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custom-properties+xml" PartName="/docProps/custom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  <p:sldMasterId id="2147483662" r:id="rId5"/>
    <p:sldMasterId id="2147483678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</p:sldIdLst>
  <p:sldSz cy="6858000" cx="12192000"/>
  <p:notesSz cx="6858000" cy="9144000"/>
  <p:embeddedFontLst>
    <p:embeddedFont>
      <p:font typeface="Titillium Web"/>
      <p:regular r:id="rId27"/>
      <p:bold r:id="rId28"/>
      <p:italic r:id="rId29"/>
      <p:boldItalic r:id="rId30"/>
    </p:embeddedFont>
    <p:embeddedFont>
      <p:font typeface="Exo"/>
      <p:regular r:id="rId31"/>
      <p:bold r:id="rId32"/>
      <p:italic r:id="rId33"/>
      <p:boldItalic r:id="rId3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35" roundtripDataSignature="AMtx7mg6ng3HdAYFocTELTe8X+aeKGIHz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DCD392DE-C95C-4D18-8CC8-4E1992C309E5}">
  <a:tblStyle styleId="{DCD392DE-C95C-4D18-8CC8-4E1992C309E5}" styleName="Table_0"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E8EBF5"/>
          </a:solidFill>
        </a:fill>
      </a:tcStyle>
    </a:wholeTbl>
    <a:band1H>
      <a:tcTxStyle b="off" i="off"/>
      <a:tcStyle>
        <a:fill>
          <a:solidFill>
            <a:srgbClr val="CDD4EA"/>
          </a:solidFill>
        </a:fill>
      </a:tcStyle>
    </a:band1H>
    <a:band2H>
      <a:tcTxStyle b="off" i="off"/>
    </a:band2H>
    <a:band1V>
      <a:tcTxStyle b="off" i="off"/>
      <a:tcStyle>
        <a:fill>
          <a:solidFill>
            <a:srgbClr val="CDD4EA"/>
          </a:solidFill>
        </a:fill>
      </a:tcStyle>
    </a:band1V>
    <a:band2V>
      <a:tcTxStyle b="off" i="off"/>
    </a:band2V>
    <a:lastCol>
      <a:tcTxStyle b="on" i="off">
        <a:font>
          <a:latin typeface="Calibri"/>
          <a:ea typeface="Calibri"/>
          <a:cs typeface="Calibri"/>
        </a:font>
        <a:srgbClr val="FFFFFF"/>
      </a:tcTxStyle>
      <a:tcStyle>
        <a:fill>
          <a:solidFill>
            <a:srgbClr val="4472C4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fill>
          <a:solidFill>
            <a:srgbClr val="4472C4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top>
            <a:ln cap="flat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rgbClr val="4472C4"/>
          </a:solidFill>
        </a:fill>
      </a:tcStyle>
    </a:lastRow>
    <a:seCell>
      <a:tcTxStyle b="off" i="off"/>
    </a:seCell>
    <a:swCell>
      <a:tcTxStyle b="off" i="off"/>
    </a:swCell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bottom>
            <a:ln cap="flat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bottom>
        </a:tcBdr>
        <a:fill>
          <a:solidFill>
            <a:srgbClr val="4472C4"/>
          </a:solidFill>
        </a:fill>
      </a:tcStyle>
    </a:firstRow>
    <a:neCell>
      <a:tcTxStyle b="off" i="off"/>
    </a:neCell>
    <a:nwCell>
      <a:tcTxStyle b="off" i="off"/>
    </a:nwCell>
  </a:tblStyle>
  <a:tblStyle styleId="{FDA4C2D3-524A-405D-BCA0-8B65C0F5AC4B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3.xml"/><Relationship Id="rId22" Type="http://schemas.openxmlformats.org/officeDocument/2006/relationships/slide" Target="slides/slide15.xml"/><Relationship Id="rId21" Type="http://schemas.openxmlformats.org/officeDocument/2006/relationships/slide" Target="slides/slide14.xml"/><Relationship Id="rId24" Type="http://schemas.openxmlformats.org/officeDocument/2006/relationships/slide" Target="slides/slide17.xml"/><Relationship Id="rId23" Type="http://schemas.openxmlformats.org/officeDocument/2006/relationships/slide" Target="slides/slide16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26" Type="http://schemas.openxmlformats.org/officeDocument/2006/relationships/slide" Target="slides/slide19.xml"/><Relationship Id="rId25" Type="http://schemas.openxmlformats.org/officeDocument/2006/relationships/slide" Target="slides/slide18.xml"/><Relationship Id="rId28" Type="http://schemas.openxmlformats.org/officeDocument/2006/relationships/font" Target="fonts/TitilliumWeb-bold.fntdata"/><Relationship Id="rId27" Type="http://schemas.openxmlformats.org/officeDocument/2006/relationships/font" Target="fonts/TitilliumWeb-regular.fntdata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29" Type="http://schemas.openxmlformats.org/officeDocument/2006/relationships/font" Target="fonts/TitilliumWeb-italic.fntdata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31" Type="http://schemas.openxmlformats.org/officeDocument/2006/relationships/font" Target="fonts/Exo-regular.fntdata"/><Relationship Id="rId30" Type="http://schemas.openxmlformats.org/officeDocument/2006/relationships/font" Target="fonts/TitilliumWeb-boldItalic.fntdata"/><Relationship Id="rId11" Type="http://schemas.openxmlformats.org/officeDocument/2006/relationships/slide" Target="slides/slide4.xml"/><Relationship Id="rId33" Type="http://schemas.openxmlformats.org/officeDocument/2006/relationships/font" Target="fonts/Exo-italic.fntdata"/><Relationship Id="rId10" Type="http://schemas.openxmlformats.org/officeDocument/2006/relationships/slide" Target="slides/slide3.xml"/><Relationship Id="rId32" Type="http://schemas.openxmlformats.org/officeDocument/2006/relationships/font" Target="fonts/Exo-bold.fntdata"/><Relationship Id="rId13" Type="http://schemas.openxmlformats.org/officeDocument/2006/relationships/slide" Target="slides/slide6.xml"/><Relationship Id="rId35" Type="http://customschemas.google.com/relationships/presentationmetadata" Target="metadata"/><Relationship Id="rId12" Type="http://schemas.openxmlformats.org/officeDocument/2006/relationships/slide" Target="slides/slide5.xml"/><Relationship Id="rId34" Type="http://schemas.openxmlformats.org/officeDocument/2006/relationships/font" Target="fonts/Exo-boldItalic.fntdata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9" Type="http://schemas.openxmlformats.org/officeDocument/2006/relationships/slide" Target="slides/slide12.xml"/><Relationship Id="rId18" Type="http://schemas.openxmlformats.org/officeDocument/2006/relationships/slide" Target="slides/slide1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00" name="Shape 3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1" name="Google Shape;3201;gaff7e627eb_0_2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202" name="Google Shape;3202;gaff7e627eb_0_22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63" name="Shape 3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4" name="Google Shape;3464;gaf2e114a92_0_353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65" name="Google Shape;3465;gaf2e114a92_0_35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-US"/>
              <a:t>Organization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-US"/>
              <a:t>Table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9000"/>
              </a:buClr>
              <a:buSzPts val="1100"/>
              <a:buAutoNum type="arabicPeriod"/>
            </a:pPr>
            <a:r>
              <a:rPr lang="en-US">
                <a:solidFill>
                  <a:srgbClr val="BF9000"/>
                </a:solidFill>
              </a:rPr>
              <a:t>Deleted the word “system” from each in the table</a:t>
            </a:r>
            <a:endParaRPr>
              <a:solidFill>
                <a:srgbClr val="BF9000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75" name="Shape 3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6" name="Google Shape;3476;gaf2e114a92_0_364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77" name="Google Shape;3477;gaf2e114a92_0_36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-US"/>
              <a:t>Organization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-US"/>
              <a:t>Picture replaced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-US"/>
              <a:t>Diagram added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9000"/>
              </a:buClr>
              <a:buSzPts val="1100"/>
              <a:buAutoNum type="arabicPeriod"/>
            </a:pPr>
            <a:r>
              <a:rPr lang="en-US">
                <a:solidFill>
                  <a:srgbClr val="BF9000"/>
                </a:solidFill>
              </a:rPr>
              <a:t>Deleted picture</a:t>
            </a:r>
            <a:endParaRPr>
              <a:solidFill>
                <a:srgbClr val="BF9000"/>
              </a:solidFill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9000"/>
              </a:buClr>
              <a:buSzPts val="1100"/>
              <a:buAutoNum type="arabicPeriod"/>
            </a:pPr>
            <a:r>
              <a:rPr lang="en-US">
                <a:solidFill>
                  <a:srgbClr val="BF9000"/>
                </a:solidFill>
              </a:rPr>
              <a:t>Added note to graph</a:t>
            </a:r>
            <a:endParaRPr>
              <a:solidFill>
                <a:srgbClr val="BF9000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01" name="Shape 3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2" name="Google Shape;3502;gaf2e114a92_0_361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03" name="Google Shape;3503;gaf2e114a92_0_36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-US"/>
              <a:t>Organization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-US"/>
              <a:t>Added graph from resource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-US"/>
              <a:t>Diagram added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9000"/>
              </a:buClr>
              <a:buSzPts val="1100"/>
              <a:buAutoNum type="arabicPeriod"/>
            </a:pPr>
            <a:r>
              <a:rPr lang="en-US">
                <a:solidFill>
                  <a:srgbClr val="BF9000"/>
                </a:solidFill>
              </a:rPr>
              <a:t>Color codes</a:t>
            </a:r>
            <a:endParaRPr>
              <a:solidFill>
                <a:srgbClr val="BF9000"/>
              </a:solidFill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9000"/>
              </a:buClr>
              <a:buSzPts val="1100"/>
              <a:buAutoNum type="arabicPeriod"/>
            </a:pPr>
            <a:r>
              <a:rPr lang="en-US">
                <a:solidFill>
                  <a:srgbClr val="BF9000"/>
                </a:solidFill>
              </a:rPr>
              <a:t>Added missing text from updated female slides</a:t>
            </a:r>
            <a:endParaRPr>
              <a:solidFill>
                <a:srgbClr val="BF9000"/>
              </a:solidFill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9000"/>
              </a:buClr>
              <a:buSzPts val="1100"/>
              <a:buAutoNum type="arabicPeriod"/>
            </a:pPr>
            <a:r>
              <a:rPr lang="en-US">
                <a:solidFill>
                  <a:srgbClr val="BF9000"/>
                </a:solidFill>
              </a:rPr>
              <a:t>Deleted text كانت زرقاء بس ما لقيتها: </a:t>
            </a:r>
            <a:r>
              <a:rPr lang="en-US" sz="1800">
                <a:solidFill>
                  <a:srgbClr val="3D85C6"/>
                </a:solidFill>
                <a:latin typeface="Titillium Web"/>
                <a:ea typeface="Titillium Web"/>
                <a:cs typeface="Titillium Web"/>
                <a:sym typeface="Titillium Web"/>
              </a:rPr>
              <a:t>Takes more time than ATP, CP, and removal of lactic acid</a:t>
            </a:r>
            <a:r>
              <a:rPr lang="en-US" sz="1800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.</a:t>
            </a:r>
            <a:endParaRPr sz="1800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9000"/>
              </a:buClr>
              <a:buSzPts val="1100"/>
              <a:buAutoNum type="arabicPeriod"/>
            </a:pPr>
            <a:r>
              <a:rPr lang="en-US">
                <a:solidFill>
                  <a:srgbClr val="BF9000"/>
                </a:solidFill>
              </a:rPr>
              <a:t>Added note to graph</a:t>
            </a:r>
            <a:endParaRPr>
              <a:solidFill>
                <a:srgbClr val="BF9000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24" name="Shape 3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5" name="Google Shape;3525;gaf2e114a92_0_359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26" name="Google Shape;3526;gaf2e114a92_0_35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en-US">
                <a:solidFill>
                  <a:schemeClr val="dk1"/>
                </a:solidFill>
              </a:rPr>
              <a:t>Organization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en-US">
                <a:solidFill>
                  <a:schemeClr val="dk1"/>
                </a:solidFill>
              </a:rPr>
              <a:t>Diagram replaced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en-US">
                <a:solidFill>
                  <a:schemeClr val="dk1"/>
                </a:solidFill>
              </a:rPr>
              <a:t>Colour index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9000"/>
              </a:buClr>
              <a:buSzPts val="1100"/>
              <a:buAutoNum type="arabicPeriod"/>
            </a:pPr>
            <a:r>
              <a:rPr lang="en-US">
                <a:solidFill>
                  <a:srgbClr val="BF9000"/>
                </a:solidFill>
              </a:rPr>
              <a:t>Text size 18 → 20</a:t>
            </a:r>
            <a:endParaRPr>
              <a:solidFill>
                <a:srgbClr val="BF9000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42" name="Shape 3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3" name="Google Shape;3543;gaf016a136b_0_36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44" name="Google Shape;3544;gaf016a136b_0_3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-US"/>
              <a:t>Diagram colour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-US"/>
              <a:t>icons replaced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-US"/>
              <a:t>Title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-US"/>
              <a:t>Organization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-US"/>
              <a:t>Added picture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9000"/>
              </a:buClr>
              <a:buSzPts val="1100"/>
              <a:buAutoNum type="arabicPeriod"/>
            </a:pPr>
            <a:r>
              <a:rPr lang="en-US">
                <a:solidFill>
                  <a:srgbClr val="BF9000"/>
                </a:solidFill>
              </a:rPr>
              <a:t>Text size → 20</a:t>
            </a:r>
            <a:endParaRPr>
              <a:solidFill>
                <a:srgbClr val="BF9000"/>
              </a:solidFill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9000"/>
              </a:buClr>
              <a:buSzPts val="1100"/>
              <a:buAutoNum type="arabicPeriod"/>
            </a:pPr>
            <a:r>
              <a:rPr lang="en-US">
                <a:solidFill>
                  <a:srgbClr val="BF9000"/>
                </a:solidFill>
              </a:rPr>
              <a:t>Moved + resized pictures</a:t>
            </a:r>
            <a:endParaRPr>
              <a:solidFill>
                <a:srgbClr val="BF9000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79" name="Shape 3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0" name="Google Shape;3580;gaf2e114a92_0_598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81" name="Google Shape;3581;gaf2e114a92_0_59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-US"/>
              <a:t>Organization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9000"/>
              </a:buClr>
              <a:buSzPts val="1100"/>
              <a:buAutoNum type="arabicPeriod"/>
            </a:pPr>
            <a:r>
              <a:rPr lang="en-US">
                <a:solidFill>
                  <a:srgbClr val="BF9000"/>
                </a:solidFill>
              </a:rPr>
              <a:t>Title: And → &amp;</a:t>
            </a:r>
            <a:endParaRPr>
              <a:solidFill>
                <a:srgbClr val="BF9000"/>
              </a:solidFill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9000"/>
              </a:buClr>
              <a:buSzPts val="1100"/>
              <a:buAutoNum type="arabicPeriod"/>
            </a:pPr>
            <a:r>
              <a:rPr lang="en-US">
                <a:solidFill>
                  <a:srgbClr val="BF9000"/>
                </a:solidFill>
              </a:rPr>
              <a:t>Text size 16 → 18</a:t>
            </a:r>
            <a:endParaRPr>
              <a:solidFill>
                <a:srgbClr val="BF9000"/>
              </a:solidFill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9000"/>
              </a:buClr>
              <a:buSzPts val="1100"/>
              <a:buAutoNum type="arabicPeriod"/>
            </a:pPr>
            <a:r>
              <a:rPr lang="en-US">
                <a:solidFill>
                  <a:srgbClr val="BF9000"/>
                </a:solidFill>
              </a:rPr>
              <a:t>Moved pictures next to their points</a:t>
            </a:r>
            <a:endParaRPr>
              <a:solidFill>
                <a:srgbClr val="BF9000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15" name="Shape 3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6" name="Google Shape;3616;gaf2e114a92_0_373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17" name="Google Shape;3617;gaf2e114a92_0_37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en-US">
                <a:solidFill>
                  <a:schemeClr val="dk1"/>
                </a:solidFill>
              </a:rPr>
              <a:t>Organization 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en-US">
                <a:solidFill>
                  <a:schemeClr val="dk1"/>
                </a:solidFill>
              </a:rPr>
              <a:t>Diagram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en-US">
                <a:solidFill>
                  <a:schemeClr val="dk1"/>
                </a:solidFill>
              </a:rPr>
              <a:t>Separated the slides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en-US">
                <a:solidFill>
                  <a:schemeClr val="dk1"/>
                </a:solidFill>
              </a:rPr>
              <a:t>Added “show that” after studies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en-US">
                <a:solidFill>
                  <a:schemeClr val="dk1"/>
                </a:solidFill>
              </a:rPr>
              <a:t>Color index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en-US">
                <a:solidFill>
                  <a:schemeClr val="dk1"/>
                </a:solidFill>
              </a:rPr>
              <a:t>Background behind the note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9000"/>
              </a:buClr>
              <a:buSzPts val="1100"/>
              <a:buAutoNum type="arabicPeriod"/>
            </a:pPr>
            <a:r>
              <a:rPr lang="en-US">
                <a:solidFill>
                  <a:srgbClr val="BF9000"/>
                </a:solidFill>
              </a:rPr>
              <a:t>Deleted 2 pictures</a:t>
            </a:r>
            <a:endParaRPr>
              <a:solidFill>
                <a:srgbClr val="BF9000"/>
              </a:solidFill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9000"/>
              </a:buClr>
              <a:buSzPts val="1100"/>
              <a:buAutoNum type="arabicPeriod"/>
            </a:pPr>
            <a:r>
              <a:rPr lang="en-US">
                <a:solidFill>
                  <a:srgbClr val="BF9000"/>
                </a:solidFill>
              </a:rPr>
              <a:t>Text size: 20</a:t>
            </a:r>
            <a:endParaRPr>
              <a:solidFill>
                <a:srgbClr val="BF9000"/>
              </a:solidFill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34" name="Shape 3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5" name="Google Shape;3635;gaf2e114a92_0_603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36" name="Google Shape;3636;gaf2e114a92_0_60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-US"/>
              <a:t>Title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-US"/>
              <a:t>Organization</a:t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49" name="Shape 3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0" name="Google Shape;3650;g1061ec1604d_1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51" name="Google Shape;3651;g1061ec1604d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en-US">
                <a:solidFill>
                  <a:schemeClr val="dk1"/>
                </a:solidFill>
              </a:rPr>
              <a:t>New slide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9000"/>
              </a:buClr>
              <a:buSzPts val="1100"/>
              <a:buAutoNum type="arabicPeriod"/>
            </a:pPr>
            <a:r>
              <a:rPr lang="en-US">
                <a:solidFill>
                  <a:srgbClr val="BF9000"/>
                </a:solidFill>
              </a:rPr>
              <a:t>Organized pictures</a:t>
            </a:r>
            <a:endParaRPr>
              <a:solidFill>
                <a:srgbClr val="BF9000"/>
              </a:solidFill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9000"/>
              </a:buClr>
              <a:buSzPts val="1100"/>
              <a:buAutoNum type="arabicPeriod"/>
            </a:pPr>
            <a:r>
              <a:rPr lang="en-US">
                <a:solidFill>
                  <a:srgbClr val="BF9000"/>
                </a:solidFill>
              </a:rPr>
              <a:t>Combined 2 points:</a:t>
            </a:r>
            <a:endParaRPr>
              <a:solidFill>
                <a:srgbClr val="BF9000"/>
              </a:solidFill>
            </a:endParaRPr>
          </a:p>
          <a:p>
            <a:pPr indent="-29845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9000"/>
              </a:buClr>
              <a:buSzPts val="1100"/>
              <a:buChar char="●"/>
            </a:pPr>
            <a:r>
              <a:rPr lang="en-US">
                <a:solidFill>
                  <a:srgbClr val="BF9000"/>
                </a:solidFill>
              </a:rPr>
              <a:t>“All-or-none” principle: impulse from motor neuron will cause contraction in all muscle fibers it innervates or none. </a:t>
            </a:r>
            <a:endParaRPr>
              <a:solidFill>
                <a:srgbClr val="BF9000"/>
              </a:solidFill>
            </a:endParaRPr>
          </a:p>
          <a:p>
            <a:pPr indent="-29845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9000"/>
              </a:buClr>
              <a:buSzPts val="1100"/>
              <a:buChar char="●"/>
            </a:pPr>
            <a:r>
              <a:rPr lang="en-US">
                <a:solidFill>
                  <a:srgbClr val="BF9000"/>
                </a:solidFill>
              </a:rPr>
              <a:t>Motor Unit follows “all-or-none” principle.</a:t>
            </a:r>
            <a:endParaRPr>
              <a:solidFill>
                <a:srgbClr val="BF9000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>
              <a:solidFill>
                <a:srgbClr val="BF9000"/>
              </a:solidFill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75" name="Shape 3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6" name="Google Shape;3676;g1016def6542_3_10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677" name="Google Shape;3677;g1016def6542_3_106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09" name="Shape 3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0" name="Google Shape;3210;gaf2e114a92_0_212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11" name="Google Shape;3211;gaf2e114a92_0_21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-US"/>
              <a:t>Size</a:t>
            </a:r>
            <a:endParaRPr/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>
              <a:solidFill>
                <a:srgbClr val="434343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18" name="Shape 3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9" name="Google Shape;3219;gaf2e114a92_0_31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-US"/>
              <a:t>Organization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-US"/>
              <a:t>Color index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-US"/>
              <a:t>Background behind the notes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-US"/>
              <a:t>Changed the arrow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9000"/>
              </a:buClr>
              <a:buSzPts val="1100"/>
              <a:buAutoNum type="arabicPeriod"/>
            </a:pPr>
            <a:r>
              <a:rPr lang="en-US">
                <a:solidFill>
                  <a:srgbClr val="BF9000"/>
                </a:solidFill>
              </a:rPr>
              <a:t>Moved the pictures</a:t>
            </a:r>
            <a:endParaRPr>
              <a:solidFill>
                <a:srgbClr val="BF9000"/>
              </a:solidFill>
            </a:endParaRPr>
          </a:p>
        </p:txBody>
      </p:sp>
      <p:sp>
        <p:nvSpPr>
          <p:cNvPr id="3220" name="Google Shape;3220;gaf2e114a92_0_318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73" name="Shape 3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4" name="Google Shape;3274;gaf2e114a92_0_32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en-US">
                <a:solidFill>
                  <a:schemeClr val="dk1"/>
                </a:solidFill>
              </a:rPr>
              <a:t>Organization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en-US">
                <a:solidFill>
                  <a:schemeClr val="dk1"/>
                </a:solidFill>
              </a:rPr>
              <a:t>Color index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en-US">
                <a:solidFill>
                  <a:schemeClr val="dk1"/>
                </a:solidFill>
              </a:rPr>
              <a:t>Background behind the notes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9000"/>
              </a:buClr>
              <a:buSzPts val="1100"/>
              <a:buAutoNum type="arabicPeriod"/>
            </a:pPr>
            <a:r>
              <a:rPr lang="en-US">
                <a:solidFill>
                  <a:srgbClr val="BF9000"/>
                </a:solidFill>
              </a:rPr>
              <a:t>Size (16 → 18)</a:t>
            </a:r>
            <a:endParaRPr>
              <a:solidFill>
                <a:srgbClr val="BF9000"/>
              </a:solidFill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9000"/>
              </a:buClr>
              <a:buSzPts val="1100"/>
              <a:buAutoNum type="arabicPeriod"/>
            </a:pPr>
            <a:r>
              <a:rPr lang="en-US">
                <a:solidFill>
                  <a:srgbClr val="BF9000"/>
                </a:solidFill>
              </a:rPr>
              <a:t>Converted picture to diagram</a:t>
            </a:r>
            <a:endParaRPr>
              <a:solidFill>
                <a:srgbClr val="BF9000"/>
              </a:solidFill>
            </a:endParaRPr>
          </a:p>
        </p:txBody>
      </p:sp>
      <p:sp>
        <p:nvSpPr>
          <p:cNvPr id="3275" name="Google Shape;3275;gaf2e114a92_0_322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19" name="Shape 3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0" name="Google Shape;3320;gaf2e114a92_0_32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-US"/>
              <a:t>Organization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-US"/>
              <a:t>Mind map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-US"/>
              <a:t>Added picture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-US"/>
              <a:t>Replaced the picture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9000"/>
              </a:buClr>
              <a:buSzPts val="1100"/>
              <a:buAutoNum type="arabicPeriod"/>
            </a:pPr>
            <a:r>
              <a:rPr lang="en-US">
                <a:solidFill>
                  <a:srgbClr val="BF9000"/>
                </a:solidFill>
              </a:rPr>
              <a:t>Moved the picture down</a:t>
            </a:r>
            <a:endParaRPr>
              <a:solidFill>
                <a:srgbClr val="BF9000"/>
              </a:solidFill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9000"/>
              </a:buClr>
              <a:buSzPts val="1100"/>
              <a:buAutoNum type="arabicPeriod"/>
            </a:pPr>
            <a:r>
              <a:rPr lang="en-US">
                <a:solidFill>
                  <a:srgbClr val="BF9000"/>
                </a:solidFill>
              </a:rPr>
              <a:t>Added note</a:t>
            </a:r>
            <a:endParaRPr>
              <a:solidFill>
                <a:srgbClr val="BF9000"/>
              </a:solidFill>
            </a:endParaRPr>
          </a:p>
        </p:txBody>
      </p:sp>
      <p:sp>
        <p:nvSpPr>
          <p:cNvPr id="3321" name="Google Shape;3321;gaf2e114a92_0_326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54" name="Shape 3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5" name="Google Shape;3355;gaf2e114a92_0_33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-US"/>
              <a:t>Organization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-US"/>
              <a:t>Merged 2 slides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9000"/>
              </a:buClr>
              <a:buSzPts val="1100"/>
              <a:buAutoNum type="arabicPeriod"/>
            </a:pPr>
            <a:r>
              <a:rPr lang="en-US">
                <a:solidFill>
                  <a:srgbClr val="BF9000"/>
                </a:solidFill>
              </a:rPr>
              <a:t>Deleted extra picture as it’s repetitive</a:t>
            </a:r>
            <a:endParaRPr>
              <a:solidFill>
                <a:srgbClr val="BF9000"/>
              </a:solidFill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9000"/>
              </a:buClr>
              <a:buSzPts val="1100"/>
              <a:buAutoNum type="arabicPeriod"/>
            </a:pPr>
            <a:r>
              <a:rPr lang="en-US">
                <a:solidFill>
                  <a:srgbClr val="BF9000"/>
                </a:solidFill>
              </a:rPr>
              <a:t>Converted picture to diagram</a:t>
            </a:r>
            <a:endParaRPr>
              <a:solidFill>
                <a:srgbClr val="BF9000"/>
              </a:solidFill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9000"/>
              </a:buClr>
              <a:buSzPts val="1100"/>
              <a:buAutoNum type="arabicPeriod"/>
            </a:pPr>
            <a:r>
              <a:rPr lang="en-US">
                <a:solidFill>
                  <a:srgbClr val="BF9000"/>
                </a:solidFill>
              </a:rPr>
              <a:t>Text size 18 → 20</a:t>
            </a:r>
            <a:endParaRPr>
              <a:solidFill>
                <a:srgbClr val="BF9000"/>
              </a:solidFill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9000"/>
              </a:buClr>
              <a:buSzPts val="1100"/>
              <a:buAutoNum type="arabicPeriod"/>
            </a:pPr>
            <a:r>
              <a:rPr lang="en-US">
                <a:solidFill>
                  <a:srgbClr val="BF9000"/>
                </a:solidFill>
              </a:rPr>
              <a:t>Added 2 notes</a:t>
            </a:r>
            <a:endParaRPr>
              <a:solidFill>
                <a:srgbClr val="BF9000"/>
              </a:solidFill>
            </a:endParaRPr>
          </a:p>
        </p:txBody>
      </p:sp>
      <p:sp>
        <p:nvSpPr>
          <p:cNvPr id="3356" name="Google Shape;3356;gaf2e114a92_0_334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85" name="Shape 3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6" name="Google Shape;3386;gaf2e114a92_0_33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-US"/>
              <a:t>Organization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-US"/>
              <a:t>Merged 2 slides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9000"/>
              </a:buClr>
              <a:buSzPts val="1100"/>
              <a:buAutoNum type="arabicPeriod"/>
            </a:pPr>
            <a:r>
              <a:rPr lang="en-US">
                <a:solidFill>
                  <a:srgbClr val="BF9000"/>
                </a:solidFill>
              </a:rPr>
              <a:t>Note size</a:t>
            </a:r>
            <a:endParaRPr>
              <a:solidFill>
                <a:srgbClr val="BF9000"/>
              </a:solidFill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9000"/>
              </a:buClr>
              <a:buSzPts val="1100"/>
              <a:buAutoNum type="arabicPeriod"/>
            </a:pPr>
            <a:r>
              <a:rPr lang="en-US">
                <a:solidFill>
                  <a:srgbClr val="BF9000"/>
                </a:solidFill>
              </a:rPr>
              <a:t>Pictures’ locations &amp; sizes</a:t>
            </a:r>
            <a:endParaRPr>
              <a:solidFill>
                <a:srgbClr val="BF9000"/>
              </a:solidFill>
            </a:endParaRPr>
          </a:p>
        </p:txBody>
      </p:sp>
      <p:sp>
        <p:nvSpPr>
          <p:cNvPr id="3387" name="Google Shape;3387;gaf2e114a92_0_338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11" name="Shape 3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2" name="Google Shape;3412;g1059131aa05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-US"/>
              <a:t>Organization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-US"/>
              <a:t>Merged 2 slides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9000"/>
              </a:buClr>
              <a:buSzPts val="1100"/>
              <a:buAutoNum type="arabicPeriod"/>
            </a:pPr>
            <a:r>
              <a:rPr lang="en-US">
                <a:solidFill>
                  <a:srgbClr val="BF9000"/>
                </a:solidFill>
              </a:rPr>
              <a:t>Note size</a:t>
            </a:r>
            <a:endParaRPr>
              <a:solidFill>
                <a:srgbClr val="BF9000"/>
              </a:solidFill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9000"/>
              </a:buClr>
              <a:buSzPts val="1100"/>
              <a:buAutoNum type="arabicPeriod"/>
            </a:pPr>
            <a:r>
              <a:rPr lang="en-US">
                <a:solidFill>
                  <a:srgbClr val="BF9000"/>
                </a:solidFill>
              </a:rPr>
              <a:t>Pictures’ locations &amp; sizes</a:t>
            </a:r>
            <a:endParaRPr>
              <a:solidFill>
                <a:srgbClr val="BF9000"/>
              </a:solidFill>
            </a:endParaRPr>
          </a:p>
        </p:txBody>
      </p:sp>
      <p:sp>
        <p:nvSpPr>
          <p:cNvPr id="3413" name="Google Shape;3413;g1059131aa05_0_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41" name="Shape 3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2" name="Google Shape;3442;gaf2e114a92_0_35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-US"/>
              <a:t>Organization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9000"/>
              </a:buClr>
              <a:buSzPts val="1100"/>
              <a:buAutoNum type="arabicPeriod"/>
            </a:pPr>
            <a:r>
              <a:rPr lang="en-US">
                <a:solidFill>
                  <a:srgbClr val="BF9000"/>
                </a:solidFill>
              </a:rPr>
              <a:t>Text size 18 → 20</a:t>
            </a:r>
            <a:endParaRPr>
              <a:solidFill>
                <a:srgbClr val="BF9000"/>
              </a:solidFill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9000"/>
              </a:buClr>
              <a:buSzPts val="1100"/>
              <a:buAutoNum type="arabicPeriod"/>
            </a:pPr>
            <a:r>
              <a:rPr lang="en-US">
                <a:solidFill>
                  <a:srgbClr val="BF9000"/>
                </a:solidFill>
              </a:rPr>
              <a:t>Deleted picture</a:t>
            </a:r>
            <a:endParaRPr>
              <a:solidFill>
                <a:srgbClr val="BF9000"/>
              </a:solidFill>
            </a:endParaRPr>
          </a:p>
        </p:txBody>
      </p:sp>
      <p:sp>
        <p:nvSpPr>
          <p:cNvPr id="3443" name="Google Shape;3443;gaf2e114a92_0_350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.png"/><Relationship Id="rId3" Type="http://schemas.openxmlformats.org/officeDocument/2006/relationships/image" Target="../media/image6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5.png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5.png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5.png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5.png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5.png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7.png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7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5.png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7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eneric Title" type="title">
  <p:cSld name="TITL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4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3" name="Google Shape;13;p43"/>
          <p:cNvSpPr/>
          <p:nvPr/>
        </p:nvSpPr>
        <p:spPr>
          <a:xfrm>
            <a:off x="11664642" y="-1"/>
            <a:ext cx="4278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0" lang="en-US" sz="4800" u="none" cap="none" strike="noStrike">
                <a:solidFill>
                  <a:srgbClr val="262626"/>
                </a:solidFill>
                <a:latin typeface="Comic Sans MS"/>
                <a:ea typeface="Comic Sans MS"/>
                <a:cs typeface="Comic Sans MS"/>
                <a:sym typeface="Comic Sans MS"/>
              </a:rPr>
              <a:t>9</a:t>
            </a:r>
            <a:endParaRPr b="0" i="0" sz="4800" u="none" cap="none" strike="noStrike">
              <a:solidFill>
                <a:srgbClr val="262626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4" name="Google Shape;14;p43"/>
          <p:cNvSpPr txBox="1"/>
          <p:nvPr/>
        </p:nvSpPr>
        <p:spPr>
          <a:xfrm>
            <a:off x="9646717" y="3544799"/>
            <a:ext cx="2167500" cy="2194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2000"/>
              <a:buFont typeface="Arial"/>
              <a:buNone/>
            </a:pPr>
            <a:r>
              <a:rPr b="1" i="0" lang="en-US" sz="2100" u="none" cap="none" strike="noStrike">
                <a:solidFill>
                  <a:srgbClr val="3A3838"/>
                </a:solidFill>
                <a:latin typeface="Titillium Web"/>
                <a:ea typeface="Titillium Web"/>
                <a:cs typeface="Titillium Web"/>
                <a:sym typeface="Titillium Web"/>
              </a:rPr>
              <a:t>Color Index:</a:t>
            </a:r>
            <a:endParaRPr b="0" i="0" sz="1500" u="none" cap="none" strike="noStrike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Main text</a:t>
            </a:r>
            <a:endParaRPr b="0" i="0" sz="15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CC4125"/>
                </a:solidFill>
                <a:latin typeface="Titillium Web"/>
                <a:ea typeface="Titillium Web"/>
                <a:cs typeface="Titillium Web"/>
                <a:sym typeface="Titillium Web"/>
              </a:rPr>
              <a:t>Important</a:t>
            </a:r>
            <a:endParaRPr b="0" i="0" sz="1500" u="none" cap="none" strike="noStrike">
              <a:solidFill>
                <a:srgbClr val="CC4125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27BA0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C27BA0"/>
                </a:solidFill>
                <a:latin typeface="Titillium Web"/>
                <a:ea typeface="Titillium Web"/>
                <a:cs typeface="Titillium Web"/>
                <a:sym typeface="Titillium Web"/>
              </a:rPr>
              <a:t>Girls Slides</a:t>
            </a:r>
            <a:endParaRPr b="0" i="0" sz="1500" u="none" cap="none" strike="noStrike">
              <a:solidFill>
                <a:srgbClr val="C27BA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3D85C6"/>
                </a:solidFill>
                <a:latin typeface="Titillium Web"/>
                <a:ea typeface="Titillium Web"/>
                <a:cs typeface="Titillium Web"/>
                <a:sym typeface="Titillium Web"/>
              </a:rPr>
              <a:t>Boys Slides</a:t>
            </a:r>
            <a:endParaRPr b="0" i="0" sz="1500" u="none" cap="none" strike="noStrike">
              <a:solidFill>
                <a:srgbClr val="3D85C6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3C47D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93C47D"/>
                </a:solidFill>
                <a:latin typeface="Titillium Web"/>
                <a:ea typeface="Titillium Web"/>
                <a:cs typeface="Titillium Web"/>
                <a:sym typeface="Titillium Web"/>
              </a:rPr>
              <a:t>Notes</a:t>
            </a:r>
            <a:endParaRPr b="0" i="0" sz="1500" u="none" cap="none" strike="noStrike">
              <a:solidFill>
                <a:srgbClr val="93C47D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B7B7B7"/>
                </a:solidFill>
                <a:latin typeface="Titillium Web"/>
                <a:ea typeface="Titillium Web"/>
                <a:cs typeface="Titillium Web"/>
                <a:sym typeface="Titillium Web"/>
              </a:rPr>
              <a:t>Extra</a:t>
            </a:r>
            <a:endParaRPr b="1" i="0" sz="2100" u="none" cap="none" strike="noStrike">
              <a:solidFill>
                <a:srgbClr val="B7B7B7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grpSp>
        <p:nvGrpSpPr>
          <p:cNvPr id="15" name="Google Shape;15;p43"/>
          <p:cNvGrpSpPr/>
          <p:nvPr/>
        </p:nvGrpSpPr>
        <p:grpSpPr>
          <a:xfrm>
            <a:off x="1298363" y="1616628"/>
            <a:ext cx="6726992" cy="5241378"/>
            <a:chOff x="174488" y="58878"/>
            <a:chExt cx="6726992" cy="5241378"/>
          </a:xfrm>
        </p:grpSpPr>
        <p:grpSp>
          <p:nvGrpSpPr>
            <p:cNvPr id="16" name="Google Shape;16;p43"/>
            <p:cNvGrpSpPr/>
            <p:nvPr/>
          </p:nvGrpSpPr>
          <p:grpSpPr>
            <a:xfrm>
              <a:off x="4605259" y="3938951"/>
              <a:ext cx="1211283" cy="1284092"/>
              <a:chOff x="4604982" y="3939008"/>
              <a:chExt cx="2089500" cy="1284092"/>
            </a:xfrm>
          </p:grpSpPr>
          <p:sp>
            <p:nvSpPr>
              <p:cNvPr id="17" name="Google Shape;17;p43"/>
              <p:cNvSpPr/>
              <p:nvPr/>
            </p:nvSpPr>
            <p:spPr>
              <a:xfrm>
                <a:off x="5057270" y="4163706"/>
                <a:ext cx="1185824" cy="179908"/>
              </a:xfrm>
              <a:custGeom>
                <a:rect b="b" l="l" r="r" t="t"/>
                <a:pathLst>
                  <a:path extrusionOk="0" h="224885" w="1482280">
                    <a:moveTo>
                      <a:pt x="0" y="0"/>
                    </a:moveTo>
                    <a:lnTo>
                      <a:pt x="1482281" y="0"/>
                    </a:lnTo>
                    <a:lnTo>
                      <a:pt x="1482281" y="224885"/>
                    </a:lnTo>
                    <a:lnTo>
                      <a:pt x="0" y="224885"/>
                    </a:lnTo>
                    <a:close/>
                  </a:path>
                </a:pathLst>
              </a:custGeom>
              <a:solidFill>
                <a:srgbClr val="A5A5A5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" name="Google Shape;18;p43"/>
              <p:cNvSpPr/>
              <p:nvPr/>
            </p:nvSpPr>
            <p:spPr>
              <a:xfrm>
                <a:off x="4604982" y="4264900"/>
                <a:ext cx="2089500" cy="958200"/>
              </a:xfrm>
              <a:prstGeom prst="roundRect">
                <a:avLst>
                  <a:gd fmla="val 16667" name="adj"/>
                </a:avLst>
              </a:prstGeom>
              <a:solidFill>
                <a:srgbClr val="FFE59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" name="Google Shape;19;p43"/>
              <p:cNvSpPr/>
              <p:nvPr/>
            </p:nvSpPr>
            <p:spPr>
              <a:xfrm>
                <a:off x="4861126" y="3939008"/>
                <a:ext cx="1578482" cy="282930"/>
              </a:xfrm>
              <a:custGeom>
                <a:rect b="b" l="l" r="r" t="t"/>
                <a:pathLst>
                  <a:path extrusionOk="0" h="353663" w="1973103">
                    <a:moveTo>
                      <a:pt x="114109" y="0"/>
                    </a:moveTo>
                    <a:lnTo>
                      <a:pt x="1858804" y="0"/>
                    </a:lnTo>
                    <a:cubicBezTo>
                      <a:pt x="1921955" y="0"/>
                      <a:pt x="1973104" y="51178"/>
                      <a:pt x="1973104" y="114300"/>
                    </a:cubicBezTo>
                    <a:lnTo>
                      <a:pt x="1973104" y="293275"/>
                    </a:lnTo>
                    <a:cubicBezTo>
                      <a:pt x="1973104" y="326622"/>
                      <a:pt x="1946053" y="353663"/>
                      <a:pt x="1912715" y="353663"/>
                    </a:cubicBezTo>
                    <a:lnTo>
                      <a:pt x="60389" y="353663"/>
                    </a:lnTo>
                    <a:cubicBezTo>
                      <a:pt x="27041" y="353663"/>
                      <a:pt x="0" y="326622"/>
                      <a:pt x="0" y="293275"/>
                    </a:cubicBezTo>
                    <a:lnTo>
                      <a:pt x="0" y="114110"/>
                    </a:lnTo>
                    <a:cubicBezTo>
                      <a:pt x="105" y="51131"/>
                      <a:pt x="51130" y="105"/>
                      <a:pt x="114109" y="0"/>
                    </a:cubicBezTo>
                    <a:close/>
                  </a:path>
                </a:pathLst>
              </a:custGeom>
              <a:solidFill>
                <a:srgbClr val="D8D8D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" name="Google Shape;20;p43"/>
              <p:cNvSpPr/>
              <p:nvPr/>
            </p:nvSpPr>
            <p:spPr>
              <a:xfrm>
                <a:off x="5097169" y="3979364"/>
                <a:ext cx="56693" cy="205206"/>
              </a:xfrm>
              <a:custGeom>
                <a:rect b="b" l="l" r="r" t="t"/>
                <a:pathLst>
                  <a:path extrusionOk="0" h="256508" w="70866">
                    <a:moveTo>
                      <a:pt x="0" y="0"/>
                    </a:moveTo>
                    <a:lnTo>
                      <a:pt x="70866" y="0"/>
                    </a:lnTo>
                    <a:lnTo>
                      <a:pt x="70866" y="256508"/>
                    </a:lnTo>
                    <a:lnTo>
                      <a:pt x="0" y="256508"/>
                    </a:lnTo>
                    <a:close/>
                  </a:path>
                </a:pathLst>
              </a:custGeom>
              <a:solidFill>
                <a:srgbClr val="A5A5A5">
                  <a:alpha val="6000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" name="Google Shape;21;p43"/>
              <p:cNvSpPr/>
              <p:nvPr/>
            </p:nvSpPr>
            <p:spPr>
              <a:xfrm>
                <a:off x="5213668" y="3979364"/>
                <a:ext cx="56693" cy="205206"/>
              </a:xfrm>
              <a:custGeom>
                <a:rect b="b" l="l" r="r" t="t"/>
                <a:pathLst>
                  <a:path extrusionOk="0" h="256508" w="70866">
                    <a:moveTo>
                      <a:pt x="0" y="0"/>
                    </a:moveTo>
                    <a:lnTo>
                      <a:pt x="70866" y="0"/>
                    </a:lnTo>
                    <a:lnTo>
                      <a:pt x="70866" y="256508"/>
                    </a:lnTo>
                    <a:lnTo>
                      <a:pt x="0" y="256508"/>
                    </a:lnTo>
                    <a:close/>
                  </a:path>
                </a:pathLst>
              </a:custGeom>
              <a:solidFill>
                <a:srgbClr val="A5A5A5">
                  <a:alpha val="6000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" name="Google Shape;22;p43"/>
              <p:cNvSpPr/>
              <p:nvPr/>
            </p:nvSpPr>
            <p:spPr>
              <a:xfrm>
                <a:off x="5330166" y="3979364"/>
                <a:ext cx="56693" cy="205206"/>
              </a:xfrm>
              <a:custGeom>
                <a:rect b="b" l="l" r="r" t="t"/>
                <a:pathLst>
                  <a:path extrusionOk="0" h="256508" w="70866">
                    <a:moveTo>
                      <a:pt x="0" y="0"/>
                    </a:moveTo>
                    <a:lnTo>
                      <a:pt x="70866" y="0"/>
                    </a:lnTo>
                    <a:lnTo>
                      <a:pt x="70866" y="256508"/>
                    </a:lnTo>
                    <a:lnTo>
                      <a:pt x="0" y="256508"/>
                    </a:lnTo>
                    <a:close/>
                  </a:path>
                </a:pathLst>
              </a:custGeom>
              <a:solidFill>
                <a:srgbClr val="A5A5A5">
                  <a:alpha val="6000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" name="Google Shape;23;p43"/>
              <p:cNvSpPr/>
              <p:nvPr/>
            </p:nvSpPr>
            <p:spPr>
              <a:xfrm>
                <a:off x="5446665" y="3979364"/>
                <a:ext cx="56693" cy="205206"/>
              </a:xfrm>
              <a:custGeom>
                <a:rect b="b" l="l" r="r" t="t"/>
                <a:pathLst>
                  <a:path extrusionOk="0" h="256508" w="70866">
                    <a:moveTo>
                      <a:pt x="0" y="0"/>
                    </a:moveTo>
                    <a:lnTo>
                      <a:pt x="70866" y="0"/>
                    </a:lnTo>
                    <a:lnTo>
                      <a:pt x="70866" y="256508"/>
                    </a:lnTo>
                    <a:lnTo>
                      <a:pt x="0" y="256508"/>
                    </a:lnTo>
                    <a:close/>
                  </a:path>
                </a:pathLst>
              </a:custGeom>
              <a:solidFill>
                <a:srgbClr val="A5A5A5">
                  <a:alpha val="6000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" name="Google Shape;24;p43"/>
              <p:cNvSpPr/>
              <p:nvPr/>
            </p:nvSpPr>
            <p:spPr>
              <a:xfrm>
                <a:off x="5563163" y="3979364"/>
                <a:ext cx="56693" cy="205206"/>
              </a:xfrm>
              <a:custGeom>
                <a:rect b="b" l="l" r="r" t="t"/>
                <a:pathLst>
                  <a:path extrusionOk="0" h="256508" w="70866">
                    <a:moveTo>
                      <a:pt x="0" y="0"/>
                    </a:moveTo>
                    <a:lnTo>
                      <a:pt x="70866" y="0"/>
                    </a:lnTo>
                    <a:lnTo>
                      <a:pt x="70866" y="256508"/>
                    </a:lnTo>
                    <a:lnTo>
                      <a:pt x="0" y="256508"/>
                    </a:lnTo>
                    <a:close/>
                  </a:path>
                </a:pathLst>
              </a:custGeom>
              <a:solidFill>
                <a:srgbClr val="A5A5A5">
                  <a:alpha val="6000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" name="Google Shape;25;p43"/>
              <p:cNvSpPr/>
              <p:nvPr/>
            </p:nvSpPr>
            <p:spPr>
              <a:xfrm>
                <a:off x="5679662" y="3979364"/>
                <a:ext cx="56693" cy="205206"/>
              </a:xfrm>
              <a:custGeom>
                <a:rect b="b" l="l" r="r" t="t"/>
                <a:pathLst>
                  <a:path extrusionOk="0" h="256508" w="70866">
                    <a:moveTo>
                      <a:pt x="0" y="0"/>
                    </a:moveTo>
                    <a:lnTo>
                      <a:pt x="70866" y="0"/>
                    </a:lnTo>
                    <a:lnTo>
                      <a:pt x="70866" y="256508"/>
                    </a:lnTo>
                    <a:lnTo>
                      <a:pt x="0" y="256508"/>
                    </a:lnTo>
                    <a:close/>
                  </a:path>
                </a:pathLst>
              </a:custGeom>
              <a:solidFill>
                <a:srgbClr val="A5A5A5">
                  <a:alpha val="6000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" name="Google Shape;26;p43"/>
              <p:cNvSpPr/>
              <p:nvPr/>
            </p:nvSpPr>
            <p:spPr>
              <a:xfrm>
                <a:off x="5796161" y="3979364"/>
                <a:ext cx="56693" cy="205206"/>
              </a:xfrm>
              <a:custGeom>
                <a:rect b="b" l="l" r="r" t="t"/>
                <a:pathLst>
                  <a:path extrusionOk="0" h="256508" w="70866">
                    <a:moveTo>
                      <a:pt x="0" y="0"/>
                    </a:moveTo>
                    <a:lnTo>
                      <a:pt x="70866" y="0"/>
                    </a:lnTo>
                    <a:lnTo>
                      <a:pt x="70866" y="256508"/>
                    </a:lnTo>
                    <a:lnTo>
                      <a:pt x="0" y="256508"/>
                    </a:lnTo>
                    <a:close/>
                  </a:path>
                </a:pathLst>
              </a:custGeom>
              <a:solidFill>
                <a:srgbClr val="A5A5A5">
                  <a:alpha val="6000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" name="Google Shape;27;p43"/>
              <p:cNvSpPr/>
              <p:nvPr/>
            </p:nvSpPr>
            <p:spPr>
              <a:xfrm>
                <a:off x="5912659" y="3979364"/>
                <a:ext cx="56693" cy="205206"/>
              </a:xfrm>
              <a:custGeom>
                <a:rect b="b" l="l" r="r" t="t"/>
                <a:pathLst>
                  <a:path extrusionOk="0" h="256508" w="70866">
                    <a:moveTo>
                      <a:pt x="0" y="0"/>
                    </a:moveTo>
                    <a:lnTo>
                      <a:pt x="70866" y="0"/>
                    </a:lnTo>
                    <a:lnTo>
                      <a:pt x="70866" y="256508"/>
                    </a:lnTo>
                    <a:lnTo>
                      <a:pt x="0" y="256508"/>
                    </a:lnTo>
                    <a:close/>
                  </a:path>
                </a:pathLst>
              </a:custGeom>
              <a:solidFill>
                <a:srgbClr val="A5A5A5">
                  <a:alpha val="6000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" name="Google Shape;28;p43"/>
              <p:cNvSpPr/>
              <p:nvPr/>
            </p:nvSpPr>
            <p:spPr>
              <a:xfrm>
                <a:off x="6029158" y="3979364"/>
                <a:ext cx="56693" cy="205206"/>
              </a:xfrm>
              <a:custGeom>
                <a:rect b="b" l="l" r="r" t="t"/>
                <a:pathLst>
                  <a:path extrusionOk="0" h="256508" w="70866">
                    <a:moveTo>
                      <a:pt x="0" y="0"/>
                    </a:moveTo>
                    <a:lnTo>
                      <a:pt x="70866" y="0"/>
                    </a:lnTo>
                    <a:lnTo>
                      <a:pt x="70866" y="256508"/>
                    </a:lnTo>
                    <a:lnTo>
                      <a:pt x="0" y="256508"/>
                    </a:lnTo>
                    <a:close/>
                  </a:path>
                </a:pathLst>
              </a:custGeom>
              <a:solidFill>
                <a:srgbClr val="A5A5A5">
                  <a:alpha val="6000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" name="Google Shape;29;p43"/>
              <p:cNvSpPr/>
              <p:nvPr/>
            </p:nvSpPr>
            <p:spPr>
              <a:xfrm>
                <a:off x="6145656" y="3979364"/>
                <a:ext cx="56693" cy="205206"/>
              </a:xfrm>
              <a:custGeom>
                <a:rect b="b" l="l" r="r" t="t"/>
                <a:pathLst>
                  <a:path extrusionOk="0" h="256508" w="70866">
                    <a:moveTo>
                      <a:pt x="0" y="0"/>
                    </a:moveTo>
                    <a:lnTo>
                      <a:pt x="70866" y="0"/>
                    </a:lnTo>
                    <a:lnTo>
                      <a:pt x="70866" y="256508"/>
                    </a:lnTo>
                    <a:lnTo>
                      <a:pt x="0" y="256508"/>
                    </a:lnTo>
                    <a:close/>
                  </a:path>
                </a:pathLst>
              </a:custGeom>
              <a:solidFill>
                <a:srgbClr val="A5A5A5">
                  <a:alpha val="6000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" name="Google Shape;30;p43"/>
              <p:cNvSpPr/>
              <p:nvPr/>
            </p:nvSpPr>
            <p:spPr>
              <a:xfrm>
                <a:off x="6262155" y="3979364"/>
                <a:ext cx="56693" cy="205206"/>
              </a:xfrm>
              <a:custGeom>
                <a:rect b="b" l="l" r="r" t="t"/>
                <a:pathLst>
                  <a:path extrusionOk="0" h="256508" w="70866">
                    <a:moveTo>
                      <a:pt x="0" y="0"/>
                    </a:moveTo>
                    <a:lnTo>
                      <a:pt x="70866" y="0"/>
                    </a:lnTo>
                    <a:lnTo>
                      <a:pt x="70866" y="256508"/>
                    </a:lnTo>
                    <a:lnTo>
                      <a:pt x="0" y="256508"/>
                    </a:lnTo>
                    <a:close/>
                  </a:path>
                </a:pathLst>
              </a:custGeom>
              <a:solidFill>
                <a:srgbClr val="A5A5A5">
                  <a:alpha val="6000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1" name="Google Shape;31;p43"/>
            <p:cNvSpPr/>
            <p:nvPr/>
          </p:nvSpPr>
          <p:spPr>
            <a:xfrm>
              <a:off x="4490895" y="1276449"/>
              <a:ext cx="347346" cy="229729"/>
            </a:xfrm>
            <a:custGeom>
              <a:rect b="b" l="l" r="r" t="t"/>
              <a:pathLst>
                <a:path extrusionOk="0" h="287161" w="434183">
                  <a:moveTo>
                    <a:pt x="148434" y="0"/>
                  </a:moveTo>
                  <a:cubicBezTo>
                    <a:pt x="157959" y="9525"/>
                    <a:pt x="-9396" y="88868"/>
                    <a:pt x="415" y="157924"/>
                  </a:cubicBezTo>
                  <a:cubicBezTo>
                    <a:pt x="10226" y="226981"/>
                    <a:pt x="9940" y="296037"/>
                    <a:pt x="79377" y="286226"/>
                  </a:cubicBezTo>
                  <a:cubicBezTo>
                    <a:pt x="148814" y="276415"/>
                    <a:pt x="434184" y="59055"/>
                    <a:pt x="434184" y="59055"/>
                  </a:cubicBezTo>
                  <a:close/>
                </a:path>
              </a:pathLst>
            </a:custGeom>
            <a:solidFill>
              <a:srgbClr val="F0C7AD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32;p43"/>
            <p:cNvSpPr/>
            <p:nvPr/>
          </p:nvSpPr>
          <p:spPr>
            <a:xfrm>
              <a:off x="174488" y="1000202"/>
              <a:ext cx="6271683" cy="4176598"/>
            </a:xfrm>
            <a:custGeom>
              <a:rect b="b" l="l" r="r" t="t"/>
              <a:pathLst>
                <a:path extrusionOk="0" h="5220747" w="7839604">
                  <a:moveTo>
                    <a:pt x="2271393" y="3256788"/>
                  </a:moveTo>
                  <a:lnTo>
                    <a:pt x="2064128" y="2881694"/>
                  </a:lnTo>
                  <a:cubicBezTo>
                    <a:pt x="2064128" y="2881694"/>
                    <a:pt x="1876677" y="3315938"/>
                    <a:pt x="1274601" y="3582448"/>
                  </a:cubicBezTo>
                  <a:cubicBezTo>
                    <a:pt x="1274601" y="3582448"/>
                    <a:pt x="1432526" y="3621881"/>
                    <a:pt x="1570734" y="3849148"/>
                  </a:cubicBezTo>
                  <a:cubicBezTo>
                    <a:pt x="1708941" y="4076414"/>
                    <a:pt x="2399409" y="4934998"/>
                    <a:pt x="2399409" y="4934998"/>
                  </a:cubicBezTo>
                  <a:lnTo>
                    <a:pt x="2359975" y="5220748"/>
                  </a:lnTo>
                  <a:cubicBezTo>
                    <a:pt x="2359975" y="5220748"/>
                    <a:pt x="1483675" y="5191602"/>
                    <a:pt x="849977" y="4806315"/>
                  </a:cubicBezTo>
                  <a:cubicBezTo>
                    <a:pt x="346676" y="4500372"/>
                    <a:pt x="297527" y="4135183"/>
                    <a:pt x="297527" y="4135183"/>
                  </a:cubicBezTo>
                  <a:cubicBezTo>
                    <a:pt x="297527" y="4135183"/>
                    <a:pt x="60640" y="4115372"/>
                    <a:pt x="11301" y="3898392"/>
                  </a:cubicBezTo>
                  <a:cubicBezTo>
                    <a:pt x="-38039" y="3681412"/>
                    <a:pt x="90168" y="3473863"/>
                    <a:pt x="90168" y="3473863"/>
                  </a:cubicBezTo>
                  <a:cubicBezTo>
                    <a:pt x="90168" y="3473863"/>
                    <a:pt x="-67662" y="2151412"/>
                    <a:pt x="1343658" y="1608582"/>
                  </a:cubicBezTo>
                  <a:cubicBezTo>
                    <a:pt x="1343658" y="1608582"/>
                    <a:pt x="1550921" y="1115187"/>
                    <a:pt x="2113373" y="1174432"/>
                  </a:cubicBezTo>
                  <a:lnTo>
                    <a:pt x="2745071" y="848678"/>
                  </a:lnTo>
                  <a:lnTo>
                    <a:pt x="4008276" y="819055"/>
                  </a:lnTo>
                  <a:lnTo>
                    <a:pt x="4718842" y="1036225"/>
                  </a:lnTo>
                  <a:cubicBezTo>
                    <a:pt x="4718842" y="1036225"/>
                    <a:pt x="4935916" y="1036225"/>
                    <a:pt x="5044501" y="1174432"/>
                  </a:cubicBezTo>
                  <a:cubicBezTo>
                    <a:pt x="5044501" y="1174432"/>
                    <a:pt x="6292943" y="952310"/>
                    <a:pt x="6870253" y="2062639"/>
                  </a:cubicBezTo>
                  <a:cubicBezTo>
                    <a:pt x="6870253" y="2062639"/>
                    <a:pt x="6659846" y="1612678"/>
                    <a:pt x="6662132" y="955453"/>
                  </a:cubicBezTo>
                  <a:cubicBezTo>
                    <a:pt x="6662408" y="699945"/>
                    <a:pt x="6605382" y="447627"/>
                    <a:pt x="6495254" y="217075"/>
                  </a:cubicBezTo>
                  <a:lnTo>
                    <a:pt x="6495254" y="217075"/>
                  </a:lnTo>
                  <a:lnTo>
                    <a:pt x="6682801" y="0"/>
                  </a:lnTo>
                  <a:cubicBezTo>
                    <a:pt x="6682801" y="0"/>
                    <a:pt x="7482139" y="1065848"/>
                    <a:pt x="7709120" y="1608582"/>
                  </a:cubicBezTo>
                  <a:cubicBezTo>
                    <a:pt x="7936100" y="2151316"/>
                    <a:pt x="7797988" y="2605373"/>
                    <a:pt x="7797988" y="2605373"/>
                  </a:cubicBezTo>
                  <a:cubicBezTo>
                    <a:pt x="7797988" y="2605373"/>
                    <a:pt x="7896667" y="2822543"/>
                    <a:pt x="7709120" y="3029807"/>
                  </a:cubicBezTo>
                  <a:cubicBezTo>
                    <a:pt x="7709120" y="3029807"/>
                    <a:pt x="7580818" y="3167920"/>
                    <a:pt x="7353838" y="3079147"/>
                  </a:cubicBezTo>
                  <a:cubicBezTo>
                    <a:pt x="7353838" y="3079147"/>
                    <a:pt x="6880159" y="3266599"/>
                    <a:pt x="6465632" y="3217259"/>
                  </a:cubicBezTo>
                  <a:cubicBezTo>
                    <a:pt x="6174166" y="3182588"/>
                    <a:pt x="5824218" y="2947797"/>
                    <a:pt x="5642100" y="2811495"/>
                  </a:cubicBezTo>
                  <a:cubicBezTo>
                    <a:pt x="5564290" y="2753658"/>
                    <a:pt x="5465440" y="2731923"/>
                    <a:pt x="5370542" y="2751773"/>
                  </a:cubicBezTo>
                  <a:cubicBezTo>
                    <a:pt x="5220523" y="2782824"/>
                    <a:pt x="4981922" y="2811495"/>
                    <a:pt x="4778087" y="2743581"/>
                  </a:cubicBezTo>
                  <a:close/>
                </a:path>
              </a:pathLst>
            </a:custGeom>
            <a:solidFill>
              <a:srgbClr val="F0C7AD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33;p43"/>
            <p:cNvSpPr/>
            <p:nvPr/>
          </p:nvSpPr>
          <p:spPr>
            <a:xfrm>
              <a:off x="2337298" y="822637"/>
              <a:ext cx="1073734" cy="997910"/>
            </a:xfrm>
            <a:custGeom>
              <a:rect b="b" l="l" r="r" t="t"/>
              <a:pathLst>
                <a:path extrusionOk="0" h="1247388" w="1342167">
                  <a:moveTo>
                    <a:pt x="360236" y="0"/>
                  </a:moveTo>
                  <a:cubicBezTo>
                    <a:pt x="360236" y="9525"/>
                    <a:pt x="0" y="1209008"/>
                    <a:pt x="0" y="1209008"/>
                  </a:cubicBezTo>
                  <a:cubicBezTo>
                    <a:pt x="0" y="1209008"/>
                    <a:pt x="828675" y="1317593"/>
                    <a:pt x="1342168" y="1169480"/>
                  </a:cubicBezTo>
                  <a:lnTo>
                    <a:pt x="1075468" y="291179"/>
                  </a:lnTo>
                  <a:close/>
                </a:path>
              </a:pathLst>
            </a:custGeom>
            <a:solidFill>
              <a:srgbClr val="F0C7AD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34;p43"/>
            <p:cNvSpPr/>
            <p:nvPr/>
          </p:nvSpPr>
          <p:spPr>
            <a:xfrm>
              <a:off x="1824628" y="1702554"/>
              <a:ext cx="2294686" cy="3592133"/>
            </a:xfrm>
            <a:custGeom>
              <a:rect b="b" l="l" r="r" t="t"/>
              <a:pathLst>
                <a:path extrusionOk="0" h="4490166" w="2868358">
                  <a:moveTo>
                    <a:pt x="2396585" y="88188"/>
                  </a:moveTo>
                  <a:cubicBezTo>
                    <a:pt x="2386108" y="291928"/>
                    <a:pt x="2335149" y="1473409"/>
                    <a:pt x="2868359" y="1898891"/>
                  </a:cubicBezTo>
                  <a:cubicBezTo>
                    <a:pt x="2868359" y="1898891"/>
                    <a:pt x="2595372" y="3424224"/>
                    <a:pt x="2634901" y="3789413"/>
                  </a:cubicBezTo>
                  <a:cubicBezTo>
                    <a:pt x="2658161" y="4022423"/>
                    <a:pt x="2658161" y="4257157"/>
                    <a:pt x="2634901" y="4490167"/>
                  </a:cubicBezTo>
                  <a:lnTo>
                    <a:pt x="424244" y="4490167"/>
                  </a:lnTo>
                  <a:cubicBezTo>
                    <a:pt x="424244" y="4490167"/>
                    <a:pt x="325564" y="3522999"/>
                    <a:pt x="276225" y="3197244"/>
                  </a:cubicBezTo>
                  <a:cubicBezTo>
                    <a:pt x="226886" y="2871488"/>
                    <a:pt x="0" y="2003094"/>
                    <a:pt x="0" y="2003094"/>
                  </a:cubicBezTo>
                  <a:cubicBezTo>
                    <a:pt x="0" y="2003094"/>
                    <a:pt x="744569" y="1431594"/>
                    <a:pt x="264223" y="196678"/>
                  </a:cubicBezTo>
                  <a:cubicBezTo>
                    <a:pt x="259890" y="185658"/>
                    <a:pt x="264414" y="173132"/>
                    <a:pt x="274796" y="167436"/>
                  </a:cubicBezTo>
                  <a:lnTo>
                    <a:pt x="451104" y="71329"/>
                  </a:lnTo>
                  <a:cubicBezTo>
                    <a:pt x="459210" y="66862"/>
                    <a:pt x="469411" y="69814"/>
                    <a:pt x="473878" y="77920"/>
                  </a:cubicBezTo>
                  <a:cubicBezTo>
                    <a:pt x="474964" y="79892"/>
                    <a:pt x="475640" y="82054"/>
                    <a:pt x="475869" y="84283"/>
                  </a:cubicBezTo>
                  <a:cubicBezTo>
                    <a:pt x="491204" y="237159"/>
                    <a:pt x="610553" y="1026496"/>
                    <a:pt x="1431036" y="937247"/>
                  </a:cubicBezTo>
                  <a:cubicBezTo>
                    <a:pt x="2222183" y="851522"/>
                    <a:pt x="2189131" y="195821"/>
                    <a:pt x="2167509" y="28562"/>
                  </a:cubicBezTo>
                  <a:cubicBezTo>
                    <a:pt x="2165728" y="14684"/>
                    <a:pt x="2175539" y="1987"/>
                    <a:pt x="2189416" y="206"/>
                  </a:cubicBezTo>
                  <a:cubicBezTo>
                    <a:pt x="2192893" y="-242"/>
                    <a:pt x="2196436" y="44"/>
                    <a:pt x="2199799" y="1034"/>
                  </a:cubicBezTo>
                  <a:lnTo>
                    <a:pt x="2370201" y="50755"/>
                  </a:lnTo>
                  <a:cubicBezTo>
                    <a:pt x="2386603" y="55622"/>
                    <a:pt x="2397509" y="71110"/>
                    <a:pt x="2396585" y="88188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35;p43"/>
            <p:cNvSpPr/>
            <p:nvPr/>
          </p:nvSpPr>
          <p:spPr>
            <a:xfrm>
              <a:off x="1824476" y="1702551"/>
              <a:ext cx="2294839" cy="1818886"/>
            </a:xfrm>
            <a:custGeom>
              <a:rect b="b" l="l" r="r" t="t"/>
              <a:pathLst>
                <a:path extrusionOk="0" h="2273608" w="2868549">
                  <a:moveTo>
                    <a:pt x="681038" y="917534"/>
                  </a:moveTo>
                  <a:cubicBezTo>
                    <a:pt x="681038" y="917534"/>
                    <a:pt x="926116" y="1188044"/>
                    <a:pt x="1431036" y="1144515"/>
                  </a:cubicBezTo>
                  <a:cubicBezTo>
                    <a:pt x="2003489" y="1095175"/>
                    <a:pt x="2190941" y="710270"/>
                    <a:pt x="2190941" y="710270"/>
                  </a:cubicBezTo>
                  <a:cubicBezTo>
                    <a:pt x="2190941" y="710270"/>
                    <a:pt x="2217706" y="1704299"/>
                    <a:pt x="2834926" y="2093205"/>
                  </a:cubicBezTo>
                  <a:cubicBezTo>
                    <a:pt x="2855214" y="1973380"/>
                    <a:pt x="2868549" y="1898895"/>
                    <a:pt x="2868549" y="1898895"/>
                  </a:cubicBezTo>
                  <a:cubicBezTo>
                    <a:pt x="2335149" y="1473413"/>
                    <a:pt x="2386298" y="291932"/>
                    <a:pt x="2396776" y="88192"/>
                  </a:cubicBezTo>
                  <a:cubicBezTo>
                    <a:pt x="2397681" y="71057"/>
                    <a:pt x="2386670" y="55560"/>
                    <a:pt x="2370201" y="50759"/>
                  </a:cubicBezTo>
                  <a:lnTo>
                    <a:pt x="2199799" y="1039"/>
                  </a:lnTo>
                  <a:cubicBezTo>
                    <a:pt x="2186378" y="-2914"/>
                    <a:pt x="2172290" y="4763"/>
                    <a:pt x="2168338" y="18183"/>
                  </a:cubicBezTo>
                  <a:cubicBezTo>
                    <a:pt x="2167347" y="21546"/>
                    <a:pt x="2167061" y="25089"/>
                    <a:pt x="2167509" y="28566"/>
                  </a:cubicBezTo>
                  <a:cubicBezTo>
                    <a:pt x="2189131" y="195825"/>
                    <a:pt x="2222183" y="851240"/>
                    <a:pt x="1431036" y="937251"/>
                  </a:cubicBezTo>
                  <a:cubicBezTo>
                    <a:pt x="610552" y="1026500"/>
                    <a:pt x="491204" y="237163"/>
                    <a:pt x="475869" y="84287"/>
                  </a:cubicBezTo>
                  <a:cubicBezTo>
                    <a:pt x="474916" y="75076"/>
                    <a:pt x="466677" y="68390"/>
                    <a:pt x="457467" y="69342"/>
                  </a:cubicBezTo>
                  <a:cubicBezTo>
                    <a:pt x="455228" y="69571"/>
                    <a:pt x="453066" y="70247"/>
                    <a:pt x="451104" y="71333"/>
                  </a:cubicBezTo>
                  <a:lnTo>
                    <a:pt x="274891" y="167440"/>
                  </a:lnTo>
                  <a:cubicBezTo>
                    <a:pt x="264471" y="173108"/>
                    <a:pt x="259899" y="185642"/>
                    <a:pt x="264223" y="196682"/>
                  </a:cubicBezTo>
                  <a:cubicBezTo>
                    <a:pt x="744569" y="1431598"/>
                    <a:pt x="0" y="2003098"/>
                    <a:pt x="0" y="2003098"/>
                  </a:cubicBezTo>
                  <a:cubicBezTo>
                    <a:pt x="0" y="2003098"/>
                    <a:pt x="29337" y="2115113"/>
                    <a:pt x="69056" y="2273608"/>
                  </a:cubicBezTo>
                  <a:cubicBezTo>
                    <a:pt x="301847" y="2133972"/>
                    <a:pt x="762762" y="1749733"/>
                    <a:pt x="681038" y="917534"/>
                  </a:cubicBezTo>
                  <a:close/>
                </a:path>
              </a:pathLst>
            </a:custGeom>
            <a:solidFill>
              <a:srgbClr val="65809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36;p43"/>
            <p:cNvSpPr/>
            <p:nvPr/>
          </p:nvSpPr>
          <p:spPr>
            <a:xfrm>
              <a:off x="814591" y="3826778"/>
              <a:ext cx="355560" cy="53034"/>
            </a:xfrm>
            <a:custGeom>
              <a:rect b="b" l="l" r="r" t="t"/>
              <a:pathLst>
                <a:path extrusionOk="0" h="66292" w="444450">
                  <a:moveTo>
                    <a:pt x="424437" y="66293"/>
                  </a:moveTo>
                  <a:cubicBezTo>
                    <a:pt x="422532" y="66283"/>
                    <a:pt x="420636" y="65998"/>
                    <a:pt x="418817" y="65435"/>
                  </a:cubicBezTo>
                  <a:cubicBezTo>
                    <a:pt x="229555" y="8285"/>
                    <a:pt x="27244" y="65435"/>
                    <a:pt x="25244" y="65435"/>
                  </a:cubicBezTo>
                  <a:cubicBezTo>
                    <a:pt x="14719" y="68436"/>
                    <a:pt x="3765" y="62340"/>
                    <a:pt x="765" y="51815"/>
                  </a:cubicBezTo>
                  <a:cubicBezTo>
                    <a:pt x="-2236" y="41290"/>
                    <a:pt x="3860" y="30336"/>
                    <a:pt x="14385" y="27335"/>
                  </a:cubicBezTo>
                  <a:cubicBezTo>
                    <a:pt x="23148" y="24764"/>
                    <a:pt x="229555" y="-32863"/>
                    <a:pt x="430152" y="27335"/>
                  </a:cubicBezTo>
                  <a:cubicBezTo>
                    <a:pt x="440620" y="30327"/>
                    <a:pt x="446678" y="41242"/>
                    <a:pt x="443687" y="51710"/>
                  </a:cubicBezTo>
                  <a:cubicBezTo>
                    <a:pt x="441239" y="60282"/>
                    <a:pt x="433343" y="66140"/>
                    <a:pt x="424437" y="66007"/>
                  </a:cubicBezTo>
                  <a:close/>
                </a:path>
              </a:pathLst>
            </a:custGeom>
            <a:solidFill>
              <a:srgbClr val="E19D8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37;p43"/>
            <p:cNvSpPr/>
            <p:nvPr/>
          </p:nvSpPr>
          <p:spPr>
            <a:xfrm>
              <a:off x="1958852" y="4613293"/>
              <a:ext cx="905408" cy="682988"/>
            </a:xfrm>
            <a:custGeom>
              <a:rect b="b" l="l" r="r" t="t"/>
              <a:pathLst>
                <a:path extrusionOk="0" h="853735" w="1131760">
                  <a:moveTo>
                    <a:pt x="21" y="359714"/>
                  </a:moveTo>
                  <a:cubicBezTo>
                    <a:pt x="-398" y="337454"/>
                    <a:pt x="5479" y="315527"/>
                    <a:pt x="16975" y="296468"/>
                  </a:cubicBezTo>
                  <a:cubicBezTo>
                    <a:pt x="65934" y="214838"/>
                    <a:pt x="208904" y="-8332"/>
                    <a:pt x="305678" y="240"/>
                  </a:cubicBezTo>
                  <a:cubicBezTo>
                    <a:pt x="424074" y="9765"/>
                    <a:pt x="927375" y="246937"/>
                    <a:pt x="986620" y="276465"/>
                  </a:cubicBezTo>
                  <a:cubicBezTo>
                    <a:pt x="1011385" y="288848"/>
                    <a:pt x="1030912" y="320185"/>
                    <a:pt x="1045294" y="352665"/>
                  </a:cubicBezTo>
                  <a:cubicBezTo>
                    <a:pt x="1054705" y="374611"/>
                    <a:pt x="1044542" y="400043"/>
                    <a:pt x="1022596" y="409453"/>
                  </a:cubicBezTo>
                  <a:cubicBezTo>
                    <a:pt x="1012014" y="413987"/>
                    <a:pt x="1000060" y="414120"/>
                    <a:pt x="989383" y="409815"/>
                  </a:cubicBezTo>
                  <a:lnTo>
                    <a:pt x="631338" y="266940"/>
                  </a:lnTo>
                  <a:cubicBezTo>
                    <a:pt x="631338" y="266940"/>
                    <a:pt x="1065583" y="503827"/>
                    <a:pt x="1114922" y="563072"/>
                  </a:cubicBezTo>
                  <a:cubicBezTo>
                    <a:pt x="1164262" y="622318"/>
                    <a:pt x="1095205" y="671657"/>
                    <a:pt x="1035960" y="651845"/>
                  </a:cubicBezTo>
                  <a:cubicBezTo>
                    <a:pt x="976715" y="632034"/>
                    <a:pt x="582189" y="394956"/>
                    <a:pt x="582189" y="394956"/>
                  </a:cubicBezTo>
                  <a:cubicBezTo>
                    <a:pt x="582189" y="394956"/>
                    <a:pt x="1006528" y="651560"/>
                    <a:pt x="1016434" y="720711"/>
                  </a:cubicBezTo>
                  <a:cubicBezTo>
                    <a:pt x="1026340" y="789862"/>
                    <a:pt x="917755" y="770051"/>
                    <a:pt x="819076" y="720711"/>
                  </a:cubicBezTo>
                  <a:cubicBezTo>
                    <a:pt x="720397" y="671371"/>
                    <a:pt x="493321" y="533164"/>
                    <a:pt x="493321" y="533164"/>
                  </a:cubicBezTo>
                  <a:cubicBezTo>
                    <a:pt x="493321" y="533164"/>
                    <a:pt x="779547" y="720711"/>
                    <a:pt x="819076" y="770051"/>
                  </a:cubicBezTo>
                  <a:cubicBezTo>
                    <a:pt x="858604" y="819390"/>
                    <a:pt x="828601" y="857776"/>
                    <a:pt x="725254" y="853395"/>
                  </a:cubicBezTo>
                  <a:cubicBezTo>
                    <a:pt x="621908" y="849013"/>
                    <a:pt x="306154" y="641749"/>
                    <a:pt x="306154" y="641749"/>
                  </a:cubicBezTo>
                  <a:lnTo>
                    <a:pt x="227192" y="720711"/>
                  </a:lnTo>
                  <a:cubicBezTo>
                    <a:pt x="227192" y="720711"/>
                    <a:pt x="8974" y="881588"/>
                    <a:pt x="21" y="359714"/>
                  </a:cubicBezTo>
                  <a:close/>
                </a:path>
              </a:pathLst>
            </a:custGeom>
            <a:solidFill>
              <a:srgbClr val="F0C7AD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38;p43"/>
            <p:cNvSpPr/>
            <p:nvPr/>
          </p:nvSpPr>
          <p:spPr>
            <a:xfrm>
              <a:off x="4500988" y="821942"/>
              <a:ext cx="1040190" cy="541442"/>
            </a:xfrm>
            <a:custGeom>
              <a:rect b="b" l="l" r="r" t="t"/>
              <a:pathLst>
                <a:path extrusionOk="0" h="676803" w="1300238">
                  <a:moveTo>
                    <a:pt x="1300238" y="292335"/>
                  </a:moveTo>
                  <a:cubicBezTo>
                    <a:pt x="1300238" y="292335"/>
                    <a:pt x="1290713" y="183750"/>
                    <a:pt x="1221276" y="154127"/>
                  </a:cubicBezTo>
                  <a:cubicBezTo>
                    <a:pt x="1154601" y="125552"/>
                    <a:pt x="641966" y="-79521"/>
                    <a:pt x="251059" y="33921"/>
                  </a:cubicBezTo>
                  <a:cubicBezTo>
                    <a:pt x="227552" y="40894"/>
                    <a:pt x="207425" y="56248"/>
                    <a:pt x="194481" y="77070"/>
                  </a:cubicBezTo>
                  <a:cubicBezTo>
                    <a:pt x="128377" y="182607"/>
                    <a:pt x="-72219" y="520363"/>
                    <a:pt x="27127" y="578561"/>
                  </a:cubicBezTo>
                  <a:cubicBezTo>
                    <a:pt x="27127" y="578561"/>
                    <a:pt x="27127" y="657523"/>
                    <a:pt x="125806" y="647617"/>
                  </a:cubicBezTo>
                  <a:cubicBezTo>
                    <a:pt x="125806" y="647617"/>
                    <a:pt x="204768" y="696957"/>
                    <a:pt x="293541" y="667334"/>
                  </a:cubicBezTo>
                  <a:cubicBezTo>
                    <a:pt x="293541" y="667334"/>
                    <a:pt x="490899" y="687051"/>
                    <a:pt x="599484" y="667334"/>
                  </a:cubicBezTo>
                  <a:cubicBezTo>
                    <a:pt x="708069" y="647617"/>
                    <a:pt x="688353" y="608184"/>
                    <a:pt x="688353" y="608184"/>
                  </a:cubicBezTo>
                  <a:cubicBezTo>
                    <a:pt x="688353" y="608184"/>
                    <a:pt x="1004106" y="667334"/>
                    <a:pt x="1152125" y="529221"/>
                  </a:cubicBezTo>
                  <a:cubicBezTo>
                    <a:pt x="1300143" y="391109"/>
                    <a:pt x="1300238" y="292335"/>
                    <a:pt x="1300238" y="292335"/>
                  </a:cubicBezTo>
                  <a:close/>
                </a:path>
              </a:pathLst>
            </a:custGeom>
            <a:solidFill>
              <a:srgbClr val="F0C7AD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39;p43"/>
            <p:cNvSpPr/>
            <p:nvPr/>
          </p:nvSpPr>
          <p:spPr>
            <a:xfrm>
              <a:off x="4518661" y="948886"/>
              <a:ext cx="173747" cy="323694"/>
            </a:xfrm>
            <a:custGeom>
              <a:rect b="b" l="l" r="r" t="t"/>
              <a:pathLst>
                <a:path extrusionOk="0" h="404617" w="217184">
                  <a:moveTo>
                    <a:pt x="14831" y="404618"/>
                  </a:moveTo>
                  <a:cubicBezTo>
                    <a:pt x="6677" y="404656"/>
                    <a:pt x="38" y="398074"/>
                    <a:pt x="0" y="389921"/>
                  </a:cubicBezTo>
                  <a:cubicBezTo>
                    <a:pt x="-9" y="387577"/>
                    <a:pt x="534" y="385272"/>
                    <a:pt x="1591" y="383186"/>
                  </a:cubicBezTo>
                  <a:lnTo>
                    <a:pt x="189138" y="8187"/>
                  </a:lnTo>
                  <a:cubicBezTo>
                    <a:pt x="192796" y="872"/>
                    <a:pt x="201683" y="-2090"/>
                    <a:pt x="208998" y="1567"/>
                  </a:cubicBezTo>
                  <a:cubicBezTo>
                    <a:pt x="216313" y="5225"/>
                    <a:pt x="219275" y="14112"/>
                    <a:pt x="215618" y="21427"/>
                  </a:cubicBezTo>
                  <a:lnTo>
                    <a:pt x="27975" y="396426"/>
                  </a:lnTo>
                  <a:cubicBezTo>
                    <a:pt x="25508" y="401436"/>
                    <a:pt x="20412" y="404608"/>
                    <a:pt x="14831" y="404618"/>
                  </a:cubicBezTo>
                  <a:close/>
                </a:path>
              </a:pathLst>
            </a:custGeom>
            <a:solidFill>
              <a:srgbClr val="F0C7AD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40;p43"/>
            <p:cNvSpPr/>
            <p:nvPr/>
          </p:nvSpPr>
          <p:spPr>
            <a:xfrm>
              <a:off x="4605328" y="972435"/>
              <a:ext cx="165938" cy="347523"/>
            </a:xfrm>
            <a:custGeom>
              <a:rect b="b" l="l" r="r" t="t"/>
              <a:pathLst>
                <a:path extrusionOk="0" h="434404" w="207422">
                  <a:moveTo>
                    <a:pt x="14811" y="434404"/>
                  </a:moveTo>
                  <a:cubicBezTo>
                    <a:pt x="12744" y="434404"/>
                    <a:pt x="10705" y="433985"/>
                    <a:pt x="8810" y="433166"/>
                  </a:cubicBezTo>
                  <a:cubicBezTo>
                    <a:pt x="1352" y="429880"/>
                    <a:pt x="-2030" y="421164"/>
                    <a:pt x="1257" y="413697"/>
                  </a:cubicBezTo>
                  <a:cubicBezTo>
                    <a:pt x="1266" y="413678"/>
                    <a:pt x="1275" y="413659"/>
                    <a:pt x="1285" y="413640"/>
                  </a:cubicBezTo>
                  <a:lnTo>
                    <a:pt x="179117" y="8827"/>
                  </a:lnTo>
                  <a:cubicBezTo>
                    <a:pt x="182403" y="1360"/>
                    <a:pt x="191128" y="-2031"/>
                    <a:pt x="198595" y="1255"/>
                  </a:cubicBezTo>
                  <a:cubicBezTo>
                    <a:pt x="206063" y="4541"/>
                    <a:pt x="209454" y="13266"/>
                    <a:pt x="206168" y="20733"/>
                  </a:cubicBezTo>
                  <a:lnTo>
                    <a:pt x="28527" y="425355"/>
                  </a:lnTo>
                  <a:cubicBezTo>
                    <a:pt x="26212" y="430870"/>
                    <a:pt x="20792" y="434442"/>
                    <a:pt x="14811" y="434404"/>
                  </a:cubicBezTo>
                  <a:close/>
                </a:path>
              </a:pathLst>
            </a:custGeom>
            <a:solidFill>
              <a:srgbClr val="F0C7AD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41;p43"/>
            <p:cNvSpPr/>
            <p:nvPr/>
          </p:nvSpPr>
          <p:spPr>
            <a:xfrm>
              <a:off x="4701662" y="1012643"/>
              <a:ext cx="163922" cy="338831"/>
            </a:xfrm>
            <a:custGeom>
              <a:rect b="b" l="l" r="r" t="t"/>
              <a:pathLst>
                <a:path extrusionOk="0" h="423539" w="204903">
                  <a:moveTo>
                    <a:pt x="42511" y="423539"/>
                  </a:moveTo>
                  <a:cubicBezTo>
                    <a:pt x="38596" y="423539"/>
                    <a:pt x="34834" y="421996"/>
                    <a:pt x="32034" y="419253"/>
                  </a:cubicBezTo>
                  <a:lnTo>
                    <a:pt x="29843" y="417062"/>
                  </a:lnTo>
                  <a:cubicBezTo>
                    <a:pt x="-2666" y="384468"/>
                    <a:pt x="-9372" y="334166"/>
                    <a:pt x="13460" y="294190"/>
                  </a:cubicBezTo>
                  <a:lnTo>
                    <a:pt x="177671" y="6630"/>
                  </a:lnTo>
                  <a:cubicBezTo>
                    <a:pt x="182214" y="-199"/>
                    <a:pt x="191435" y="-2057"/>
                    <a:pt x="198274" y="2487"/>
                  </a:cubicBezTo>
                  <a:cubicBezTo>
                    <a:pt x="204475" y="6611"/>
                    <a:pt x="206665" y="14698"/>
                    <a:pt x="203389" y="21394"/>
                  </a:cubicBezTo>
                  <a:lnTo>
                    <a:pt x="39082" y="308858"/>
                  </a:lnTo>
                  <a:cubicBezTo>
                    <a:pt x="22957" y="337271"/>
                    <a:pt x="27748" y="372952"/>
                    <a:pt x="50798" y="396107"/>
                  </a:cubicBezTo>
                  <a:lnTo>
                    <a:pt x="52989" y="398298"/>
                  </a:lnTo>
                  <a:cubicBezTo>
                    <a:pt x="58780" y="404042"/>
                    <a:pt x="58809" y="413386"/>
                    <a:pt x="53065" y="419177"/>
                  </a:cubicBezTo>
                  <a:cubicBezTo>
                    <a:pt x="50274" y="421987"/>
                    <a:pt x="46474" y="423559"/>
                    <a:pt x="42511" y="423539"/>
                  </a:cubicBezTo>
                  <a:close/>
                </a:path>
              </a:pathLst>
            </a:custGeom>
            <a:solidFill>
              <a:srgbClr val="F0C7AD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42;p43"/>
            <p:cNvSpPr/>
            <p:nvPr/>
          </p:nvSpPr>
          <p:spPr>
            <a:xfrm>
              <a:off x="2895349" y="367262"/>
              <a:ext cx="729246" cy="1079947"/>
            </a:xfrm>
            <a:custGeom>
              <a:rect b="b" l="l" r="r" t="t"/>
              <a:pathLst>
                <a:path extrusionOk="0" h="1349934" w="911557">
                  <a:moveTo>
                    <a:pt x="911543" y="171406"/>
                  </a:moveTo>
                  <a:cubicBezTo>
                    <a:pt x="913829" y="189313"/>
                    <a:pt x="659606" y="1349935"/>
                    <a:pt x="659606" y="1349935"/>
                  </a:cubicBezTo>
                  <a:lnTo>
                    <a:pt x="0" y="1190772"/>
                  </a:lnTo>
                  <a:lnTo>
                    <a:pt x="77438" y="54820"/>
                  </a:lnTo>
                  <a:cubicBezTo>
                    <a:pt x="77438" y="54820"/>
                    <a:pt x="872776" y="-126917"/>
                    <a:pt x="911543" y="171406"/>
                  </a:cubicBezTo>
                  <a:close/>
                </a:path>
              </a:pathLst>
            </a:custGeom>
            <a:solidFill>
              <a:srgbClr val="F0C7AD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43;p43"/>
            <p:cNvSpPr/>
            <p:nvPr/>
          </p:nvSpPr>
          <p:spPr>
            <a:xfrm>
              <a:off x="2583749" y="58878"/>
              <a:ext cx="1277225" cy="1696431"/>
            </a:xfrm>
            <a:custGeom>
              <a:rect b="b" l="l" r="r" t="t"/>
              <a:pathLst>
                <a:path extrusionOk="0" h="2120539" w="1596531">
                  <a:moveTo>
                    <a:pt x="660112" y="631852"/>
                  </a:moveTo>
                  <a:cubicBezTo>
                    <a:pt x="633851" y="646711"/>
                    <a:pt x="615916" y="672866"/>
                    <a:pt x="611535" y="702718"/>
                  </a:cubicBezTo>
                  <a:lnTo>
                    <a:pt x="525143" y="1288886"/>
                  </a:lnTo>
                  <a:cubicBezTo>
                    <a:pt x="523905" y="1297735"/>
                    <a:pt x="523905" y="1306707"/>
                    <a:pt x="525143" y="1315556"/>
                  </a:cubicBezTo>
                  <a:cubicBezTo>
                    <a:pt x="531715" y="1364705"/>
                    <a:pt x="565529" y="1519391"/>
                    <a:pt x="724501" y="1476814"/>
                  </a:cubicBezTo>
                  <a:cubicBezTo>
                    <a:pt x="860042" y="1440429"/>
                    <a:pt x="985010" y="1408996"/>
                    <a:pt x="1075783" y="1428046"/>
                  </a:cubicBezTo>
                  <a:cubicBezTo>
                    <a:pt x="1128314" y="1439467"/>
                    <a:pt x="1161641" y="1491321"/>
                    <a:pt x="1150221" y="1543851"/>
                  </a:cubicBezTo>
                  <a:cubicBezTo>
                    <a:pt x="1150145" y="1544213"/>
                    <a:pt x="1150069" y="1544566"/>
                    <a:pt x="1149983" y="1544918"/>
                  </a:cubicBezTo>
                  <a:cubicBezTo>
                    <a:pt x="1125789" y="1653694"/>
                    <a:pt x="1072354" y="1872292"/>
                    <a:pt x="997583" y="2059840"/>
                  </a:cubicBezTo>
                  <a:cubicBezTo>
                    <a:pt x="978647" y="2106779"/>
                    <a:pt x="926793" y="2131248"/>
                    <a:pt x="878520" y="2116037"/>
                  </a:cubicBezTo>
                  <a:cubicBezTo>
                    <a:pt x="750980" y="2076413"/>
                    <a:pt x="504378" y="1991450"/>
                    <a:pt x="317593" y="1877055"/>
                  </a:cubicBezTo>
                  <a:cubicBezTo>
                    <a:pt x="286884" y="1858319"/>
                    <a:pt x="269016" y="1824191"/>
                    <a:pt x="271111" y="1788282"/>
                  </a:cubicBezTo>
                  <a:cubicBezTo>
                    <a:pt x="279970" y="1630167"/>
                    <a:pt x="303020" y="1186969"/>
                    <a:pt x="290161" y="1060762"/>
                  </a:cubicBezTo>
                  <a:cubicBezTo>
                    <a:pt x="278350" y="943605"/>
                    <a:pt x="139380" y="870262"/>
                    <a:pt x="73086" y="841687"/>
                  </a:cubicBezTo>
                  <a:cubicBezTo>
                    <a:pt x="47988" y="830962"/>
                    <a:pt x="28519" y="810245"/>
                    <a:pt x="19365" y="784537"/>
                  </a:cubicBezTo>
                  <a:cubicBezTo>
                    <a:pt x="-8257" y="707194"/>
                    <a:pt x="-36356" y="547555"/>
                    <a:pt x="163955" y="480595"/>
                  </a:cubicBezTo>
                  <a:cubicBezTo>
                    <a:pt x="213713" y="463097"/>
                    <a:pt x="240584" y="409243"/>
                    <a:pt x="224629" y="358960"/>
                  </a:cubicBezTo>
                  <a:cubicBezTo>
                    <a:pt x="196625" y="269140"/>
                    <a:pt x="192149" y="139885"/>
                    <a:pt x="354645" y="69877"/>
                  </a:cubicBezTo>
                  <a:cubicBezTo>
                    <a:pt x="519142" y="-989"/>
                    <a:pt x="641824" y="81116"/>
                    <a:pt x="711452" y="153982"/>
                  </a:cubicBezTo>
                  <a:cubicBezTo>
                    <a:pt x="742065" y="186948"/>
                    <a:pt x="790766" y="195759"/>
                    <a:pt x="830991" y="175604"/>
                  </a:cubicBezTo>
                  <a:cubicBezTo>
                    <a:pt x="851050" y="164688"/>
                    <a:pt x="875377" y="165155"/>
                    <a:pt x="894998" y="176842"/>
                  </a:cubicBezTo>
                  <a:cubicBezTo>
                    <a:pt x="940547" y="202522"/>
                    <a:pt x="998288" y="186425"/>
                    <a:pt x="1023976" y="140873"/>
                  </a:cubicBezTo>
                  <a:cubicBezTo>
                    <a:pt x="1024224" y="140419"/>
                    <a:pt x="1024482" y="139963"/>
                    <a:pt x="1024729" y="139504"/>
                  </a:cubicBezTo>
                  <a:cubicBezTo>
                    <a:pt x="1068163" y="58637"/>
                    <a:pt x="1152555" y="-23373"/>
                    <a:pt x="1313813" y="6154"/>
                  </a:cubicBezTo>
                  <a:cubicBezTo>
                    <a:pt x="1609659" y="61114"/>
                    <a:pt x="1638520" y="390298"/>
                    <a:pt x="1557557" y="581655"/>
                  </a:cubicBezTo>
                  <a:cubicBezTo>
                    <a:pt x="1476595" y="773012"/>
                    <a:pt x="1159222" y="695288"/>
                    <a:pt x="1000917" y="595942"/>
                  </a:cubicBezTo>
                  <a:cubicBezTo>
                    <a:pt x="884616" y="522981"/>
                    <a:pt x="732597" y="590799"/>
                    <a:pt x="660112" y="631852"/>
                  </a:cubicBezTo>
                  <a:close/>
                </a:path>
              </a:pathLst>
            </a:custGeom>
            <a:solidFill>
              <a:srgbClr val="3A383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44;p43"/>
            <p:cNvSpPr/>
            <p:nvPr/>
          </p:nvSpPr>
          <p:spPr>
            <a:xfrm>
              <a:off x="2572105" y="708018"/>
              <a:ext cx="265745" cy="381466"/>
            </a:xfrm>
            <a:custGeom>
              <a:rect b="b" l="l" r="r" t="t"/>
              <a:pathLst>
                <a:path extrusionOk="0" h="476833" w="332181">
                  <a:moveTo>
                    <a:pt x="275008" y="465612"/>
                  </a:moveTo>
                  <a:cubicBezTo>
                    <a:pt x="275008" y="465612"/>
                    <a:pt x="401786" y="125951"/>
                    <a:pt x="277771" y="40607"/>
                  </a:cubicBezTo>
                  <a:cubicBezTo>
                    <a:pt x="153755" y="-44737"/>
                    <a:pt x="-32554" y="-4065"/>
                    <a:pt x="4880" y="244347"/>
                  </a:cubicBezTo>
                  <a:cubicBezTo>
                    <a:pt x="51266" y="552195"/>
                    <a:pt x="275008" y="465612"/>
                    <a:pt x="275008" y="465612"/>
                  </a:cubicBezTo>
                  <a:close/>
                </a:path>
              </a:pathLst>
            </a:custGeom>
            <a:solidFill>
              <a:srgbClr val="F0C7AD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45;p43"/>
            <p:cNvSpPr/>
            <p:nvPr/>
          </p:nvSpPr>
          <p:spPr>
            <a:xfrm>
              <a:off x="4637421" y="2324403"/>
              <a:ext cx="694639" cy="9144"/>
            </a:xfrm>
            <a:custGeom>
              <a:rect b="b" l="l" r="r" t="t"/>
              <a:pathLst>
                <a:path extrusionOk="0" h="11430" w="868299">
                  <a:moveTo>
                    <a:pt x="868299" y="11430"/>
                  </a:moveTo>
                  <a:lnTo>
                    <a:pt x="868299" y="0"/>
                  </a:lnTo>
                  <a:lnTo>
                    <a:pt x="57436" y="0"/>
                  </a:lnTo>
                  <a:lnTo>
                    <a:pt x="0" y="11430"/>
                  </a:lnTo>
                  <a:lnTo>
                    <a:pt x="868299" y="11430"/>
                  </a:lnTo>
                  <a:close/>
                </a:path>
              </a:pathLst>
            </a:custGeom>
            <a:solidFill>
              <a:srgbClr val="2B358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46;p43"/>
            <p:cNvSpPr/>
            <p:nvPr/>
          </p:nvSpPr>
          <p:spPr>
            <a:xfrm>
              <a:off x="5223492" y="2283057"/>
              <a:ext cx="172517" cy="91973"/>
            </a:xfrm>
            <a:custGeom>
              <a:rect b="b" l="l" r="r" t="t"/>
              <a:pathLst>
                <a:path extrusionOk="0" h="114966" w="215646">
                  <a:moveTo>
                    <a:pt x="215646" y="114967"/>
                  </a:moveTo>
                  <a:lnTo>
                    <a:pt x="215646" y="0"/>
                  </a:lnTo>
                  <a:lnTo>
                    <a:pt x="29718" y="7429"/>
                  </a:lnTo>
                  <a:cubicBezTo>
                    <a:pt x="13106" y="8096"/>
                    <a:pt x="-9" y="21764"/>
                    <a:pt x="0" y="38386"/>
                  </a:cubicBezTo>
                  <a:lnTo>
                    <a:pt x="0" y="76486"/>
                  </a:lnTo>
                  <a:cubicBezTo>
                    <a:pt x="38" y="93088"/>
                    <a:pt x="13125" y="106728"/>
                    <a:pt x="29718" y="107442"/>
                  </a:cubicBezTo>
                  <a:close/>
                </a:path>
              </a:pathLst>
            </a:custGeom>
            <a:solidFill>
              <a:srgbClr val="6FA8D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47;p43"/>
            <p:cNvSpPr/>
            <p:nvPr/>
          </p:nvSpPr>
          <p:spPr>
            <a:xfrm rot="5400000">
              <a:off x="5838843" y="1722991"/>
              <a:ext cx="305942" cy="1212113"/>
            </a:xfrm>
            <a:custGeom>
              <a:rect b="b" l="l" r="r" t="t"/>
              <a:pathLst>
                <a:path extrusionOk="0" h="1515141" w="382428">
                  <a:moveTo>
                    <a:pt x="-49" y="-61"/>
                  </a:moveTo>
                  <a:lnTo>
                    <a:pt x="382379" y="-61"/>
                  </a:lnTo>
                  <a:lnTo>
                    <a:pt x="382379" y="-61"/>
                  </a:lnTo>
                  <a:lnTo>
                    <a:pt x="382379" y="1330581"/>
                  </a:lnTo>
                  <a:cubicBezTo>
                    <a:pt x="382379" y="1432480"/>
                    <a:pt x="299779" y="1515080"/>
                    <a:pt x="197880" y="1515080"/>
                  </a:cubicBezTo>
                  <a:lnTo>
                    <a:pt x="184546" y="1515080"/>
                  </a:lnTo>
                  <a:cubicBezTo>
                    <a:pt x="82647" y="1515080"/>
                    <a:pt x="46" y="1432480"/>
                    <a:pt x="46" y="1330581"/>
                  </a:cubicBezTo>
                  <a:lnTo>
                    <a:pt x="46" y="-61"/>
                  </a:lnTo>
                  <a:lnTo>
                    <a:pt x="-49" y="-61"/>
                  </a:lnTo>
                  <a:close/>
                </a:path>
              </a:pathLst>
            </a:custGeom>
            <a:solidFill>
              <a:srgbClr val="6FA8D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" name="Google Shape;48;p43"/>
            <p:cNvSpPr/>
            <p:nvPr/>
          </p:nvSpPr>
          <p:spPr>
            <a:xfrm>
              <a:off x="5409663" y="2199147"/>
              <a:ext cx="1198321" cy="259918"/>
            </a:xfrm>
            <a:custGeom>
              <a:rect b="b" l="l" r="r" t="t"/>
              <a:pathLst>
                <a:path extrusionOk="0" h="324897" w="1497901">
                  <a:moveTo>
                    <a:pt x="1497902" y="0"/>
                  </a:moveTo>
                  <a:lnTo>
                    <a:pt x="147638" y="0"/>
                  </a:lnTo>
                  <a:cubicBezTo>
                    <a:pt x="66104" y="0"/>
                    <a:pt x="0" y="66104"/>
                    <a:pt x="0" y="147638"/>
                  </a:cubicBezTo>
                  <a:lnTo>
                    <a:pt x="0" y="177260"/>
                  </a:lnTo>
                  <a:cubicBezTo>
                    <a:pt x="0" y="258794"/>
                    <a:pt x="66104" y="324898"/>
                    <a:pt x="147638" y="324898"/>
                  </a:cubicBezTo>
                  <a:lnTo>
                    <a:pt x="1497902" y="324898"/>
                  </a:lnTo>
                  <a:close/>
                </a:path>
              </a:pathLst>
            </a:custGeom>
            <a:solidFill>
              <a:srgbClr val="53EAC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" name="Google Shape;49;p43"/>
            <p:cNvSpPr/>
            <p:nvPr/>
          </p:nvSpPr>
          <p:spPr>
            <a:xfrm>
              <a:off x="5409663" y="2199147"/>
              <a:ext cx="1198321" cy="259918"/>
            </a:xfrm>
            <a:custGeom>
              <a:rect b="b" l="l" r="r" t="t"/>
              <a:pathLst>
                <a:path extrusionOk="0" h="324897" w="1497901">
                  <a:moveTo>
                    <a:pt x="147638" y="0"/>
                  </a:moveTo>
                  <a:lnTo>
                    <a:pt x="1497902" y="0"/>
                  </a:lnTo>
                  <a:lnTo>
                    <a:pt x="1497902" y="0"/>
                  </a:lnTo>
                  <a:lnTo>
                    <a:pt x="1497902" y="324898"/>
                  </a:lnTo>
                  <a:lnTo>
                    <a:pt x="1497902" y="324898"/>
                  </a:lnTo>
                  <a:lnTo>
                    <a:pt x="147638" y="324898"/>
                  </a:lnTo>
                  <a:cubicBezTo>
                    <a:pt x="66104" y="324898"/>
                    <a:pt x="0" y="258794"/>
                    <a:pt x="0" y="177260"/>
                  </a:cubicBezTo>
                  <a:lnTo>
                    <a:pt x="0" y="147638"/>
                  </a:lnTo>
                  <a:cubicBezTo>
                    <a:pt x="0" y="66104"/>
                    <a:pt x="66104" y="0"/>
                    <a:pt x="147638" y="0"/>
                  </a:cubicBezTo>
                  <a:close/>
                </a:path>
              </a:pathLst>
            </a:custGeom>
            <a:solidFill>
              <a:srgbClr val="CFE2F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" name="Google Shape;50;p43"/>
            <p:cNvSpPr/>
            <p:nvPr/>
          </p:nvSpPr>
          <p:spPr>
            <a:xfrm rot="5400000">
              <a:off x="6378011" y="1841419"/>
              <a:ext cx="34518" cy="975207"/>
            </a:xfrm>
            <a:custGeom>
              <a:rect b="b" l="l" r="r" t="t"/>
              <a:pathLst>
                <a:path extrusionOk="0" h="1219009" w="43148">
                  <a:moveTo>
                    <a:pt x="-49" y="-61"/>
                  </a:moveTo>
                  <a:lnTo>
                    <a:pt x="43100" y="-61"/>
                  </a:lnTo>
                  <a:lnTo>
                    <a:pt x="43100" y="1218948"/>
                  </a:lnTo>
                  <a:lnTo>
                    <a:pt x="-49" y="1218948"/>
                  </a:lnTo>
                  <a:close/>
                </a:path>
              </a:pathLst>
            </a:custGeom>
            <a:solidFill>
              <a:srgbClr val="6FA8D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51;p43"/>
            <p:cNvSpPr/>
            <p:nvPr/>
          </p:nvSpPr>
          <p:spPr>
            <a:xfrm rot="5400000">
              <a:off x="5764185" y="2311047"/>
              <a:ext cx="260756" cy="36804"/>
            </a:xfrm>
            <a:custGeom>
              <a:rect b="b" l="l" r="r" t="t"/>
              <a:pathLst>
                <a:path extrusionOk="0" h="46005" w="325945">
                  <a:moveTo>
                    <a:pt x="-49" y="-61"/>
                  </a:moveTo>
                  <a:lnTo>
                    <a:pt x="325896" y="-61"/>
                  </a:lnTo>
                  <a:lnTo>
                    <a:pt x="325896" y="45944"/>
                  </a:lnTo>
                  <a:lnTo>
                    <a:pt x="-49" y="45944"/>
                  </a:lnTo>
                  <a:close/>
                </a:path>
              </a:pathLst>
            </a:custGeom>
            <a:solidFill>
              <a:srgbClr val="6FA8D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" name="Google Shape;52;p43"/>
            <p:cNvSpPr/>
            <p:nvPr/>
          </p:nvSpPr>
          <p:spPr>
            <a:xfrm>
              <a:off x="6593302" y="2124451"/>
              <a:ext cx="36804" cy="409422"/>
            </a:xfrm>
            <a:custGeom>
              <a:rect b="b" l="l" r="r" t="t"/>
              <a:pathLst>
                <a:path extrusionOk="0" h="511778" w="46005">
                  <a:moveTo>
                    <a:pt x="46006" y="488728"/>
                  </a:moveTo>
                  <a:lnTo>
                    <a:pt x="46006" y="22955"/>
                  </a:lnTo>
                  <a:cubicBezTo>
                    <a:pt x="46006" y="10278"/>
                    <a:pt x="35719" y="0"/>
                    <a:pt x="23051" y="0"/>
                  </a:cubicBezTo>
                  <a:cubicBezTo>
                    <a:pt x="23051" y="0"/>
                    <a:pt x="22956" y="0"/>
                    <a:pt x="22956" y="0"/>
                  </a:cubicBezTo>
                  <a:lnTo>
                    <a:pt x="22956" y="0"/>
                  </a:lnTo>
                  <a:cubicBezTo>
                    <a:pt x="10287" y="0"/>
                    <a:pt x="1" y="10278"/>
                    <a:pt x="1" y="22955"/>
                  </a:cubicBezTo>
                  <a:lnTo>
                    <a:pt x="1" y="488728"/>
                  </a:lnTo>
                  <a:cubicBezTo>
                    <a:pt x="-95" y="501405"/>
                    <a:pt x="10192" y="511721"/>
                    <a:pt x="22860" y="511778"/>
                  </a:cubicBezTo>
                  <a:cubicBezTo>
                    <a:pt x="22860" y="511778"/>
                    <a:pt x="22956" y="511778"/>
                    <a:pt x="22956" y="511778"/>
                  </a:cubicBezTo>
                  <a:lnTo>
                    <a:pt x="22956" y="511778"/>
                  </a:lnTo>
                  <a:cubicBezTo>
                    <a:pt x="35719" y="511778"/>
                    <a:pt x="46006" y="501463"/>
                    <a:pt x="46006" y="488728"/>
                  </a:cubicBezTo>
                  <a:close/>
                </a:path>
              </a:pathLst>
            </a:custGeom>
            <a:solidFill>
              <a:srgbClr val="6FA8D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" name="Google Shape;53;p43"/>
            <p:cNvSpPr/>
            <p:nvPr/>
          </p:nvSpPr>
          <p:spPr>
            <a:xfrm>
              <a:off x="6864676" y="2124375"/>
              <a:ext cx="36804" cy="409422"/>
            </a:xfrm>
            <a:custGeom>
              <a:rect b="b" l="l" r="r" t="t"/>
              <a:pathLst>
                <a:path extrusionOk="0" h="511778" w="46005">
                  <a:moveTo>
                    <a:pt x="46006" y="488728"/>
                  </a:moveTo>
                  <a:lnTo>
                    <a:pt x="46006" y="22955"/>
                  </a:lnTo>
                  <a:cubicBezTo>
                    <a:pt x="45911" y="10259"/>
                    <a:pt x="35624" y="0"/>
                    <a:pt x="22955" y="0"/>
                  </a:cubicBezTo>
                  <a:lnTo>
                    <a:pt x="22955" y="0"/>
                  </a:lnTo>
                  <a:cubicBezTo>
                    <a:pt x="10287" y="0"/>
                    <a:pt x="1" y="10278"/>
                    <a:pt x="1" y="22955"/>
                  </a:cubicBezTo>
                  <a:lnTo>
                    <a:pt x="1" y="488728"/>
                  </a:lnTo>
                  <a:cubicBezTo>
                    <a:pt x="-95" y="501406"/>
                    <a:pt x="10192" y="511721"/>
                    <a:pt x="22860" y="511778"/>
                  </a:cubicBezTo>
                  <a:cubicBezTo>
                    <a:pt x="22860" y="511778"/>
                    <a:pt x="22955" y="511778"/>
                    <a:pt x="22955" y="511778"/>
                  </a:cubicBezTo>
                  <a:lnTo>
                    <a:pt x="22955" y="511778"/>
                  </a:lnTo>
                  <a:cubicBezTo>
                    <a:pt x="35719" y="511778"/>
                    <a:pt x="46006" y="501463"/>
                    <a:pt x="46006" y="488728"/>
                  </a:cubicBezTo>
                  <a:close/>
                </a:path>
              </a:pathLst>
            </a:custGeom>
            <a:solidFill>
              <a:srgbClr val="6FA8D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" name="Google Shape;54;p43"/>
            <p:cNvSpPr/>
            <p:nvPr/>
          </p:nvSpPr>
          <p:spPr>
            <a:xfrm>
              <a:off x="6335841" y="3349298"/>
              <a:ext cx="31486" cy="32067"/>
            </a:xfrm>
            <a:custGeom>
              <a:rect b="b" l="l" r="r" t="t"/>
              <a:pathLst>
                <a:path extrusionOk="0" h="40084" w="39357">
                  <a:moveTo>
                    <a:pt x="36224" y="40084"/>
                  </a:moveTo>
                  <a:cubicBezTo>
                    <a:pt x="37061" y="40103"/>
                    <a:pt x="37862" y="39751"/>
                    <a:pt x="38414" y="39131"/>
                  </a:cubicBezTo>
                  <a:cubicBezTo>
                    <a:pt x="39672" y="37864"/>
                    <a:pt x="39672" y="35826"/>
                    <a:pt x="38414" y="34559"/>
                  </a:cubicBezTo>
                  <a:lnTo>
                    <a:pt x="5458" y="936"/>
                  </a:lnTo>
                  <a:cubicBezTo>
                    <a:pt x="4238" y="-302"/>
                    <a:pt x="2248" y="-312"/>
                    <a:pt x="1010" y="908"/>
                  </a:cubicBezTo>
                  <a:cubicBezTo>
                    <a:pt x="1000" y="917"/>
                    <a:pt x="990" y="926"/>
                    <a:pt x="981" y="936"/>
                  </a:cubicBezTo>
                  <a:cubicBezTo>
                    <a:pt x="-257" y="2079"/>
                    <a:pt x="-333" y="4003"/>
                    <a:pt x="810" y="5241"/>
                  </a:cubicBezTo>
                  <a:cubicBezTo>
                    <a:pt x="867" y="5299"/>
                    <a:pt x="924" y="5356"/>
                    <a:pt x="981" y="5413"/>
                  </a:cubicBezTo>
                  <a:lnTo>
                    <a:pt x="33843" y="39131"/>
                  </a:lnTo>
                  <a:cubicBezTo>
                    <a:pt x="34499" y="39721"/>
                    <a:pt x="35338" y="40055"/>
                    <a:pt x="36224" y="40084"/>
                  </a:cubicBezTo>
                  <a:close/>
                </a:path>
              </a:pathLst>
            </a:custGeom>
            <a:solidFill>
              <a:srgbClr val="50E7B7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" name="Google Shape;55;p43"/>
            <p:cNvSpPr/>
            <p:nvPr/>
          </p:nvSpPr>
          <p:spPr>
            <a:xfrm>
              <a:off x="3872338" y="3014409"/>
              <a:ext cx="986028" cy="2285847"/>
            </a:xfrm>
            <a:custGeom>
              <a:rect b="b" l="l" r="r" t="t"/>
              <a:pathLst>
                <a:path extrusionOk="0" h="2857309" w="1232535">
                  <a:moveTo>
                    <a:pt x="1040702" y="104775"/>
                  </a:moveTo>
                  <a:lnTo>
                    <a:pt x="1040702" y="0"/>
                  </a:lnTo>
                  <a:lnTo>
                    <a:pt x="191834" y="0"/>
                  </a:lnTo>
                  <a:lnTo>
                    <a:pt x="191834" y="104775"/>
                  </a:lnTo>
                  <a:cubicBezTo>
                    <a:pt x="191205" y="171050"/>
                    <a:pt x="159144" y="233086"/>
                    <a:pt x="105442" y="271939"/>
                  </a:cubicBezTo>
                  <a:cubicBezTo>
                    <a:pt x="39062" y="321126"/>
                    <a:pt x="-57" y="398879"/>
                    <a:pt x="0" y="481489"/>
                  </a:cubicBezTo>
                  <a:lnTo>
                    <a:pt x="0" y="2596039"/>
                  </a:lnTo>
                  <a:cubicBezTo>
                    <a:pt x="0" y="2740295"/>
                    <a:pt x="116920" y="2857252"/>
                    <a:pt x="261175" y="2857309"/>
                  </a:cubicBezTo>
                  <a:lnTo>
                    <a:pt x="971359" y="2857309"/>
                  </a:lnTo>
                  <a:cubicBezTo>
                    <a:pt x="1115606" y="2857309"/>
                    <a:pt x="1232535" y="2740381"/>
                    <a:pt x="1232535" y="2596134"/>
                  </a:cubicBezTo>
                  <a:cubicBezTo>
                    <a:pt x="1232535" y="2596106"/>
                    <a:pt x="1232535" y="2596067"/>
                    <a:pt x="1232535" y="2596039"/>
                  </a:cubicBezTo>
                  <a:lnTo>
                    <a:pt x="1232535" y="481489"/>
                  </a:lnTo>
                  <a:cubicBezTo>
                    <a:pt x="1232592" y="398879"/>
                    <a:pt x="1193473" y="321126"/>
                    <a:pt x="1127094" y="271939"/>
                  </a:cubicBezTo>
                  <a:cubicBezTo>
                    <a:pt x="1073487" y="233010"/>
                    <a:pt x="1041454" y="171021"/>
                    <a:pt x="1040702" y="104775"/>
                  </a:cubicBezTo>
                  <a:close/>
                </a:path>
              </a:pathLst>
            </a:custGeom>
            <a:solidFill>
              <a:srgbClr val="53EAC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" name="Google Shape;56;p43"/>
            <p:cNvSpPr/>
            <p:nvPr/>
          </p:nvSpPr>
          <p:spPr>
            <a:xfrm>
              <a:off x="3872060" y="3014409"/>
              <a:ext cx="986610" cy="2285847"/>
            </a:xfrm>
            <a:custGeom>
              <a:rect b="b" l="l" r="r" t="t"/>
              <a:pathLst>
                <a:path extrusionOk="0" h="2857309" w="1233263">
                  <a:moveTo>
                    <a:pt x="1041429" y="104775"/>
                  </a:moveTo>
                  <a:lnTo>
                    <a:pt x="1041429" y="0"/>
                  </a:lnTo>
                  <a:lnTo>
                    <a:pt x="192561" y="0"/>
                  </a:lnTo>
                  <a:lnTo>
                    <a:pt x="192561" y="104775"/>
                  </a:lnTo>
                  <a:cubicBezTo>
                    <a:pt x="192561" y="171450"/>
                    <a:pt x="156176" y="228600"/>
                    <a:pt x="106170" y="271939"/>
                  </a:cubicBezTo>
                  <a:cubicBezTo>
                    <a:pt x="35970" y="333089"/>
                    <a:pt x="-6130" y="410623"/>
                    <a:pt x="728" y="481489"/>
                  </a:cubicBezTo>
                  <a:lnTo>
                    <a:pt x="728" y="2596039"/>
                  </a:lnTo>
                  <a:cubicBezTo>
                    <a:pt x="728" y="2740295"/>
                    <a:pt x="117647" y="2857252"/>
                    <a:pt x="261904" y="2857309"/>
                  </a:cubicBezTo>
                  <a:lnTo>
                    <a:pt x="972088" y="2857309"/>
                  </a:lnTo>
                  <a:cubicBezTo>
                    <a:pt x="1116343" y="2857252"/>
                    <a:pt x="1233263" y="2740295"/>
                    <a:pt x="1233263" y="2596039"/>
                  </a:cubicBezTo>
                  <a:lnTo>
                    <a:pt x="1233263" y="481489"/>
                  </a:lnTo>
                  <a:cubicBezTo>
                    <a:pt x="1233320" y="398879"/>
                    <a:pt x="1194201" y="321126"/>
                    <a:pt x="1127821" y="271939"/>
                  </a:cubicBezTo>
                  <a:cubicBezTo>
                    <a:pt x="1074215" y="233010"/>
                    <a:pt x="1042182" y="171021"/>
                    <a:pt x="1041429" y="104775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" name="Google Shape;57;p43"/>
            <p:cNvSpPr/>
            <p:nvPr/>
          </p:nvSpPr>
          <p:spPr>
            <a:xfrm>
              <a:off x="3872338" y="3379819"/>
              <a:ext cx="986028" cy="1920240"/>
            </a:xfrm>
            <a:custGeom>
              <a:rect b="b" l="l" r="r" t="t"/>
              <a:pathLst>
                <a:path extrusionOk="0" h="2400300" w="1232535">
                  <a:moveTo>
                    <a:pt x="0" y="24479"/>
                  </a:moveTo>
                  <a:lnTo>
                    <a:pt x="0" y="2139029"/>
                  </a:lnTo>
                  <a:cubicBezTo>
                    <a:pt x="0" y="2283286"/>
                    <a:pt x="116920" y="2400243"/>
                    <a:pt x="261175" y="2400300"/>
                  </a:cubicBezTo>
                  <a:lnTo>
                    <a:pt x="971359" y="2400300"/>
                  </a:lnTo>
                  <a:cubicBezTo>
                    <a:pt x="1115606" y="2400300"/>
                    <a:pt x="1232535" y="2283371"/>
                    <a:pt x="1232535" y="2139125"/>
                  </a:cubicBezTo>
                  <a:cubicBezTo>
                    <a:pt x="1232535" y="2139096"/>
                    <a:pt x="1232535" y="2139058"/>
                    <a:pt x="1232535" y="2139029"/>
                  </a:cubicBezTo>
                  <a:lnTo>
                    <a:pt x="1232535" y="24479"/>
                  </a:lnTo>
                  <a:cubicBezTo>
                    <a:pt x="1232535" y="16193"/>
                    <a:pt x="1232059" y="8001"/>
                    <a:pt x="1231297" y="0"/>
                  </a:cubicBezTo>
                  <a:lnTo>
                    <a:pt x="1238" y="0"/>
                  </a:lnTo>
                  <a:cubicBezTo>
                    <a:pt x="476" y="8001"/>
                    <a:pt x="0" y="16193"/>
                    <a:pt x="0" y="24479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" name="Google Shape;58;p43"/>
            <p:cNvSpPr/>
            <p:nvPr/>
          </p:nvSpPr>
          <p:spPr>
            <a:xfrm>
              <a:off x="3923430" y="3285173"/>
              <a:ext cx="883767" cy="1945995"/>
            </a:xfrm>
            <a:custGeom>
              <a:rect b="b" l="l" r="r" t="t"/>
              <a:pathLst>
                <a:path extrusionOk="0" h="2432494" w="1104709">
                  <a:moveTo>
                    <a:pt x="0" y="140303"/>
                  </a:moveTo>
                  <a:lnTo>
                    <a:pt x="0" y="2198370"/>
                  </a:lnTo>
                  <a:cubicBezTo>
                    <a:pt x="57" y="2327653"/>
                    <a:pt x="104841" y="2432438"/>
                    <a:pt x="234124" y="2432495"/>
                  </a:cubicBezTo>
                  <a:lnTo>
                    <a:pt x="870585" y="2432495"/>
                  </a:lnTo>
                  <a:cubicBezTo>
                    <a:pt x="999887" y="2432495"/>
                    <a:pt x="1104709" y="2327672"/>
                    <a:pt x="1104709" y="2198370"/>
                  </a:cubicBezTo>
                  <a:lnTo>
                    <a:pt x="1104709" y="140303"/>
                  </a:lnTo>
                  <a:cubicBezTo>
                    <a:pt x="1104709" y="132874"/>
                    <a:pt x="999934" y="6953"/>
                    <a:pt x="999268" y="0"/>
                  </a:cubicBezTo>
                  <a:lnTo>
                    <a:pt x="90964" y="0"/>
                  </a:lnTo>
                  <a:cubicBezTo>
                    <a:pt x="90297" y="7239"/>
                    <a:pt x="0" y="132874"/>
                    <a:pt x="0" y="140303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" name="Google Shape;59;p43"/>
            <p:cNvSpPr/>
            <p:nvPr/>
          </p:nvSpPr>
          <p:spPr>
            <a:xfrm>
              <a:off x="3950613" y="2753315"/>
              <a:ext cx="828900" cy="313200"/>
            </a:xfrm>
            <a:prstGeom prst="roundRect">
              <a:avLst>
                <a:gd fmla="val 16667" name="adj"/>
              </a:avLst>
            </a:prstGeom>
            <a:solidFill>
              <a:srgbClr val="F68D7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0" name="Google Shape;60;p43"/>
          <p:cNvSpPr txBox="1"/>
          <p:nvPr/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" name="Google Shape;61;p43"/>
          <p:cNvSpPr/>
          <p:nvPr/>
        </p:nvSpPr>
        <p:spPr>
          <a:xfrm>
            <a:off x="8452045" y="0"/>
            <a:ext cx="3796200" cy="1531200"/>
          </a:xfrm>
          <a:prstGeom prst="rect">
            <a:avLst/>
          </a:prstGeom>
          <a:solidFill>
            <a:srgbClr val="9DC3E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" name="Google Shape;62;p43"/>
          <p:cNvSpPr/>
          <p:nvPr/>
        </p:nvSpPr>
        <p:spPr>
          <a:xfrm>
            <a:off x="6382982" y="0"/>
            <a:ext cx="5842054" cy="6858232"/>
          </a:xfrm>
          <a:custGeom>
            <a:rect b="b" l="l" r="r" t="t"/>
            <a:pathLst>
              <a:path extrusionOk="0" h="190295" w="206433">
                <a:moveTo>
                  <a:pt x="22050" y="0"/>
                </a:moveTo>
                <a:cubicBezTo>
                  <a:pt x="22050" y="0"/>
                  <a:pt x="0" y="36406"/>
                  <a:pt x="40424" y="70348"/>
                </a:cubicBezTo>
                <a:cubicBezTo>
                  <a:pt x="71352" y="96323"/>
                  <a:pt x="91690" y="165529"/>
                  <a:pt x="72836" y="190294"/>
                </a:cubicBezTo>
                <a:lnTo>
                  <a:pt x="206433" y="190294"/>
                </a:lnTo>
                <a:lnTo>
                  <a:pt x="206433" y="0"/>
                </a:lnTo>
                <a:close/>
              </a:path>
            </a:pathLst>
          </a:custGeom>
          <a:solidFill>
            <a:srgbClr val="FFE5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" name="Google Shape;63;p43"/>
          <p:cNvSpPr/>
          <p:nvPr/>
        </p:nvSpPr>
        <p:spPr>
          <a:xfrm>
            <a:off x="6816856" y="0"/>
            <a:ext cx="5431252" cy="6858232"/>
          </a:xfrm>
          <a:custGeom>
            <a:rect b="b" l="l" r="r" t="t"/>
            <a:pathLst>
              <a:path extrusionOk="0" h="190295" w="206433">
                <a:moveTo>
                  <a:pt x="22050" y="0"/>
                </a:moveTo>
                <a:cubicBezTo>
                  <a:pt x="22050" y="0"/>
                  <a:pt x="0" y="36406"/>
                  <a:pt x="40424" y="70348"/>
                </a:cubicBezTo>
                <a:cubicBezTo>
                  <a:pt x="71352" y="96323"/>
                  <a:pt x="91690" y="165529"/>
                  <a:pt x="72836" y="190294"/>
                </a:cubicBezTo>
                <a:lnTo>
                  <a:pt x="206433" y="190294"/>
                </a:lnTo>
                <a:lnTo>
                  <a:pt x="206433" y="41428"/>
                </a:lnTo>
                <a:cubicBezTo>
                  <a:pt x="195659" y="33290"/>
                  <a:pt x="181069" y="29126"/>
                  <a:pt x="166086" y="29126"/>
                </a:cubicBezTo>
                <a:cubicBezTo>
                  <a:pt x="157579" y="29126"/>
                  <a:pt x="148944" y="30468"/>
                  <a:pt x="140810" y="33188"/>
                </a:cubicBezTo>
                <a:cubicBezTo>
                  <a:pt x="136525" y="34619"/>
                  <a:pt x="132657" y="35260"/>
                  <a:pt x="129120" y="35260"/>
                </a:cubicBezTo>
                <a:cubicBezTo>
                  <a:pt x="108896" y="35260"/>
                  <a:pt x="99447" y="14298"/>
                  <a:pt x="84294" y="0"/>
                </a:cubicBezTo>
                <a:close/>
              </a:path>
            </a:pathLst>
          </a:custGeom>
          <a:solidFill>
            <a:srgbClr val="FFF8E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" name="Google Shape;64;p43"/>
          <p:cNvSpPr/>
          <p:nvPr/>
        </p:nvSpPr>
        <p:spPr>
          <a:xfrm>
            <a:off x="8463670" y="1"/>
            <a:ext cx="3796200" cy="1531200"/>
          </a:xfrm>
          <a:prstGeom prst="rect">
            <a:avLst/>
          </a:prstGeom>
          <a:solidFill>
            <a:srgbClr val="FFF8E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" name="Google Shape;65;p43"/>
          <p:cNvSpPr/>
          <p:nvPr/>
        </p:nvSpPr>
        <p:spPr>
          <a:xfrm>
            <a:off x="11664642" y="-1"/>
            <a:ext cx="4278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0" lang="en-US" sz="4800" u="none" cap="none" strike="noStrike">
                <a:solidFill>
                  <a:srgbClr val="262626"/>
                </a:solidFill>
                <a:latin typeface="Comic Sans MS"/>
                <a:ea typeface="Comic Sans MS"/>
                <a:cs typeface="Comic Sans MS"/>
                <a:sym typeface="Comic Sans MS"/>
              </a:rPr>
              <a:t>9</a:t>
            </a:r>
            <a:endParaRPr b="0" i="0" sz="4800" u="none" cap="none" strike="noStrike">
              <a:solidFill>
                <a:srgbClr val="262626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66" name="Google Shape;66;p43"/>
          <p:cNvSpPr txBox="1"/>
          <p:nvPr/>
        </p:nvSpPr>
        <p:spPr>
          <a:xfrm>
            <a:off x="9646717" y="3544799"/>
            <a:ext cx="2167500" cy="2194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2000"/>
              <a:buFont typeface="Arial"/>
              <a:buNone/>
            </a:pPr>
            <a:r>
              <a:rPr b="1" i="0" lang="en-US" sz="2100" u="none" cap="none" strike="noStrike">
                <a:solidFill>
                  <a:srgbClr val="3A3838"/>
                </a:solidFill>
                <a:latin typeface="Titillium Web"/>
                <a:ea typeface="Titillium Web"/>
                <a:cs typeface="Titillium Web"/>
                <a:sym typeface="Titillium Web"/>
              </a:rPr>
              <a:t>Color Index:</a:t>
            </a:r>
            <a:endParaRPr b="0" i="0" sz="1500" u="none" cap="none" strike="noStrike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Main text</a:t>
            </a:r>
            <a:endParaRPr b="0" i="0" sz="15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CC4125"/>
                </a:solidFill>
                <a:latin typeface="Titillium Web"/>
                <a:ea typeface="Titillium Web"/>
                <a:cs typeface="Titillium Web"/>
                <a:sym typeface="Titillium Web"/>
              </a:rPr>
              <a:t>Important</a:t>
            </a:r>
            <a:endParaRPr b="0" i="0" sz="1500" u="none" cap="none" strike="noStrike">
              <a:solidFill>
                <a:srgbClr val="CC4125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27BA0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C27BA0"/>
                </a:solidFill>
                <a:latin typeface="Titillium Web"/>
                <a:ea typeface="Titillium Web"/>
                <a:cs typeface="Titillium Web"/>
                <a:sym typeface="Titillium Web"/>
              </a:rPr>
              <a:t>Girls Slides</a:t>
            </a:r>
            <a:endParaRPr b="0" i="0" sz="1500" u="none" cap="none" strike="noStrike">
              <a:solidFill>
                <a:srgbClr val="C27BA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3D85C6"/>
                </a:solidFill>
                <a:latin typeface="Titillium Web"/>
                <a:ea typeface="Titillium Web"/>
                <a:cs typeface="Titillium Web"/>
                <a:sym typeface="Titillium Web"/>
              </a:rPr>
              <a:t>Boys Slides</a:t>
            </a:r>
            <a:endParaRPr b="0" i="0" sz="1500" u="none" cap="none" strike="noStrike">
              <a:solidFill>
                <a:srgbClr val="3D85C6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3C47D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93C47D"/>
                </a:solidFill>
                <a:latin typeface="Titillium Web"/>
                <a:ea typeface="Titillium Web"/>
                <a:cs typeface="Titillium Web"/>
                <a:sym typeface="Titillium Web"/>
              </a:rPr>
              <a:t>Notes</a:t>
            </a:r>
            <a:endParaRPr b="0" i="0" sz="1500" u="none" cap="none" strike="noStrike">
              <a:solidFill>
                <a:srgbClr val="93C47D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B7B7B7"/>
                </a:solidFill>
                <a:latin typeface="Titillium Web"/>
                <a:ea typeface="Titillium Web"/>
                <a:cs typeface="Titillium Web"/>
                <a:sym typeface="Titillium Web"/>
              </a:rPr>
              <a:t>Extra</a:t>
            </a:r>
            <a:endParaRPr b="1" i="0" sz="2100" u="none" cap="none" strike="noStrike">
              <a:solidFill>
                <a:srgbClr val="B7B7B7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grpSp>
        <p:nvGrpSpPr>
          <p:cNvPr id="67" name="Google Shape;67;p43"/>
          <p:cNvGrpSpPr/>
          <p:nvPr/>
        </p:nvGrpSpPr>
        <p:grpSpPr>
          <a:xfrm>
            <a:off x="11279852" y="-731358"/>
            <a:ext cx="1357379" cy="2067423"/>
            <a:chOff x="11279852" y="-731358"/>
            <a:chExt cx="1357379" cy="2067423"/>
          </a:xfrm>
        </p:grpSpPr>
        <p:sp>
          <p:nvSpPr>
            <p:cNvPr id="68" name="Google Shape;68;p43"/>
            <p:cNvSpPr/>
            <p:nvPr/>
          </p:nvSpPr>
          <p:spPr>
            <a:xfrm>
              <a:off x="11279852" y="-696167"/>
              <a:ext cx="1291825" cy="1970000"/>
            </a:xfrm>
            <a:custGeom>
              <a:rect b="b" l="l" r="r" t="t"/>
              <a:pathLst>
                <a:path extrusionOk="0" h="78800" w="51673">
                  <a:moveTo>
                    <a:pt x="42850" y="1"/>
                  </a:moveTo>
                  <a:cubicBezTo>
                    <a:pt x="42070" y="1"/>
                    <a:pt x="41195" y="61"/>
                    <a:pt x="40214" y="187"/>
                  </a:cubicBezTo>
                  <a:cubicBezTo>
                    <a:pt x="34287" y="947"/>
                    <a:pt x="27751" y="2618"/>
                    <a:pt x="21794" y="5324"/>
                  </a:cubicBezTo>
                  <a:cubicBezTo>
                    <a:pt x="13374" y="9153"/>
                    <a:pt x="5988" y="15050"/>
                    <a:pt x="2645" y="23409"/>
                  </a:cubicBezTo>
                  <a:cubicBezTo>
                    <a:pt x="760" y="28151"/>
                    <a:pt x="243" y="33318"/>
                    <a:pt x="91" y="38424"/>
                  </a:cubicBezTo>
                  <a:cubicBezTo>
                    <a:pt x="0" y="42345"/>
                    <a:pt x="91" y="46449"/>
                    <a:pt x="1520" y="50157"/>
                  </a:cubicBezTo>
                  <a:cubicBezTo>
                    <a:pt x="2584" y="52893"/>
                    <a:pt x="4286" y="55324"/>
                    <a:pt x="5988" y="57665"/>
                  </a:cubicBezTo>
                  <a:cubicBezTo>
                    <a:pt x="11034" y="64747"/>
                    <a:pt x="16444" y="72103"/>
                    <a:pt x="24226" y="75993"/>
                  </a:cubicBezTo>
                  <a:cubicBezTo>
                    <a:pt x="27721" y="77726"/>
                    <a:pt x="31612" y="78699"/>
                    <a:pt x="35502" y="78790"/>
                  </a:cubicBezTo>
                  <a:cubicBezTo>
                    <a:pt x="35707" y="78796"/>
                    <a:pt x="35912" y="78799"/>
                    <a:pt x="36118" y="78799"/>
                  </a:cubicBezTo>
                  <a:cubicBezTo>
                    <a:pt x="37903" y="78799"/>
                    <a:pt x="39730" y="78547"/>
                    <a:pt x="41338" y="77756"/>
                  </a:cubicBezTo>
                  <a:cubicBezTo>
                    <a:pt x="43557" y="76662"/>
                    <a:pt x="45199" y="74595"/>
                    <a:pt x="46445" y="72407"/>
                  </a:cubicBezTo>
                  <a:cubicBezTo>
                    <a:pt x="51673" y="63288"/>
                    <a:pt x="51278" y="52163"/>
                    <a:pt x="50791" y="41677"/>
                  </a:cubicBezTo>
                  <a:cubicBezTo>
                    <a:pt x="50335" y="32011"/>
                    <a:pt x="49880" y="22375"/>
                    <a:pt x="49424" y="12770"/>
                  </a:cubicBezTo>
                  <a:cubicBezTo>
                    <a:pt x="49066" y="5637"/>
                    <a:pt x="50380" y="1"/>
                    <a:pt x="42850" y="1"/>
                  </a:cubicBez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" name="Google Shape;69;p43"/>
            <p:cNvSpPr/>
            <p:nvPr/>
          </p:nvSpPr>
          <p:spPr>
            <a:xfrm flipH="1" rot="5262012">
              <a:off x="11022020" y="-260775"/>
              <a:ext cx="2023859" cy="1126258"/>
            </a:xfrm>
            <a:custGeom>
              <a:rect b="b" l="l" r="r" t="t"/>
              <a:pathLst>
                <a:path extrusionOk="0" h="32282" w="58010">
                  <a:moveTo>
                    <a:pt x="42927" y="0"/>
                  </a:moveTo>
                  <a:cubicBezTo>
                    <a:pt x="25922" y="0"/>
                    <a:pt x="791" y="1597"/>
                    <a:pt x="791" y="1597"/>
                  </a:cubicBezTo>
                  <a:lnTo>
                    <a:pt x="0" y="2084"/>
                  </a:lnTo>
                  <a:cubicBezTo>
                    <a:pt x="8845" y="33057"/>
                    <a:pt x="33427" y="32281"/>
                    <a:pt x="33427" y="32281"/>
                  </a:cubicBezTo>
                  <a:cubicBezTo>
                    <a:pt x="59476" y="28633"/>
                    <a:pt x="57995" y="1324"/>
                    <a:pt x="57995" y="1324"/>
                  </a:cubicBezTo>
                  <a:cubicBezTo>
                    <a:pt x="56846" y="338"/>
                    <a:pt x="50746" y="0"/>
                    <a:pt x="42927" y="0"/>
                  </a:cubicBezTo>
                  <a:close/>
                </a:path>
              </a:pathLst>
            </a:custGeom>
            <a:solidFill>
              <a:srgbClr val="FFF8E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70" name="Google Shape;70;p4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860150" y="98175"/>
            <a:ext cx="1612150" cy="161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43"/>
          <p:cNvPicPr preferRelativeResize="0"/>
          <p:nvPr/>
        </p:nvPicPr>
        <p:blipFill rotWithShape="1">
          <a:blip r:embed="rId3">
            <a:alphaModFix/>
          </a:blip>
          <a:srcRect b="16828" l="28496" r="9676" t="21278"/>
          <a:stretch/>
        </p:blipFill>
        <p:spPr>
          <a:xfrm>
            <a:off x="9595600" y="98175"/>
            <a:ext cx="1560952" cy="15626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. Physiology of the motor unit">
  <p:cSld name="TITLE_6">
    <p:spTree>
      <p:nvGrpSpPr>
        <p:cNvPr id="749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ga271cc3a49_1_4297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51" name="Google Shape;751;ga271cc3a49_1_4297"/>
          <p:cNvSpPr/>
          <p:nvPr/>
        </p:nvSpPr>
        <p:spPr>
          <a:xfrm>
            <a:off x="8452045" y="0"/>
            <a:ext cx="3796200" cy="1531200"/>
          </a:xfrm>
          <a:prstGeom prst="rect">
            <a:avLst/>
          </a:prstGeom>
          <a:solidFill>
            <a:srgbClr val="9DC3E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2" name="Google Shape;752;ga271cc3a49_1_4297"/>
          <p:cNvSpPr/>
          <p:nvPr/>
        </p:nvSpPr>
        <p:spPr>
          <a:xfrm>
            <a:off x="6382982" y="0"/>
            <a:ext cx="5842054" cy="6858232"/>
          </a:xfrm>
          <a:custGeom>
            <a:rect b="b" l="l" r="r" t="t"/>
            <a:pathLst>
              <a:path extrusionOk="0" h="190295" w="206433">
                <a:moveTo>
                  <a:pt x="22050" y="0"/>
                </a:moveTo>
                <a:cubicBezTo>
                  <a:pt x="22050" y="0"/>
                  <a:pt x="0" y="36406"/>
                  <a:pt x="40424" y="70348"/>
                </a:cubicBezTo>
                <a:cubicBezTo>
                  <a:pt x="71352" y="96323"/>
                  <a:pt x="91690" y="165529"/>
                  <a:pt x="72836" y="190294"/>
                </a:cubicBezTo>
                <a:lnTo>
                  <a:pt x="206433" y="190294"/>
                </a:lnTo>
                <a:lnTo>
                  <a:pt x="206433" y="0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3" name="Google Shape;753;ga271cc3a49_1_4297"/>
          <p:cNvSpPr/>
          <p:nvPr/>
        </p:nvSpPr>
        <p:spPr>
          <a:xfrm>
            <a:off x="6816856" y="0"/>
            <a:ext cx="5431252" cy="6858232"/>
          </a:xfrm>
          <a:custGeom>
            <a:rect b="b" l="l" r="r" t="t"/>
            <a:pathLst>
              <a:path extrusionOk="0" h="190295" w="206433">
                <a:moveTo>
                  <a:pt x="22050" y="0"/>
                </a:moveTo>
                <a:cubicBezTo>
                  <a:pt x="22050" y="0"/>
                  <a:pt x="0" y="36406"/>
                  <a:pt x="40424" y="70348"/>
                </a:cubicBezTo>
                <a:cubicBezTo>
                  <a:pt x="71352" y="96323"/>
                  <a:pt x="91690" y="165529"/>
                  <a:pt x="72836" y="190294"/>
                </a:cubicBezTo>
                <a:lnTo>
                  <a:pt x="206433" y="190294"/>
                </a:lnTo>
                <a:lnTo>
                  <a:pt x="206433" y="41428"/>
                </a:lnTo>
                <a:cubicBezTo>
                  <a:pt x="195659" y="33290"/>
                  <a:pt x="181069" y="29126"/>
                  <a:pt x="166086" y="29126"/>
                </a:cubicBezTo>
                <a:cubicBezTo>
                  <a:pt x="157579" y="29126"/>
                  <a:pt x="148944" y="30468"/>
                  <a:pt x="140810" y="33188"/>
                </a:cubicBezTo>
                <a:cubicBezTo>
                  <a:pt x="136525" y="34619"/>
                  <a:pt x="132657" y="35260"/>
                  <a:pt x="129120" y="35260"/>
                </a:cubicBezTo>
                <a:cubicBezTo>
                  <a:pt x="108896" y="35260"/>
                  <a:pt x="99447" y="14298"/>
                  <a:pt x="84294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4" name="Google Shape;754;ga271cc3a49_1_4297"/>
          <p:cNvSpPr/>
          <p:nvPr/>
        </p:nvSpPr>
        <p:spPr>
          <a:xfrm>
            <a:off x="8463670" y="1"/>
            <a:ext cx="3796200" cy="15312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5" name="Google Shape;755;ga271cc3a49_1_4297"/>
          <p:cNvSpPr/>
          <p:nvPr/>
        </p:nvSpPr>
        <p:spPr>
          <a:xfrm>
            <a:off x="11664642" y="-1"/>
            <a:ext cx="4278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0" lang="en-US" sz="4800" u="none" cap="none" strike="noStrike">
                <a:solidFill>
                  <a:srgbClr val="262626"/>
                </a:solidFill>
                <a:latin typeface="Comic Sans MS"/>
                <a:ea typeface="Comic Sans MS"/>
                <a:cs typeface="Comic Sans MS"/>
                <a:sym typeface="Comic Sans MS"/>
              </a:rPr>
              <a:t>9</a:t>
            </a:r>
            <a:endParaRPr b="0" i="0" sz="4800" u="none" cap="none" strike="noStrike">
              <a:solidFill>
                <a:srgbClr val="262626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756" name="Google Shape;756;ga271cc3a49_1_4297"/>
          <p:cNvSpPr txBox="1"/>
          <p:nvPr/>
        </p:nvSpPr>
        <p:spPr>
          <a:xfrm>
            <a:off x="9646717" y="3544799"/>
            <a:ext cx="2167500" cy="2194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2000"/>
              <a:buFont typeface="Arial"/>
              <a:buNone/>
            </a:pPr>
            <a:r>
              <a:rPr b="1" i="0" lang="en-US" sz="2100" u="none" cap="none" strike="noStrike">
                <a:solidFill>
                  <a:srgbClr val="3A3838"/>
                </a:solidFill>
                <a:latin typeface="Titillium Web"/>
                <a:ea typeface="Titillium Web"/>
                <a:cs typeface="Titillium Web"/>
                <a:sym typeface="Titillium Web"/>
              </a:rPr>
              <a:t>Color Index:</a:t>
            </a:r>
            <a:endParaRPr b="0" i="0" sz="1500" u="none" cap="none" strike="noStrike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Main text</a:t>
            </a:r>
            <a:endParaRPr b="0" i="0" sz="15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CC4125"/>
                </a:solidFill>
                <a:latin typeface="Titillium Web"/>
                <a:ea typeface="Titillium Web"/>
                <a:cs typeface="Titillium Web"/>
                <a:sym typeface="Titillium Web"/>
              </a:rPr>
              <a:t>Important</a:t>
            </a:r>
            <a:endParaRPr b="0" i="0" sz="1500" u="none" cap="none" strike="noStrike">
              <a:solidFill>
                <a:srgbClr val="CC4125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27BA0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C27BA0"/>
                </a:solidFill>
                <a:latin typeface="Titillium Web"/>
                <a:ea typeface="Titillium Web"/>
                <a:cs typeface="Titillium Web"/>
                <a:sym typeface="Titillium Web"/>
              </a:rPr>
              <a:t>Girls Slides</a:t>
            </a:r>
            <a:endParaRPr b="0" i="0" sz="1500" u="none" cap="none" strike="noStrike">
              <a:solidFill>
                <a:srgbClr val="C27BA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3D85C6"/>
                </a:solidFill>
                <a:latin typeface="Titillium Web"/>
                <a:ea typeface="Titillium Web"/>
                <a:cs typeface="Titillium Web"/>
                <a:sym typeface="Titillium Web"/>
              </a:rPr>
              <a:t>Boys Slides</a:t>
            </a:r>
            <a:endParaRPr b="0" i="0" sz="1500" u="none" cap="none" strike="noStrike">
              <a:solidFill>
                <a:srgbClr val="3D85C6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3C47D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93C47D"/>
                </a:solidFill>
                <a:latin typeface="Titillium Web"/>
                <a:ea typeface="Titillium Web"/>
                <a:cs typeface="Titillium Web"/>
                <a:sym typeface="Titillium Web"/>
              </a:rPr>
              <a:t>Notes</a:t>
            </a:r>
            <a:endParaRPr b="0" i="0" sz="1500" u="none" cap="none" strike="noStrike">
              <a:solidFill>
                <a:srgbClr val="93C47D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B7B7B7"/>
                </a:solidFill>
                <a:latin typeface="Titillium Web"/>
                <a:ea typeface="Titillium Web"/>
                <a:cs typeface="Titillium Web"/>
                <a:sym typeface="Titillium Web"/>
              </a:rPr>
              <a:t>Extra</a:t>
            </a:r>
            <a:endParaRPr b="1" i="0" sz="2100" u="none" cap="none" strike="noStrike">
              <a:solidFill>
                <a:srgbClr val="B7B7B7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grpSp>
        <p:nvGrpSpPr>
          <p:cNvPr id="757" name="Google Shape;757;ga271cc3a49_1_4297"/>
          <p:cNvGrpSpPr/>
          <p:nvPr/>
        </p:nvGrpSpPr>
        <p:grpSpPr>
          <a:xfrm>
            <a:off x="11279852" y="-731358"/>
            <a:ext cx="1357379" cy="2067424"/>
            <a:chOff x="11279852" y="-731358"/>
            <a:chExt cx="1357379" cy="2067424"/>
          </a:xfrm>
        </p:grpSpPr>
        <p:sp>
          <p:nvSpPr>
            <p:cNvPr id="758" name="Google Shape;758;ga271cc3a49_1_4297"/>
            <p:cNvSpPr/>
            <p:nvPr/>
          </p:nvSpPr>
          <p:spPr>
            <a:xfrm>
              <a:off x="11279852" y="-696167"/>
              <a:ext cx="1291825" cy="1970000"/>
            </a:xfrm>
            <a:custGeom>
              <a:rect b="b" l="l" r="r" t="t"/>
              <a:pathLst>
                <a:path extrusionOk="0" h="78800" w="51673">
                  <a:moveTo>
                    <a:pt x="42850" y="1"/>
                  </a:moveTo>
                  <a:cubicBezTo>
                    <a:pt x="42070" y="1"/>
                    <a:pt x="41195" y="61"/>
                    <a:pt x="40214" y="187"/>
                  </a:cubicBezTo>
                  <a:cubicBezTo>
                    <a:pt x="34287" y="947"/>
                    <a:pt x="27751" y="2618"/>
                    <a:pt x="21794" y="5324"/>
                  </a:cubicBezTo>
                  <a:cubicBezTo>
                    <a:pt x="13374" y="9153"/>
                    <a:pt x="5988" y="15050"/>
                    <a:pt x="2645" y="23409"/>
                  </a:cubicBezTo>
                  <a:cubicBezTo>
                    <a:pt x="760" y="28151"/>
                    <a:pt x="243" y="33318"/>
                    <a:pt x="91" y="38424"/>
                  </a:cubicBezTo>
                  <a:cubicBezTo>
                    <a:pt x="0" y="42345"/>
                    <a:pt x="91" y="46449"/>
                    <a:pt x="1520" y="50157"/>
                  </a:cubicBezTo>
                  <a:cubicBezTo>
                    <a:pt x="2584" y="52893"/>
                    <a:pt x="4286" y="55324"/>
                    <a:pt x="5988" y="57665"/>
                  </a:cubicBezTo>
                  <a:cubicBezTo>
                    <a:pt x="11034" y="64747"/>
                    <a:pt x="16444" y="72103"/>
                    <a:pt x="24226" y="75993"/>
                  </a:cubicBezTo>
                  <a:cubicBezTo>
                    <a:pt x="27721" y="77726"/>
                    <a:pt x="31612" y="78699"/>
                    <a:pt x="35502" y="78790"/>
                  </a:cubicBezTo>
                  <a:cubicBezTo>
                    <a:pt x="35707" y="78796"/>
                    <a:pt x="35912" y="78799"/>
                    <a:pt x="36118" y="78799"/>
                  </a:cubicBezTo>
                  <a:cubicBezTo>
                    <a:pt x="37903" y="78799"/>
                    <a:pt x="39730" y="78547"/>
                    <a:pt x="41338" y="77756"/>
                  </a:cubicBezTo>
                  <a:cubicBezTo>
                    <a:pt x="43557" y="76662"/>
                    <a:pt x="45199" y="74595"/>
                    <a:pt x="46445" y="72407"/>
                  </a:cubicBezTo>
                  <a:cubicBezTo>
                    <a:pt x="51673" y="63288"/>
                    <a:pt x="51278" y="52163"/>
                    <a:pt x="50791" y="41677"/>
                  </a:cubicBezTo>
                  <a:cubicBezTo>
                    <a:pt x="50335" y="32011"/>
                    <a:pt x="49880" y="22375"/>
                    <a:pt x="49424" y="12770"/>
                  </a:cubicBezTo>
                  <a:cubicBezTo>
                    <a:pt x="49066" y="5637"/>
                    <a:pt x="50380" y="1"/>
                    <a:pt x="4285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9" name="Google Shape;759;ga271cc3a49_1_4297"/>
            <p:cNvSpPr/>
            <p:nvPr/>
          </p:nvSpPr>
          <p:spPr>
            <a:xfrm flipH="1" rot="5262012">
              <a:off x="11022019" y="-260775"/>
              <a:ext cx="2023859" cy="1126258"/>
            </a:xfrm>
            <a:custGeom>
              <a:rect b="b" l="l" r="r" t="t"/>
              <a:pathLst>
                <a:path extrusionOk="0" h="32282" w="58010">
                  <a:moveTo>
                    <a:pt x="42927" y="0"/>
                  </a:moveTo>
                  <a:cubicBezTo>
                    <a:pt x="25922" y="0"/>
                    <a:pt x="791" y="1597"/>
                    <a:pt x="791" y="1597"/>
                  </a:cubicBezTo>
                  <a:lnTo>
                    <a:pt x="0" y="2084"/>
                  </a:lnTo>
                  <a:cubicBezTo>
                    <a:pt x="8845" y="33057"/>
                    <a:pt x="33427" y="32281"/>
                    <a:pt x="33427" y="32281"/>
                  </a:cubicBezTo>
                  <a:cubicBezTo>
                    <a:pt x="59476" y="28633"/>
                    <a:pt x="57995" y="1324"/>
                    <a:pt x="57995" y="1324"/>
                  </a:cubicBezTo>
                  <a:cubicBezTo>
                    <a:pt x="56846" y="338"/>
                    <a:pt x="50746" y="0"/>
                    <a:pt x="42927" y="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760" name="Google Shape;760;ga271cc3a49_1_429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922475" y="0"/>
            <a:ext cx="1357375" cy="13573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61" name="Google Shape;761;ga271cc3a49_1_4297"/>
          <p:cNvGrpSpPr/>
          <p:nvPr/>
        </p:nvGrpSpPr>
        <p:grpSpPr>
          <a:xfrm>
            <a:off x="0" y="-195652"/>
            <a:ext cx="6787396" cy="5008016"/>
            <a:chOff x="-3860" y="-205762"/>
            <a:chExt cx="9700437" cy="6071795"/>
          </a:xfrm>
        </p:grpSpPr>
        <p:sp>
          <p:nvSpPr>
            <p:cNvPr id="762" name="Google Shape;762;ga271cc3a49_1_4297"/>
            <p:cNvSpPr/>
            <p:nvPr/>
          </p:nvSpPr>
          <p:spPr>
            <a:xfrm>
              <a:off x="4260068" y="2425508"/>
              <a:ext cx="2412165" cy="3222311"/>
            </a:xfrm>
            <a:custGeom>
              <a:rect b="b" l="l" r="r" t="t"/>
              <a:pathLst>
                <a:path extrusionOk="0" h="397" w="317">
                  <a:moveTo>
                    <a:pt x="0" y="296"/>
                  </a:moveTo>
                  <a:cubicBezTo>
                    <a:pt x="112" y="327"/>
                    <a:pt x="225" y="362"/>
                    <a:pt x="314" y="395"/>
                  </a:cubicBezTo>
                  <a:cubicBezTo>
                    <a:pt x="317" y="397"/>
                    <a:pt x="317" y="397"/>
                    <a:pt x="317" y="397"/>
                  </a:cubicBezTo>
                  <a:cubicBezTo>
                    <a:pt x="317" y="59"/>
                    <a:pt x="317" y="59"/>
                    <a:pt x="317" y="59"/>
                  </a:cubicBezTo>
                  <a:cubicBezTo>
                    <a:pt x="317" y="59"/>
                    <a:pt x="252" y="43"/>
                    <a:pt x="166" y="28"/>
                  </a:cubicBezTo>
                  <a:cubicBezTo>
                    <a:pt x="148" y="26"/>
                    <a:pt x="145" y="13"/>
                    <a:pt x="142" y="12"/>
                  </a:cubicBezTo>
                  <a:cubicBezTo>
                    <a:pt x="121" y="20"/>
                    <a:pt x="111" y="19"/>
                    <a:pt x="93" y="17"/>
                  </a:cubicBezTo>
                  <a:cubicBezTo>
                    <a:pt x="77" y="15"/>
                    <a:pt x="65" y="12"/>
                    <a:pt x="55" y="1"/>
                  </a:cubicBezTo>
                  <a:cubicBezTo>
                    <a:pt x="54" y="0"/>
                    <a:pt x="43" y="11"/>
                    <a:pt x="28" y="10"/>
                  </a:cubicBezTo>
                  <a:cubicBezTo>
                    <a:pt x="19" y="9"/>
                    <a:pt x="9" y="8"/>
                    <a:pt x="0" y="7"/>
                  </a:cubicBezTo>
                  <a:lnTo>
                    <a:pt x="0" y="296"/>
                  </a:lnTo>
                  <a:close/>
                </a:path>
              </a:pathLst>
            </a:custGeom>
            <a:solidFill>
              <a:srgbClr val="FEE4D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3" name="Google Shape;763;ga271cc3a49_1_4297"/>
            <p:cNvSpPr/>
            <p:nvPr/>
          </p:nvSpPr>
          <p:spPr>
            <a:xfrm>
              <a:off x="-3860" y="1705658"/>
              <a:ext cx="8990797" cy="3127895"/>
            </a:xfrm>
            <a:custGeom>
              <a:rect b="b" l="l" r="r" t="t"/>
              <a:pathLst>
                <a:path extrusionOk="0" h="385" w="1181">
                  <a:moveTo>
                    <a:pt x="420" y="5"/>
                  </a:moveTo>
                  <a:cubicBezTo>
                    <a:pt x="277" y="0"/>
                    <a:pt x="85" y="26"/>
                    <a:pt x="0" y="39"/>
                  </a:cubicBezTo>
                  <a:cubicBezTo>
                    <a:pt x="0" y="247"/>
                    <a:pt x="0" y="247"/>
                    <a:pt x="0" y="247"/>
                  </a:cubicBezTo>
                  <a:cubicBezTo>
                    <a:pt x="49" y="255"/>
                    <a:pt x="135" y="272"/>
                    <a:pt x="231" y="296"/>
                  </a:cubicBezTo>
                  <a:cubicBezTo>
                    <a:pt x="324" y="319"/>
                    <a:pt x="439" y="351"/>
                    <a:pt x="560" y="385"/>
                  </a:cubicBezTo>
                  <a:cubicBezTo>
                    <a:pt x="560" y="96"/>
                    <a:pt x="560" y="96"/>
                    <a:pt x="560" y="96"/>
                  </a:cubicBezTo>
                  <a:cubicBezTo>
                    <a:pt x="569" y="97"/>
                    <a:pt x="579" y="98"/>
                    <a:pt x="588" y="99"/>
                  </a:cubicBezTo>
                  <a:cubicBezTo>
                    <a:pt x="588" y="99"/>
                    <a:pt x="588" y="99"/>
                    <a:pt x="588" y="99"/>
                  </a:cubicBezTo>
                  <a:cubicBezTo>
                    <a:pt x="603" y="100"/>
                    <a:pt x="614" y="89"/>
                    <a:pt x="615" y="90"/>
                  </a:cubicBezTo>
                  <a:cubicBezTo>
                    <a:pt x="625" y="101"/>
                    <a:pt x="637" y="104"/>
                    <a:pt x="653" y="106"/>
                  </a:cubicBezTo>
                  <a:cubicBezTo>
                    <a:pt x="671" y="108"/>
                    <a:pt x="681" y="109"/>
                    <a:pt x="702" y="101"/>
                  </a:cubicBezTo>
                  <a:cubicBezTo>
                    <a:pt x="705" y="102"/>
                    <a:pt x="707" y="113"/>
                    <a:pt x="722" y="116"/>
                  </a:cubicBezTo>
                  <a:cubicBezTo>
                    <a:pt x="723" y="117"/>
                    <a:pt x="724" y="117"/>
                    <a:pt x="725" y="117"/>
                  </a:cubicBezTo>
                  <a:cubicBezTo>
                    <a:pt x="725" y="117"/>
                    <a:pt x="726" y="117"/>
                    <a:pt x="726" y="117"/>
                  </a:cubicBezTo>
                  <a:cubicBezTo>
                    <a:pt x="774" y="125"/>
                    <a:pt x="815" y="134"/>
                    <a:pt x="842" y="140"/>
                  </a:cubicBezTo>
                  <a:cubicBezTo>
                    <a:pt x="843" y="140"/>
                    <a:pt x="843" y="140"/>
                    <a:pt x="843" y="140"/>
                  </a:cubicBezTo>
                  <a:cubicBezTo>
                    <a:pt x="844" y="140"/>
                    <a:pt x="845" y="141"/>
                    <a:pt x="846" y="141"/>
                  </a:cubicBezTo>
                  <a:cubicBezTo>
                    <a:pt x="846" y="141"/>
                    <a:pt x="846" y="141"/>
                    <a:pt x="847" y="141"/>
                  </a:cubicBezTo>
                  <a:cubicBezTo>
                    <a:pt x="848" y="141"/>
                    <a:pt x="849" y="141"/>
                    <a:pt x="850" y="142"/>
                  </a:cubicBezTo>
                  <a:cubicBezTo>
                    <a:pt x="850" y="142"/>
                    <a:pt x="850" y="142"/>
                    <a:pt x="850" y="142"/>
                  </a:cubicBezTo>
                  <a:cubicBezTo>
                    <a:pt x="853" y="142"/>
                    <a:pt x="856" y="143"/>
                    <a:pt x="859" y="144"/>
                  </a:cubicBezTo>
                  <a:cubicBezTo>
                    <a:pt x="859" y="144"/>
                    <a:pt x="859" y="144"/>
                    <a:pt x="859" y="144"/>
                  </a:cubicBezTo>
                  <a:cubicBezTo>
                    <a:pt x="860" y="144"/>
                    <a:pt x="861" y="144"/>
                    <a:pt x="861" y="144"/>
                  </a:cubicBezTo>
                  <a:cubicBezTo>
                    <a:pt x="862" y="144"/>
                    <a:pt x="862" y="145"/>
                    <a:pt x="862" y="145"/>
                  </a:cubicBezTo>
                  <a:cubicBezTo>
                    <a:pt x="863" y="145"/>
                    <a:pt x="864" y="145"/>
                    <a:pt x="864" y="145"/>
                  </a:cubicBezTo>
                  <a:cubicBezTo>
                    <a:pt x="865" y="145"/>
                    <a:pt x="865" y="145"/>
                    <a:pt x="865" y="145"/>
                  </a:cubicBezTo>
                  <a:cubicBezTo>
                    <a:pt x="867" y="146"/>
                    <a:pt x="869" y="146"/>
                    <a:pt x="870" y="146"/>
                  </a:cubicBezTo>
                  <a:cubicBezTo>
                    <a:pt x="870" y="147"/>
                    <a:pt x="871" y="147"/>
                    <a:pt x="871" y="147"/>
                  </a:cubicBezTo>
                  <a:cubicBezTo>
                    <a:pt x="871" y="147"/>
                    <a:pt x="872" y="147"/>
                    <a:pt x="872" y="147"/>
                  </a:cubicBezTo>
                  <a:cubicBezTo>
                    <a:pt x="872" y="147"/>
                    <a:pt x="872" y="147"/>
                    <a:pt x="873" y="147"/>
                  </a:cubicBezTo>
                  <a:cubicBezTo>
                    <a:pt x="873" y="147"/>
                    <a:pt x="877" y="147"/>
                    <a:pt x="877" y="147"/>
                  </a:cubicBezTo>
                  <a:cubicBezTo>
                    <a:pt x="877" y="147"/>
                    <a:pt x="877" y="147"/>
                    <a:pt x="877" y="147"/>
                  </a:cubicBezTo>
                  <a:cubicBezTo>
                    <a:pt x="878" y="148"/>
                    <a:pt x="877" y="148"/>
                    <a:pt x="877" y="148"/>
                  </a:cubicBezTo>
                  <a:cubicBezTo>
                    <a:pt x="877" y="148"/>
                    <a:pt x="877" y="148"/>
                    <a:pt x="877" y="148"/>
                  </a:cubicBezTo>
                  <a:cubicBezTo>
                    <a:pt x="877" y="148"/>
                    <a:pt x="877" y="148"/>
                    <a:pt x="877" y="148"/>
                  </a:cubicBezTo>
                  <a:cubicBezTo>
                    <a:pt x="878" y="148"/>
                    <a:pt x="877" y="148"/>
                    <a:pt x="877" y="148"/>
                  </a:cubicBezTo>
                  <a:cubicBezTo>
                    <a:pt x="877" y="149"/>
                    <a:pt x="877" y="149"/>
                    <a:pt x="877" y="149"/>
                  </a:cubicBezTo>
                  <a:cubicBezTo>
                    <a:pt x="905" y="133"/>
                    <a:pt x="936" y="122"/>
                    <a:pt x="970" y="115"/>
                  </a:cubicBezTo>
                  <a:cubicBezTo>
                    <a:pt x="1050" y="100"/>
                    <a:pt x="1127" y="116"/>
                    <a:pt x="1181" y="153"/>
                  </a:cubicBezTo>
                  <a:cubicBezTo>
                    <a:pt x="1036" y="48"/>
                    <a:pt x="691" y="14"/>
                    <a:pt x="420" y="5"/>
                  </a:cubicBezTo>
                  <a:close/>
                </a:path>
              </a:pathLst>
            </a:custGeom>
            <a:solidFill>
              <a:srgbClr val="FDCDC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4" name="Google Shape;764;ga271cc3a49_1_4297"/>
            <p:cNvSpPr/>
            <p:nvPr/>
          </p:nvSpPr>
          <p:spPr>
            <a:xfrm>
              <a:off x="3428602" y="2494485"/>
              <a:ext cx="831466" cy="2329932"/>
            </a:xfrm>
            <a:custGeom>
              <a:rect b="b" l="l" r="r" t="t"/>
              <a:pathLst>
                <a:path extrusionOk="0" h="287" w="109">
                  <a:moveTo>
                    <a:pt x="109" y="287"/>
                  </a:moveTo>
                  <a:cubicBezTo>
                    <a:pt x="60" y="264"/>
                    <a:pt x="23" y="225"/>
                    <a:pt x="14" y="176"/>
                  </a:cubicBezTo>
                  <a:cubicBezTo>
                    <a:pt x="0" y="109"/>
                    <a:pt x="40" y="41"/>
                    <a:pt x="109" y="0"/>
                  </a:cubicBezTo>
                </a:path>
              </a:pathLst>
            </a:custGeom>
            <a:solidFill>
              <a:srgbClr val="FEECE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5" name="Google Shape;765;ga271cc3a49_1_4297"/>
            <p:cNvSpPr/>
            <p:nvPr/>
          </p:nvSpPr>
          <p:spPr>
            <a:xfrm>
              <a:off x="3428602" y="2494485"/>
              <a:ext cx="831466" cy="2329932"/>
            </a:xfrm>
            <a:custGeom>
              <a:rect b="b" l="l" r="r" t="t"/>
              <a:pathLst>
                <a:path extrusionOk="0" h="287" w="109">
                  <a:moveTo>
                    <a:pt x="109" y="287"/>
                  </a:moveTo>
                  <a:cubicBezTo>
                    <a:pt x="60" y="264"/>
                    <a:pt x="23" y="225"/>
                    <a:pt x="14" y="176"/>
                  </a:cubicBezTo>
                  <a:cubicBezTo>
                    <a:pt x="0" y="109"/>
                    <a:pt x="40" y="41"/>
                    <a:pt x="109" y="0"/>
                  </a:cubicBezTo>
                </a:path>
              </a:pathLst>
            </a:custGeom>
            <a:solidFill>
              <a:srgbClr val="FEE4D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6" name="Google Shape;766;ga271cc3a49_1_4297"/>
            <p:cNvSpPr/>
            <p:nvPr/>
          </p:nvSpPr>
          <p:spPr>
            <a:xfrm>
              <a:off x="6672234" y="2430526"/>
              <a:ext cx="3024343" cy="3435507"/>
            </a:xfrm>
            <a:custGeom>
              <a:rect b="b" l="l" r="r" t="t"/>
              <a:pathLst>
                <a:path extrusionOk="0" h="423" w="397">
                  <a:moveTo>
                    <a:pt x="377" y="171"/>
                  </a:moveTo>
                  <a:cubicBezTo>
                    <a:pt x="356" y="65"/>
                    <a:pt x="229" y="0"/>
                    <a:pt x="93" y="26"/>
                  </a:cubicBezTo>
                  <a:cubicBezTo>
                    <a:pt x="59" y="33"/>
                    <a:pt x="28" y="44"/>
                    <a:pt x="0" y="60"/>
                  </a:cubicBezTo>
                  <a:cubicBezTo>
                    <a:pt x="0" y="397"/>
                    <a:pt x="0" y="397"/>
                    <a:pt x="0" y="397"/>
                  </a:cubicBezTo>
                  <a:cubicBezTo>
                    <a:pt x="48" y="417"/>
                    <a:pt x="108" y="423"/>
                    <a:pt x="168" y="411"/>
                  </a:cubicBezTo>
                  <a:cubicBezTo>
                    <a:pt x="304" y="385"/>
                    <a:pt x="397" y="277"/>
                    <a:pt x="377" y="171"/>
                  </a:cubicBezTo>
                  <a:close/>
                </a:path>
              </a:pathLst>
            </a:custGeom>
            <a:solidFill>
              <a:srgbClr val="FEECE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7" name="Google Shape;767;ga271cc3a49_1_4297"/>
            <p:cNvSpPr/>
            <p:nvPr/>
          </p:nvSpPr>
          <p:spPr>
            <a:xfrm>
              <a:off x="3535201" y="2591946"/>
              <a:ext cx="724868" cy="2135009"/>
            </a:xfrm>
            <a:custGeom>
              <a:rect b="b" l="l" r="r" t="t"/>
              <a:pathLst>
                <a:path extrusionOk="0" h="263" w="95">
                  <a:moveTo>
                    <a:pt x="95" y="263"/>
                  </a:moveTo>
                  <a:cubicBezTo>
                    <a:pt x="50" y="242"/>
                    <a:pt x="19" y="204"/>
                    <a:pt x="11" y="162"/>
                  </a:cubicBezTo>
                  <a:cubicBezTo>
                    <a:pt x="0" y="104"/>
                    <a:pt x="33" y="39"/>
                    <a:pt x="95" y="0"/>
                  </a:cubicBezTo>
                </a:path>
              </a:pathLst>
            </a:custGeom>
            <a:solidFill>
              <a:srgbClr val="F1988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8" name="Google Shape;768;ga271cc3a49_1_4297"/>
            <p:cNvSpPr/>
            <p:nvPr/>
          </p:nvSpPr>
          <p:spPr>
            <a:xfrm>
              <a:off x="6672234" y="2625448"/>
              <a:ext cx="2923836" cy="3133987"/>
            </a:xfrm>
            <a:custGeom>
              <a:rect b="b" l="l" r="r" t="t"/>
              <a:pathLst>
                <a:path extrusionOk="0" h="386" w="384">
                  <a:moveTo>
                    <a:pt x="0" y="49"/>
                  </a:moveTo>
                  <a:cubicBezTo>
                    <a:pt x="0" y="49"/>
                    <a:pt x="6" y="46"/>
                    <a:pt x="13" y="43"/>
                  </a:cubicBezTo>
                  <a:cubicBezTo>
                    <a:pt x="39" y="30"/>
                    <a:pt x="66" y="20"/>
                    <a:pt x="95" y="14"/>
                  </a:cubicBezTo>
                  <a:cubicBezTo>
                    <a:pt x="169" y="0"/>
                    <a:pt x="241" y="13"/>
                    <a:pt x="295" y="49"/>
                  </a:cubicBezTo>
                  <a:cubicBezTo>
                    <a:pt x="333" y="74"/>
                    <a:pt x="357" y="109"/>
                    <a:pt x="365" y="149"/>
                  </a:cubicBezTo>
                  <a:cubicBezTo>
                    <a:pt x="365" y="149"/>
                    <a:pt x="365" y="149"/>
                    <a:pt x="365" y="149"/>
                  </a:cubicBezTo>
                  <a:cubicBezTo>
                    <a:pt x="384" y="249"/>
                    <a:pt x="295" y="350"/>
                    <a:pt x="165" y="375"/>
                  </a:cubicBezTo>
                  <a:cubicBezTo>
                    <a:pt x="113" y="386"/>
                    <a:pt x="59" y="382"/>
                    <a:pt x="13" y="364"/>
                  </a:cubicBezTo>
                  <a:cubicBezTo>
                    <a:pt x="0" y="359"/>
                    <a:pt x="0" y="359"/>
                    <a:pt x="0" y="359"/>
                  </a:cubicBezTo>
                </a:path>
              </a:pathLst>
            </a:custGeom>
            <a:solidFill>
              <a:srgbClr val="F1988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9" name="Google Shape;769;ga271cc3a49_1_4297"/>
            <p:cNvSpPr/>
            <p:nvPr/>
          </p:nvSpPr>
          <p:spPr>
            <a:xfrm>
              <a:off x="4260068" y="2558443"/>
              <a:ext cx="2412165" cy="2981704"/>
            </a:xfrm>
            <a:custGeom>
              <a:rect b="b" l="l" r="r" t="t"/>
              <a:pathLst>
                <a:path extrusionOk="0" h="367" w="317">
                  <a:moveTo>
                    <a:pt x="0" y="4"/>
                  </a:moveTo>
                  <a:cubicBezTo>
                    <a:pt x="7" y="5"/>
                    <a:pt x="27" y="6"/>
                    <a:pt x="27" y="6"/>
                  </a:cubicBezTo>
                  <a:cubicBezTo>
                    <a:pt x="38" y="7"/>
                    <a:pt x="48" y="3"/>
                    <a:pt x="54" y="0"/>
                  </a:cubicBezTo>
                  <a:cubicBezTo>
                    <a:pt x="66" y="9"/>
                    <a:pt x="79" y="11"/>
                    <a:pt x="92" y="13"/>
                  </a:cubicBezTo>
                  <a:cubicBezTo>
                    <a:pt x="109" y="15"/>
                    <a:pt x="120" y="16"/>
                    <a:pt x="138" y="10"/>
                  </a:cubicBezTo>
                  <a:cubicBezTo>
                    <a:pt x="143" y="16"/>
                    <a:pt x="151" y="22"/>
                    <a:pt x="164" y="24"/>
                  </a:cubicBezTo>
                  <a:cubicBezTo>
                    <a:pt x="164" y="24"/>
                    <a:pt x="164" y="24"/>
                    <a:pt x="164" y="24"/>
                  </a:cubicBezTo>
                  <a:cubicBezTo>
                    <a:pt x="231" y="35"/>
                    <a:pt x="297" y="52"/>
                    <a:pt x="317" y="57"/>
                  </a:cubicBezTo>
                  <a:cubicBezTo>
                    <a:pt x="317" y="367"/>
                    <a:pt x="317" y="367"/>
                    <a:pt x="317" y="367"/>
                  </a:cubicBezTo>
                  <a:cubicBezTo>
                    <a:pt x="238" y="338"/>
                    <a:pt x="114" y="299"/>
                    <a:pt x="0" y="267"/>
                  </a:cubicBezTo>
                </a:path>
              </a:pathLst>
            </a:custGeom>
            <a:solidFill>
              <a:srgbClr val="F4A58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0" name="Google Shape;770;ga271cc3a49_1_4297"/>
            <p:cNvSpPr/>
            <p:nvPr/>
          </p:nvSpPr>
          <p:spPr>
            <a:xfrm>
              <a:off x="340300" y="3566558"/>
              <a:ext cx="3599975" cy="1129941"/>
            </a:xfrm>
            <a:custGeom>
              <a:rect b="b" l="l" r="r" t="t"/>
              <a:pathLst>
                <a:path extrusionOk="0" h="139" w="473">
                  <a:moveTo>
                    <a:pt x="0" y="19"/>
                  </a:moveTo>
                  <a:cubicBezTo>
                    <a:pt x="34" y="23"/>
                    <a:pt x="265" y="81"/>
                    <a:pt x="333" y="97"/>
                  </a:cubicBezTo>
                  <a:cubicBezTo>
                    <a:pt x="401" y="113"/>
                    <a:pt x="473" y="139"/>
                    <a:pt x="473" y="139"/>
                  </a:cubicBezTo>
                  <a:cubicBezTo>
                    <a:pt x="453" y="129"/>
                    <a:pt x="393" y="81"/>
                    <a:pt x="409" y="0"/>
                  </a:cubicBezTo>
                  <a:cubicBezTo>
                    <a:pt x="400" y="12"/>
                    <a:pt x="362" y="52"/>
                    <a:pt x="321" y="56"/>
                  </a:cubicBezTo>
                  <a:cubicBezTo>
                    <a:pt x="280" y="60"/>
                    <a:pt x="38" y="17"/>
                    <a:pt x="0" y="19"/>
                  </a:cubicBezTo>
                  <a:close/>
                </a:path>
              </a:pathLst>
            </a:custGeom>
            <a:solidFill>
              <a:srgbClr val="FCB1A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1" name="Google Shape;771;ga271cc3a49_1_4297"/>
            <p:cNvSpPr/>
            <p:nvPr/>
          </p:nvSpPr>
          <p:spPr>
            <a:xfrm>
              <a:off x="6529087" y="2138142"/>
              <a:ext cx="584767" cy="609130"/>
            </a:xfrm>
            <a:custGeom>
              <a:rect b="b" l="l" r="r" t="t"/>
              <a:pathLst>
                <a:path extrusionOk="0" h="81" w="77">
                  <a:moveTo>
                    <a:pt x="49" y="4"/>
                  </a:moveTo>
                  <a:cubicBezTo>
                    <a:pt x="45" y="14"/>
                    <a:pt x="41" y="25"/>
                    <a:pt x="47" y="35"/>
                  </a:cubicBezTo>
                  <a:cubicBezTo>
                    <a:pt x="54" y="47"/>
                    <a:pt x="77" y="54"/>
                    <a:pt x="63" y="70"/>
                  </a:cubicBezTo>
                  <a:cubicBezTo>
                    <a:pt x="53" y="81"/>
                    <a:pt x="36" y="81"/>
                    <a:pt x="23" y="76"/>
                  </a:cubicBezTo>
                  <a:cubicBezTo>
                    <a:pt x="0" y="67"/>
                    <a:pt x="25" y="19"/>
                    <a:pt x="28" y="0"/>
                  </a:cubicBezTo>
                </a:path>
              </a:pathLst>
            </a:custGeom>
            <a:solidFill>
              <a:srgbClr val="FCB1A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2" name="Google Shape;772;ga271cc3a49_1_4297"/>
            <p:cNvSpPr/>
            <p:nvPr/>
          </p:nvSpPr>
          <p:spPr>
            <a:xfrm>
              <a:off x="5216405" y="1975395"/>
              <a:ext cx="420302" cy="560402"/>
            </a:xfrm>
            <a:custGeom>
              <a:rect b="b" l="l" r="r" t="t"/>
              <a:pathLst>
                <a:path extrusionOk="0" h="69" w="55">
                  <a:moveTo>
                    <a:pt x="55" y="0"/>
                  </a:moveTo>
                  <a:cubicBezTo>
                    <a:pt x="49" y="9"/>
                    <a:pt x="43" y="16"/>
                    <a:pt x="39" y="26"/>
                  </a:cubicBezTo>
                  <a:cubicBezTo>
                    <a:pt x="35" y="35"/>
                    <a:pt x="38" y="47"/>
                    <a:pt x="33" y="55"/>
                  </a:cubicBezTo>
                  <a:cubicBezTo>
                    <a:pt x="30" y="63"/>
                    <a:pt x="19" y="69"/>
                    <a:pt x="10" y="67"/>
                  </a:cubicBezTo>
                  <a:cubicBezTo>
                    <a:pt x="2" y="66"/>
                    <a:pt x="5" y="67"/>
                    <a:pt x="3" y="60"/>
                  </a:cubicBezTo>
                  <a:cubicBezTo>
                    <a:pt x="0" y="49"/>
                    <a:pt x="11" y="23"/>
                    <a:pt x="16" y="12"/>
                  </a:cubicBezTo>
                </a:path>
              </a:pathLst>
            </a:custGeom>
            <a:solidFill>
              <a:srgbClr val="FCB1A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3" name="Google Shape;773;ga271cc3a49_1_4297"/>
            <p:cNvSpPr/>
            <p:nvPr/>
          </p:nvSpPr>
          <p:spPr>
            <a:xfrm>
              <a:off x="2493584" y="1755157"/>
              <a:ext cx="1355320" cy="914676"/>
            </a:xfrm>
            <a:custGeom>
              <a:rect b="b" l="l" r="r" t="t"/>
              <a:pathLst>
                <a:path extrusionOk="0" h="125" w="178">
                  <a:moveTo>
                    <a:pt x="178" y="7"/>
                  </a:moveTo>
                  <a:cubicBezTo>
                    <a:pt x="157" y="15"/>
                    <a:pt x="78" y="36"/>
                    <a:pt x="97" y="51"/>
                  </a:cubicBezTo>
                  <a:cubicBezTo>
                    <a:pt x="104" y="60"/>
                    <a:pt x="115" y="64"/>
                    <a:pt x="108" y="80"/>
                  </a:cubicBezTo>
                  <a:cubicBezTo>
                    <a:pt x="98" y="104"/>
                    <a:pt x="1" y="125"/>
                    <a:pt x="0" y="90"/>
                  </a:cubicBezTo>
                  <a:cubicBezTo>
                    <a:pt x="41" y="50"/>
                    <a:pt x="41" y="50"/>
                    <a:pt x="41" y="50"/>
                  </a:cubicBezTo>
                  <a:cubicBezTo>
                    <a:pt x="75" y="17"/>
                    <a:pt x="75" y="17"/>
                    <a:pt x="75" y="17"/>
                  </a:cubicBezTo>
                  <a:cubicBezTo>
                    <a:pt x="119" y="0"/>
                    <a:pt x="119" y="0"/>
                    <a:pt x="119" y="0"/>
                  </a:cubicBezTo>
                </a:path>
              </a:pathLst>
            </a:custGeom>
            <a:solidFill>
              <a:srgbClr val="FCB1A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774" name="Google Shape;774;ga271cc3a49_1_4297"/>
            <p:cNvCxnSpPr/>
            <p:nvPr/>
          </p:nvCxnSpPr>
          <p:spPr>
            <a:xfrm>
              <a:off x="4671233" y="2387886"/>
              <a:ext cx="3000" cy="3000"/>
            </a:xfrm>
            <a:prstGeom prst="straightConnector1">
              <a:avLst/>
            </a:prstGeom>
            <a:noFill/>
            <a:ln>
              <a:noFill/>
            </a:ln>
          </p:spPr>
        </p:cxnSp>
        <p:cxnSp>
          <p:nvCxnSpPr>
            <p:cNvPr id="775" name="Google Shape;775;ga271cc3a49_1_4297"/>
            <p:cNvCxnSpPr/>
            <p:nvPr/>
          </p:nvCxnSpPr>
          <p:spPr>
            <a:xfrm>
              <a:off x="4671233" y="2387886"/>
              <a:ext cx="3000" cy="3000"/>
            </a:xfrm>
            <a:prstGeom prst="straightConnector1">
              <a:avLst/>
            </a:prstGeom>
            <a:noFill/>
            <a:ln>
              <a:noFill/>
            </a:ln>
          </p:spPr>
        </p:cxnSp>
        <p:sp>
          <p:nvSpPr>
            <p:cNvPr id="776" name="Google Shape;776;ga271cc3a49_1_4297"/>
            <p:cNvSpPr/>
            <p:nvPr/>
          </p:nvSpPr>
          <p:spPr>
            <a:xfrm>
              <a:off x="4701690" y="2381795"/>
              <a:ext cx="645681" cy="210151"/>
            </a:xfrm>
            <a:custGeom>
              <a:rect b="b" l="l" r="r" t="t"/>
              <a:pathLst>
                <a:path extrusionOk="0" h="26" w="85">
                  <a:moveTo>
                    <a:pt x="85" y="13"/>
                  </a:moveTo>
                  <a:cubicBezTo>
                    <a:pt x="72" y="4"/>
                    <a:pt x="72" y="4"/>
                    <a:pt x="72" y="4"/>
                  </a:cubicBezTo>
                  <a:cubicBezTo>
                    <a:pt x="64" y="6"/>
                    <a:pt x="55" y="5"/>
                    <a:pt x="47" y="5"/>
                  </a:cubicBezTo>
                  <a:cubicBezTo>
                    <a:pt x="38" y="5"/>
                    <a:pt x="31" y="6"/>
                    <a:pt x="22" y="5"/>
                  </a:cubicBezTo>
                  <a:cubicBezTo>
                    <a:pt x="19" y="4"/>
                    <a:pt x="9" y="0"/>
                    <a:pt x="6" y="3"/>
                  </a:cubicBezTo>
                  <a:cubicBezTo>
                    <a:pt x="0" y="9"/>
                    <a:pt x="9" y="16"/>
                    <a:pt x="16" y="19"/>
                  </a:cubicBezTo>
                  <a:cubicBezTo>
                    <a:pt x="21" y="21"/>
                    <a:pt x="28" y="22"/>
                    <a:pt x="35" y="23"/>
                  </a:cubicBezTo>
                  <a:cubicBezTo>
                    <a:pt x="53" y="25"/>
                    <a:pt x="63" y="26"/>
                    <a:pt x="83" y="19"/>
                  </a:cubicBezTo>
                  <a:cubicBezTo>
                    <a:pt x="84" y="17"/>
                    <a:pt x="85" y="15"/>
                    <a:pt x="85" y="13"/>
                  </a:cubicBezTo>
                  <a:close/>
                </a:path>
              </a:pathLst>
            </a:custGeom>
            <a:solidFill>
              <a:srgbClr val="FCB1A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7" name="Google Shape;777;ga271cc3a49_1_4297"/>
            <p:cNvSpPr/>
            <p:nvPr/>
          </p:nvSpPr>
          <p:spPr>
            <a:xfrm>
              <a:off x="7625526" y="2348293"/>
              <a:ext cx="913699" cy="356343"/>
            </a:xfrm>
            <a:custGeom>
              <a:rect b="b" l="l" r="r" t="t"/>
              <a:pathLst>
                <a:path extrusionOk="0" h="44" w="120">
                  <a:moveTo>
                    <a:pt x="6" y="28"/>
                  </a:moveTo>
                  <a:cubicBezTo>
                    <a:pt x="41" y="28"/>
                    <a:pt x="87" y="32"/>
                    <a:pt x="120" y="44"/>
                  </a:cubicBezTo>
                  <a:cubicBezTo>
                    <a:pt x="113" y="33"/>
                    <a:pt x="72" y="23"/>
                    <a:pt x="60" y="19"/>
                  </a:cubicBezTo>
                  <a:cubicBezTo>
                    <a:pt x="40" y="11"/>
                    <a:pt x="21" y="3"/>
                    <a:pt x="0" y="0"/>
                  </a:cubicBezTo>
                  <a:cubicBezTo>
                    <a:pt x="12" y="4"/>
                    <a:pt x="28" y="13"/>
                    <a:pt x="22" y="28"/>
                  </a:cubicBezTo>
                </a:path>
              </a:pathLst>
            </a:custGeom>
            <a:solidFill>
              <a:srgbClr val="FCB1A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778" name="Google Shape;778;ga271cc3a49_1_4297"/>
            <p:cNvGrpSpPr/>
            <p:nvPr/>
          </p:nvGrpSpPr>
          <p:grpSpPr>
            <a:xfrm>
              <a:off x="2358126" y="-205762"/>
              <a:ext cx="7262309" cy="2971491"/>
              <a:chOff x="2361986" y="-142671"/>
              <a:chExt cx="7262309" cy="3554415"/>
            </a:xfrm>
          </p:grpSpPr>
          <p:sp>
            <p:nvSpPr>
              <p:cNvPr id="779" name="Google Shape;779;ga271cc3a49_1_4297"/>
              <p:cNvSpPr/>
              <p:nvPr/>
            </p:nvSpPr>
            <p:spPr>
              <a:xfrm>
                <a:off x="8457806" y="-142671"/>
                <a:ext cx="1166489" cy="1519786"/>
              </a:xfrm>
              <a:custGeom>
                <a:rect b="b" l="l" r="r" t="t"/>
                <a:pathLst>
                  <a:path extrusionOk="0" h="187" w="153">
                    <a:moveTo>
                      <a:pt x="50" y="0"/>
                    </a:moveTo>
                    <a:cubicBezTo>
                      <a:pt x="44" y="33"/>
                      <a:pt x="26" y="75"/>
                      <a:pt x="14" y="91"/>
                    </a:cubicBezTo>
                    <a:cubicBezTo>
                      <a:pt x="0" y="109"/>
                      <a:pt x="3" y="120"/>
                      <a:pt x="6" y="130"/>
                    </a:cubicBezTo>
                    <a:cubicBezTo>
                      <a:pt x="7" y="131"/>
                      <a:pt x="7" y="131"/>
                      <a:pt x="7" y="131"/>
                    </a:cubicBezTo>
                    <a:cubicBezTo>
                      <a:pt x="9" y="129"/>
                      <a:pt x="10" y="127"/>
                      <a:pt x="12" y="125"/>
                    </a:cubicBezTo>
                    <a:cubicBezTo>
                      <a:pt x="12" y="125"/>
                      <a:pt x="12" y="125"/>
                      <a:pt x="12" y="125"/>
                    </a:cubicBezTo>
                    <a:cubicBezTo>
                      <a:pt x="12" y="125"/>
                      <a:pt x="12" y="125"/>
                      <a:pt x="12" y="125"/>
                    </a:cubicBezTo>
                    <a:cubicBezTo>
                      <a:pt x="15" y="122"/>
                      <a:pt x="17" y="119"/>
                      <a:pt x="20" y="116"/>
                    </a:cubicBezTo>
                    <a:cubicBezTo>
                      <a:pt x="36" y="113"/>
                      <a:pt x="69" y="141"/>
                      <a:pt x="61" y="161"/>
                    </a:cubicBezTo>
                    <a:cubicBezTo>
                      <a:pt x="56" y="166"/>
                      <a:pt x="51" y="171"/>
                      <a:pt x="46" y="176"/>
                    </a:cubicBezTo>
                    <a:cubicBezTo>
                      <a:pt x="47" y="176"/>
                      <a:pt x="47" y="176"/>
                      <a:pt x="47" y="176"/>
                    </a:cubicBezTo>
                    <a:cubicBezTo>
                      <a:pt x="47" y="176"/>
                      <a:pt x="62" y="187"/>
                      <a:pt x="94" y="154"/>
                    </a:cubicBezTo>
                    <a:cubicBezTo>
                      <a:pt x="125" y="121"/>
                      <a:pt x="145" y="53"/>
                      <a:pt x="153" y="25"/>
                    </a:cubicBezTo>
                    <a:lnTo>
                      <a:pt x="50" y="0"/>
                    </a:lnTo>
                    <a:close/>
                  </a:path>
                </a:pathLst>
              </a:custGeom>
              <a:solidFill>
                <a:srgbClr val="FEE875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0" name="Google Shape;780;ga271cc3a49_1_4297"/>
              <p:cNvSpPr/>
              <p:nvPr/>
            </p:nvSpPr>
            <p:spPr>
              <a:xfrm>
                <a:off x="8473035" y="588288"/>
                <a:ext cx="679183" cy="730959"/>
              </a:xfrm>
              <a:custGeom>
                <a:rect b="b" l="l" r="r" t="t"/>
                <a:pathLst>
                  <a:path extrusionOk="0" h="90" w="89">
                    <a:moveTo>
                      <a:pt x="55" y="24"/>
                    </a:moveTo>
                    <a:cubicBezTo>
                      <a:pt x="36" y="7"/>
                      <a:pt x="10" y="0"/>
                      <a:pt x="3" y="17"/>
                    </a:cubicBezTo>
                    <a:cubicBezTo>
                      <a:pt x="0" y="26"/>
                      <a:pt x="2" y="33"/>
                      <a:pt x="4" y="40"/>
                    </a:cubicBezTo>
                    <a:cubicBezTo>
                      <a:pt x="5" y="41"/>
                      <a:pt x="5" y="41"/>
                      <a:pt x="5" y="41"/>
                    </a:cubicBezTo>
                    <a:cubicBezTo>
                      <a:pt x="7" y="39"/>
                      <a:pt x="8" y="37"/>
                      <a:pt x="10" y="35"/>
                    </a:cubicBezTo>
                    <a:cubicBezTo>
                      <a:pt x="10" y="35"/>
                      <a:pt x="10" y="35"/>
                      <a:pt x="10" y="35"/>
                    </a:cubicBezTo>
                    <a:cubicBezTo>
                      <a:pt x="10" y="35"/>
                      <a:pt x="10" y="35"/>
                      <a:pt x="10" y="35"/>
                    </a:cubicBezTo>
                    <a:cubicBezTo>
                      <a:pt x="13" y="32"/>
                      <a:pt x="15" y="29"/>
                      <a:pt x="18" y="26"/>
                    </a:cubicBezTo>
                    <a:cubicBezTo>
                      <a:pt x="34" y="23"/>
                      <a:pt x="67" y="51"/>
                      <a:pt x="59" y="71"/>
                    </a:cubicBezTo>
                    <a:cubicBezTo>
                      <a:pt x="54" y="76"/>
                      <a:pt x="49" y="81"/>
                      <a:pt x="44" y="86"/>
                    </a:cubicBezTo>
                    <a:cubicBezTo>
                      <a:pt x="45" y="86"/>
                      <a:pt x="45" y="86"/>
                      <a:pt x="45" y="86"/>
                    </a:cubicBezTo>
                    <a:cubicBezTo>
                      <a:pt x="45" y="86"/>
                      <a:pt x="51" y="90"/>
                      <a:pt x="63" y="86"/>
                    </a:cubicBezTo>
                    <a:cubicBezTo>
                      <a:pt x="89" y="71"/>
                      <a:pt x="76" y="42"/>
                      <a:pt x="55" y="24"/>
                    </a:cubicBezTo>
                    <a:close/>
                  </a:path>
                </a:pathLst>
              </a:custGeom>
              <a:solidFill>
                <a:srgbClr val="FFF7CC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1" name="Google Shape;781;ga271cc3a49_1_4297"/>
              <p:cNvSpPr/>
              <p:nvPr/>
            </p:nvSpPr>
            <p:spPr>
              <a:xfrm>
                <a:off x="2361986" y="737652"/>
                <a:ext cx="6630409" cy="2674092"/>
              </a:xfrm>
              <a:custGeom>
                <a:rect b="b" l="l" r="r" t="t"/>
                <a:pathLst>
                  <a:path extrusionOk="0" h="329" w="871">
                    <a:moveTo>
                      <a:pt x="390" y="290"/>
                    </a:moveTo>
                    <a:cubicBezTo>
                      <a:pt x="397" y="286"/>
                      <a:pt x="399" y="267"/>
                      <a:pt x="403" y="261"/>
                    </a:cubicBezTo>
                    <a:cubicBezTo>
                      <a:pt x="403" y="260"/>
                      <a:pt x="404" y="259"/>
                      <a:pt x="405" y="258"/>
                    </a:cubicBezTo>
                    <a:cubicBezTo>
                      <a:pt x="418" y="239"/>
                      <a:pt x="433" y="217"/>
                      <a:pt x="472" y="200"/>
                    </a:cubicBezTo>
                    <a:cubicBezTo>
                      <a:pt x="478" y="198"/>
                      <a:pt x="492" y="192"/>
                      <a:pt x="514" y="189"/>
                    </a:cubicBezTo>
                    <a:cubicBezTo>
                      <a:pt x="530" y="187"/>
                      <a:pt x="556" y="183"/>
                      <a:pt x="588" y="176"/>
                    </a:cubicBezTo>
                    <a:cubicBezTo>
                      <a:pt x="593" y="174"/>
                      <a:pt x="604" y="171"/>
                      <a:pt x="598" y="179"/>
                    </a:cubicBezTo>
                    <a:cubicBezTo>
                      <a:pt x="573" y="206"/>
                      <a:pt x="554" y="239"/>
                      <a:pt x="548" y="284"/>
                    </a:cubicBezTo>
                    <a:cubicBezTo>
                      <a:pt x="547" y="291"/>
                      <a:pt x="525" y="297"/>
                      <a:pt x="522" y="309"/>
                    </a:cubicBezTo>
                    <a:cubicBezTo>
                      <a:pt x="520" y="322"/>
                      <a:pt x="546" y="329"/>
                      <a:pt x="568" y="328"/>
                    </a:cubicBezTo>
                    <a:cubicBezTo>
                      <a:pt x="590" y="327"/>
                      <a:pt x="604" y="319"/>
                      <a:pt x="603" y="309"/>
                    </a:cubicBezTo>
                    <a:cubicBezTo>
                      <a:pt x="602" y="301"/>
                      <a:pt x="584" y="294"/>
                      <a:pt x="584" y="285"/>
                    </a:cubicBezTo>
                    <a:cubicBezTo>
                      <a:pt x="594" y="218"/>
                      <a:pt x="639" y="175"/>
                      <a:pt x="684" y="153"/>
                    </a:cubicBezTo>
                    <a:cubicBezTo>
                      <a:pt x="684" y="153"/>
                      <a:pt x="723" y="137"/>
                      <a:pt x="725" y="136"/>
                    </a:cubicBezTo>
                    <a:cubicBezTo>
                      <a:pt x="731" y="134"/>
                      <a:pt x="732" y="141"/>
                      <a:pt x="733" y="143"/>
                    </a:cubicBezTo>
                    <a:cubicBezTo>
                      <a:pt x="734" y="153"/>
                      <a:pt x="736" y="156"/>
                      <a:pt x="739" y="166"/>
                    </a:cubicBezTo>
                    <a:cubicBezTo>
                      <a:pt x="747" y="194"/>
                      <a:pt x="753" y="231"/>
                      <a:pt x="742" y="262"/>
                    </a:cubicBezTo>
                    <a:cubicBezTo>
                      <a:pt x="736" y="274"/>
                      <a:pt x="715" y="268"/>
                      <a:pt x="712" y="276"/>
                    </a:cubicBezTo>
                    <a:cubicBezTo>
                      <a:pt x="712" y="276"/>
                      <a:pt x="712" y="276"/>
                      <a:pt x="712" y="276"/>
                    </a:cubicBezTo>
                    <a:cubicBezTo>
                      <a:pt x="735" y="283"/>
                      <a:pt x="757" y="291"/>
                      <a:pt x="778" y="299"/>
                    </a:cubicBezTo>
                    <a:cubicBezTo>
                      <a:pt x="776" y="298"/>
                      <a:pt x="768" y="292"/>
                      <a:pt x="772" y="283"/>
                    </a:cubicBezTo>
                    <a:cubicBezTo>
                      <a:pt x="792" y="239"/>
                      <a:pt x="782" y="188"/>
                      <a:pt x="773" y="156"/>
                    </a:cubicBezTo>
                    <a:cubicBezTo>
                      <a:pt x="764" y="130"/>
                      <a:pt x="778" y="113"/>
                      <a:pt x="800" y="100"/>
                    </a:cubicBezTo>
                    <a:cubicBezTo>
                      <a:pt x="824" y="84"/>
                      <a:pt x="845" y="67"/>
                      <a:pt x="863" y="48"/>
                    </a:cubicBezTo>
                    <a:cubicBezTo>
                      <a:pt x="871" y="28"/>
                      <a:pt x="838" y="0"/>
                      <a:pt x="822" y="3"/>
                    </a:cubicBezTo>
                    <a:cubicBezTo>
                      <a:pt x="819" y="6"/>
                      <a:pt x="817" y="9"/>
                      <a:pt x="814" y="12"/>
                    </a:cubicBezTo>
                    <a:cubicBezTo>
                      <a:pt x="814" y="12"/>
                      <a:pt x="814" y="12"/>
                      <a:pt x="814" y="12"/>
                    </a:cubicBezTo>
                    <a:cubicBezTo>
                      <a:pt x="814" y="12"/>
                      <a:pt x="814" y="12"/>
                      <a:pt x="814" y="12"/>
                    </a:cubicBezTo>
                    <a:cubicBezTo>
                      <a:pt x="792" y="37"/>
                      <a:pt x="765" y="59"/>
                      <a:pt x="729" y="78"/>
                    </a:cubicBezTo>
                    <a:cubicBezTo>
                      <a:pt x="641" y="125"/>
                      <a:pt x="545" y="140"/>
                      <a:pt x="508" y="145"/>
                    </a:cubicBezTo>
                    <a:cubicBezTo>
                      <a:pt x="447" y="154"/>
                      <a:pt x="386" y="161"/>
                      <a:pt x="325" y="161"/>
                    </a:cubicBezTo>
                    <a:cubicBezTo>
                      <a:pt x="205" y="161"/>
                      <a:pt x="99" y="161"/>
                      <a:pt x="50" y="233"/>
                    </a:cubicBezTo>
                    <a:cubicBezTo>
                      <a:pt x="35" y="253"/>
                      <a:pt x="0" y="264"/>
                      <a:pt x="4" y="287"/>
                    </a:cubicBezTo>
                    <a:cubicBezTo>
                      <a:pt x="9" y="310"/>
                      <a:pt x="50" y="303"/>
                      <a:pt x="76" y="297"/>
                    </a:cubicBezTo>
                    <a:cubicBezTo>
                      <a:pt x="103" y="290"/>
                      <a:pt x="116" y="279"/>
                      <a:pt x="113" y="269"/>
                    </a:cubicBezTo>
                    <a:cubicBezTo>
                      <a:pt x="110" y="259"/>
                      <a:pt x="78" y="260"/>
                      <a:pt x="93" y="238"/>
                    </a:cubicBezTo>
                    <a:cubicBezTo>
                      <a:pt x="93" y="238"/>
                      <a:pt x="93" y="238"/>
                      <a:pt x="93" y="238"/>
                    </a:cubicBezTo>
                    <a:cubicBezTo>
                      <a:pt x="139" y="197"/>
                      <a:pt x="226" y="197"/>
                      <a:pt x="325" y="197"/>
                    </a:cubicBezTo>
                    <a:cubicBezTo>
                      <a:pt x="347" y="197"/>
                      <a:pt x="370" y="197"/>
                      <a:pt x="393" y="197"/>
                    </a:cubicBezTo>
                    <a:cubicBezTo>
                      <a:pt x="398" y="197"/>
                      <a:pt x="407" y="198"/>
                      <a:pt x="400" y="206"/>
                    </a:cubicBezTo>
                    <a:cubicBezTo>
                      <a:pt x="389" y="217"/>
                      <a:pt x="380" y="231"/>
                      <a:pt x="373" y="241"/>
                    </a:cubicBezTo>
                    <a:cubicBezTo>
                      <a:pt x="372" y="242"/>
                      <a:pt x="374" y="239"/>
                      <a:pt x="373" y="241"/>
                    </a:cubicBezTo>
                    <a:cubicBezTo>
                      <a:pt x="373" y="241"/>
                      <a:pt x="373" y="241"/>
                      <a:pt x="373" y="241"/>
                    </a:cubicBezTo>
                    <a:cubicBezTo>
                      <a:pt x="366" y="249"/>
                      <a:pt x="355" y="252"/>
                      <a:pt x="345" y="255"/>
                    </a:cubicBezTo>
                    <a:cubicBezTo>
                      <a:pt x="335" y="258"/>
                      <a:pt x="321" y="263"/>
                      <a:pt x="313" y="271"/>
                    </a:cubicBezTo>
                  </a:path>
                </a:pathLst>
              </a:custGeom>
              <a:solidFill>
                <a:srgbClr val="BBD6EE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782" name="Google Shape;782;ga271cc3a49_1_4297"/>
            <p:cNvSpPr/>
            <p:nvPr/>
          </p:nvSpPr>
          <p:spPr>
            <a:xfrm>
              <a:off x="4707781" y="2288452"/>
              <a:ext cx="633498" cy="316748"/>
            </a:xfrm>
            <a:custGeom>
              <a:rect b="b" l="l" r="r" t="t"/>
              <a:pathLst>
                <a:path extrusionOk="0" h="39" w="83">
                  <a:moveTo>
                    <a:pt x="82" y="23"/>
                  </a:moveTo>
                  <a:cubicBezTo>
                    <a:pt x="82" y="33"/>
                    <a:pt x="63" y="39"/>
                    <a:pt x="40" y="38"/>
                  </a:cubicBezTo>
                  <a:cubicBezTo>
                    <a:pt x="17" y="36"/>
                    <a:pt x="0" y="26"/>
                    <a:pt x="0" y="16"/>
                  </a:cubicBezTo>
                  <a:cubicBezTo>
                    <a:pt x="1" y="6"/>
                    <a:pt x="20" y="0"/>
                    <a:pt x="43" y="2"/>
                  </a:cubicBezTo>
                  <a:cubicBezTo>
                    <a:pt x="66" y="4"/>
                    <a:pt x="83" y="13"/>
                    <a:pt x="82" y="23"/>
                  </a:cubicBezTo>
                  <a:close/>
                </a:path>
              </a:pathLst>
            </a:custGeom>
            <a:solidFill>
              <a:srgbClr val="9CC2E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783" name="Google Shape;783;ga271cc3a49_1_4297"/>
            <p:cNvCxnSpPr/>
            <p:nvPr/>
          </p:nvCxnSpPr>
          <p:spPr>
            <a:xfrm>
              <a:off x="4793059" y="2436617"/>
              <a:ext cx="3000" cy="3000"/>
            </a:xfrm>
            <a:prstGeom prst="straightConnector1">
              <a:avLst/>
            </a:prstGeom>
            <a:noFill/>
            <a:ln>
              <a:noFill/>
            </a:ln>
          </p:spPr>
        </p:cxnSp>
        <p:cxnSp>
          <p:nvCxnSpPr>
            <p:cNvPr id="784" name="Google Shape;784;ga271cc3a49_1_4297"/>
            <p:cNvCxnSpPr/>
            <p:nvPr/>
          </p:nvCxnSpPr>
          <p:spPr>
            <a:xfrm>
              <a:off x="4793059" y="2436617"/>
              <a:ext cx="3000" cy="3000"/>
            </a:xfrm>
            <a:prstGeom prst="straightConnector1">
              <a:avLst/>
            </a:prstGeom>
            <a:noFill/>
            <a:ln>
              <a:noFill/>
            </a:ln>
          </p:spPr>
        </p:cxnSp>
        <p:cxnSp>
          <p:nvCxnSpPr>
            <p:cNvPr id="785" name="Google Shape;785;ga271cc3a49_1_4297"/>
            <p:cNvCxnSpPr/>
            <p:nvPr/>
          </p:nvCxnSpPr>
          <p:spPr>
            <a:xfrm>
              <a:off x="4631639" y="2640676"/>
              <a:ext cx="3000" cy="2159400"/>
            </a:xfrm>
            <a:prstGeom prst="straightConnector1">
              <a:avLst/>
            </a:prstGeom>
            <a:noFill/>
            <a:ln cap="flat" cmpd="sng" w="47625">
              <a:solidFill>
                <a:srgbClr val="F4A589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7. Nerve conduction studies &amp; EMG">
  <p:cSld name="TITLE_7">
    <p:spTree>
      <p:nvGrpSpPr>
        <p:cNvPr id="786" name="Shape 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7" name="Google Shape;787;ga271cc3a49_1_4321"/>
          <p:cNvGrpSpPr/>
          <p:nvPr/>
        </p:nvGrpSpPr>
        <p:grpSpPr>
          <a:xfrm rot="1854140">
            <a:off x="-853264" y="-221377"/>
            <a:ext cx="12979291" cy="6560232"/>
            <a:chOff x="-3407467" y="371098"/>
            <a:chExt cx="10675616" cy="5395866"/>
          </a:xfrm>
        </p:grpSpPr>
        <p:sp>
          <p:nvSpPr>
            <p:cNvPr id="788" name="Google Shape;788;ga271cc3a49_1_4321"/>
            <p:cNvSpPr/>
            <p:nvPr/>
          </p:nvSpPr>
          <p:spPr>
            <a:xfrm rot="5400000">
              <a:off x="-316053" y="1204829"/>
              <a:ext cx="964353" cy="4741133"/>
            </a:xfrm>
            <a:custGeom>
              <a:rect b="b" l="l" r="r" t="t"/>
              <a:pathLst>
                <a:path extrusionOk="0" h="2515" w="512">
                  <a:moveTo>
                    <a:pt x="437" y="1248"/>
                  </a:moveTo>
                  <a:cubicBezTo>
                    <a:pt x="473" y="1236"/>
                    <a:pt x="512" y="1191"/>
                    <a:pt x="505" y="1143"/>
                  </a:cubicBezTo>
                  <a:cubicBezTo>
                    <a:pt x="484" y="1001"/>
                    <a:pt x="484" y="1001"/>
                    <a:pt x="484" y="1001"/>
                  </a:cubicBezTo>
                  <a:cubicBezTo>
                    <a:pt x="478" y="958"/>
                    <a:pt x="434" y="934"/>
                    <a:pt x="401" y="926"/>
                  </a:cubicBezTo>
                  <a:cubicBezTo>
                    <a:pt x="433" y="907"/>
                    <a:pt x="461" y="857"/>
                    <a:pt x="444" y="811"/>
                  </a:cubicBezTo>
                  <a:cubicBezTo>
                    <a:pt x="395" y="676"/>
                    <a:pt x="395" y="676"/>
                    <a:pt x="395" y="676"/>
                  </a:cubicBezTo>
                  <a:cubicBezTo>
                    <a:pt x="382" y="638"/>
                    <a:pt x="339" y="623"/>
                    <a:pt x="307" y="619"/>
                  </a:cubicBezTo>
                  <a:cubicBezTo>
                    <a:pt x="327" y="599"/>
                    <a:pt x="352" y="569"/>
                    <a:pt x="343" y="533"/>
                  </a:cubicBezTo>
                  <a:cubicBezTo>
                    <a:pt x="305" y="395"/>
                    <a:pt x="305" y="395"/>
                    <a:pt x="305" y="395"/>
                  </a:cubicBezTo>
                  <a:cubicBezTo>
                    <a:pt x="295" y="355"/>
                    <a:pt x="250" y="326"/>
                    <a:pt x="219" y="319"/>
                  </a:cubicBezTo>
                  <a:cubicBezTo>
                    <a:pt x="243" y="301"/>
                    <a:pt x="276" y="265"/>
                    <a:pt x="268" y="226"/>
                  </a:cubicBezTo>
                  <a:cubicBezTo>
                    <a:pt x="238" y="85"/>
                    <a:pt x="238" y="85"/>
                    <a:pt x="238" y="85"/>
                  </a:cubicBezTo>
                  <a:cubicBezTo>
                    <a:pt x="227" y="32"/>
                    <a:pt x="163" y="0"/>
                    <a:pt x="120" y="9"/>
                  </a:cubicBezTo>
                  <a:cubicBezTo>
                    <a:pt x="90" y="16"/>
                    <a:pt x="90" y="16"/>
                    <a:pt x="90" y="16"/>
                  </a:cubicBezTo>
                  <a:cubicBezTo>
                    <a:pt x="47" y="24"/>
                    <a:pt x="0" y="75"/>
                    <a:pt x="12" y="129"/>
                  </a:cubicBezTo>
                  <a:cubicBezTo>
                    <a:pt x="41" y="269"/>
                    <a:pt x="41" y="269"/>
                    <a:pt x="41" y="269"/>
                  </a:cubicBezTo>
                  <a:cubicBezTo>
                    <a:pt x="50" y="312"/>
                    <a:pt x="100" y="337"/>
                    <a:pt x="133" y="340"/>
                  </a:cubicBezTo>
                  <a:cubicBezTo>
                    <a:pt x="107" y="361"/>
                    <a:pt x="78" y="417"/>
                    <a:pt x="90" y="459"/>
                  </a:cubicBezTo>
                  <a:cubicBezTo>
                    <a:pt x="127" y="597"/>
                    <a:pt x="127" y="597"/>
                    <a:pt x="127" y="597"/>
                  </a:cubicBezTo>
                  <a:cubicBezTo>
                    <a:pt x="138" y="641"/>
                    <a:pt x="186" y="649"/>
                    <a:pt x="221" y="649"/>
                  </a:cubicBezTo>
                  <a:cubicBezTo>
                    <a:pt x="198" y="673"/>
                    <a:pt x="173" y="719"/>
                    <a:pt x="187" y="759"/>
                  </a:cubicBezTo>
                  <a:cubicBezTo>
                    <a:pt x="236" y="894"/>
                    <a:pt x="236" y="894"/>
                    <a:pt x="236" y="894"/>
                  </a:cubicBezTo>
                  <a:cubicBezTo>
                    <a:pt x="247" y="925"/>
                    <a:pt x="287" y="938"/>
                    <a:pt x="311" y="945"/>
                  </a:cubicBezTo>
                  <a:cubicBezTo>
                    <a:pt x="288" y="965"/>
                    <a:pt x="259" y="1004"/>
                    <a:pt x="265" y="1042"/>
                  </a:cubicBezTo>
                  <a:cubicBezTo>
                    <a:pt x="285" y="1184"/>
                    <a:pt x="285" y="1184"/>
                    <a:pt x="285" y="1184"/>
                  </a:cubicBezTo>
                  <a:cubicBezTo>
                    <a:pt x="291" y="1220"/>
                    <a:pt x="325" y="1239"/>
                    <a:pt x="349" y="1250"/>
                  </a:cubicBezTo>
                  <a:cubicBezTo>
                    <a:pt x="322" y="1265"/>
                    <a:pt x="284" y="1299"/>
                    <a:pt x="283" y="1339"/>
                  </a:cubicBezTo>
                  <a:cubicBezTo>
                    <a:pt x="278" y="1482"/>
                    <a:pt x="278" y="1482"/>
                    <a:pt x="278" y="1482"/>
                  </a:cubicBezTo>
                  <a:cubicBezTo>
                    <a:pt x="278" y="1516"/>
                    <a:pt x="308" y="1541"/>
                    <a:pt x="328" y="1556"/>
                  </a:cubicBezTo>
                  <a:cubicBezTo>
                    <a:pt x="299" y="1566"/>
                    <a:pt x="258" y="1587"/>
                    <a:pt x="249" y="1625"/>
                  </a:cubicBezTo>
                  <a:cubicBezTo>
                    <a:pt x="216" y="1764"/>
                    <a:pt x="216" y="1764"/>
                    <a:pt x="216" y="1764"/>
                  </a:cubicBezTo>
                  <a:cubicBezTo>
                    <a:pt x="206" y="1806"/>
                    <a:pt x="237" y="1848"/>
                    <a:pt x="264" y="1865"/>
                  </a:cubicBezTo>
                  <a:cubicBezTo>
                    <a:pt x="230" y="1870"/>
                    <a:pt x="180" y="1896"/>
                    <a:pt x="170" y="1940"/>
                  </a:cubicBezTo>
                  <a:cubicBezTo>
                    <a:pt x="140" y="2080"/>
                    <a:pt x="140" y="2080"/>
                    <a:pt x="140" y="2080"/>
                  </a:cubicBezTo>
                  <a:cubicBezTo>
                    <a:pt x="130" y="2123"/>
                    <a:pt x="164" y="2162"/>
                    <a:pt x="193" y="2179"/>
                  </a:cubicBezTo>
                  <a:cubicBezTo>
                    <a:pt x="161" y="2188"/>
                    <a:pt x="114" y="2214"/>
                    <a:pt x="107" y="2256"/>
                  </a:cubicBezTo>
                  <a:cubicBezTo>
                    <a:pt x="83" y="2398"/>
                    <a:pt x="83" y="2398"/>
                    <a:pt x="83" y="2398"/>
                  </a:cubicBezTo>
                  <a:cubicBezTo>
                    <a:pt x="74" y="2452"/>
                    <a:pt x="123" y="2496"/>
                    <a:pt x="167" y="2503"/>
                  </a:cubicBezTo>
                  <a:cubicBezTo>
                    <a:pt x="197" y="2508"/>
                    <a:pt x="197" y="2508"/>
                    <a:pt x="197" y="2508"/>
                  </a:cubicBezTo>
                  <a:cubicBezTo>
                    <a:pt x="240" y="2515"/>
                    <a:pt x="297" y="2493"/>
                    <a:pt x="306" y="2439"/>
                  </a:cubicBezTo>
                  <a:cubicBezTo>
                    <a:pt x="330" y="2298"/>
                    <a:pt x="330" y="2298"/>
                    <a:pt x="330" y="2298"/>
                  </a:cubicBezTo>
                  <a:cubicBezTo>
                    <a:pt x="336" y="2257"/>
                    <a:pt x="306" y="2215"/>
                    <a:pt x="281" y="2195"/>
                  </a:cubicBezTo>
                  <a:cubicBezTo>
                    <a:pt x="310" y="2189"/>
                    <a:pt x="352" y="2172"/>
                    <a:pt x="361" y="2133"/>
                  </a:cubicBezTo>
                  <a:cubicBezTo>
                    <a:pt x="391" y="1993"/>
                    <a:pt x="391" y="1993"/>
                    <a:pt x="391" y="1993"/>
                  </a:cubicBezTo>
                  <a:cubicBezTo>
                    <a:pt x="401" y="1951"/>
                    <a:pt x="369" y="1905"/>
                    <a:pt x="343" y="1885"/>
                  </a:cubicBezTo>
                  <a:cubicBezTo>
                    <a:pt x="377" y="1883"/>
                    <a:pt x="420" y="1861"/>
                    <a:pt x="431" y="1818"/>
                  </a:cubicBezTo>
                  <a:cubicBezTo>
                    <a:pt x="463" y="1678"/>
                    <a:pt x="463" y="1678"/>
                    <a:pt x="463" y="1678"/>
                  </a:cubicBezTo>
                  <a:cubicBezTo>
                    <a:pt x="474" y="1635"/>
                    <a:pt x="446" y="1592"/>
                    <a:pt x="418" y="1572"/>
                  </a:cubicBezTo>
                  <a:cubicBezTo>
                    <a:pt x="455" y="1567"/>
                    <a:pt x="501" y="1536"/>
                    <a:pt x="502" y="1488"/>
                  </a:cubicBezTo>
                  <a:cubicBezTo>
                    <a:pt x="506" y="1344"/>
                    <a:pt x="506" y="1344"/>
                    <a:pt x="506" y="1344"/>
                  </a:cubicBezTo>
                  <a:cubicBezTo>
                    <a:pt x="507" y="1300"/>
                    <a:pt x="469" y="1261"/>
                    <a:pt x="437" y="1248"/>
                  </a:cubicBezTo>
                  <a:close/>
                </a:path>
              </a:pathLst>
            </a:custGeom>
            <a:solidFill>
              <a:srgbClr val="F2F0F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9" name="Google Shape;789;ga271cc3a49_1_4321"/>
            <p:cNvSpPr/>
            <p:nvPr/>
          </p:nvSpPr>
          <p:spPr>
            <a:xfrm rot="5400000">
              <a:off x="2054514" y="553328"/>
              <a:ext cx="5395866" cy="5031405"/>
            </a:xfrm>
            <a:custGeom>
              <a:rect b="b" l="l" r="r" t="t"/>
              <a:pathLst>
                <a:path extrusionOk="0" h="2669" w="2857">
                  <a:moveTo>
                    <a:pt x="2643" y="1435"/>
                  </a:moveTo>
                  <a:cubicBezTo>
                    <a:pt x="2646" y="1443"/>
                    <a:pt x="2649" y="1451"/>
                    <a:pt x="2652" y="1459"/>
                  </a:cubicBezTo>
                  <a:cubicBezTo>
                    <a:pt x="2652" y="1459"/>
                    <a:pt x="2651" y="1449"/>
                    <a:pt x="2643" y="1435"/>
                  </a:cubicBezTo>
                  <a:close/>
                  <a:moveTo>
                    <a:pt x="2786" y="2066"/>
                  </a:moveTo>
                  <a:cubicBezTo>
                    <a:pt x="2787" y="2067"/>
                    <a:pt x="2788" y="2068"/>
                    <a:pt x="2789" y="2069"/>
                  </a:cubicBezTo>
                  <a:cubicBezTo>
                    <a:pt x="2789" y="2069"/>
                    <a:pt x="2788" y="2068"/>
                    <a:pt x="2786" y="2066"/>
                  </a:cubicBezTo>
                  <a:close/>
                  <a:moveTo>
                    <a:pt x="1949" y="361"/>
                  </a:moveTo>
                  <a:cubicBezTo>
                    <a:pt x="1950" y="361"/>
                    <a:pt x="1950" y="362"/>
                    <a:pt x="1951" y="362"/>
                  </a:cubicBezTo>
                  <a:cubicBezTo>
                    <a:pt x="1951" y="362"/>
                    <a:pt x="1950" y="362"/>
                    <a:pt x="1949" y="361"/>
                  </a:cubicBezTo>
                  <a:close/>
                  <a:moveTo>
                    <a:pt x="2722" y="2289"/>
                  </a:moveTo>
                  <a:cubicBezTo>
                    <a:pt x="2668" y="1818"/>
                    <a:pt x="2456" y="2524"/>
                    <a:pt x="2408" y="2275"/>
                  </a:cubicBezTo>
                  <a:cubicBezTo>
                    <a:pt x="2374" y="2098"/>
                    <a:pt x="2318" y="1997"/>
                    <a:pt x="2269" y="1941"/>
                  </a:cubicBezTo>
                  <a:cubicBezTo>
                    <a:pt x="2345" y="1937"/>
                    <a:pt x="2368" y="1919"/>
                    <a:pt x="2420" y="2004"/>
                  </a:cubicBezTo>
                  <a:cubicBezTo>
                    <a:pt x="2485" y="2112"/>
                    <a:pt x="2587" y="2057"/>
                    <a:pt x="2671" y="2037"/>
                  </a:cubicBezTo>
                  <a:cubicBezTo>
                    <a:pt x="2741" y="2020"/>
                    <a:pt x="2776" y="2054"/>
                    <a:pt x="2786" y="2066"/>
                  </a:cubicBezTo>
                  <a:cubicBezTo>
                    <a:pt x="2717" y="1975"/>
                    <a:pt x="2669" y="2015"/>
                    <a:pt x="2623" y="2020"/>
                  </a:cubicBezTo>
                  <a:cubicBezTo>
                    <a:pt x="2577" y="2025"/>
                    <a:pt x="2555" y="2011"/>
                    <a:pt x="2555" y="2011"/>
                  </a:cubicBezTo>
                  <a:cubicBezTo>
                    <a:pt x="2398" y="1963"/>
                    <a:pt x="2496" y="1882"/>
                    <a:pt x="2529" y="1783"/>
                  </a:cubicBezTo>
                  <a:cubicBezTo>
                    <a:pt x="2602" y="1565"/>
                    <a:pt x="2747" y="1558"/>
                    <a:pt x="2747" y="1558"/>
                  </a:cubicBezTo>
                  <a:cubicBezTo>
                    <a:pt x="2610" y="1527"/>
                    <a:pt x="2543" y="1672"/>
                    <a:pt x="2495" y="1742"/>
                  </a:cubicBezTo>
                  <a:cubicBezTo>
                    <a:pt x="2447" y="1811"/>
                    <a:pt x="2433" y="1888"/>
                    <a:pt x="2331" y="1847"/>
                  </a:cubicBezTo>
                  <a:cubicBezTo>
                    <a:pt x="2188" y="1790"/>
                    <a:pt x="2240" y="1813"/>
                    <a:pt x="2134" y="1796"/>
                  </a:cubicBezTo>
                  <a:cubicBezTo>
                    <a:pt x="2029" y="1779"/>
                    <a:pt x="2092" y="1721"/>
                    <a:pt x="2033" y="1620"/>
                  </a:cubicBezTo>
                  <a:cubicBezTo>
                    <a:pt x="1974" y="1519"/>
                    <a:pt x="2036" y="1486"/>
                    <a:pt x="2079" y="1450"/>
                  </a:cubicBezTo>
                  <a:cubicBezTo>
                    <a:pt x="2123" y="1414"/>
                    <a:pt x="2130" y="1391"/>
                    <a:pt x="2130" y="1391"/>
                  </a:cubicBezTo>
                  <a:cubicBezTo>
                    <a:pt x="2254" y="1249"/>
                    <a:pt x="2308" y="1374"/>
                    <a:pt x="2400" y="1366"/>
                  </a:cubicBezTo>
                  <a:cubicBezTo>
                    <a:pt x="2568" y="1353"/>
                    <a:pt x="2624" y="1403"/>
                    <a:pt x="2643" y="1435"/>
                  </a:cubicBezTo>
                  <a:cubicBezTo>
                    <a:pt x="2615" y="1372"/>
                    <a:pt x="2570" y="1347"/>
                    <a:pt x="2493" y="1345"/>
                  </a:cubicBezTo>
                  <a:cubicBezTo>
                    <a:pt x="2407" y="1343"/>
                    <a:pt x="2355" y="1312"/>
                    <a:pt x="2430" y="1288"/>
                  </a:cubicBezTo>
                  <a:cubicBezTo>
                    <a:pt x="2505" y="1264"/>
                    <a:pt x="2559" y="1156"/>
                    <a:pt x="2559" y="1156"/>
                  </a:cubicBezTo>
                  <a:cubicBezTo>
                    <a:pt x="2515" y="1238"/>
                    <a:pt x="2401" y="1298"/>
                    <a:pt x="2282" y="1268"/>
                  </a:cubicBezTo>
                  <a:cubicBezTo>
                    <a:pt x="2163" y="1239"/>
                    <a:pt x="2136" y="1218"/>
                    <a:pt x="2100" y="1279"/>
                  </a:cubicBezTo>
                  <a:cubicBezTo>
                    <a:pt x="2064" y="1340"/>
                    <a:pt x="1989" y="1365"/>
                    <a:pt x="1936" y="1356"/>
                  </a:cubicBezTo>
                  <a:cubicBezTo>
                    <a:pt x="1883" y="1347"/>
                    <a:pt x="1862" y="1302"/>
                    <a:pt x="1862" y="1302"/>
                  </a:cubicBezTo>
                  <a:cubicBezTo>
                    <a:pt x="1835" y="1216"/>
                    <a:pt x="1852" y="1193"/>
                    <a:pt x="2007" y="1130"/>
                  </a:cubicBezTo>
                  <a:cubicBezTo>
                    <a:pt x="2162" y="1068"/>
                    <a:pt x="2039" y="905"/>
                    <a:pt x="2125" y="881"/>
                  </a:cubicBezTo>
                  <a:cubicBezTo>
                    <a:pt x="2211" y="857"/>
                    <a:pt x="2205" y="815"/>
                    <a:pt x="2205" y="815"/>
                  </a:cubicBezTo>
                  <a:cubicBezTo>
                    <a:pt x="2189" y="889"/>
                    <a:pt x="2056" y="820"/>
                    <a:pt x="2062" y="969"/>
                  </a:cubicBezTo>
                  <a:cubicBezTo>
                    <a:pt x="2069" y="1118"/>
                    <a:pt x="2001" y="1102"/>
                    <a:pt x="2001" y="1102"/>
                  </a:cubicBezTo>
                  <a:cubicBezTo>
                    <a:pt x="2054" y="1039"/>
                    <a:pt x="2001" y="965"/>
                    <a:pt x="1966" y="898"/>
                  </a:cubicBezTo>
                  <a:cubicBezTo>
                    <a:pt x="1930" y="831"/>
                    <a:pt x="1988" y="778"/>
                    <a:pt x="1988" y="778"/>
                  </a:cubicBezTo>
                  <a:cubicBezTo>
                    <a:pt x="1988" y="778"/>
                    <a:pt x="1879" y="785"/>
                    <a:pt x="1970" y="959"/>
                  </a:cubicBezTo>
                  <a:cubicBezTo>
                    <a:pt x="2061" y="1134"/>
                    <a:pt x="1894" y="1099"/>
                    <a:pt x="1846" y="1188"/>
                  </a:cubicBezTo>
                  <a:cubicBezTo>
                    <a:pt x="1798" y="1277"/>
                    <a:pt x="1809" y="1225"/>
                    <a:pt x="1748" y="1135"/>
                  </a:cubicBezTo>
                  <a:cubicBezTo>
                    <a:pt x="1688" y="1045"/>
                    <a:pt x="1752" y="1053"/>
                    <a:pt x="1762" y="949"/>
                  </a:cubicBezTo>
                  <a:cubicBezTo>
                    <a:pt x="1768" y="880"/>
                    <a:pt x="1749" y="836"/>
                    <a:pt x="1723" y="799"/>
                  </a:cubicBezTo>
                  <a:cubicBezTo>
                    <a:pt x="1719" y="741"/>
                    <a:pt x="1723" y="627"/>
                    <a:pt x="1811" y="655"/>
                  </a:cubicBezTo>
                  <a:cubicBezTo>
                    <a:pt x="1930" y="694"/>
                    <a:pt x="1897" y="468"/>
                    <a:pt x="1909" y="400"/>
                  </a:cubicBezTo>
                  <a:cubicBezTo>
                    <a:pt x="1919" y="341"/>
                    <a:pt x="1943" y="356"/>
                    <a:pt x="1949" y="361"/>
                  </a:cubicBezTo>
                  <a:cubicBezTo>
                    <a:pt x="1817" y="246"/>
                    <a:pt x="1919" y="661"/>
                    <a:pt x="1794" y="599"/>
                  </a:cubicBezTo>
                  <a:cubicBezTo>
                    <a:pt x="1695" y="549"/>
                    <a:pt x="1694" y="701"/>
                    <a:pt x="1698" y="766"/>
                  </a:cubicBezTo>
                  <a:cubicBezTo>
                    <a:pt x="1642" y="697"/>
                    <a:pt x="1582" y="633"/>
                    <a:pt x="1662" y="435"/>
                  </a:cubicBezTo>
                  <a:cubicBezTo>
                    <a:pt x="1797" y="107"/>
                    <a:pt x="1741" y="0"/>
                    <a:pt x="1741" y="0"/>
                  </a:cubicBezTo>
                  <a:cubicBezTo>
                    <a:pt x="1741" y="0"/>
                    <a:pt x="1768" y="154"/>
                    <a:pt x="1624" y="411"/>
                  </a:cubicBezTo>
                  <a:cubicBezTo>
                    <a:pt x="1589" y="475"/>
                    <a:pt x="1579" y="538"/>
                    <a:pt x="1581" y="597"/>
                  </a:cubicBezTo>
                  <a:cubicBezTo>
                    <a:pt x="1461" y="457"/>
                    <a:pt x="1440" y="727"/>
                    <a:pt x="1280" y="484"/>
                  </a:cubicBezTo>
                  <a:cubicBezTo>
                    <a:pt x="1165" y="312"/>
                    <a:pt x="1134" y="513"/>
                    <a:pt x="1134" y="513"/>
                  </a:cubicBezTo>
                  <a:cubicBezTo>
                    <a:pt x="1204" y="308"/>
                    <a:pt x="1293" y="697"/>
                    <a:pt x="1428" y="636"/>
                  </a:cubicBezTo>
                  <a:cubicBezTo>
                    <a:pt x="1499" y="604"/>
                    <a:pt x="1555" y="638"/>
                    <a:pt x="1593" y="678"/>
                  </a:cubicBezTo>
                  <a:cubicBezTo>
                    <a:pt x="1624" y="821"/>
                    <a:pt x="1704" y="937"/>
                    <a:pt x="1621" y="994"/>
                  </a:cubicBezTo>
                  <a:cubicBezTo>
                    <a:pt x="1490" y="1083"/>
                    <a:pt x="1431" y="1384"/>
                    <a:pt x="1268" y="1337"/>
                  </a:cubicBezTo>
                  <a:cubicBezTo>
                    <a:pt x="1212" y="1320"/>
                    <a:pt x="1172" y="1358"/>
                    <a:pt x="1094" y="1354"/>
                  </a:cubicBezTo>
                  <a:cubicBezTo>
                    <a:pt x="1016" y="1350"/>
                    <a:pt x="1022" y="1229"/>
                    <a:pt x="1099" y="1172"/>
                  </a:cubicBezTo>
                  <a:cubicBezTo>
                    <a:pt x="1175" y="1115"/>
                    <a:pt x="1331" y="1140"/>
                    <a:pt x="1200" y="981"/>
                  </a:cubicBezTo>
                  <a:cubicBezTo>
                    <a:pt x="1069" y="822"/>
                    <a:pt x="1132" y="769"/>
                    <a:pt x="1132" y="769"/>
                  </a:cubicBezTo>
                  <a:cubicBezTo>
                    <a:pt x="1007" y="841"/>
                    <a:pt x="1308" y="1065"/>
                    <a:pt x="1150" y="1105"/>
                  </a:cubicBezTo>
                  <a:cubicBezTo>
                    <a:pt x="991" y="1144"/>
                    <a:pt x="1008" y="1337"/>
                    <a:pt x="1008" y="1337"/>
                  </a:cubicBezTo>
                  <a:cubicBezTo>
                    <a:pt x="749" y="1289"/>
                    <a:pt x="1005" y="1041"/>
                    <a:pt x="700" y="982"/>
                  </a:cubicBezTo>
                  <a:cubicBezTo>
                    <a:pt x="394" y="923"/>
                    <a:pt x="457" y="791"/>
                    <a:pt x="457" y="791"/>
                  </a:cubicBezTo>
                  <a:cubicBezTo>
                    <a:pt x="405" y="843"/>
                    <a:pt x="478" y="1000"/>
                    <a:pt x="644" y="1005"/>
                  </a:cubicBezTo>
                  <a:cubicBezTo>
                    <a:pt x="811" y="1011"/>
                    <a:pt x="834" y="1141"/>
                    <a:pt x="834" y="1141"/>
                  </a:cubicBezTo>
                  <a:cubicBezTo>
                    <a:pt x="790" y="1053"/>
                    <a:pt x="757" y="1245"/>
                    <a:pt x="597" y="1129"/>
                  </a:cubicBezTo>
                  <a:cubicBezTo>
                    <a:pt x="494" y="1054"/>
                    <a:pt x="496" y="1190"/>
                    <a:pt x="496" y="1190"/>
                  </a:cubicBezTo>
                  <a:cubicBezTo>
                    <a:pt x="525" y="1026"/>
                    <a:pt x="694" y="1290"/>
                    <a:pt x="758" y="1189"/>
                  </a:cubicBezTo>
                  <a:cubicBezTo>
                    <a:pt x="823" y="1088"/>
                    <a:pt x="822" y="1403"/>
                    <a:pt x="1045" y="1417"/>
                  </a:cubicBezTo>
                  <a:cubicBezTo>
                    <a:pt x="1197" y="1427"/>
                    <a:pt x="1275" y="1396"/>
                    <a:pt x="1242" y="1520"/>
                  </a:cubicBezTo>
                  <a:cubicBezTo>
                    <a:pt x="1210" y="1643"/>
                    <a:pt x="1132" y="1600"/>
                    <a:pt x="1072" y="1491"/>
                  </a:cubicBezTo>
                  <a:cubicBezTo>
                    <a:pt x="1012" y="1381"/>
                    <a:pt x="863" y="1519"/>
                    <a:pt x="876" y="1478"/>
                  </a:cubicBezTo>
                  <a:cubicBezTo>
                    <a:pt x="889" y="1436"/>
                    <a:pt x="857" y="1420"/>
                    <a:pt x="857" y="1420"/>
                  </a:cubicBezTo>
                  <a:cubicBezTo>
                    <a:pt x="871" y="1479"/>
                    <a:pt x="787" y="1548"/>
                    <a:pt x="949" y="1495"/>
                  </a:cubicBezTo>
                  <a:cubicBezTo>
                    <a:pt x="1110" y="1443"/>
                    <a:pt x="1112" y="1709"/>
                    <a:pt x="1059" y="1604"/>
                  </a:cubicBezTo>
                  <a:cubicBezTo>
                    <a:pt x="1006" y="1499"/>
                    <a:pt x="864" y="1699"/>
                    <a:pt x="829" y="1534"/>
                  </a:cubicBezTo>
                  <a:cubicBezTo>
                    <a:pt x="805" y="1422"/>
                    <a:pt x="723" y="1560"/>
                    <a:pt x="723" y="1560"/>
                  </a:cubicBezTo>
                  <a:cubicBezTo>
                    <a:pt x="723" y="1560"/>
                    <a:pt x="792" y="1447"/>
                    <a:pt x="824" y="1577"/>
                  </a:cubicBezTo>
                  <a:cubicBezTo>
                    <a:pt x="856" y="1708"/>
                    <a:pt x="1014" y="1538"/>
                    <a:pt x="1048" y="1630"/>
                  </a:cubicBezTo>
                  <a:cubicBezTo>
                    <a:pt x="1082" y="1722"/>
                    <a:pt x="1278" y="1566"/>
                    <a:pt x="1128" y="1836"/>
                  </a:cubicBezTo>
                  <a:cubicBezTo>
                    <a:pt x="1026" y="2019"/>
                    <a:pt x="845" y="1542"/>
                    <a:pt x="676" y="1769"/>
                  </a:cubicBezTo>
                  <a:cubicBezTo>
                    <a:pt x="601" y="1869"/>
                    <a:pt x="478" y="1767"/>
                    <a:pt x="478" y="1767"/>
                  </a:cubicBezTo>
                  <a:cubicBezTo>
                    <a:pt x="517" y="1825"/>
                    <a:pt x="562" y="1895"/>
                    <a:pt x="708" y="1795"/>
                  </a:cubicBezTo>
                  <a:cubicBezTo>
                    <a:pt x="855" y="1696"/>
                    <a:pt x="829" y="1821"/>
                    <a:pt x="905" y="1861"/>
                  </a:cubicBezTo>
                  <a:cubicBezTo>
                    <a:pt x="981" y="1902"/>
                    <a:pt x="1089" y="1963"/>
                    <a:pt x="860" y="1976"/>
                  </a:cubicBezTo>
                  <a:cubicBezTo>
                    <a:pt x="630" y="1989"/>
                    <a:pt x="733" y="2367"/>
                    <a:pt x="288" y="2395"/>
                  </a:cubicBezTo>
                  <a:cubicBezTo>
                    <a:pt x="0" y="2413"/>
                    <a:pt x="68" y="2513"/>
                    <a:pt x="68" y="2513"/>
                  </a:cubicBezTo>
                  <a:cubicBezTo>
                    <a:pt x="68" y="2513"/>
                    <a:pt x="34" y="2419"/>
                    <a:pt x="288" y="2439"/>
                  </a:cubicBezTo>
                  <a:cubicBezTo>
                    <a:pt x="543" y="2459"/>
                    <a:pt x="648" y="2267"/>
                    <a:pt x="739" y="2145"/>
                  </a:cubicBezTo>
                  <a:cubicBezTo>
                    <a:pt x="831" y="2023"/>
                    <a:pt x="756" y="2195"/>
                    <a:pt x="881" y="2226"/>
                  </a:cubicBezTo>
                  <a:cubicBezTo>
                    <a:pt x="1006" y="2256"/>
                    <a:pt x="938" y="2304"/>
                    <a:pt x="922" y="2420"/>
                  </a:cubicBezTo>
                  <a:cubicBezTo>
                    <a:pt x="907" y="2536"/>
                    <a:pt x="1016" y="2539"/>
                    <a:pt x="1016" y="2539"/>
                  </a:cubicBezTo>
                  <a:cubicBezTo>
                    <a:pt x="846" y="2445"/>
                    <a:pt x="1076" y="2267"/>
                    <a:pt x="969" y="2228"/>
                  </a:cubicBezTo>
                  <a:cubicBezTo>
                    <a:pt x="861" y="2188"/>
                    <a:pt x="845" y="2068"/>
                    <a:pt x="917" y="2057"/>
                  </a:cubicBezTo>
                  <a:cubicBezTo>
                    <a:pt x="988" y="2046"/>
                    <a:pt x="1035" y="1985"/>
                    <a:pt x="1183" y="1939"/>
                  </a:cubicBezTo>
                  <a:cubicBezTo>
                    <a:pt x="1332" y="1893"/>
                    <a:pt x="1465" y="2233"/>
                    <a:pt x="1500" y="2318"/>
                  </a:cubicBezTo>
                  <a:cubicBezTo>
                    <a:pt x="1535" y="2403"/>
                    <a:pt x="1515" y="2594"/>
                    <a:pt x="1515" y="2594"/>
                  </a:cubicBezTo>
                  <a:cubicBezTo>
                    <a:pt x="1539" y="2644"/>
                    <a:pt x="1587" y="2610"/>
                    <a:pt x="1587" y="2610"/>
                  </a:cubicBezTo>
                  <a:cubicBezTo>
                    <a:pt x="1582" y="2534"/>
                    <a:pt x="1633" y="2232"/>
                    <a:pt x="1693" y="2201"/>
                  </a:cubicBezTo>
                  <a:cubicBezTo>
                    <a:pt x="1754" y="2170"/>
                    <a:pt x="1815" y="2115"/>
                    <a:pt x="1892" y="2038"/>
                  </a:cubicBezTo>
                  <a:cubicBezTo>
                    <a:pt x="1959" y="1972"/>
                    <a:pt x="2036" y="1935"/>
                    <a:pt x="2147" y="1936"/>
                  </a:cubicBezTo>
                  <a:cubicBezTo>
                    <a:pt x="2173" y="1955"/>
                    <a:pt x="2197" y="1985"/>
                    <a:pt x="2221" y="2005"/>
                  </a:cubicBezTo>
                  <a:cubicBezTo>
                    <a:pt x="2298" y="2066"/>
                    <a:pt x="2350" y="2475"/>
                    <a:pt x="2468" y="2435"/>
                  </a:cubicBezTo>
                  <a:cubicBezTo>
                    <a:pt x="2534" y="2413"/>
                    <a:pt x="2572" y="2264"/>
                    <a:pt x="2608" y="2212"/>
                  </a:cubicBezTo>
                  <a:cubicBezTo>
                    <a:pt x="2680" y="2105"/>
                    <a:pt x="2691" y="2263"/>
                    <a:pt x="2702" y="2323"/>
                  </a:cubicBezTo>
                  <a:cubicBezTo>
                    <a:pt x="2710" y="2363"/>
                    <a:pt x="2729" y="2534"/>
                    <a:pt x="2790" y="2528"/>
                  </a:cubicBezTo>
                  <a:cubicBezTo>
                    <a:pt x="2821" y="2525"/>
                    <a:pt x="2855" y="2455"/>
                    <a:pt x="2857" y="2429"/>
                  </a:cubicBezTo>
                  <a:cubicBezTo>
                    <a:pt x="2857" y="2429"/>
                    <a:pt x="2765" y="2669"/>
                    <a:pt x="2722" y="2289"/>
                  </a:cubicBezTo>
                  <a:close/>
                </a:path>
              </a:pathLst>
            </a:custGeom>
            <a:solidFill>
              <a:srgbClr val="FCE35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0" name="Google Shape;790;ga271cc3a49_1_4321"/>
            <p:cNvSpPr/>
            <p:nvPr/>
          </p:nvSpPr>
          <p:spPr>
            <a:xfrm rot="5400000">
              <a:off x="3238184" y="2869063"/>
              <a:ext cx="825667" cy="919200"/>
            </a:xfrm>
            <a:custGeom>
              <a:rect b="b" l="l" r="r" t="t"/>
              <a:pathLst>
                <a:path extrusionOk="0" h="488" w="436">
                  <a:moveTo>
                    <a:pt x="389" y="102"/>
                  </a:moveTo>
                  <a:cubicBezTo>
                    <a:pt x="370" y="107"/>
                    <a:pt x="353" y="121"/>
                    <a:pt x="334" y="126"/>
                  </a:cubicBezTo>
                  <a:cubicBezTo>
                    <a:pt x="310" y="132"/>
                    <a:pt x="277" y="128"/>
                    <a:pt x="254" y="123"/>
                  </a:cubicBezTo>
                  <a:cubicBezTo>
                    <a:pt x="228" y="117"/>
                    <a:pt x="198" y="108"/>
                    <a:pt x="173" y="98"/>
                  </a:cubicBezTo>
                  <a:cubicBezTo>
                    <a:pt x="146" y="88"/>
                    <a:pt x="130" y="65"/>
                    <a:pt x="107" y="48"/>
                  </a:cubicBezTo>
                  <a:cubicBezTo>
                    <a:pt x="72" y="24"/>
                    <a:pt x="3" y="0"/>
                    <a:pt x="1" y="61"/>
                  </a:cubicBezTo>
                  <a:cubicBezTo>
                    <a:pt x="0" y="122"/>
                    <a:pt x="45" y="190"/>
                    <a:pt x="78" y="238"/>
                  </a:cubicBezTo>
                  <a:cubicBezTo>
                    <a:pt x="123" y="304"/>
                    <a:pt x="193" y="488"/>
                    <a:pt x="280" y="358"/>
                  </a:cubicBezTo>
                  <a:cubicBezTo>
                    <a:pt x="316" y="305"/>
                    <a:pt x="354" y="255"/>
                    <a:pt x="389" y="204"/>
                  </a:cubicBezTo>
                  <a:cubicBezTo>
                    <a:pt x="402" y="185"/>
                    <a:pt x="436" y="134"/>
                    <a:pt x="426" y="109"/>
                  </a:cubicBezTo>
                  <a:cubicBezTo>
                    <a:pt x="418" y="91"/>
                    <a:pt x="393" y="85"/>
                    <a:pt x="381" y="102"/>
                  </a:cubicBezTo>
                </a:path>
              </a:pathLst>
            </a:custGeom>
            <a:solidFill>
              <a:srgbClr val="FBE78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1" name="Google Shape;791;ga271cc3a49_1_4321"/>
            <p:cNvSpPr/>
            <p:nvPr/>
          </p:nvSpPr>
          <p:spPr>
            <a:xfrm rot="5400000">
              <a:off x="2891469" y="3328663"/>
              <a:ext cx="3225" cy="3225"/>
            </a:xfrm>
            <a:custGeom>
              <a:rect b="b" l="l" r="r" t="t"/>
              <a:pathLst>
                <a:path extrusionOk="0" h="1" w="1">
                  <a:moveTo>
                    <a:pt x="0" y="0"/>
                  </a:moveTo>
                  <a:lnTo>
                    <a:pt x="0" y="0"/>
                  </a:lnTo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noFill/>
            <a:ln cap="rnd" cmpd="sng" w="9525">
              <a:solidFill>
                <a:srgbClr val="494E4E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2" name="Google Shape;792;ga271cc3a49_1_4321"/>
            <p:cNvSpPr/>
            <p:nvPr/>
          </p:nvSpPr>
          <p:spPr>
            <a:xfrm rot="5400000">
              <a:off x="2730206" y="4799382"/>
              <a:ext cx="406383" cy="399932"/>
            </a:xfrm>
            <a:custGeom>
              <a:rect b="b" l="l" r="r" t="t"/>
              <a:pathLst>
                <a:path extrusionOk="0" h="211" w="214">
                  <a:moveTo>
                    <a:pt x="1" y="0"/>
                  </a:moveTo>
                  <a:cubicBezTo>
                    <a:pt x="0" y="8"/>
                    <a:pt x="8" y="19"/>
                    <a:pt x="10" y="28"/>
                  </a:cubicBezTo>
                  <a:cubicBezTo>
                    <a:pt x="16" y="44"/>
                    <a:pt x="17" y="61"/>
                    <a:pt x="22" y="77"/>
                  </a:cubicBezTo>
                  <a:cubicBezTo>
                    <a:pt x="29" y="99"/>
                    <a:pt x="40" y="121"/>
                    <a:pt x="50" y="141"/>
                  </a:cubicBezTo>
                  <a:cubicBezTo>
                    <a:pt x="61" y="165"/>
                    <a:pt x="74" y="201"/>
                    <a:pt x="103" y="206"/>
                  </a:cubicBezTo>
                  <a:cubicBezTo>
                    <a:pt x="134" y="211"/>
                    <a:pt x="153" y="172"/>
                    <a:pt x="167" y="150"/>
                  </a:cubicBezTo>
                  <a:cubicBezTo>
                    <a:pt x="178" y="133"/>
                    <a:pt x="183" y="113"/>
                    <a:pt x="192" y="95"/>
                  </a:cubicBezTo>
                  <a:cubicBezTo>
                    <a:pt x="200" y="80"/>
                    <a:pt x="209" y="64"/>
                    <a:pt x="214" y="49"/>
                  </a:cubicBezTo>
                  <a:cubicBezTo>
                    <a:pt x="200" y="53"/>
                    <a:pt x="180" y="98"/>
                    <a:pt x="169" y="112"/>
                  </a:cubicBezTo>
                  <a:cubicBezTo>
                    <a:pt x="158" y="127"/>
                    <a:pt x="146" y="144"/>
                    <a:pt x="130" y="153"/>
                  </a:cubicBezTo>
                  <a:cubicBezTo>
                    <a:pt x="101" y="171"/>
                    <a:pt x="86" y="158"/>
                    <a:pt x="73" y="131"/>
                  </a:cubicBezTo>
                  <a:cubicBezTo>
                    <a:pt x="54" y="86"/>
                    <a:pt x="25" y="46"/>
                    <a:pt x="1" y="5"/>
                  </a:cubicBezTo>
                </a:path>
              </a:pathLst>
            </a:custGeom>
            <a:solidFill>
              <a:srgbClr val="F8EDB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3" name="Google Shape;793;ga271cc3a49_1_4321"/>
            <p:cNvSpPr/>
            <p:nvPr/>
          </p:nvSpPr>
          <p:spPr>
            <a:xfrm rot="5400000">
              <a:off x="3570387" y="4836473"/>
              <a:ext cx="148362" cy="299949"/>
            </a:xfrm>
            <a:custGeom>
              <a:rect b="b" l="l" r="r" t="t"/>
              <a:pathLst>
                <a:path extrusionOk="0" h="159" w="79">
                  <a:moveTo>
                    <a:pt x="79" y="2"/>
                  </a:moveTo>
                  <a:cubicBezTo>
                    <a:pt x="78" y="13"/>
                    <a:pt x="62" y="27"/>
                    <a:pt x="57" y="38"/>
                  </a:cubicBezTo>
                  <a:cubicBezTo>
                    <a:pt x="50" y="53"/>
                    <a:pt x="44" y="71"/>
                    <a:pt x="41" y="87"/>
                  </a:cubicBezTo>
                  <a:cubicBezTo>
                    <a:pt x="38" y="101"/>
                    <a:pt x="37" y="116"/>
                    <a:pt x="39" y="130"/>
                  </a:cubicBezTo>
                  <a:cubicBezTo>
                    <a:pt x="40" y="139"/>
                    <a:pt x="45" y="150"/>
                    <a:pt x="41" y="159"/>
                  </a:cubicBezTo>
                  <a:cubicBezTo>
                    <a:pt x="22" y="151"/>
                    <a:pt x="22" y="112"/>
                    <a:pt x="11" y="95"/>
                  </a:cubicBezTo>
                  <a:cubicBezTo>
                    <a:pt x="0" y="79"/>
                    <a:pt x="0" y="72"/>
                    <a:pt x="12" y="54"/>
                  </a:cubicBezTo>
                  <a:cubicBezTo>
                    <a:pt x="27" y="30"/>
                    <a:pt x="58" y="21"/>
                    <a:pt x="75" y="0"/>
                  </a:cubicBezTo>
                </a:path>
              </a:pathLst>
            </a:custGeom>
            <a:solidFill>
              <a:srgbClr val="F8EDB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4" name="Google Shape;794;ga271cc3a49_1_4321"/>
            <p:cNvSpPr/>
            <p:nvPr/>
          </p:nvSpPr>
          <p:spPr>
            <a:xfrm rot="5400000">
              <a:off x="4960474" y="1836979"/>
              <a:ext cx="103208" cy="216093"/>
            </a:xfrm>
            <a:custGeom>
              <a:rect b="b" l="l" r="r" t="t"/>
              <a:pathLst>
                <a:path extrusionOk="0" h="115" w="55">
                  <a:moveTo>
                    <a:pt x="3" y="11"/>
                  </a:moveTo>
                  <a:cubicBezTo>
                    <a:pt x="12" y="18"/>
                    <a:pt x="30" y="27"/>
                    <a:pt x="39" y="17"/>
                  </a:cubicBezTo>
                  <a:cubicBezTo>
                    <a:pt x="43" y="13"/>
                    <a:pt x="41" y="0"/>
                    <a:pt x="50" y="2"/>
                  </a:cubicBezTo>
                  <a:cubicBezTo>
                    <a:pt x="55" y="4"/>
                    <a:pt x="54" y="15"/>
                    <a:pt x="54" y="19"/>
                  </a:cubicBezTo>
                  <a:cubicBezTo>
                    <a:pt x="52" y="52"/>
                    <a:pt x="46" y="82"/>
                    <a:pt x="52" y="115"/>
                  </a:cubicBezTo>
                  <a:cubicBezTo>
                    <a:pt x="48" y="102"/>
                    <a:pt x="41" y="91"/>
                    <a:pt x="38" y="78"/>
                  </a:cubicBezTo>
                  <a:cubicBezTo>
                    <a:pt x="35" y="66"/>
                    <a:pt x="34" y="56"/>
                    <a:pt x="28" y="46"/>
                  </a:cubicBezTo>
                  <a:cubicBezTo>
                    <a:pt x="21" y="33"/>
                    <a:pt x="10" y="24"/>
                    <a:pt x="0" y="14"/>
                  </a:cubicBezTo>
                </a:path>
              </a:pathLst>
            </a:custGeom>
            <a:solidFill>
              <a:srgbClr val="F8EDB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5" name="Google Shape;795;ga271cc3a49_1_4321"/>
            <p:cNvSpPr/>
            <p:nvPr/>
          </p:nvSpPr>
          <p:spPr>
            <a:xfrm rot="5400000">
              <a:off x="5178179" y="2506221"/>
              <a:ext cx="170939" cy="241895"/>
            </a:xfrm>
            <a:custGeom>
              <a:rect b="b" l="l" r="r" t="t"/>
              <a:pathLst>
                <a:path extrusionOk="0" h="129" w="91">
                  <a:moveTo>
                    <a:pt x="46" y="0"/>
                  </a:moveTo>
                  <a:cubicBezTo>
                    <a:pt x="61" y="23"/>
                    <a:pt x="72" y="56"/>
                    <a:pt x="60" y="83"/>
                  </a:cubicBezTo>
                  <a:cubicBezTo>
                    <a:pt x="54" y="97"/>
                    <a:pt x="47" y="108"/>
                    <a:pt x="32" y="113"/>
                  </a:cubicBezTo>
                  <a:cubicBezTo>
                    <a:pt x="24" y="116"/>
                    <a:pt x="4" y="117"/>
                    <a:pt x="0" y="124"/>
                  </a:cubicBezTo>
                  <a:cubicBezTo>
                    <a:pt x="17" y="129"/>
                    <a:pt x="49" y="114"/>
                    <a:pt x="65" y="106"/>
                  </a:cubicBezTo>
                  <a:cubicBezTo>
                    <a:pt x="79" y="99"/>
                    <a:pt x="86" y="86"/>
                    <a:pt x="88" y="70"/>
                  </a:cubicBezTo>
                  <a:cubicBezTo>
                    <a:pt x="91" y="44"/>
                    <a:pt x="61" y="27"/>
                    <a:pt x="48" y="6"/>
                  </a:cubicBezTo>
                </a:path>
              </a:pathLst>
            </a:custGeom>
            <a:solidFill>
              <a:srgbClr val="F8EDB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6" name="Google Shape;796;ga271cc3a49_1_4321"/>
            <p:cNvSpPr/>
            <p:nvPr/>
          </p:nvSpPr>
          <p:spPr>
            <a:xfrm rot="5400000">
              <a:off x="5334605" y="1366091"/>
              <a:ext cx="312850" cy="135461"/>
            </a:xfrm>
            <a:custGeom>
              <a:rect b="b" l="l" r="r" t="t"/>
              <a:pathLst>
                <a:path extrusionOk="0" h="72" w="166">
                  <a:moveTo>
                    <a:pt x="0" y="0"/>
                  </a:moveTo>
                  <a:cubicBezTo>
                    <a:pt x="47" y="50"/>
                    <a:pt x="99" y="67"/>
                    <a:pt x="166" y="72"/>
                  </a:cubicBezTo>
                  <a:cubicBezTo>
                    <a:pt x="151" y="63"/>
                    <a:pt x="131" y="62"/>
                    <a:pt x="115" y="56"/>
                  </a:cubicBezTo>
                  <a:cubicBezTo>
                    <a:pt x="96" y="48"/>
                    <a:pt x="74" y="43"/>
                    <a:pt x="55" y="33"/>
                  </a:cubicBezTo>
                  <a:cubicBezTo>
                    <a:pt x="46" y="28"/>
                    <a:pt x="37" y="21"/>
                    <a:pt x="27" y="16"/>
                  </a:cubicBezTo>
                  <a:cubicBezTo>
                    <a:pt x="19" y="12"/>
                    <a:pt x="8" y="10"/>
                    <a:pt x="1" y="5"/>
                  </a:cubicBezTo>
                </a:path>
              </a:pathLst>
            </a:custGeom>
            <a:solidFill>
              <a:srgbClr val="F8EDB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7" name="Google Shape;797;ga271cc3a49_1_4321"/>
            <p:cNvSpPr/>
            <p:nvPr/>
          </p:nvSpPr>
          <p:spPr>
            <a:xfrm rot="5400000">
              <a:off x="4949186" y="1667653"/>
              <a:ext cx="151587" cy="67730"/>
            </a:xfrm>
            <a:custGeom>
              <a:rect b="b" l="l" r="r" t="t"/>
              <a:pathLst>
                <a:path extrusionOk="0" h="35" w="80">
                  <a:moveTo>
                    <a:pt x="0" y="8"/>
                  </a:moveTo>
                  <a:cubicBezTo>
                    <a:pt x="31" y="22"/>
                    <a:pt x="61" y="35"/>
                    <a:pt x="80" y="0"/>
                  </a:cubicBezTo>
                  <a:cubicBezTo>
                    <a:pt x="68" y="3"/>
                    <a:pt x="60" y="12"/>
                    <a:pt x="48" y="13"/>
                  </a:cubicBezTo>
                  <a:cubicBezTo>
                    <a:pt x="35" y="15"/>
                    <a:pt x="22" y="13"/>
                    <a:pt x="9" y="13"/>
                  </a:cubicBezTo>
                </a:path>
              </a:pathLst>
            </a:custGeom>
            <a:solidFill>
              <a:srgbClr val="F8EDB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8" name="Google Shape;798;ga271cc3a49_1_4321"/>
            <p:cNvSpPr/>
            <p:nvPr/>
          </p:nvSpPr>
          <p:spPr>
            <a:xfrm rot="5400000">
              <a:off x="5934503" y="3162562"/>
              <a:ext cx="338652" cy="174164"/>
            </a:xfrm>
            <a:custGeom>
              <a:rect b="b" l="l" r="r" t="t"/>
              <a:pathLst>
                <a:path extrusionOk="0" h="91" w="180">
                  <a:moveTo>
                    <a:pt x="2" y="26"/>
                  </a:moveTo>
                  <a:cubicBezTo>
                    <a:pt x="11" y="27"/>
                    <a:pt x="30" y="13"/>
                    <a:pt x="39" y="9"/>
                  </a:cubicBezTo>
                  <a:cubicBezTo>
                    <a:pt x="51" y="3"/>
                    <a:pt x="61" y="0"/>
                    <a:pt x="75" y="0"/>
                  </a:cubicBezTo>
                  <a:cubicBezTo>
                    <a:pt x="97" y="0"/>
                    <a:pt x="106" y="11"/>
                    <a:pt x="123" y="25"/>
                  </a:cubicBezTo>
                  <a:cubicBezTo>
                    <a:pt x="149" y="47"/>
                    <a:pt x="170" y="57"/>
                    <a:pt x="180" y="91"/>
                  </a:cubicBezTo>
                  <a:cubicBezTo>
                    <a:pt x="173" y="90"/>
                    <a:pt x="165" y="82"/>
                    <a:pt x="159" y="77"/>
                  </a:cubicBezTo>
                  <a:cubicBezTo>
                    <a:pt x="146" y="65"/>
                    <a:pt x="132" y="55"/>
                    <a:pt x="117" y="47"/>
                  </a:cubicBezTo>
                  <a:cubicBezTo>
                    <a:pt x="101" y="38"/>
                    <a:pt x="86" y="34"/>
                    <a:pt x="69" y="29"/>
                  </a:cubicBezTo>
                  <a:cubicBezTo>
                    <a:pt x="45" y="22"/>
                    <a:pt x="22" y="17"/>
                    <a:pt x="0" y="32"/>
                  </a:cubicBezTo>
                </a:path>
              </a:pathLst>
            </a:custGeom>
            <a:solidFill>
              <a:srgbClr val="F8EDB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9" name="Google Shape;799;ga271cc3a49_1_4321"/>
            <p:cNvSpPr/>
            <p:nvPr/>
          </p:nvSpPr>
          <p:spPr>
            <a:xfrm rot="5400000">
              <a:off x="6315084" y="3265770"/>
              <a:ext cx="129010" cy="364455"/>
            </a:xfrm>
            <a:custGeom>
              <a:rect b="b" l="l" r="r" t="t"/>
              <a:pathLst>
                <a:path extrusionOk="0" h="193" w="68">
                  <a:moveTo>
                    <a:pt x="68" y="0"/>
                  </a:moveTo>
                  <a:cubicBezTo>
                    <a:pt x="48" y="34"/>
                    <a:pt x="28" y="67"/>
                    <a:pt x="18" y="105"/>
                  </a:cubicBezTo>
                  <a:cubicBezTo>
                    <a:pt x="12" y="132"/>
                    <a:pt x="0" y="165"/>
                    <a:pt x="7" y="193"/>
                  </a:cubicBezTo>
                  <a:cubicBezTo>
                    <a:pt x="17" y="173"/>
                    <a:pt x="24" y="150"/>
                    <a:pt x="29" y="128"/>
                  </a:cubicBezTo>
                  <a:cubicBezTo>
                    <a:pt x="34" y="106"/>
                    <a:pt x="44" y="87"/>
                    <a:pt x="50" y="65"/>
                  </a:cubicBezTo>
                  <a:cubicBezTo>
                    <a:pt x="55" y="48"/>
                    <a:pt x="60" y="28"/>
                    <a:pt x="68" y="15"/>
                  </a:cubicBezTo>
                </a:path>
              </a:pathLst>
            </a:custGeom>
            <a:solidFill>
              <a:srgbClr val="F8EDB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0" name="Google Shape;800;ga271cc3a49_1_4321"/>
            <p:cNvSpPr/>
            <p:nvPr/>
          </p:nvSpPr>
          <p:spPr>
            <a:xfrm rot="5400000">
              <a:off x="5960305" y="3607648"/>
              <a:ext cx="338652" cy="335427"/>
            </a:xfrm>
            <a:custGeom>
              <a:rect b="b" l="l" r="r" t="t"/>
              <a:pathLst>
                <a:path extrusionOk="0" h="178" w="179">
                  <a:moveTo>
                    <a:pt x="4" y="174"/>
                  </a:moveTo>
                  <a:cubicBezTo>
                    <a:pt x="5" y="152"/>
                    <a:pt x="7" y="122"/>
                    <a:pt x="24" y="106"/>
                  </a:cubicBezTo>
                  <a:cubicBezTo>
                    <a:pt x="43" y="88"/>
                    <a:pt x="59" y="91"/>
                    <a:pt x="80" y="96"/>
                  </a:cubicBezTo>
                  <a:cubicBezTo>
                    <a:pt x="90" y="98"/>
                    <a:pt x="107" y="104"/>
                    <a:pt x="116" y="102"/>
                  </a:cubicBezTo>
                  <a:cubicBezTo>
                    <a:pt x="126" y="99"/>
                    <a:pt x="140" y="86"/>
                    <a:pt x="146" y="78"/>
                  </a:cubicBezTo>
                  <a:cubicBezTo>
                    <a:pt x="157" y="64"/>
                    <a:pt x="162" y="48"/>
                    <a:pt x="166" y="32"/>
                  </a:cubicBezTo>
                  <a:cubicBezTo>
                    <a:pt x="168" y="21"/>
                    <a:pt x="169" y="9"/>
                    <a:pt x="174" y="0"/>
                  </a:cubicBezTo>
                  <a:cubicBezTo>
                    <a:pt x="179" y="25"/>
                    <a:pt x="176" y="74"/>
                    <a:pt x="163" y="97"/>
                  </a:cubicBezTo>
                  <a:cubicBezTo>
                    <a:pt x="153" y="115"/>
                    <a:pt x="127" y="119"/>
                    <a:pt x="108" y="119"/>
                  </a:cubicBezTo>
                  <a:cubicBezTo>
                    <a:pt x="84" y="119"/>
                    <a:pt x="58" y="112"/>
                    <a:pt x="37" y="128"/>
                  </a:cubicBezTo>
                  <a:cubicBezTo>
                    <a:pt x="23" y="138"/>
                    <a:pt x="0" y="159"/>
                    <a:pt x="0" y="178"/>
                  </a:cubicBezTo>
                </a:path>
              </a:pathLst>
            </a:custGeom>
            <a:solidFill>
              <a:srgbClr val="F8EDB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1" name="Google Shape;801;ga271cc3a49_1_4321"/>
            <p:cNvSpPr/>
            <p:nvPr/>
          </p:nvSpPr>
          <p:spPr>
            <a:xfrm rot="5400000">
              <a:off x="4689552" y="4762292"/>
              <a:ext cx="206417" cy="119335"/>
            </a:xfrm>
            <a:custGeom>
              <a:rect b="b" l="l" r="r" t="t"/>
              <a:pathLst>
                <a:path extrusionOk="0" h="62" w="110">
                  <a:moveTo>
                    <a:pt x="110" y="0"/>
                  </a:moveTo>
                  <a:cubicBezTo>
                    <a:pt x="96" y="8"/>
                    <a:pt x="78" y="18"/>
                    <a:pt x="77" y="36"/>
                  </a:cubicBezTo>
                  <a:cubicBezTo>
                    <a:pt x="77" y="45"/>
                    <a:pt x="93" y="61"/>
                    <a:pt x="79" y="62"/>
                  </a:cubicBezTo>
                  <a:cubicBezTo>
                    <a:pt x="76" y="62"/>
                    <a:pt x="65" y="53"/>
                    <a:pt x="62" y="52"/>
                  </a:cubicBezTo>
                  <a:cubicBezTo>
                    <a:pt x="53" y="47"/>
                    <a:pt x="46" y="46"/>
                    <a:pt x="37" y="42"/>
                  </a:cubicBezTo>
                  <a:cubicBezTo>
                    <a:pt x="22" y="37"/>
                    <a:pt x="6" y="28"/>
                    <a:pt x="0" y="13"/>
                  </a:cubicBezTo>
                  <a:cubicBezTo>
                    <a:pt x="7" y="8"/>
                    <a:pt x="26" y="15"/>
                    <a:pt x="36" y="15"/>
                  </a:cubicBezTo>
                  <a:cubicBezTo>
                    <a:pt x="46" y="16"/>
                    <a:pt x="58" y="17"/>
                    <a:pt x="68" y="14"/>
                  </a:cubicBezTo>
                  <a:cubicBezTo>
                    <a:pt x="81" y="10"/>
                    <a:pt x="91" y="1"/>
                    <a:pt x="106" y="0"/>
                  </a:cubicBezTo>
                </a:path>
              </a:pathLst>
            </a:custGeom>
            <a:solidFill>
              <a:srgbClr val="F8EDB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2" name="Google Shape;802;ga271cc3a49_1_4321"/>
            <p:cNvSpPr/>
            <p:nvPr/>
          </p:nvSpPr>
          <p:spPr>
            <a:xfrm rot="5400000">
              <a:off x="3110787" y="5315424"/>
              <a:ext cx="141912" cy="135461"/>
            </a:xfrm>
            <a:custGeom>
              <a:rect b="b" l="l" r="r" t="t"/>
              <a:pathLst>
                <a:path extrusionOk="0" h="71" w="75">
                  <a:moveTo>
                    <a:pt x="0" y="40"/>
                  </a:moveTo>
                  <a:cubicBezTo>
                    <a:pt x="14" y="30"/>
                    <a:pt x="33" y="15"/>
                    <a:pt x="52" y="26"/>
                  </a:cubicBezTo>
                  <a:cubicBezTo>
                    <a:pt x="67" y="35"/>
                    <a:pt x="68" y="58"/>
                    <a:pt x="75" y="71"/>
                  </a:cubicBezTo>
                  <a:cubicBezTo>
                    <a:pt x="73" y="54"/>
                    <a:pt x="69" y="14"/>
                    <a:pt x="47" y="7"/>
                  </a:cubicBezTo>
                  <a:cubicBezTo>
                    <a:pt x="27" y="0"/>
                    <a:pt x="12" y="28"/>
                    <a:pt x="2" y="40"/>
                  </a:cubicBezTo>
                </a:path>
              </a:pathLst>
            </a:custGeom>
            <a:solidFill>
              <a:srgbClr val="F8EDB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3" name="Google Shape;803;ga271cc3a49_1_4321"/>
            <p:cNvSpPr/>
            <p:nvPr/>
          </p:nvSpPr>
          <p:spPr>
            <a:xfrm rot="5400000">
              <a:off x="3076922" y="1646689"/>
              <a:ext cx="422509" cy="361229"/>
            </a:xfrm>
            <a:custGeom>
              <a:rect b="b" l="l" r="r" t="t"/>
              <a:pathLst>
                <a:path extrusionOk="0" h="191" w="223">
                  <a:moveTo>
                    <a:pt x="223" y="36"/>
                  </a:moveTo>
                  <a:cubicBezTo>
                    <a:pt x="177" y="58"/>
                    <a:pt x="186" y="130"/>
                    <a:pt x="193" y="170"/>
                  </a:cubicBezTo>
                  <a:cubicBezTo>
                    <a:pt x="169" y="141"/>
                    <a:pt x="169" y="61"/>
                    <a:pt x="116" y="67"/>
                  </a:cubicBezTo>
                  <a:cubicBezTo>
                    <a:pt x="93" y="70"/>
                    <a:pt x="75" y="93"/>
                    <a:pt x="61" y="111"/>
                  </a:cubicBezTo>
                  <a:cubicBezTo>
                    <a:pt x="41" y="137"/>
                    <a:pt x="15" y="163"/>
                    <a:pt x="0" y="191"/>
                  </a:cubicBezTo>
                  <a:cubicBezTo>
                    <a:pt x="17" y="152"/>
                    <a:pt x="43" y="113"/>
                    <a:pt x="68" y="79"/>
                  </a:cubicBezTo>
                  <a:cubicBezTo>
                    <a:pt x="85" y="57"/>
                    <a:pt x="103" y="28"/>
                    <a:pt x="127" y="13"/>
                  </a:cubicBezTo>
                  <a:cubicBezTo>
                    <a:pt x="139" y="6"/>
                    <a:pt x="164" y="0"/>
                    <a:pt x="178" y="3"/>
                  </a:cubicBezTo>
                  <a:cubicBezTo>
                    <a:pt x="195" y="7"/>
                    <a:pt x="204" y="26"/>
                    <a:pt x="217" y="36"/>
                  </a:cubicBezTo>
                </a:path>
              </a:pathLst>
            </a:custGeom>
            <a:solidFill>
              <a:srgbClr val="F8EDB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4" name="Google Shape;804;ga271cc3a49_1_4321"/>
            <p:cNvSpPr/>
            <p:nvPr/>
          </p:nvSpPr>
          <p:spPr>
            <a:xfrm rot="5400000">
              <a:off x="2556042" y="1093557"/>
              <a:ext cx="474113" cy="222543"/>
            </a:xfrm>
            <a:custGeom>
              <a:rect b="b" l="l" r="r" t="t"/>
              <a:pathLst>
                <a:path extrusionOk="0" h="117" w="252">
                  <a:moveTo>
                    <a:pt x="0" y="110"/>
                  </a:moveTo>
                  <a:cubicBezTo>
                    <a:pt x="14" y="117"/>
                    <a:pt x="52" y="107"/>
                    <a:pt x="69" y="104"/>
                  </a:cubicBezTo>
                  <a:cubicBezTo>
                    <a:pt x="98" y="99"/>
                    <a:pt x="125" y="95"/>
                    <a:pt x="150" y="80"/>
                  </a:cubicBezTo>
                  <a:cubicBezTo>
                    <a:pt x="170" y="69"/>
                    <a:pt x="189" y="59"/>
                    <a:pt x="207" y="45"/>
                  </a:cubicBezTo>
                  <a:cubicBezTo>
                    <a:pt x="220" y="35"/>
                    <a:pt x="251" y="17"/>
                    <a:pt x="252" y="0"/>
                  </a:cubicBezTo>
                  <a:cubicBezTo>
                    <a:pt x="238" y="24"/>
                    <a:pt x="205" y="29"/>
                    <a:pt x="180" y="38"/>
                  </a:cubicBezTo>
                  <a:cubicBezTo>
                    <a:pt x="151" y="49"/>
                    <a:pt x="117" y="58"/>
                    <a:pt x="90" y="74"/>
                  </a:cubicBezTo>
                  <a:cubicBezTo>
                    <a:pt x="73" y="85"/>
                    <a:pt x="56" y="94"/>
                    <a:pt x="38" y="103"/>
                  </a:cubicBezTo>
                  <a:cubicBezTo>
                    <a:pt x="26" y="108"/>
                    <a:pt x="13" y="110"/>
                    <a:pt x="1" y="116"/>
                  </a:cubicBezTo>
                </a:path>
              </a:pathLst>
            </a:custGeom>
            <a:solidFill>
              <a:srgbClr val="F8EDB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5" name="Google Shape;805;ga271cc3a49_1_4321"/>
            <p:cNvSpPr/>
            <p:nvPr/>
          </p:nvSpPr>
          <p:spPr>
            <a:xfrm rot="5400000">
              <a:off x="2885018" y="2083712"/>
              <a:ext cx="93533" cy="241895"/>
            </a:xfrm>
            <a:custGeom>
              <a:rect b="b" l="l" r="r" t="t"/>
              <a:pathLst>
                <a:path extrusionOk="0" h="128" w="50">
                  <a:moveTo>
                    <a:pt x="0" y="0"/>
                  </a:moveTo>
                  <a:cubicBezTo>
                    <a:pt x="50" y="22"/>
                    <a:pt x="29" y="90"/>
                    <a:pt x="7" y="128"/>
                  </a:cubicBezTo>
                  <a:cubicBezTo>
                    <a:pt x="27" y="106"/>
                    <a:pt x="46" y="62"/>
                    <a:pt x="41" y="32"/>
                  </a:cubicBezTo>
                  <a:cubicBezTo>
                    <a:pt x="36" y="6"/>
                    <a:pt x="24" y="8"/>
                    <a:pt x="1" y="7"/>
                  </a:cubicBezTo>
                </a:path>
              </a:pathLst>
            </a:custGeom>
            <a:solidFill>
              <a:srgbClr val="F8EDB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6" name="Google Shape;806;ga271cc3a49_1_4321"/>
            <p:cNvSpPr/>
            <p:nvPr/>
          </p:nvSpPr>
          <p:spPr>
            <a:xfrm rot="5400000">
              <a:off x="3742938" y="1793438"/>
              <a:ext cx="370905" cy="183840"/>
            </a:xfrm>
            <a:custGeom>
              <a:rect b="b" l="l" r="r" t="t"/>
              <a:pathLst>
                <a:path extrusionOk="0" h="97" w="198">
                  <a:moveTo>
                    <a:pt x="0" y="53"/>
                  </a:moveTo>
                  <a:cubicBezTo>
                    <a:pt x="2" y="40"/>
                    <a:pt x="44" y="25"/>
                    <a:pt x="57" y="19"/>
                  </a:cubicBezTo>
                  <a:cubicBezTo>
                    <a:pt x="74" y="13"/>
                    <a:pt x="99" y="4"/>
                    <a:pt x="118" y="9"/>
                  </a:cubicBezTo>
                  <a:cubicBezTo>
                    <a:pt x="157" y="18"/>
                    <a:pt x="171" y="72"/>
                    <a:pt x="198" y="97"/>
                  </a:cubicBezTo>
                  <a:cubicBezTo>
                    <a:pt x="180" y="63"/>
                    <a:pt x="167" y="16"/>
                    <a:pt x="124" y="4"/>
                  </a:cubicBezTo>
                  <a:cubicBezTo>
                    <a:pt x="108" y="0"/>
                    <a:pt x="90" y="6"/>
                    <a:pt x="74" y="11"/>
                  </a:cubicBezTo>
                  <a:cubicBezTo>
                    <a:pt x="63" y="14"/>
                    <a:pt x="55" y="20"/>
                    <a:pt x="44" y="27"/>
                  </a:cubicBezTo>
                  <a:cubicBezTo>
                    <a:pt x="36" y="32"/>
                    <a:pt x="27" y="33"/>
                    <a:pt x="19" y="39"/>
                  </a:cubicBezTo>
                </a:path>
              </a:pathLst>
            </a:custGeom>
            <a:solidFill>
              <a:srgbClr val="F8EDB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7" name="Google Shape;807;ga271cc3a49_1_4321"/>
            <p:cNvSpPr/>
            <p:nvPr/>
          </p:nvSpPr>
          <p:spPr>
            <a:xfrm rot="5400000">
              <a:off x="4402504" y="2224011"/>
              <a:ext cx="170939" cy="83857"/>
            </a:xfrm>
            <a:custGeom>
              <a:rect b="b" l="l" r="r" t="t"/>
              <a:pathLst>
                <a:path extrusionOk="0" h="44" w="90">
                  <a:moveTo>
                    <a:pt x="1" y="26"/>
                  </a:moveTo>
                  <a:cubicBezTo>
                    <a:pt x="11" y="16"/>
                    <a:pt x="38" y="16"/>
                    <a:pt x="51" y="19"/>
                  </a:cubicBezTo>
                  <a:cubicBezTo>
                    <a:pt x="67" y="22"/>
                    <a:pt x="78" y="35"/>
                    <a:pt x="90" y="44"/>
                  </a:cubicBezTo>
                  <a:cubicBezTo>
                    <a:pt x="76" y="2"/>
                    <a:pt x="31" y="0"/>
                    <a:pt x="0" y="19"/>
                  </a:cubicBezTo>
                </a:path>
              </a:pathLst>
            </a:custGeom>
            <a:solidFill>
              <a:srgbClr val="F8EDB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8" name="Google Shape;808;ga271cc3a49_1_4321"/>
            <p:cNvSpPr/>
            <p:nvPr/>
          </p:nvSpPr>
          <p:spPr>
            <a:xfrm rot="5400000">
              <a:off x="3280113" y="1830529"/>
              <a:ext cx="180615" cy="112884"/>
            </a:xfrm>
            <a:custGeom>
              <a:rect b="b" l="l" r="r" t="t"/>
              <a:pathLst>
                <a:path extrusionOk="0" h="60" w="95">
                  <a:moveTo>
                    <a:pt x="3" y="36"/>
                  </a:moveTo>
                  <a:cubicBezTo>
                    <a:pt x="20" y="20"/>
                    <a:pt x="41" y="0"/>
                    <a:pt x="65" y="3"/>
                  </a:cubicBezTo>
                  <a:cubicBezTo>
                    <a:pt x="83" y="4"/>
                    <a:pt x="84" y="16"/>
                    <a:pt x="95" y="25"/>
                  </a:cubicBezTo>
                  <a:cubicBezTo>
                    <a:pt x="95" y="25"/>
                    <a:pt x="95" y="25"/>
                    <a:pt x="95" y="25"/>
                  </a:cubicBezTo>
                  <a:cubicBezTo>
                    <a:pt x="84" y="33"/>
                    <a:pt x="82" y="49"/>
                    <a:pt x="76" y="60"/>
                  </a:cubicBezTo>
                  <a:cubicBezTo>
                    <a:pt x="71" y="45"/>
                    <a:pt x="76" y="25"/>
                    <a:pt x="58" y="17"/>
                  </a:cubicBezTo>
                  <a:cubicBezTo>
                    <a:pt x="38" y="7"/>
                    <a:pt x="15" y="30"/>
                    <a:pt x="0" y="40"/>
                  </a:cubicBezTo>
                </a:path>
              </a:pathLst>
            </a:custGeom>
            <a:solidFill>
              <a:srgbClr val="F7F5D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9" name="Google Shape;809;ga271cc3a49_1_4321"/>
            <p:cNvSpPr/>
            <p:nvPr/>
          </p:nvSpPr>
          <p:spPr>
            <a:xfrm rot="5400000">
              <a:off x="5202369" y="2617493"/>
              <a:ext cx="64505" cy="112884"/>
            </a:xfrm>
            <a:custGeom>
              <a:rect b="b" l="l" r="r" t="t"/>
              <a:pathLst>
                <a:path extrusionOk="0" h="61" w="33">
                  <a:moveTo>
                    <a:pt x="15" y="0"/>
                  </a:moveTo>
                  <a:cubicBezTo>
                    <a:pt x="17" y="20"/>
                    <a:pt x="20" y="47"/>
                    <a:pt x="0" y="61"/>
                  </a:cubicBezTo>
                  <a:cubicBezTo>
                    <a:pt x="15" y="49"/>
                    <a:pt x="33" y="22"/>
                    <a:pt x="15" y="6"/>
                  </a:cubicBezTo>
                </a:path>
              </a:pathLst>
            </a:custGeom>
            <a:solidFill>
              <a:srgbClr val="F7F5D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0" name="Google Shape;810;ga271cc3a49_1_4321"/>
            <p:cNvSpPr/>
            <p:nvPr/>
          </p:nvSpPr>
          <p:spPr>
            <a:xfrm rot="5400000">
              <a:off x="2976938" y="1704744"/>
              <a:ext cx="583772" cy="470888"/>
            </a:xfrm>
            <a:custGeom>
              <a:rect b="b" l="l" r="r" t="t"/>
              <a:pathLst>
                <a:path extrusionOk="0" h="250" w="308">
                  <a:moveTo>
                    <a:pt x="181" y="36"/>
                  </a:moveTo>
                  <a:cubicBezTo>
                    <a:pt x="181" y="36"/>
                    <a:pt x="93" y="0"/>
                    <a:pt x="0" y="178"/>
                  </a:cubicBezTo>
                  <a:cubicBezTo>
                    <a:pt x="0" y="178"/>
                    <a:pt x="71" y="51"/>
                    <a:pt x="165" y="42"/>
                  </a:cubicBezTo>
                  <a:cubicBezTo>
                    <a:pt x="165" y="42"/>
                    <a:pt x="122" y="143"/>
                    <a:pt x="178" y="187"/>
                  </a:cubicBezTo>
                  <a:cubicBezTo>
                    <a:pt x="234" y="231"/>
                    <a:pt x="268" y="215"/>
                    <a:pt x="283" y="250"/>
                  </a:cubicBezTo>
                  <a:cubicBezTo>
                    <a:pt x="283" y="250"/>
                    <a:pt x="308" y="240"/>
                    <a:pt x="201" y="191"/>
                  </a:cubicBezTo>
                  <a:cubicBezTo>
                    <a:pt x="138" y="163"/>
                    <a:pt x="154" y="62"/>
                    <a:pt x="181" y="3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1" name="Google Shape;811;ga271cc3a49_1_4321"/>
            <p:cNvSpPr/>
            <p:nvPr/>
          </p:nvSpPr>
          <p:spPr>
            <a:xfrm rot="5400000">
              <a:off x="3404286" y="1961152"/>
              <a:ext cx="58055" cy="51604"/>
            </a:xfrm>
            <a:custGeom>
              <a:rect b="b" l="l" r="r" t="t"/>
              <a:pathLst>
                <a:path extrusionOk="0" h="27" w="32">
                  <a:moveTo>
                    <a:pt x="32" y="14"/>
                  </a:moveTo>
                  <a:cubicBezTo>
                    <a:pt x="31" y="21"/>
                    <a:pt x="24" y="27"/>
                    <a:pt x="16" y="26"/>
                  </a:cubicBezTo>
                  <a:cubicBezTo>
                    <a:pt x="7" y="26"/>
                    <a:pt x="0" y="20"/>
                    <a:pt x="1" y="12"/>
                  </a:cubicBezTo>
                  <a:cubicBezTo>
                    <a:pt x="1" y="5"/>
                    <a:pt x="8" y="0"/>
                    <a:pt x="17" y="0"/>
                  </a:cubicBezTo>
                  <a:cubicBezTo>
                    <a:pt x="25" y="0"/>
                    <a:pt x="32" y="7"/>
                    <a:pt x="32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2" name="Google Shape;812;ga271cc3a49_1_4321"/>
            <p:cNvSpPr/>
            <p:nvPr/>
          </p:nvSpPr>
          <p:spPr>
            <a:xfrm rot="5400000">
              <a:off x="3434926" y="2017594"/>
              <a:ext cx="29027" cy="32253"/>
            </a:xfrm>
            <a:custGeom>
              <a:rect b="b" l="l" r="r" t="t"/>
              <a:pathLst>
                <a:path extrusionOk="0" h="17" w="16">
                  <a:moveTo>
                    <a:pt x="16" y="9"/>
                  </a:moveTo>
                  <a:cubicBezTo>
                    <a:pt x="16" y="14"/>
                    <a:pt x="12" y="17"/>
                    <a:pt x="8" y="17"/>
                  </a:cubicBezTo>
                  <a:cubicBezTo>
                    <a:pt x="3" y="16"/>
                    <a:pt x="0" y="13"/>
                    <a:pt x="0" y="8"/>
                  </a:cubicBezTo>
                  <a:cubicBezTo>
                    <a:pt x="0" y="4"/>
                    <a:pt x="4" y="0"/>
                    <a:pt x="9" y="1"/>
                  </a:cubicBezTo>
                  <a:cubicBezTo>
                    <a:pt x="13" y="1"/>
                    <a:pt x="16" y="5"/>
                    <a:pt x="16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3" name="Google Shape;813;ga271cc3a49_1_4321"/>
            <p:cNvSpPr/>
            <p:nvPr/>
          </p:nvSpPr>
          <p:spPr>
            <a:xfrm rot="5400000">
              <a:off x="3446214" y="2061135"/>
              <a:ext cx="12901" cy="12901"/>
            </a:xfrm>
            <a:custGeom>
              <a:rect b="b" l="l" r="r" t="t"/>
              <a:pathLst>
                <a:path extrusionOk="0" h="6" w="7">
                  <a:moveTo>
                    <a:pt x="7" y="3"/>
                  </a:moveTo>
                  <a:cubicBezTo>
                    <a:pt x="7" y="4"/>
                    <a:pt x="5" y="6"/>
                    <a:pt x="3" y="6"/>
                  </a:cubicBezTo>
                  <a:cubicBezTo>
                    <a:pt x="2" y="5"/>
                    <a:pt x="0" y="4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6" y="0"/>
                    <a:pt x="7" y="1"/>
                    <a:pt x="7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4" name="Google Shape;814;ga271cc3a49_1_4321"/>
            <p:cNvSpPr/>
            <p:nvPr/>
          </p:nvSpPr>
          <p:spPr>
            <a:xfrm rot="5400000">
              <a:off x="3409123" y="1891809"/>
              <a:ext cx="41928" cy="45154"/>
            </a:xfrm>
            <a:custGeom>
              <a:rect b="b" l="l" r="r" t="t"/>
              <a:pathLst>
                <a:path extrusionOk="0" h="25" w="22">
                  <a:moveTo>
                    <a:pt x="22" y="13"/>
                  </a:moveTo>
                  <a:cubicBezTo>
                    <a:pt x="22" y="20"/>
                    <a:pt x="17" y="25"/>
                    <a:pt x="11" y="25"/>
                  </a:cubicBezTo>
                  <a:cubicBezTo>
                    <a:pt x="5" y="24"/>
                    <a:pt x="0" y="19"/>
                    <a:pt x="0" y="12"/>
                  </a:cubicBezTo>
                  <a:cubicBezTo>
                    <a:pt x="1" y="5"/>
                    <a:pt x="6" y="0"/>
                    <a:pt x="12" y="1"/>
                  </a:cubicBezTo>
                  <a:cubicBezTo>
                    <a:pt x="18" y="1"/>
                    <a:pt x="22" y="7"/>
                    <a:pt x="22" y="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5" name="Google Shape;815;ga271cc3a49_1_4321"/>
            <p:cNvSpPr/>
            <p:nvPr/>
          </p:nvSpPr>
          <p:spPr>
            <a:xfrm rot="5400000">
              <a:off x="4949186" y="1796664"/>
              <a:ext cx="177389" cy="248345"/>
            </a:xfrm>
            <a:custGeom>
              <a:rect b="b" l="l" r="r" t="t"/>
              <a:pathLst>
                <a:path extrusionOk="0" h="131" w="93">
                  <a:moveTo>
                    <a:pt x="0" y="38"/>
                  </a:moveTo>
                  <a:cubicBezTo>
                    <a:pt x="0" y="38"/>
                    <a:pt x="32" y="0"/>
                    <a:pt x="50" y="35"/>
                  </a:cubicBezTo>
                  <a:cubicBezTo>
                    <a:pt x="67" y="69"/>
                    <a:pt x="78" y="118"/>
                    <a:pt x="93" y="131"/>
                  </a:cubicBezTo>
                  <a:cubicBezTo>
                    <a:pt x="93" y="131"/>
                    <a:pt x="55" y="79"/>
                    <a:pt x="50" y="47"/>
                  </a:cubicBezTo>
                  <a:cubicBezTo>
                    <a:pt x="45" y="15"/>
                    <a:pt x="21" y="19"/>
                    <a:pt x="0" y="3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6" name="Google Shape;816;ga271cc3a49_1_4321"/>
            <p:cNvSpPr/>
            <p:nvPr/>
          </p:nvSpPr>
          <p:spPr>
            <a:xfrm rot="5400000">
              <a:off x="5033043" y="1915998"/>
              <a:ext cx="41928" cy="41928"/>
            </a:xfrm>
            <a:custGeom>
              <a:rect b="b" l="l" r="r" t="t"/>
              <a:pathLst>
                <a:path extrusionOk="0" h="22" w="22">
                  <a:moveTo>
                    <a:pt x="22" y="11"/>
                  </a:moveTo>
                  <a:cubicBezTo>
                    <a:pt x="21" y="17"/>
                    <a:pt x="16" y="22"/>
                    <a:pt x="10" y="21"/>
                  </a:cubicBezTo>
                  <a:cubicBezTo>
                    <a:pt x="4" y="21"/>
                    <a:pt x="0" y="16"/>
                    <a:pt x="0" y="10"/>
                  </a:cubicBezTo>
                  <a:cubicBezTo>
                    <a:pt x="0" y="4"/>
                    <a:pt x="5" y="0"/>
                    <a:pt x="11" y="0"/>
                  </a:cubicBezTo>
                  <a:cubicBezTo>
                    <a:pt x="17" y="0"/>
                    <a:pt x="22" y="5"/>
                    <a:pt x="22" y="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7" name="Google Shape;817;ga271cc3a49_1_4321"/>
            <p:cNvSpPr/>
            <p:nvPr/>
          </p:nvSpPr>
          <p:spPr>
            <a:xfrm rot="5400000">
              <a:off x="4999177" y="1940188"/>
              <a:ext cx="29027" cy="25802"/>
            </a:xfrm>
            <a:custGeom>
              <a:rect b="b" l="l" r="r" t="t"/>
              <a:pathLst>
                <a:path extrusionOk="0" h="14" w="15">
                  <a:moveTo>
                    <a:pt x="14" y="7"/>
                  </a:moveTo>
                  <a:cubicBezTo>
                    <a:pt x="14" y="11"/>
                    <a:pt x="11" y="14"/>
                    <a:pt x="7" y="14"/>
                  </a:cubicBezTo>
                  <a:cubicBezTo>
                    <a:pt x="3" y="13"/>
                    <a:pt x="0" y="10"/>
                    <a:pt x="0" y="7"/>
                  </a:cubicBezTo>
                  <a:cubicBezTo>
                    <a:pt x="0" y="3"/>
                    <a:pt x="4" y="0"/>
                    <a:pt x="8" y="1"/>
                  </a:cubicBezTo>
                  <a:cubicBezTo>
                    <a:pt x="12" y="1"/>
                    <a:pt x="15" y="4"/>
                    <a:pt x="14" y="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8" name="Google Shape;818;ga271cc3a49_1_4321"/>
            <p:cNvSpPr/>
            <p:nvPr/>
          </p:nvSpPr>
          <p:spPr>
            <a:xfrm rot="5400000">
              <a:off x="3051119" y="3623774"/>
              <a:ext cx="638602" cy="480564"/>
            </a:xfrm>
            <a:custGeom>
              <a:rect b="b" l="l" r="r" t="t"/>
              <a:pathLst>
                <a:path extrusionOk="0" h="255" w="338">
                  <a:moveTo>
                    <a:pt x="338" y="0"/>
                  </a:moveTo>
                  <a:cubicBezTo>
                    <a:pt x="338" y="0"/>
                    <a:pt x="264" y="42"/>
                    <a:pt x="221" y="80"/>
                  </a:cubicBezTo>
                  <a:cubicBezTo>
                    <a:pt x="178" y="117"/>
                    <a:pt x="95" y="214"/>
                    <a:pt x="0" y="255"/>
                  </a:cubicBezTo>
                  <a:cubicBezTo>
                    <a:pt x="0" y="255"/>
                    <a:pt x="115" y="171"/>
                    <a:pt x="145" y="124"/>
                  </a:cubicBezTo>
                  <a:cubicBezTo>
                    <a:pt x="176" y="77"/>
                    <a:pt x="278" y="0"/>
                    <a:pt x="338" y="0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9" name="Google Shape;819;ga271cc3a49_1_4321"/>
            <p:cNvSpPr/>
            <p:nvPr/>
          </p:nvSpPr>
          <p:spPr>
            <a:xfrm rot="5400000">
              <a:off x="3014029" y="2693286"/>
              <a:ext cx="390257" cy="686981"/>
            </a:xfrm>
            <a:custGeom>
              <a:rect b="b" l="l" r="r" t="t"/>
              <a:pathLst>
                <a:path extrusionOk="0" h="365" w="207">
                  <a:moveTo>
                    <a:pt x="0" y="0"/>
                  </a:moveTo>
                  <a:cubicBezTo>
                    <a:pt x="0" y="0"/>
                    <a:pt x="107" y="69"/>
                    <a:pt x="207" y="365"/>
                  </a:cubicBezTo>
                  <a:cubicBezTo>
                    <a:pt x="207" y="365"/>
                    <a:pt x="207" y="108"/>
                    <a:pt x="0" y="0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0" name="Google Shape;820;ga271cc3a49_1_4321"/>
            <p:cNvSpPr/>
            <p:nvPr/>
          </p:nvSpPr>
          <p:spPr>
            <a:xfrm rot="5400000">
              <a:off x="3896138" y="2530411"/>
              <a:ext cx="199966" cy="241895"/>
            </a:xfrm>
            <a:custGeom>
              <a:rect b="b" l="l" r="r" t="t"/>
              <a:pathLst>
                <a:path extrusionOk="0" h="127" w="107">
                  <a:moveTo>
                    <a:pt x="33" y="0"/>
                  </a:moveTo>
                  <a:cubicBezTo>
                    <a:pt x="33" y="0"/>
                    <a:pt x="70" y="13"/>
                    <a:pt x="0" y="127"/>
                  </a:cubicBezTo>
                  <a:cubicBezTo>
                    <a:pt x="0" y="127"/>
                    <a:pt x="107" y="18"/>
                    <a:pt x="33" y="0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1" name="Google Shape;821;ga271cc3a49_1_4321"/>
            <p:cNvSpPr/>
            <p:nvPr/>
          </p:nvSpPr>
          <p:spPr>
            <a:xfrm rot="5400000">
              <a:off x="4105780" y="3943075"/>
              <a:ext cx="183840" cy="470888"/>
            </a:xfrm>
            <a:custGeom>
              <a:rect b="b" l="l" r="r" t="t"/>
              <a:pathLst>
                <a:path extrusionOk="0" h="249" w="98">
                  <a:moveTo>
                    <a:pt x="43" y="0"/>
                  </a:moveTo>
                  <a:cubicBezTo>
                    <a:pt x="43" y="0"/>
                    <a:pt x="19" y="51"/>
                    <a:pt x="48" y="92"/>
                  </a:cubicBezTo>
                  <a:cubicBezTo>
                    <a:pt x="77" y="134"/>
                    <a:pt x="98" y="211"/>
                    <a:pt x="95" y="249"/>
                  </a:cubicBezTo>
                  <a:cubicBezTo>
                    <a:pt x="95" y="249"/>
                    <a:pt x="68" y="142"/>
                    <a:pt x="34" y="111"/>
                  </a:cubicBezTo>
                  <a:cubicBezTo>
                    <a:pt x="0" y="80"/>
                    <a:pt x="30" y="8"/>
                    <a:pt x="43" y="0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2" name="Google Shape;822;ga271cc3a49_1_4321"/>
            <p:cNvSpPr/>
            <p:nvPr/>
          </p:nvSpPr>
          <p:spPr>
            <a:xfrm rot="5400000">
              <a:off x="4668588" y="3893084"/>
              <a:ext cx="132236" cy="119335"/>
            </a:xfrm>
            <a:custGeom>
              <a:rect b="b" l="l" r="r" t="t"/>
              <a:pathLst>
                <a:path extrusionOk="0" h="64" w="70">
                  <a:moveTo>
                    <a:pt x="0" y="0"/>
                  </a:moveTo>
                  <a:cubicBezTo>
                    <a:pt x="0" y="0"/>
                    <a:pt x="32" y="47"/>
                    <a:pt x="70" y="52"/>
                  </a:cubicBezTo>
                  <a:cubicBezTo>
                    <a:pt x="70" y="52"/>
                    <a:pt x="14" y="64"/>
                    <a:pt x="0" y="0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3" name="Google Shape;823;ga271cc3a49_1_4321"/>
            <p:cNvSpPr/>
            <p:nvPr/>
          </p:nvSpPr>
          <p:spPr>
            <a:xfrm rot="5400000">
              <a:off x="4318647" y="2611042"/>
              <a:ext cx="183840" cy="296724"/>
            </a:xfrm>
            <a:custGeom>
              <a:rect b="b" l="l" r="r" t="t"/>
              <a:pathLst>
                <a:path extrusionOk="0" h="158" w="97">
                  <a:moveTo>
                    <a:pt x="39" y="0"/>
                  </a:moveTo>
                  <a:cubicBezTo>
                    <a:pt x="39" y="0"/>
                    <a:pt x="69" y="101"/>
                    <a:pt x="0" y="158"/>
                  </a:cubicBezTo>
                  <a:cubicBezTo>
                    <a:pt x="0" y="158"/>
                    <a:pt x="97" y="120"/>
                    <a:pt x="39" y="0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4" name="Google Shape;824;ga271cc3a49_1_4321"/>
            <p:cNvSpPr/>
            <p:nvPr/>
          </p:nvSpPr>
          <p:spPr>
            <a:xfrm rot="5400000">
              <a:off x="4908870" y="2236912"/>
              <a:ext cx="177389" cy="296724"/>
            </a:xfrm>
            <a:custGeom>
              <a:rect b="b" l="l" r="r" t="t"/>
              <a:pathLst>
                <a:path extrusionOk="0" h="157" w="94">
                  <a:moveTo>
                    <a:pt x="94" y="0"/>
                  </a:moveTo>
                  <a:cubicBezTo>
                    <a:pt x="94" y="0"/>
                    <a:pt x="5" y="54"/>
                    <a:pt x="0" y="157"/>
                  </a:cubicBezTo>
                  <a:cubicBezTo>
                    <a:pt x="0" y="157"/>
                    <a:pt x="42" y="26"/>
                    <a:pt x="94" y="0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5" name="Google Shape;825;ga271cc3a49_1_4321"/>
            <p:cNvSpPr/>
            <p:nvPr/>
          </p:nvSpPr>
          <p:spPr>
            <a:xfrm rot="5400000">
              <a:off x="5139476" y="1716032"/>
              <a:ext cx="258021" cy="225768"/>
            </a:xfrm>
            <a:custGeom>
              <a:rect b="b" l="l" r="r" t="t"/>
              <a:pathLst>
                <a:path extrusionOk="0" h="120" w="138">
                  <a:moveTo>
                    <a:pt x="0" y="0"/>
                  </a:moveTo>
                  <a:cubicBezTo>
                    <a:pt x="0" y="0"/>
                    <a:pt x="91" y="23"/>
                    <a:pt x="132" y="120"/>
                  </a:cubicBezTo>
                  <a:cubicBezTo>
                    <a:pt x="132" y="120"/>
                    <a:pt x="138" y="20"/>
                    <a:pt x="0" y="0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6" name="Google Shape;826;ga271cc3a49_1_4321"/>
            <p:cNvSpPr/>
            <p:nvPr/>
          </p:nvSpPr>
          <p:spPr>
            <a:xfrm rot="5400000">
              <a:off x="4394441" y="1841817"/>
              <a:ext cx="83857" cy="77406"/>
            </a:xfrm>
            <a:custGeom>
              <a:rect b="b" l="l" r="r" t="t"/>
              <a:pathLst>
                <a:path extrusionOk="0" h="42" w="43">
                  <a:moveTo>
                    <a:pt x="0" y="24"/>
                  </a:moveTo>
                  <a:cubicBezTo>
                    <a:pt x="0" y="24"/>
                    <a:pt x="32" y="0"/>
                    <a:pt x="43" y="42"/>
                  </a:cubicBezTo>
                  <a:cubicBezTo>
                    <a:pt x="43" y="42"/>
                    <a:pt x="19" y="10"/>
                    <a:pt x="0" y="24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7" name="Google Shape;827;ga271cc3a49_1_4321"/>
            <p:cNvSpPr/>
            <p:nvPr/>
          </p:nvSpPr>
          <p:spPr>
            <a:xfrm rot="5400000">
              <a:off x="4152546" y="2128866"/>
              <a:ext cx="206417" cy="64505"/>
            </a:xfrm>
            <a:custGeom>
              <a:rect b="b" l="l" r="r" t="t"/>
              <a:pathLst>
                <a:path extrusionOk="0" h="35" w="109">
                  <a:moveTo>
                    <a:pt x="0" y="30"/>
                  </a:move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56" y="35"/>
                    <a:pt x="0" y="30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8" name="Google Shape;828;ga271cc3a49_1_4321"/>
            <p:cNvSpPr/>
            <p:nvPr/>
          </p:nvSpPr>
          <p:spPr>
            <a:xfrm rot="5400000">
              <a:off x="3705848" y="1972440"/>
              <a:ext cx="222543" cy="206417"/>
            </a:xfrm>
            <a:custGeom>
              <a:rect b="b" l="l" r="r" t="t"/>
              <a:pathLst>
                <a:path extrusionOk="0" h="111" w="117">
                  <a:moveTo>
                    <a:pt x="0" y="0"/>
                  </a:moveTo>
                  <a:cubicBezTo>
                    <a:pt x="0" y="0"/>
                    <a:pt x="15" y="64"/>
                    <a:pt x="117" y="111"/>
                  </a:cubicBezTo>
                  <a:cubicBezTo>
                    <a:pt x="117" y="111"/>
                    <a:pt x="28" y="53"/>
                    <a:pt x="0" y="0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9" name="Google Shape;829;ga271cc3a49_1_4321"/>
            <p:cNvSpPr/>
            <p:nvPr/>
          </p:nvSpPr>
          <p:spPr>
            <a:xfrm rot="5400000">
              <a:off x="2794711" y="1325775"/>
              <a:ext cx="387031" cy="412833"/>
            </a:xfrm>
            <a:custGeom>
              <a:rect b="b" l="l" r="r" t="t"/>
              <a:pathLst>
                <a:path extrusionOk="0" h="219" w="205">
                  <a:moveTo>
                    <a:pt x="205" y="0"/>
                  </a:moveTo>
                  <a:cubicBezTo>
                    <a:pt x="205" y="0"/>
                    <a:pt x="108" y="169"/>
                    <a:pt x="0" y="219"/>
                  </a:cubicBezTo>
                  <a:cubicBezTo>
                    <a:pt x="0" y="219"/>
                    <a:pt x="121" y="129"/>
                    <a:pt x="205" y="0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0" name="Google Shape;830;ga271cc3a49_1_4321"/>
            <p:cNvSpPr/>
            <p:nvPr/>
          </p:nvSpPr>
          <p:spPr>
            <a:xfrm rot="5400000">
              <a:off x="2475410" y="3289960"/>
              <a:ext cx="109659" cy="51604"/>
            </a:xfrm>
            <a:custGeom>
              <a:rect b="b" l="l" r="r" t="t"/>
              <a:pathLst>
                <a:path extrusionOk="0" h="27" w="58">
                  <a:moveTo>
                    <a:pt x="0" y="21"/>
                  </a:moveTo>
                  <a:cubicBezTo>
                    <a:pt x="0" y="21"/>
                    <a:pt x="48" y="21"/>
                    <a:pt x="58" y="27"/>
                  </a:cubicBezTo>
                  <a:cubicBezTo>
                    <a:pt x="58" y="27"/>
                    <a:pt x="39" y="0"/>
                    <a:pt x="0" y="21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1" name="Google Shape;831;ga271cc3a49_1_4321"/>
            <p:cNvSpPr/>
            <p:nvPr/>
          </p:nvSpPr>
          <p:spPr>
            <a:xfrm rot="5400000">
              <a:off x="2547979" y="4842923"/>
              <a:ext cx="274147" cy="303175"/>
            </a:xfrm>
            <a:custGeom>
              <a:rect b="b" l="l" r="r" t="t"/>
              <a:pathLst>
                <a:path extrusionOk="0" h="161" w="146">
                  <a:moveTo>
                    <a:pt x="0" y="0"/>
                  </a:moveTo>
                  <a:cubicBezTo>
                    <a:pt x="0" y="0"/>
                    <a:pt x="69" y="161"/>
                    <a:pt x="146" y="27"/>
                  </a:cubicBezTo>
                  <a:cubicBezTo>
                    <a:pt x="146" y="27"/>
                    <a:pt x="80" y="120"/>
                    <a:pt x="0" y="0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2" name="Google Shape;832;ga271cc3a49_1_4321"/>
            <p:cNvSpPr/>
            <p:nvPr/>
          </p:nvSpPr>
          <p:spPr>
            <a:xfrm rot="5400000">
              <a:off x="3217220" y="5067079"/>
              <a:ext cx="335427" cy="167714"/>
            </a:xfrm>
            <a:custGeom>
              <a:rect b="b" l="l" r="r" t="t"/>
              <a:pathLst>
                <a:path extrusionOk="0" h="89" w="178">
                  <a:moveTo>
                    <a:pt x="0" y="0"/>
                  </a:moveTo>
                  <a:cubicBezTo>
                    <a:pt x="0" y="0"/>
                    <a:pt x="38" y="89"/>
                    <a:pt x="178" y="28"/>
                  </a:cubicBezTo>
                  <a:cubicBezTo>
                    <a:pt x="178" y="28"/>
                    <a:pt x="83" y="80"/>
                    <a:pt x="0" y="0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3" name="Google Shape;833;ga271cc3a49_1_4321"/>
            <p:cNvSpPr/>
            <p:nvPr/>
          </p:nvSpPr>
          <p:spPr>
            <a:xfrm rot="5400000">
              <a:off x="3996121" y="5149323"/>
              <a:ext cx="319301" cy="354779"/>
            </a:xfrm>
            <a:custGeom>
              <a:rect b="b" l="l" r="r" t="t"/>
              <a:pathLst>
                <a:path extrusionOk="0" h="189" w="169">
                  <a:moveTo>
                    <a:pt x="169" y="0"/>
                  </a:moveTo>
                  <a:cubicBezTo>
                    <a:pt x="169" y="0"/>
                    <a:pt x="55" y="43"/>
                    <a:pt x="0" y="189"/>
                  </a:cubicBezTo>
                  <a:cubicBezTo>
                    <a:pt x="0" y="189"/>
                    <a:pt x="35" y="24"/>
                    <a:pt x="169" y="0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4" name="Google Shape;834;ga271cc3a49_1_4321"/>
            <p:cNvSpPr/>
            <p:nvPr/>
          </p:nvSpPr>
          <p:spPr>
            <a:xfrm rot="5400000">
              <a:off x="4636336" y="4428477"/>
              <a:ext cx="293499" cy="228994"/>
            </a:xfrm>
            <a:custGeom>
              <a:rect b="b" l="l" r="r" t="t"/>
              <a:pathLst>
                <a:path extrusionOk="0" h="122" w="156">
                  <a:moveTo>
                    <a:pt x="0" y="122"/>
                  </a:moveTo>
                  <a:cubicBezTo>
                    <a:pt x="0" y="122"/>
                    <a:pt x="76" y="31"/>
                    <a:pt x="156" y="66"/>
                  </a:cubicBezTo>
                  <a:cubicBezTo>
                    <a:pt x="156" y="66"/>
                    <a:pt x="59" y="0"/>
                    <a:pt x="0" y="122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5" name="Google Shape;835;ga271cc3a49_1_4321"/>
            <p:cNvSpPr/>
            <p:nvPr/>
          </p:nvSpPr>
          <p:spPr>
            <a:xfrm rot="5400000">
              <a:off x="5374920" y="4151105"/>
              <a:ext cx="135461" cy="367680"/>
            </a:xfrm>
            <a:custGeom>
              <a:rect b="b" l="l" r="r" t="t"/>
              <a:pathLst>
                <a:path extrusionOk="0" h="194" w="72">
                  <a:moveTo>
                    <a:pt x="72" y="0"/>
                  </a:moveTo>
                  <a:cubicBezTo>
                    <a:pt x="72" y="0"/>
                    <a:pt x="21" y="9"/>
                    <a:pt x="19" y="65"/>
                  </a:cubicBezTo>
                  <a:cubicBezTo>
                    <a:pt x="18" y="120"/>
                    <a:pt x="32" y="149"/>
                    <a:pt x="11" y="194"/>
                  </a:cubicBezTo>
                  <a:cubicBezTo>
                    <a:pt x="11" y="194"/>
                    <a:pt x="23" y="131"/>
                    <a:pt x="12" y="98"/>
                  </a:cubicBezTo>
                  <a:cubicBezTo>
                    <a:pt x="0" y="65"/>
                    <a:pt x="12" y="12"/>
                    <a:pt x="72" y="0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6" name="Google Shape;836;ga271cc3a49_1_4321"/>
            <p:cNvSpPr/>
            <p:nvPr/>
          </p:nvSpPr>
          <p:spPr>
            <a:xfrm rot="5400000">
              <a:off x="5571661" y="3918886"/>
              <a:ext cx="129010" cy="264471"/>
            </a:xfrm>
            <a:custGeom>
              <a:rect b="b" l="l" r="r" t="t"/>
              <a:pathLst>
                <a:path extrusionOk="0" h="140" w="69">
                  <a:moveTo>
                    <a:pt x="50" y="0"/>
                  </a:moveTo>
                  <a:cubicBezTo>
                    <a:pt x="50" y="0"/>
                    <a:pt x="9" y="63"/>
                    <a:pt x="69" y="140"/>
                  </a:cubicBezTo>
                  <a:cubicBezTo>
                    <a:pt x="69" y="140"/>
                    <a:pt x="0" y="66"/>
                    <a:pt x="50" y="0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7" name="Google Shape;837;ga271cc3a49_1_4321"/>
            <p:cNvSpPr/>
            <p:nvPr/>
          </p:nvSpPr>
          <p:spPr>
            <a:xfrm rot="5400000">
              <a:off x="6023198" y="3138372"/>
              <a:ext cx="225768" cy="535393"/>
            </a:xfrm>
            <a:custGeom>
              <a:rect b="b" l="l" r="r" t="t"/>
              <a:pathLst>
                <a:path extrusionOk="0" h="284" w="119">
                  <a:moveTo>
                    <a:pt x="101" y="0"/>
                  </a:moveTo>
                  <a:cubicBezTo>
                    <a:pt x="101" y="0"/>
                    <a:pt x="22" y="154"/>
                    <a:pt x="119" y="284"/>
                  </a:cubicBezTo>
                  <a:cubicBezTo>
                    <a:pt x="119" y="284"/>
                    <a:pt x="0" y="158"/>
                    <a:pt x="101" y="0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8" name="Google Shape;838;ga271cc3a49_1_4321"/>
            <p:cNvSpPr/>
            <p:nvPr/>
          </p:nvSpPr>
          <p:spPr>
            <a:xfrm rot="5400000">
              <a:off x="6452158" y="3828578"/>
              <a:ext cx="77406" cy="283823"/>
            </a:xfrm>
            <a:custGeom>
              <a:rect b="b" l="l" r="r" t="t"/>
              <a:pathLst>
                <a:path extrusionOk="0" h="150" w="41">
                  <a:moveTo>
                    <a:pt x="41" y="15"/>
                  </a:moveTo>
                  <a:cubicBezTo>
                    <a:pt x="41" y="15"/>
                    <a:pt x="10" y="30"/>
                    <a:pt x="14" y="150"/>
                  </a:cubicBezTo>
                  <a:cubicBezTo>
                    <a:pt x="14" y="150"/>
                    <a:pt x="0" y="0"/>
                    <a:pt x="41" y="15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9" name="Google Shape;839;ga271cc3a49_1_4321"/>
            <p:cNvSpPr/>
            <p:nvPr/>
          </p:nvSpPr>
          <p:spPr>
            <a:xfrm rot="5400000">
              <a:off x="6008684" y="2598141"/>
              <a:ext cx="487015" cy="464438"/>
            </a:xfrm>
            <a:custGeom>
              <a:rect b="b" l="l" r="r" t="t"/>
              <a:pathLst>
                <a:path extrusionOk="0" h="247" w="259">
                  <a:moveTo>
                    <a:pt x="0" y="29"/>
                  </a:moveTo>
                  <a:cubicBezTo>
                    <a:pt x="0" y="29"/>
                    <a:pt x="31" y="10"/>
                    <a:pt x="66" y="69"/>
                  </a:cubicBezTo>
                  <a:cubicBezTo>
                    <a:pt x="101" y="128"/>
                    <a:pt x="184" y="247"/>
                    <a:pt x="259" y="212"/>
                  </a:cubicBezTo>
                  <a:cubicBezTo>
                    <a:pt x="259" y="212"/>
                    <a:pt x="188" y="228"/>
                    <a:pt x="110" y="119"/>
                  </a:cubicBezTo>
                  <a:cubicBezTo>
                    <a:pt x="33" y="10"/>
                    <a:pt x="30" y="0"/>
                    <a:pt x="0" y="29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0" name="Google Shape;840;ga271cc3a49_1_4321"/>
            <p:cNvSpPr/>
            <p:nvPr/>
          </p:nvSpPr>
          <p:spPr>
            <a:xfrm rot="5400000">
              <a:off x="5137864" y="2630394"/>
              <a:ext cx="138686" cy="122560"/>
            </a:xfrm>
            <a:custGeom>
              <a:rect b="b" l="l" r="r" t="t"/>
              <a:pathLst>
                <a:path extrusionOk="0" h="65" w="72">
                  <a:moveTo>
                    <a:pt x="50" y="0"/>
                  </a:moveTo>
                  <a:cubicBezTo>
                    <a:pt x="50" y="0"/>
                    <a:pt x="53" y="37"/>
                    <a:pt x="0" y="65"/>
                  </a:cubicBezTo>
                  <a:cubicBezTo>
                    <a:pt x="0" y="65"/>
                    <a:pt x="72" y="45"/>
                    <a:pt x="50" y="0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1" name="Google Shape;841;ga271cc3a49_1_4321"/>
            <p:cNvSpPr/>
            <p:nvPr/>
          </p:nvSpPr>
          <p:spPr>
            <a:xfrm rot="5400000">
              <a:off x="5023367" y="3864056"/>
              <a:ext cx="328977" cy="335427"/>
            </a:xfrm>
            <a:custGeom>
              <a:rect b="b" l="l" r="r" t="t"/>
              <a:pathLst>
                <a:path extrusionOk="0" h="179" w="173">
                  <a:moveTo>
                    <a:pt x="148" y="0"/>
                  </a:moveTo>
                  <a:cubicBezTo>
                    <a:pt x="148" y="0"/>
                    <a:pt x="173" y="68"/>
                    <a:pt x="100" y="104"/>
                  </a:cubicBezTo>
                  <a:cubicBezTo>
                    <a:pt x="27" y="139"/>
                    <a:pt x="19" y="152"/>
                    <a:pt x="0" y="179"/>
                  </a:cubicBezTo>
                  <a:cubicBezTo>
                    <a:pt x="0" y="179"/>
                    <a:pt x="39" y="134"/>
                    <a:pt x="98" y="113"/>
                  </a:cubicBezTo>
                  <a:cubicBezTo>
                    <a:pt x="158" y="91"/>
                    <a:pt x="169" y="36"/>
                    <a:pt x="148" y="0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2" name="Google Shape;842;ga271cc3a49_1_4321"/>
            <p:cNvSpPr/>
            <p:nvPr/>
          </p:nvSpPr>
          <p:spPr>
            <a:xfrm rot="5400000">
              <a:off x="3184968" y="4399450"/>
              <a:ext cx="235444" cy="493465"/>
            </a:xfrm>
            <a:custGeom>
              <a:rect b="b" l="l" r="r" t="t"/>
              <a:pathLst>
                <a:path extrusionOk="0" h="262" w="125">
                  <a:moveTo>
                    <a:pt x="0" y="2"/>
                  </a:moveTo>
                  <a:cubicBezTo>
                    <a:pt x="0" y="2"/>
                    <a:pt x="80" y="50"/>
                    <a:pt x="125" y="262"/>
                  </a:cubicBezTo>
                  <a:cubicBezTo>
                    <a:pt x="125" y="262"/>
                    <a:pt x="123" y="79"/>
                    <a:pt x="0" y="0"/>
                  </a:cubicBezTo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3" name="Google Shape;843;ga271cc3a49_1_4321"/>
            <p:cNvSpPr/>
            <p:nvPr/>
          </p:nvSpPr>
          <p:spPr>
            <a:xfrm rot="5400000">
              <a:off x="3376871" y="2369148"/>
              <a:ext cx="383806" cy="180615"/>
            </a:xfrm>
            <a:custGeom>
              <a:rect b="b" l="l" r="r" t="t"/>
              <a:pathLst>
                <a:path extrusionOk="0" h="96" w="202">
                  <a:moveTo>
                    <a:pt x="202" y="11"/>
                  </a:moveTo>
                  <a:cubicBezTo>
                    <a:pt x="202" y="11"/>
                    <a:pt x="51" y="62"/>
                    <a:pt x="0" y="96"/>
                  </a:cubicBezTo>
                  <a:cubicBezTo>
                    <a:pt x="0" y="96"/>
                    <a:pt x="125" y="0"/>
                    <a:pt x="202" y="11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4" name="Google Shape;844;ga271cc3a49_1_4321"/>
            <p:cNvSpPr/>
            <p:nvPr/>
          </p:nvSpPr>
          <p:spPr>
            <a:xfrm rot="5400000">
              <a:off x="3850984" y="2375598"/>
              <a:ext cx="912749" cy="1561026"/>
            </a:xfrm>
            <a:custGeom>
              <a:rect b="b" l="l" r="r" t="t"/>
              <a:pathLst>
                <a:path extrusionOk="0" h="828" w="484">
                  <a:moveTo>
                    <a:pt x="484" y="27"/>
                  </a:moveTo>
                  <a:cubicBezTo>
                    <a:pt x="422" y="1"/>
                    <a:pt x="360" y="0"/>
                    <a:pt x="299" y="34"/>
                  </a:cubicBezTo>
                  <a:cubicBezTo>
                    <a:pt x="247" y="62"/>
                    <a:pt x="215" y="140"/>
                    <a:pt x="181" y="187"/>
                  </a:cubicBezTo>
                  <a:cubicBezTo>
                    <a:pt x="159" y="218"/>
                    <a:pt x="129" y="233"/>
                    <a:pt x="106" y="260"/>
                  </a:cubicBezTo>
                  <a:cubicBezTo>
                    <a:pt x="86" y="283"/>
                    <a:pt x="86" y="318"/>
                    <a:pt x="80" y="346"/>
                  </a:cubicBezTo>
                  <a:cubicBezTo>
                    <a:pt x="67" y="413"/>
                    <a:pt x="30" y="474"/>
                    <a:pt x="14" y="540"/>
                  </a:cubicBezTo>
                  <a:cubicBezTo>
                    <a:pt x="0" y="599"/>
                    <a:pt x="23" y="666"/>
                    <a:pt x="56" y="715"/>
                  </a:cubicBezTo>
                  <a:cubicBezTo>
                    <a:pt x="70" y="737"/>
                    <a:pt x="90" y="753"/>
                    <a:pt x="109" y="770"/>
                  </a:cubicBezTo>
                  <a:cubicBezTo>
                    <a:pt x="131" y="788"/>
                    <a:pt x="148" y="813"/>
                    <a:pt x="172" y="828"/>
                  </a:cubicBezTo>
                  <a:cubicBezTo>
                    <a:pt x="111" y="750"/>
                    <a:pt x="51" y="637"/>
                    <a:pt x="81" y="535"/>
                  </a:cubicBezTo>
                  <a:cubicBezTo>
                    <a:pt x="94" y="488"/>
                    <a:pt x="113" y="441"/>
                    <a:pt x="128" y="394"/>
                  </a:cubicBezTo>
                  <a:cubicBezTo>
                    <a:pt x="141" y="352"/>
                    <a:pt x="147" y="308"/>
                    <a:pt x="172" y="271"/>
                  </a:cubicBezTo>
                  <a:cubicBezTo>
                    <a:pt x="199" y="232"/>
                    <a:pt x="241" y="200"/>
                    <a:pt x="272" y="163"/>
                  </a:cubicBezTo>
                  <a:cubicBezTo>
                    <a:pt x="300" y="129"/>
                    <a:pt x="323" y="91"/>
                    <a:pt x="351" y="58"/>
                  </a:cubicBezTo>
                  <a:cubicBezTo>
                    <a:pt x="367" y="39"/>
                    <a:pt x="395" y="23"/>
                    <a:pt x="420" y="21"/>
                  </a:cubicBezTo>
                  <a:cubicBezTo>
                    <a:pt x="436" y="20"/>
                    <a:pt x="471" y="21"/>
                    <a:pt x="481" y="30"/>
                  </a:cubicBezTo>
                </a:path>
              </a:pathLst>
            </a:custGeom>
            <a:solidFill>
              <a:srgbClr val="FBE78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5" name="Google Shape;845;ga271cc3a49_1_4321"/>
            <p:cNvSpPr/>
            <p:nvPr/>
          </p:nvSpPr>
          <p:spPr>
            <a:xfrm rot="5400000">
              <a:off x="4696003" y="3033551"/>
              <a:ext cx="38703" cy="35478"/>
            </a:xfrm>
            <a:custGeom>
              <a:rect b="b" l="l" r="r" t="t"/>
              <a:pathLst>
                <a:path extrusionOk="0" h="18" w="20">
                  <a:moveTo>
                    <a:pt x="19" y="10"/>
                  </a:moveTo>
                  <a:cubicBezTo>
                    <a:pt x="19" y="15"/>
                    <a:pt x="15" y="18"/>
                    <a:pt x="10" y="18"/>
                  </a:cubicBezTo>
                  <a:cubicBezTo>
                    <a:pt x="4" y="18"/>
                    <a:pt x="0" y="14"/>
                    <a:pt x="1" y="9"/>
                  </a:cubicBezTo>
                  <a:cubicBezTo>
                    <a:pt x="1" y="4"/>
                    <a:pt x="5" y="0"/>
                    <a:pt x="10" y="0"/>
                  </a:cubicBezTo>
                  <a:cubicBezTo>
                    <a:pt x="16" y="1"/>
                    <a:pt x="20" y="5"/>
                    <a:pt x="19" y="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6" name="Google Shape;846;ga271cc3a49_1_4321"/>
            <p:cNvSpPr/>
            <p:nvPr/>
          </p:nvSpPr>
          <p:spPr>
            <a:xfrm rot="5400000">
              <a:off x="3575224" y="2960982"/>
              <a:ext cx="770837" cy="1538451"/>
            </a:xfrm>
            <a:custGeom>
              <a:rect b="b" l="l" r="r" t="t"/>
              <a:pathLst>
                <a:path extrusionOk="0" h="815" w="408">
                  <a:moveTo>
                    <a:pt x="264" y="3"/>
                  </a:moveTo>
                  <a:cubicBezTo>
                    <a:pt x="303" y="80"/>
                    <a:pt x="344" y="166"/>
                    <a:pt x="372" y="248"/>
                  </a:cubicBezTo>
                  <a:cubicBezTo>
                    <a:pt x="399" y="325"/>
                    <a:pt x="408" y="415"/>
                    <a:pt x="369" y="487"/>
                  </a:cubicBezTo>
                  <a:cubicBezTo>
                    <a:pt x="347" y="528"/>
                    <a:pt x="322" y="565"/>
                    <a:pt x="292" y="602"/>
                  </a:cubicBezTo>
                  <a:cubicBezTo>
                    <a:pt x="263" y="639"/>
                    <a:pt x="225" y="663"/>
                    <a:pt x="189" y="692"/>
                  </a:cubicBezTo>
                  <a:cubicBezTo>
                    <a:pt x="152" y="723"/>
                    <a:pt x="140" y="796"/>
                    <a:pt x="89" y="808"/>
                  </a:cubicBezTo>
                  <a:cubicBezTo>
                    <a:pt x="64" y="815"/>
                    <a:pt x="21" y="812"/>
                    <a:pt x="0" y="795"/>
                  </a:cubicBezTo>
                  <a:cubicBezTo>
                    <a:pt x="23" y="790"/>
                    <a:pt x="37" y="795"/>
                    <a:pt x="56" y="777"/>
                  </a:cubicBezTo>
                  <a:cubicBezTo>
                    <a:pt x="83" y="753"/>
                    <a:pt x="105" y="718"/>
                    <a:pt x="124" y="687"/>
                  </a:cubicBezTo>
                  <a:cubicBezTo>
                    <a:pt x="179" y="601"/>
                    <a:pt x="264" y="522"/>
                    <a:pt x="291" y="421"/>
                  </a:cubicBezTo>
                  <a:cubicBezTo>
                    <a:pt x="301" y="381"/>
                    <a:pt x="307" y="340"/>
                    <a:pt x="308" y="299"/>
                  </a:cubicBezTo>
                  <a:cubicBezTo>
                    <a:pt x="308" y="263"/>
                    <a:pt x="295" y="227"/>
                    <a:pt x="288" y="193"/>
                  </a:cubicBezTo>
                  <a:cubicBezTo>
                    <a:pt x="282" y="160"/>
                    <a:pt x="284" y="129"/>
                    <a:pt x="280" y="97"/>
                  </a:cubicBezTo>
                  <a:cubicBezTo>
                    <a:pt x="277" y="74"/>
                    <a:pt x="268" y="53"/>
                    <a:pt x="265" y="29"/>
                  </a:cubicBezTo>
                  <a:cubicBezTo>
                    <a:pt x="264" y="20"/>
                    <a:pt x="263" y="7"/>
                    <a:pt x="261" y="0"/>
                  </a:cubicBezTo>
                </a:path>
              </a:pathLst>
            </a:custGeom>
            <a:solidFill>
              <a:srgbClr val="FBE78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7" name="Google Shape;847;ga271cc3a49_1_4321"/>
            <p:cNvSpPr/>
            <p:nvPr/>
          </p:nvSpPr>
          <p:spPr>
            <a:xfrm rot="5400000">
              <a:off x="5279775" y="3033551"/>
              <a:ext cx="428960" cy="832118"/>
            </a:xfrm>
            <a:custGeom>
              <a:rect b="b" l="l" r="r" t="t"/>
              <a:pathLst>
                <a:path extrusionOk="0" h="442" w="227">
                  <a:moveTo>
                    <a:pt x="117" y="56"/>
                  </a:moveTo>
                  <a:cubicBezTo>
                    <a:pt x="134" y="79"/>
                    <a:pt x="140" y="118"/>
                    <a:pt x="151" y="145"/>
                  </a:cubicBezTo>
                  <a:cubicBezTo>
                    <a:pt x="161" y="169"/>
                    <a:pt x="167" y="196"/>
                    <a:pt x="164" y="222"/>
                  </a:cubicBezTo>
                  <a:cubicBezTo>
                    <a:pt x="156" y="280"/>
                    <a:pt x="105" y="285"/>
                    <a:pt x="70" y="320"/>
                  </a:cubicBezTo>
                  <a:cubicBezTo>
                    <a:pt x="53" y="337"/>
                    <a:pt x="0" y="428"/>
                    <a:pt x="50" y="424"/>
                  </a:cubicBezTo>
                  <a:cubicBezTo>
                    <a:pt x="80" y="422"/>
                    <a:pt x="108" y="404"/>
                    <a:pt x="140" y="411"/>
                  </a:cubicBezTo>
                  <a:cubicBezTo>
                    <a:pt x="159" y="415"/>
                    <a:pt x="187" y="442"/>
                    <a:pt x="188" y="413"/>
                  </a:cubicBezTo>
                  <a:cubicBezTo>
                    <a:pt x="189" y="389"/>
                    <a:pt x="170" y="371"/>
                    <a:pt x="175" y="345"/>
                  </a:cubicBezTo>
                  <a:cubicBezTo>
                    <a:pt x="180" y="324"/>
                    <a:pt x="195" y="310"/>
                    <a:pt x="204" y="292"/>
                  </a:cubicBezTo>
                  <a:cubicBezTo>
                    <a:pt x="224" y="249"/>
                    <a:pt x="227" y="200"/>
                    <a:pt x="220" y="154"/>
                  </a:cubicBezTo>
                  <a:cubicBezTo>
                    <a:pt x="210" y="85"/>
                    <a:pt x="127" y="64"/>
                    <a:pt x="106" y="0"/>
                  </a:cubicBezTo>
                  <a:cubicBezTo>
                    <a:pt x="108" y="18"/>
                    <a:pt x="114" y="39"/>
                    <a:pt x="119" y="56"/>
                  </a:cubicBezTo>
                </a:path>
              </a:pathLst>
            </a:custGeom>
            <a:solidFill>
              <a:srgbClr val="FBE78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8" name="Google Shape;848;ga271cc3a49_1_4321"/>
            <p:cNvSpPr/>
            <p:nvPr/>
          </p:nvSpPr>
          <p:spPr>
            <a:xfrm rot="5400000">
              <a:off x="4360576" y="2414301"/>
              <a:ext cx="580547" cy="164488"/>
            </a:xfrm>
            <a:custGeom>
              <a:rect b="b" l="l" r="r" t="t"/>
              <a:pathLst>
                <a:path extrusionOk="0" h="87" w="308">
                  <a:moveTo>
                    <a:pt x="0" y="24"/>
                  </a:moveTo>
                  <a:cubicBezTo>
                    <a:pt x="32" y="27"/>
                    <a:pt x="64" y="43"/>
                    <a:pt x="97" y="47"/>
                  </a:cubicBezTo>
                  <a:cubicBezTo>
                    <a:pt x="126" y="51"/>
                    <a:pt x="155" y="48"/>
                    <a:pt x="183" y="48"/>
                  </a:cubicBezTo>
                  <a:cubicBezTo>
                    <a:pt x="206" y="48"/>
                    <a:pt x="227" y="43"/>
                    <a:pt x="249" y="51"/>
                  </a:cubicBezTo>
                  <a:cubicBezTo>
                    <a:pt x="270" y="58"/>
                    <a:pt x="279" y="80"/>
                    <a:pt x="298" y="87"/>
                  </a:cubicBezTo>
                  <a:cubicBezTo>
                    <a:pt x="275" y="61"/>
                    <a:pt x="308" y="35"/>
                    <a:pt x="305" y="6"/>
                  </a:cubicBezTo>
                  <a:cubicBezTo>
                    <a:pt x="247" y="0"/>
                    <a:pt x="198" y="25"/>
                    <a:pt x="142" y="27"/>
                  </a:cubicBezTo>
                  <a:cubicBezTo>
                    <a:pt x="95" y="29"/>
                    <a:pt x="48" y="32"/>
                    <a:pt x="1" y="26"/>
                  </a:cubicBezTo>
                </a:path>
              </a:pathLst>
            </a:custGeom>
            <a:solidFill>
              <a:srgbClr val="FBE78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9" name="Google Shape;849;ga271cc3a49_1_4321"/>
            <p:cNvSpPr/>
            <p:nvPr/>
          </p:nvSpPr>
          <p:spPr>
            <a:xfrm rot="5400000">
              <a:off x="4386378" y="4023707"/>
              <a:ext cx="525718" cy="483789"/>
            </a:xfrm>
            <a:custGeom>
              <a:rect b="b" l="l" r="r" t="t"/>
              <a:pathLst>
                <a:path extrusionOk="0" h="257" w="278">
                  <a:moveTo>
                    <a:pt x="278" y="14"/>
                  </a:moveTo>
                  <a:cubicBezTo>
                    <a:pt x="261" y="15"/>
                    <a:pt x="244" y="0"/>
                    <a:pt x="227" y="3"/>
                  </a:cubicBezTo>
                  <a:cubicBezTo>
                    <a:pt x="213" y="6"/>
                    <a:pt x="203" y="28"/>
                    <a:pt x="193" y="39"/>
                  </a:cubicBezTo>
                  <a:cubicBezTo>
                    <a:pt x="167" y="72"/>
                    <a:pt x="138" y="98"/>
                    <a:pt x="99" y="113"/>
                  </a:cubicBezTo>
                  <a:cubicBezTo>
                    <a:pt x="84" y="118"/>
                    <a:pt x="68" y="118"/>
                    <a:pt x="53" y="122"/>
                  </a:cubicBezTo>
                  <a:cubicBezTo>
                    <a:pt x="31" y="129"/>
                    <a:pt x="38" y="133"/>
                    <a:pt x="39" y="152"/>
                  </a:cubicBezTo>
                  <a:cubicBezTo>
                    <a:pt x="40" y="181"/>
                    <a:pt x="0" y="235"/>
                    <a:pt x="20" y="257"/>
                  </a:cubicBezTo>
                  <a:cubicBezTo>
                    <a:pt x="31" y="245"/>
                    <a:pt x="39" y="230"/>
                    <a:pt x="52" y="219"/>
                  </a:cubicBezTo>
                  <a:cubicBezTo>
                    <a:pt x="64" y="208"/>
                    <a:pt x="82" y="201"/>
                    <a:pt x="96" y="192"/>
                  </a:cubicBezTo>
                  <a:cubicBezTo>
                    <a:pt x="124" y="175"/>
                    <a:pt x="155" y="147"/>
                    <a:pt x="175" y="121"/>
                  </a:cubicBezTo>
                  <a:cubicBezTo>
                    <a:pt x="207" y="81"/>
                    <a:pt x="211" y="16"/>
                    <a:pt x="276" y="19"/>
                  </a:cubicBezTo>
                </a:path>
              </a:pathLst>
            </a:custGeom>
            <a:solidFill>
              <a:srgbClr val="FBE78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0" name="Google Shape;850;ga271cc3a49_1_4321"/>
            <p:cNvSpPr/>
            <p:nvPr/>
          </p:nvSpPr>
          <p:spPr>
            <a:xfrm rot="5400000">
              <a:off x="3378483" y="2283678"/>
              <a:ext cx="722459" cy="451537"/>
            </a:xfrm>
            <a:custGeom>
              <a:rect b="b" l="l" r="r" t="t"/>
              <a:pathLst>
                <a:path extrusionOk="0" h="240" w="381">
                  <a:moveTo>
                    <a:pt x="273" y="0"/>
                  </a:moveTo>
                  <a:cubicBezTo>
                    <a:pt x="235" y="45"/>
                    <a:pt x="210" y="144"/>
                    <a:pt x="143" y="152"/>
                  </a:cubicBezTo>
                  <a:cubicBezTo>
                    <a:pt x="83" y="159"/>
                    <a:pt x="55" y="88"/>
                    <a:pt x="0" y="84"/>
                  </a:cubicBezTo>
                  <a:cubicBezTo>
                    <a:pt x="10" y="112"/>
                    <a:pt x="50" y="137"/>
                    <a:pt x="67" y="162"/>
                  </a:cubicBezTo>
                  <a:cubicBezTo>
                    <a:pt x="92" y="197"/>
                    <a:pt x="49" y="207"/>
                    <a:pt x="50" y="240"/>
                  </a:cubicBezTo>
                  <a:cubicBezTo>
                    <a:pt x="79" y="225"/>
                    <a:pt x="100" y="201"/>
                    <a:pt x="132" y="191"/>
                  </a:cubicBezTo>
                  <a:cubicBezTo>
                    <a:pt x="157" y="183"/>
                    <a:pt x="181" y="170"/>
                    <a:pt x="204" y="159"/>
                  </a:cubicBezTo>
                  <a:cubicBezTo>
                    <a:pt x="259" y="133"/>
                    <a:pt x="321" y="145"/>
                    <a:pt x="381" y="148"/>
                  </a:cubicBezTo>
                  <a:cubicBezTo>
                    <a:pt x="352" y="123"/>
                    <a:pt x="296" y="124"/>
                    <a:pt x="283" y="78"/>
                  </a:cubicBezTo>
                  <a:cubicBezTo>
                    <a:pt x="278" y="62"/>
                    <a:pt x="274" y="46"/>
                    <a:pt x="277" y="30"/>
                  </a:cubicBezTo>
                  <a:cubicBezTo>
                    <a:pt x="279" y="20"/>
                    <a:pt x="292" y="2"/>
                    <a:pt x="271" y="4"/>
                  </a:cubicBezTo>
                </a:path>
              </a:pathLst>
            </a:custGeom>
            <a:solidFill>
              <a:srgbClr val="FBE78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1" name="Google Shape;851;ga271cc3a49_1_4321"/>
            <p:cNvSpPr/>
            <p:nvPr/>
          </p:nvSpPr>
          <p:spPr>
            <a:xfrm rot="5400000">
              <a:off x="2760846" y="2962596"/>
              <a:ext cx="309625" cy="725684"/>
            </a:xfrm>
            <a:custGeom>
              <a:rect b="b" l="l" r="r" t="t"/>
              <a:pathLst>
                <a:path extrusionOk="0" h="384" w="165">
                  <a:moveTo>
                    <a:pt x="2" y="18"/>
                  </a:moveTo>
                  <a:cubicBezTo>
                    <a:pt x="3" y="34"/>
                    <a:pt x="18" y="51"/>
                    <a:pt x="24" y="67"/>
                  </a:cubicBezTo>
                  <a:cubicBezTo>
                    <a:pt x="30" y="86"/>
                    <a:pt x="36" y="105"/>
                    <a:pt x="42" y="124"/>
                  </a:cubicBezTo>
                  <a:cubicBezTo>
                    <a:pt x="52" y="160"/>
                    <a:pt x="56" y="197"/>
                    <a:pt x="61" y="233"/>
                  </a:cubicBezTo>
                  <a:cubicBezTo>
                    <a:pt x="67" y="282"/>
                    <a:pt x="54" y="329"/>
                    <a:pt x="54" y="376"/>
                  </a:cubicBezTo>
                  <a:cubicBezTo>
                    <a:pt x="68" y="377"/>
                    <a:pt x="81" y="383"/>
                    <a:pt x="94" y="384"/>
                  </a:cubicBezTo>
                  <a:cubicBezTo>
                    <a:pt x="102" y="370"/>
                    <a:pt x="101" y="348"/>
                    <a:pt x="103" y="332"/>
                  </a:cubicBezTo>
                  <a:cubicBezTo>
                    <a:pt x="106" y="306"/>
                    <a:pt x="110" y="282"/>
                    <a:pt x="114" y="257"/>
                  </a:cubicBezTo>
                  <a:cubicBezTo>
                    <a:pt x="122" y="214"/>
                    <a:pt x="127" y="165"/>
                    <a:pt x="143" y="124"/>
                  </a:cubicBezTo>
                  <a:cubicBezTo>
                    <a:pt x="149" y="110"/>
                    <a:pt x="165" y="96"/>
                    <a:pt x="149" y="83"/>
                  </a:cubicBezTo>
                  <a:cubicBezTo>
                    <a:pt x="138" y="75"/>
                    <a:pt x="111" y="75"/>
                    <a:pt x="97" y="67"/>
                  </a:cubicBezTo>
                  <a:cubicBezTo>
                    <a:pt x="68" y="52"/>
                    <a:pt x="42" y="0"/>
                    <a:pt x="5" y="5"/>
                  </a:cubicBezTo>
                  <a:cubicBezTo>
                    <a:pt x="2" y="11"/>
                    <a:pt x="0" y="17"/>
                    <a:pt x="2" y="24"/>
                  </a:cubicBezTo>
                </a:path>
              </a:pathLst>
            </a:custGeom>
            <a:solidFill>
              <a:srgbClr val="FBE78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2" name="Google Shape;852;ga271cc3a49_1_4321"/>
            <p:cNvSpPr/>
            <p:nvPr/>
          </p:nvSpPr>
          <p:spPr>
            <a:xfrm rot="5400000">
              <a:off x="3401060" y="4109176"/>
              <a:ext cx="735360" cy="657953"/>
            </a:xfrm>
            <a:custGeom>
              <a:rect b="b" l="l" r="r" t="t"/>
              <a:pathLst>
                <a:path extrusionOk="0" h="350" w="390">
                  <a:moveTo>
                    <a:pt x="318" y="350"/>
                  </a:moveTo>
                  <a:cubicBezTo>
                    <a:pt x="307" y="315"/>
                    <a:pt x="263" y="291"/>
                    <a:pt x="239" y="269"/>
                  </a:cubicBezTo>
                  <a:cubicBezTo>
                    <a:pt x="211" y="244"/>
                    <a:pt x="180" y="220"/>
                    <a:pt x="141" y="218"/>
                  </a:cubicBezTo>
                  <a:cubicBezTo>
                    <a:pt x="105" y="217"/>
                    <a:pt x="69" y="217"/>
                    <a:pt x="36" y="225"/>
                  </a:cubicBezTo>
                  <a:cubicBezTo>
                    <a:pt x="15" y="230"/>
                    <a:pt x="0" y="239"/>
                    <a:pt x="3" y="209"/>
                  </a:cubicBezTo>
                  <a:cubicBezTo>
                    <a:pt x="5" y="183"/>
                    <a:pt x="29" y="160"/>
                    <a:pt x="37" y="134"/>
                  </a:cubicBezTo>
                  <a:cubicBezTo>
                    <a:pt x="44" y="111"/>
                    <a:pt x="44" y="83"/>
                    <a:pt x="42" y="59"/>
                  </a:cubicBezTo>
                  <a:cubicBezTo>
                    <a:pt x="40" y="40"/>
                    <a:pt x="34" y="19"/>
                    <a:pt x="41" y="0"/>
                  </a:cubicBezTo>
                  <a:cubicBezTo>
                    <a:pt x="59" y="1"/>
                    <a:pt x="68" y="42"/>
                    <a:pt x="76" y="55"/>
                  </a:cubicBezTo>
                  <a:cubicBezTo>
                    <a:pt x="89" y="79"/>
                    <a:pt x="108" y="101"/>
                    <a:pt x="127" y="119"/>
                  </a:cubicBezTo>
                  <a:cubicBezTo>
                    <a:pt x="157" y="147"/>
                    <a:pt x="190" y="158"/>
                    <a:pt x="229" y="162"/>
                  </a:cubicBezTo>
                  <a:cubicBezTo>
                    <a:pt x="259" y="165"/>
                    <a:pt x="289" y="167"/>
                    <a:pt x="317" y="178"/>
                  </a:cubicBezTo>
                  <a:cubicBezTo>
                    <a:pt x="336" y="185"/>
                    <a:pt x="377" y="196"/>
                    <a:pt x="390" y="211"/>
                  </a:cubicBezTo>
                  <a:cubicBezTo>
                    <a:pt x="359" y="206"/>
                    <a:pt x="248" y="198"/>
                    <a:pt x="263" y="248"/>
                  </a:cubicBezTo>
                  <a:cubicBezTo>
                    <a:pt x="269" y="269"/>
                    <a:pt x="329" y="332"/>
                    <a:pt x="320" y="346"/>
                  </a:cubicBezTo>
                </a:path>
              </a:pathLst>
            </a:custGeom>
            <a:solidFill>
              <a:srgbClr val="FBE78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3" name="Google Shape;853;ga271cc3a49_1_4321"/>
            <p:cNvSpPr/>
            <p:nvPr/>
          </p:nvSpPr>
          <p:spPr>
            <a:xfrm rot="5400000">
              <a:off x="3636504" y="2396562"/>
              <a:ext cx="264471" cy="245120"/>
            </a:xfrm>
            <a:custGeom>
              <a:rect b="b" l="l" r="r" t="t"/>
              <a:pathLst>
                <a:path extrusionOk="0" h="131" w="141">
                  <a:moveTo>
                    <a:pt x="4" y="125"/>
                  </a:moveTo>
                  <a:cubicBezTo>
                    <a:pt x="34" y="126"/>
                    <a:pt x="76" y="90"/>
                    <a:pt x="96" y="70"/>
                  </a:cubicBezTo>
                  <a:cubicBezTo>
                    <a:pt x="114" y="52"/>
                    <a:pt x="120" y="10"/>
                    <a:pt x="141" y="0"/>
                  </a:cubicBezTo>
                  <a:cubicBezTo>
                    <a:pt x="133" y="38"/>
                    <a:pt x="138" y="71"/>
                    <a:pt x="99" y="88"/>
                  </a:cubicBezTo>
                  <a:cubicBezTo>
                    <a:pt x="66" y="102"/>
                    <a:pt x="33" y="121"/>
                    <a:pt x="0" y="131"/>
                  </a:cubicBezTo>
                </a:path>
              </a:pathLst>
            </a:custGeom>
            <a:solidFill>
              <a:srgbClr val="F8EDB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4" name="Google Shape;854;ga271cc3a49_1_4321"/>
            <p:cNvSpPr/>
            <p:nvPr/>
          </p:nvSpPr>
          <p:spPr>
            <a:xfrm rot="5400000">
              <a:off x="5229784" y="3206103"/>
              <a:ext cx="296724" cy="554745"/>
            </a:xfrm>
            <a:custGeom>
              <a:rect b="b" l="l" r="r" t="t"/>
              <a:pathLst>
                <a:path extrusionOk="0" h="295" w="157">
                  <a:moveTo>
                    <a:pt x="115" y="0"/>
                  </a:moveTo>
                  <a:cubicBezTo>
                    <a:pt x="157" y="47"/>
                    <a:pt x="123" y="125"/>
                    <a:pt x="93" y="167"/>
                  </a:cubicBezTo>
                  <a:cubicBezTo>
                    <a:pt x="78" y="189"/>
                    <a:pt x="0" y="243"/>
                    <a:pt x="29" y="274"/>
                  </a:cubicBezTo>
                  <a:cubicBezTo>
                    <a:pt x="33" y="279"/>
                    <a:pt x="68" y="295"/>
                    <a:pt x="74" y="293"/>
                  </a:cubicBezTo>
                  <a:cubicBezTo>
                    <a:pt x="89" y="288"/>
                    <a:pt x="86" y="257"/>
                    <a:pt x="89" y="245"/>
                  </a:cubicBezTo>
                  <a:cubicBezTo>
                    <a:pt x="103" y="191"/>
                    <a:pt x="141" y="146"/>
                    <a:pt x="144" y="90"/>
                  </a:cubicBezTo>
                  <a:cubicBezTo>
                    <a:pt x="145" y="72"/>
                    <a:pt x="147" y="55"/>
                    <a:pt x="141" y="39"/>
                  </a:cubicBezTo>
                  <a:cubicBezTo>
                    <a:pt x="135" y="25"/>
                    <a:pt x="122" y="18"/>
                    <a:pt x="117" y="4"/>
                  </a:cubicBezTo>
                </a:path>
              </a:pathLst>
            </a:custGeom>
            <a:solidFill>
              <a:srgbClr val="F8EDB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5" name="Google Shape;855;ga271cc3a49_1_4321"/>
            <p:cNvSpPr/>
            <p:nvPr/>
          </p:nvSpPr>
          <p:spPr>
            <a:xfrm rot="5400000">
              <a:off x="4483136" y="2591691"/>
              <a:ext cx="341878" cy="67730"/>
            </a:xfrm>
            <a:custGeom>
              <a:rect b="b" l="l" r="r" t="t"/>
              <a:pathLst>
                <a:path extrusionOk="0" h="37" w="180">
                  <a:moveTo>
                    <a:pt x="0" y="17"/>
                  </a:moveTo>
                  <a:cubicBezTo>
                    <a:pt x="28" y="8"/>
                    <a:pt x="76" y="11"/>
                    <a:pt x="105" y="17"/>
                  </a:cubicBezTo>
                  <a:cubicBezTo>
                    <a:pt x="127" y="21"/>
                    <a:pt x="151" y="35"/>
                    <a:pt x="172" y="37"/>
                  </a:cubicBezTo>
                  <a:cubicBezTo>
                    <a:pt x="180" y="0"/>
                    <a:pt x="124" y="3"/>
                    <a:pt x="99" y="3"/>
                  </a:cubicBezTo>
                  <a:cubicBezTo>
                    <a:pt x="71" y="3"/>
                    <a:pt x="30" y="3"/>
                    <a:pt x="4" y="13"/>
                  </a:cubicBezTo>
                </a:path>
              </a:pathLst>
            </a:custGeom>
            <a:solidFill>
              <a:srgbClr val="F8EDB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6" name="Google Shape;856;ga271cc3a49_1_4321"/>
            <p:cNvSpPr/>
            <p:nvPr/>
          </p:nvSpPr>
          <p:spPr>
            <a:xfrm rot="5400000">
              <a:off x="5355569" y="3222229"/>
              <a:ext cx="170939" cy="628926"/>
            </a:xfrm>
            <a:custGeom>
              <a:rect b="b" l="l" r="r" t="t"/>
              <a:pathLst>
                <a:path extrusionOk="0" h="332" w="90">
                  <a:moveTo>
                    <a:pt x="35" y="0"/>
                  </a:moveTo>
                  <a:cubicBezTo>
                    <a:pt x="75" y="58"/>
                    <a:pt x="90" y="136"/>
                    <a:pt x="56" y="199"/>
                  </a:cubicBezTo>
                  <a:cubicBezTo>
                    <a:pt x="35" y="236"/>
                    <a:pt x="0" y="287"/>
                    <a:pt x="21" y="332"/>
                  </a:cubicBezTo>
                  <a:cubicBezTo>
                    <a:pt x="24" y="267"/>
                    <a:pt x="76" y="218"/>
                    <a:pt x="77" y="151"/>
                  </a:cubicBezTo>
                  <a:cubicBezTo>
                    <a:pt x="78" y="124"/>
                    <a:pt x="75" y="91"/>
                    <a:pt x="67" y="65"/>
                  </a:cubicBezTo>
                  <a:cubicBezTo>
                    <a:pt x="61" y="45"/>
                    <a:pt x="47" y="26"/>
                    <a:pt x="41" y="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7" name="Google Shape;857;ga271cc3a49_1_4321"/>
            <p:cNvSpPr/>
            <p:nvPr/>
          </p:nvSpPr>
          <p:spPr>
            <a:xfrm rot="5400000">
              <a:off x="4483136" y="2582015"/>
              <a:ext cx="351554" cy="51604"/>
            </a:xfrm>
            <a:custGeom>
              <a:rect b="b" l="l" r="r" t="t"/>
              <a:pathLst>
                <a:path extrusionOk="0" h="27" w="186">
                  <a:moveTo>
                    <a:pt x="0" y="19"/>
                  </a:moveTo>
                  <a:cubicBezTo>
                    <a:pt x="27" y="0"/>
                    <a:pt x="75" y="8"/>
                    <a:pt x="105" y="11"/>
                  </a:cubicBezTo>
                  <a:cubicBezTo>
                    <a:pt x="122" y="13"/>
                    <a:pt x="136" y="16"/>
                    <a:pt x="152" y="18"/>
                  </a:cubicBezTo>
                  <a:cubicBezTo>
                    <a:pt x="164" y="21"/>
                    <a:pt x="174" y="25"/>
                    <a:pt x="186" y="27"/>
                  </a:cubicBezTo>
                  <a:cubicBezTo>
                    <a:pt x="157" y="8"/>
                    <a:pt x="120" y="2"/>
                    <a:pt x="85" y="4"/>
                  </a:cubicBezTo>
                  <a:cubicBezTo>
                    <a:pt x="71" y="4"/>
                    <a:pt x="56" y="1"/>
                    <a:pt x="41" y="4"/>
                  </a:cubicBezTo>
                  <a:cubicBezTo>
                    <a:pt x="28" y="7"/>
                    <a:pt x="15" y="15"/>
                    <a:pt x="2" y="1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8" name="Google Shape;858;ga271cc3a49_1_4321"/>
            <p:cNvSpPr/>
            <p:nvPr/>
          </p:nvSpPr>
          <p:spPr>
            <a:xfrm rot="5400000">
              <a:off x="5192693" y="3468962"/>
              <a:ext cx="54829" cy="51604"/>
            </a:xfrm>
            <a:custGeom>
              <a:rect b="b" l="l" r="r" t="t"/>
              <a:pathLst>
                <a:path extrusionOk="0" h="28" w="29">
                  <a:moveTo>
                    <a:pt x="29" y="15"/>
                  </a:moveTo>
                  <a:cubicBezTo>
                    <a:pt x="28" y="22"/>
                    <a:pt x="22" y="28"/>
                    <a:pt x="14" y="28"/>
                  </a:cubicBezTo>
                  <a:cubicBezTo>
                    <a:pt x="6" y="27"/>
                    <a:pt x="0" y="21"/>
                    <a:pt x="0" y="13"/>
                  </a:cubicBezTo>
                  <a:cubicBezTo>
                    <a:pt x="0" y="6"/>
                    <a:pt x="7" y="0"/>
                    <a:pt x="15" y="0"/>
                  </a:cubicBezTo>
                  <a:cubicBezTo>
                    <a:pt x="23" y="0"/>
                    <a:pt x="29" y="7"/>
                    <a:pt x="29" y="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9" name="Google Shape;859;ga271cc3a49_1_4321"/>
            <p:cNvSpPr/>
            <p:nvPr/>
          </p:nvSpPr>
          <p:spPr>
            <a:xfrm rot="5400000">
              <a:off x="5128188" y="3472187"/>
              <a:ext cx="29027" cy="32253"/>
            </a:xfrm>
            <a:custGeom>
              <a:rect b="b" l="l" r="r" t="t"/>
              <a:pathLst>
                <a:path extrusionOk="0" h="16" w="16">
                  <a:moveTo>
                    <a:pt x="16" y="8"/>
                  </a:moveTo>
                  <a:cubicBezTo>
                    <a:pt x="16" y="13"/>
                    <a:pt x="12" y="16"/>
                    <a:pt x="8" y="16"/>
                  </a:cubicBezTo>
                  <a:cubicBezTo>
                    <a:pt x="3" y="16"/>
                    <a:pt x="0" y="12"/>
                    <a:pt x="0" y="7"/>
                  </a:cubicBezTo>
                  <a:cubicBezTo>
                    <a:pt x="0" y="3"/>
                    <a:pt x="4" y="0"/>
                    <a:pt x="8" y="0"/>
                  </a:cubicBezTo>
                  <a:cubicBezTo>
                    <a:pt x="13" y="0"/>
                    <a:pt x="16" y="4"/>
                    <a:pt x="16" y="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0" name="Google Shape;860;ga271cc3a49_1_4321"/>
            <p:cNvSpPr/>
            <p:nvPr/>
          </p:nvSpPr>
          <p:spPr>
            <a:xfrm rot="5400000">
              <a:off x="4652462" y="2602979"/>
              <a:ext cx="38703" cy="32253"/>
            </a:xfrm>
            <a:custGeom>
              <a:rect b="b" l="l" r="r" t="t"/>
              <a:pathLst>
                <a:path extrusionOk="0" h="18" w="19">
                  <a:moveTo>
                    <a:pt x="18" y="9"/>
                  </a:moveTo>
                  <a:cubicBezTo>
                    <a:pt x="18" y="14"/>
                    <a:pt x="14" y="18"/>
                    <a:pt x="9" y="17"/>
                  </a:cubicBezTo>
                  <a:cubicBezTo>
                    <a:pt x="4" y="17"/>
                    <a:pt x="0" y="13"/>
                    <a:pt x="1" y="9"/>
                  </a:cubicBezTo>
                  <a:cubicBezTo>
                    <a:pt x="1" y="4"/>
                    <a:pt x="5" y="0"/>
                    <a:pt x="10" y="1"/>
                  </a:cubicBezTo>
                  <a:cubicBezTo>
                    <a:pt x="15" y="1"/>
                    <a:pt x="19" y="5"/>
                    <a:pt x="18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1" name="Google Shape;861;ga271cc3a49_1_4321"/>
            <p:cNvSpPr/>
            <p:nvPr/>
          </p:nvSpPr>
          <p:spPr>
            <a:xfrm rot="5400000">
              <a:off x="4642786" y="2422364"/>
              <a:ext cx="22577" cy="22577"/>
            </a:xfrm>
            <a:custGeom>
              <a:rect b="b" l="l" r="r" t="t"/>
              <a:pathLst>
                <a:path extrusionOk="0" h="11" w="12">
                  <a:moveTo>
                    <a:pt x="12" y="6"/>
                  </a:moveTo>
                  <a:cubicBezTo>
                    <a:pt x="12" y="9"/>
                    <a:pt x="9" y="11"/>
                    <a:pt x="6" y="11"/>
                  </a:cubicBezTo>
                  <a:cubicBezTo>
                    <a:pt x="2" y="11"/>
                    <a:pt x="0" y="8"/>
                    <a:pt x="0" y="6"/>
                  </a:cubicBezTo>
                  <a:cubicBezTo>
                    <a:pt x="0" y="3"/>
                    <a:pt x="3" y="0"/>
                    <a:pt x="6" y="1"/>
                  </a:cubicBezTo>
                  <a:cubicBezTo>
                    <a:pt x="10" y="1"/>
                    <a:pt x="12" y="3"/>
                    <a:pt x="12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2" name="Google Shape;862;ga271cc3a49_1_4321"/>
            <p:cNvSpPr/>
            <p:nvPr/>
          </p:nvSpPr>
          <p:spPr>
            <a:xfrm rot="5400000">
              <a:off x="4650849" y="2449779"/>
              <a:ext cx="12901" cy="9676"/>
            </a:xfrm>
            <a:custGeom>
              <a:rect b="b" l="l" r="r" t="t"/>
              <a:pathLst>
                <a:path extrusionOk="0" h="5" w="7">
                  <a:moveTo>
                    <a:pt x="7" y="3"/>
                  </a:moveTo>
                  <a:cubicBezTo>
                    <a:pt x="7" y="4"/>
                    <a:pt x="5" y="5"/>
                    <a:pt x="3" y="5"/>
                  </a:cubicBezTo>
                  <a:cubicBezTo>
                    <a:pt x="1" y="5"/>
                    <a:pt x="0" y="4"/>
                    <a:pt x="0" y="2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6" y="0"/>
                    <a:pt x="7" y="1"/>
                    <a:pt x="7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3" name="Google Shape;863;ga271cc3a49_1_4321"/>
            <p:cNvSpPr/>
            <p:nvPr/>
          </p:nvSpPr>
          <p:spPr>
            <a:xfrm rot="5400000">
              <a:off x="2286732" y="3436709"/>
              <a:ext cx="25802" cy="22577"/>
            </a:xfrm>
            <a:custGeom>
              <a:rect b="b" l="l" r="r" t="t"/>
              <a:pathLst>
                <a:path extrusionOk="0" h="13" w="14">
                  <a:moveTo>
                    <a:pt x="13" y="5"/>
                  </a:moveTo>
                  <a:cubicBezTo>
                    <a:pt x="14" y="9"/>
                    <a:pt x="12" y="12"/>
                    <a:pt x="8" y="13"/>
                  </a:cubicBezTo>
                  <a:cubicBezTo>
                    <a:pt x="5" y="13"/>
                    <a:pt x="2" y="11"/>
                    <a:pt x="1" y="8"/>
                  </a:cubicBezTo>
                  <a:cubicBezTo>
                    <a:pt x="0" y="4"/>
                    <a:pt x="3" y="1"/>
                    <a:pt x="6" y="1"/>
                  </a:cubicBezTo>
                  <a:cubicBezTo>
                    <a:pt x="9" y="0"/>
                    <a:pt x="12" y="2"/>
                    <a:pt x="1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4" name="Google Shape;864;ga271cc3a49_1_4321"/>
            <p:cNvSpPr/>
            <p:nvPr/>
          </p:nvSpPr>
          <p:spPr>
            <a:xfrm rot="5400000">
              <a:off x="2254480" y="3449610"/>
              <a:ext cx="16126" cy="12901"/>
            </a:xfrm>
            <a:custGeom>
              <a:rect b="b" l="l" r="r" t="t"/>
              <a:pathLst>
                <a:path extrusionOk="0" h="8" w="8">
                  <a:moveTo>
                    <a:pt x="7" y="3"/>
                  </a:moveTo>
                  <a:cubicBezTo>
                    <a:pt x="8" y="5"/>
                    <a:pt x="7" y="7"/>
                    <a:pt x="5" y="7"/>
                  </a:cubicBezTo>
                  <a:cubicBezTo>
                    <a:pt x="3" y="8"/>
                    <a:pt x="1" y="6"/>
                    <a:pt x="1" y="4"/>
                  </a:cubicBezTo>
                  <a:cubicBezTo>
                    <a:pt x="0" y="2"/>
                    <a:pt x="2" y="0"/>
                    <a:pt x="3" y="0"/>
                  </a:cubicBezTo>
                  <a:cubicBezTo>
                    <a:pt x="5" y="0"/>
                    <a:pt x="7" y="1"/>
                    <a:pt x="7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5" name="Google Shape;865;ga271cc3a49_1_4321"/>
            <p:cNvSpPr/>
            <p:nvPr/>
          </p:nvSpPr>
          <p:spPr>
            <a:xfrm rot="5400000">
              <a:off x="1975495" y="3025488"/>
              <a:ext cx="448311" cy="654728"/>
            </a:xfrm>
            <a:custGeom>
              <a:rect b="b" l="l" r="r" t="t"/>
              <a:pathLst>
                <a:path extrusionOk="0" h="348" w="238">
                  <a:moveTo>
                    <a:pt x="226" y="231"/>
                  </a:moveTo>
                  <a:cubicBezTo>
                    <a:pt x="238" y="284"/>
                    <a:pt x="210" y="324"/>
                    <a:pt x="167" y="332"/>
                  </a:cubicBezTo>
                  <a:cubicBezTo>
                    <a:pt x="136" y="339"/>
                    <a:pt x="136" y="339"/>
                    <a:pt x="136" y="339"/>
                  </a:cubicBezTo>
                  <a:cubicBezTo>
                    <a:pt x="93" y="348"/>
                    <a:pt x="52" y="323"/>
                    <a:pt x="41" y="270"/>
                  </a:cubicBezTo>
                  <a:cubicBezTo>
                    <a:pt x="11" y="129"/>
                    <a:pt x="11" y="129"/>
                    <a:pt x="11" y="129"/>
                  </a:cubicBezTo>
                  <a:cubicBezTo>
                    <a:pt x="0" y="76"/>
                    <a:pt x="26" y="25"/>
                    <a:pt x="69" y="16"/>
                  </a:cubicBezTo>
                  <a:cubicBezTo>
                    <a:pt x="99" y="9"/>
                    <a:pt x="99" y="9"/>
                    <a:pt x="99" y="9"/>
                  </a:cubicBezTo>
                  <a:cubicBezTo>
                    <a:pt x="142" y="0"/>
                    <a:pt x="186" y="37"/>
                    <a:pt x="197" y="90"/>
                  </a:cubicBezTo>
                  <a:lnTo>
                    <a:pt x="226" y="231"/>
                  </a:lnTo>
                  <a:close/>
                </a:path>
              </a:pathLst>
            </a:custGeom>
            <a:solidFill>
              <a:srgbClr val="E3CCE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6" name="Google Shape;866;ga271cc3a49_1_4321"/>
            <p:cNvSpPr/>
            <p:nvPr/>
          </p:nvSpPr>
          <p:spPr>
            <a:xfrm rot="5400000">
              <a:off x="2093217" y="3127084"/>
              <a:ext cx="351554" cy="516042"/>
            </a:xfrm>
            <a:custGeom>
              <a:rect b="b" l="l" r="r" t="t"/>
              <a:pathLst>
                <a:path extrusionOk="0" h="274" w="186">
                  <a:moveTo>
                    <a:pt x="184" y="273"/>
                  </a:moveTo>
                  <a:cubicBezTo>
                    <a:pt x="186" y="259"/>
                    <a:pt x="186" y="245"/>
                    <a:pt x="183" y="230"/>
                  </a:cubicBezTo>
                  <a:cubicBezTo>
                    <a:pt x="153" y="90"/>
                    <a:pt x="153" y="90"/>
                    <a:pt x="153" y="90"/>
                  </a:cubicBezTo>
                  <a:cubicBezTo>
                    <a:pt x="142" y="36"/>
                    <a:pt x="98" y="0"/>
                    <a:pt x="55" y="9"/>
                  </a:cubicBezTo>
                  <a:cubicBezTo>
                    <a:pt x="25" y="15"/>
                    <a:pt x="25" y="15"/>
                    <a:pt x="25" y="15"/>
                  </a:cubicBezTo>
                  <a:cubicBezTo>
                    <a:pt x="25" y="15"/>
                    <a:pt x="0" y="21"/>
                    <a:pt x="12" y="74"/>
                  </a:cubicBezTo>
                  <a:cubicBezTo>
                    <a:pt x="23" y="128"/>
                    <a:pt x="44" y="231"/>
                    <a:pt x="44" y="231"/>
                  </a:cubicBezTo>
                  <a:cubicBezTo>
                    <a:pt x="44" y="231"/>
                    <a:pt x="49" y="271"/>
                    <a:pt x="92" y="272"/>
                  </a:cubicBezTo>
                  <a:cubicBezTo>
                    <a:pt x="135" y="274"/>
                    <a:pt x="170" y="252"/>
                    <a:pt x="184" y="273"/>
                  </a:cubicBezTo>
                  <a:close/>
                </a:path>
              </a:pathLst>
            </a:custGeom>
            <a:solidFill>
              <a:srgbClr val="E9DAE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7" name="Google Shape;867;ga271cc3a49_1_4321"/>
            <p:cNvSpPr/>
            <p:nvPr/>
          </p:nvSpPr>
          <p:spPr>
            <a:xfrm rot="5400000">
              <a:off x="1812619" y="3349627"/>
              <a:ext cx="251570" cy="112884"/>
            </a:xfrm>
            <a:custGeom>
              <a:rect b="b" l="l" r="r" t="t"/>
              <a:pathLst>
                <a:path extrusionOk="0" h="59" w="132">
                  <a:moveTo>
                    <a:pt x="129" y="16"/>
                  </a:moveTo>
                  <a:cubicBezTo>
                    <a:pt x="132" y="28"/>
                    <a:pt x="106" y="44"/>
                    <a:pt x="71" y="52"/>
                  </a:cubicBezTo>
                  <a:cubicBezTo>
                    <a:pt x="36" y="59"/>
                    <a:pt x="5" y="55"/>
                    <a:pt x="3" y="43"/>
                  </a:cubicBezTo>
                  <a:cubicBezTo>
                    <a:pt x="0" y="31"/>
                    <a:pt x="27" y="15"/>
                    <a:pt x="62" y="8"/>
                  </a:cubicBezTo>
                  <a:cubicBezTo>
                    <a:pt x="97" y="0"/>
                    <a:pt x="127" y="4"/>
                    <a:pt x="129" y="16"/>
                  </a:cubicBezTo>
                  <a:close/>
                </a:path>
              </a:pathLst>
            </a:custGeom>
            <a:solidFill>
              <a:srgbClr val="DABDD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8" name="Google Shape;868;ga271cc3a49_1_4321"/>
            <p:cNvSpPr/>
            <p:nvPr/>
          </p:nvSpPr>
          <p:spPr>
            <a:xfrm rot="5400000">
              <a:off x="1851322" y="3268996"/>
              <a:ext cx="203191" cy="70956"/>
            </a:xfrm>
            <a:custGeom>
              <a:rect b="b" l="l" r="r" t="t"/>
              <a:pathLst>
                <a:path extrusionOk="0" h="39" w="107">
                  <a:moveTo>
                    <a:pt x="40" y="39"/>
                  </a:moveTo>
                  <a:cubicBezTo>
                    <a:pt x="40" y="39"/>
                    <a:pt x="35" y="16"/>
                    <a:pt x="107" y="0"/>
                  </a:cubicBezTo>
                  <a:cubicBezTo>
                    <a:pt x="107" y="0"/>
                    <a:pt x="0" y="14"/>
                    <a:pt x="40" y="39"/>
                  </a:cubicBezTo>
                  <a:close/>
                </a:path>
              </a:pathLst>
            </a:custGeom>
            <a:solidFill>
              <a:srgbClr val="E9DAE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9" name="Google Shape;869;ga271cc3a49_1_4321"/>
            <p:cNvSpPr/>
            <p:nvPr/>
          </p:nvSpPr>
          <p:spPr>
            <a:xfrm rot="5400000">
              <a:off x="1870674" y="3236743"/>
              <a:ext cx="125785" cy="77406"/>
            </a:xfrm>
            <a:custGeom>
              <a:rect b="b" l="l" r="r" t="t"/>
              <a:pathLst>
                <a:path extrusionOk="0" h="41" w="66">
                  <a:moveTo>
                    <a:pt x="40" y="41"/>
                  </a:moveTo>
                  <a:cubicBezTo>
                    <a:pt x="40" y="41"/>
                    <a:pt x="9" y="20"/>
                    <a:pt x="66" y="0"/>
                  </a:cubicBezTo>
                  <a:cubicBezTo>
                    <a:pt x="66" y="0"/>
                    <a:pt x="0" y="16"/>
                    <a:pt x="40" y="4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0" name="Google Shape;870;ga271cc3a49_1_4321"/>
            <p:cNvSpPr/>
            <p:nvPr/>
          </p:nvSpPr>
          <p:spPr>
            <a:xfrm rot="5400000">
              <a:off x="2052901" y="3228680"/>
              <a:ext cx="135461" cy="219318"/>
            </a:xfrm>
            <a:custGeom>
              <a:rect b="b" l="l" r="r" t="t"/>
              <a:pathLst>
                <a:path extrusionOk="0" h="116" w="71">
                  <a:moveTo>
                    <a:pt x="0" y="0"/>
                  </a:moveTo>
                  <a:cubicBezTo>
                    <a:pt x="1" y="2"/>
                    <a:pt x="17" y="76"/>
                    <a:pt x="17" y="76"/>
                  </a:cubicBezTo>
                  <a:cubicBezTo>
                    <a:pt x="17" y="76"/>
                    <a:pt x="24" y="116"/>
                    <a:pt x="71" y="112"/>
                  </a:cubicBezTo>
                  <a:cubicBezTo>
                    <a:pt x="71" y="112"/>
                    <a:pt x="31" y="109"/>
                    <a:pt x="24" y="72"/>
                  </a:cubicBezTo>
                  <a:cubicBezTo>
                    <a:pt x="18" y="35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BE2E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1" name="Google Shape;871;ga271cc3a49_1_4321"/>
            <p:cNvSpPr/>
            <p:nvPr/>
          </p:nvSpPr>
          <p:spPr>
            <a:xfrm rot="5400000">
              <a:off x="2020648" y="3293185"/>
              <a:ext cx="93533" cy="99983"/>
            </a:xfrm>
            <a:custGeom>
              <a:rect b="b" l="l" r="r" t="t"/>
              <a:pathLst>
                <a:path extrusionOk="0" h="54" w="48">
                  <a:moveTo>
                    <a:pt x="0" y="0"/>
                  </a:moveTo>
                  <a:cubicBezTo>
                    <a:pt x="0" y="0"/>
                    <a:pt x="2" y="32"/>
                    <a:pt x="22" y="43"/>
                  </a:cubicBezTo>
                  <a:cubicBezTo>
                    <a:pt x="41" y="54"/>
                    <a:pt x="48" y="52"/>
                    <a:pt x="48" y="52"/>
                  </a:cubicBezTo>
                  <a:cubicBezTo>
                    <a:pt x="48" y="52"/>
                    <a:pt x="7" y="48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2" name="Google Shape;872;ga271cc3a49_1_4321"/>
            <p:cNvSpPr/>
            <p:nvPr/>
          </p:nvSpPr>
          <p:spPr>
            <a:xfrm rot="5400000">
              <a:off x="2360913" y="3162562"/>
              <a:ext cx="70956" cy="209642"/>
            </a:xfrm>
            <a:custGeom>
              <a:rect b="b" l="l" r="r" t="t"/>
              <a:pathLst>
                <a:path extrusionOk="0" h="111" w="37">
                  <a:moveTo>
                    <a:pt x="35" y="0"/>
                  </a:moveTo>
                  <a:cubicBezTo>
                    <a:pt x="14" y="1"/>
                    <a:pt x="1" y="13"/>
                    <a:pt x="0" y="34"/>
                  </a:cubicBezTo>
                  <a:cubicBezTo>
                    <a:pt x="0" y="45"/>
                    <a:pt x="1" y="55"/>
                    <a:pt x="4" y="66"/>
                  </a:cubicBezTo>
                  <a:cubicBezTo>
                    <a:pt x="7" y="81"/>
                    <a:pt x="8" y="98"/>
                    <a:pt x="16" y="111"/>
                  </a:cubicBezTo>
                  <a:cubicBezTo>
                    <a:pt x="16" y="97"/>
                    <a:pt x="11" y="82"/>
                    <a:pt x="11" y="68"/>
                  </a:cubicBezTo>
                  <a:cubicBezTo>
                    <a:pt x="11" y="56"/>
                    <a:pt x="12" y="41"/>
                    <a:pt x="16" y="31"/>
                  </a:cubicBezTo>
                  <a:cubicBezTo>
                    <a:pt x="19" y="22"/>
                    <a:pt x="28" y="3"/>
                    <a:pt x="37" y="1"/>
                  </a:cubicBezTo>
                </a:path>
              </a:pathLst>
            </a:custGeom>
            <a:solidFill>
              <a:srgbClr val="EBE2E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3" name="Google Shape;873;ga271cc3a49_1_4321"/>
            <p:cNvSpPr/>
            <p:nvPr/>
          </p:nvSpPr>
          <p:spPr>
            <a:xfrm rot="5400000">
              <a:off x="2396391" y="3181914"/>
              <a:ext cx="41928" cy="148362"/>
            </a:xfrm>
            <a:custGeom>
              <a:rect b="b" l="l" r="r" t="t"/>
              <a:pathLst>
                <a:path extrusionOk="0" h="80" w="22">
                  <a:moveTo>
                    <a:pt x="22" y="0"/>
                  </a:moveTo>
                  <a:cubicBezTo>
                    <a:pt x="10" y="10"/>
                    <a:pt x="3" y="15"/>
                    <a:pt x="1" y="32"/>
                  </a:cubicBezTo>
                  <a:cubicBezTo>
                    <a:pt x="0" y="40"/>
                    <a:pt x="2" y="47"/>
                    <a:pt x="3" y="55"/>
                  </a:cubicBezTo>
                  <a:cubicBezTo>
                    <a:pt x="3" y="63"/>
                    <a:pt x="3" y="73"/>
                    <a:pt x="8" y="80"/>
                  </a:cubicBezTo>
                  <a:cubicBezTo>
                    <a:pt x="4" y="63"/>
                    <a:pt x="0" y="43"/>
                    <a:pt x="5" y="26"/>
                  </a:cubicBezTo>
                  <a:cubicBezTo>
                    <a:pt x="7" y="18"/>
                    <a:pt x="14" y="4"/>
                    <a:pt x="22" y="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4" name="Google Shape;874;ga271cc3a49_1_4321"/>
            <p:cNvSpPr/>
            <p:nvPr/>
          </p:nvSpPr>
          <p:spPr>
            <a:xfrm rot="5400000">
              <a:off x="1380434" y="3165787"/>
              <a:ext cx="470888" cy="661179"/>
            </a:xfrm>
            <a:custGeom>
              <a:rect b="b" l="l" r="r" t="t"/>
              <a:pathLst>
                <a:path extrusionOk="0" h="350" w="249">
                  <a:moveTo>
                    <a:pt x="234" y="226"/>
                  </a:moveTo>
                  <a:cubicBezTo>
                    <a:pt x="249" y="279"/>
                    <a:pt x="223" y="319"/>
                    <a:pt x="180" y="330"/>
                  </a:cubicBezTo>
                  <a:cubicBezTo>
                    <a:pt x="150" y="338"/>
                    <a:pt x="150" y="338"/>
                    <a:pt x="150" y="338"/>
                  </a:cubicBezTo>
                  <a:cubicBezTo>
                    <a:pt x="108" y="350"/>
                    <a:pt x="65" y="328"/>
                    <a:pt x="51" y="275"/>
                  </a:cubicBezTo>
                  <a:cubicBezTo>
                    <a:pt x="14" y="136"/>
                    <a:pt x="14" y="136"/>
                    <a:pt x="14" y="136"/>
                  </a:cubicBezTo>
                  <a:cubicBezTo>
                    <a:pt x="0" y="83"/>
                    <a:pt x="23" y="31"/>
                    <a:pt x="65" y="20"/>
                  </a:cubicBezTo>
                  <a:cubicBezTo>
                    <a:pt x="95" y="12"/>
                    <a:pt x="95" y="12"/>
                    <a:pt x="95" y="12"/>
                  </a:cubicBezTo>
                  <a:cubicBezTo>
                    <a:pt x="137" y="0"/>
                    <a:pt x="183" y="34"/>
                    <a:pt x="197" y="87"/>
                  </a:cubicBezTo>
                  <a:lnTo>
                    <a:pt x="234" y="226"/>
                  </a:lnTo>
                  <a:close/>
                </a:path>
              </a:pathLst>
            </a:custGeom>
            <a:solidFill>
              <a:srgbClr val="E3CCE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5" name="Google Shape;875;ga271cc3a49_1_4321"/>
            <p:cNvSpPr/>
            <p:nvPr/>
          </p:nvSpPr>
          <p:spPr>
            <a:xfrm rot="5400000">
              <a:off x="1502994" y="3265770"/>
              <a:ext cx="374130" cy="519267"/>
            </a:xfrm>
            <a:custGeom>
              <a:rect b="b" l="l" r="r" t="t"/>
              <a:pathLst>
                <a:path extrusionOk="0" h="274" w="199">
                  <a:moveTo>
                    <a:pt x="197" y="268"/>
                  </a:moveTo>
                  <a:cubicBezTo>
                    <a:pt x="199" y="255"/>
                    <a:pt x="198" y="240"/>
                    <a:pt x="194" y="226"/>
                  </a:cubicBezTo>
                  <a:cubicBezTo>
                    <a:pt x="157" y="87"/>
                    <a:pt x="157" y="87"/>
                    <a:pt x="157" y="87"/>
                  </a:cubicBezTo>
                  <a:cubicBezTo>
                    <a:pt x="142" y="34"/>
                    <a:pt x="97" y="0"/>
                    <a:pt x="54" y="12"/>
                  </a:cubicBezTo>
                  <a:cubicBezTo>
                    <a:pt x="24" y="20"/>
                    <a:pt x="24" y="20"/>
                    <a:pt x="24" y="20"/>
                  </a:cubicBezTo>
                  <a:cubicBezTo>
                    <a:pt x="24" y="20"/>
                    <a:pt x="0" y="27"/>
                    <a:pt x="14" y="80"/>
                  </a:cubicBezTo>
                  <a:cubicBezTo>
                    <a:pt x="28" y="133"/>
                    <a:pt x="55" y="234"/>
                    <a:pt x="55" y="234"/>
                  </a:cubicBezTo>
                  <a:cubicBezTo>
                    <a:pt x="55" y="234"/>
                    <a:pt x="62" y="274"/>
                    <a:pt x="105" y="273"/>
                  </a:cubicBezTo>
                  <a:cubicBezTo>
                    <a:pt x="148" y="272"/>
                    <a:pt x="182" y="249"/>
                    <a:pt x="197" y="268"/>
                  </a:cubicBezTo>
                  <a:close/>
                </a:path>
              </a:pathLst>
            </a:custGeom>
            <a:solidFill>
              <a:srgbClr val="E9DAE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6" name="Google Shape;876;ga271cc3a49_1_4321"/>
            <p:cNvSpPr/>
            <p:nvPr/>
          </p:nvSpPr>
          <p:spPr>
            <a:xfrm rot="5400000">
              <a:off x="1233684" y="3502827"/>
              <a:ext cx="248345" cy="119335"/>
            </a:xfrm>
            <a:custGeom>
              <a:rect b="b" l="l" r="r" t="t"/>
              <a:pathLst>
                <a:path extrusionOk="0" h="62" w="131">
                  <a:moveTo>
                    <a:pt x="128" y="14"/>
                  </a:moveTo>
                  <a:cubicBezTo>
                    <a:pt x="131" y="26"/>
                    <a:pt x="106" y="43"/>
                    <a:pt x="72" y="52"/>
                  </a:cubicBezTo>
                  <a:cubicBezTo>
                    <a:pt x="37" y="62"/>
                    <a:pt x="6" y="59"/>
                    <a:pt x="3" y="47"/>
                  </a:cubicBezTo>
                  <a:cubicBezTo>
                    <a:pt x="0" y="35"/>
                    <a:pt x="25" y="18"/>
                    <a:pt x="60" y="9"/>
                  </a:cubicBezTo>
                  <a:cubicBezTo>
                    <a:pt x="94" y="0"/>
                    <a:pt x="125" y="2"/>
                    <a:pt x="128" y="14"/>
                  </a:cubicBezTo>
                  <a:close/>
                </a:path>
              </a:pathLst>
            </a:custGeom>
            <a:solidFill>
              <a:srgbClr val="DABDD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7" name="Google Shape;877;ga271cc3a49_1_4321"/>
            <p:cNvSpPr/>
            <p:nvPr/>
          </p:nvSpPr>
          <p:spPr>
            <a:xfrm rot="5400000">
              <a:off x="1270775" y="3420583"/>
              <a:ext cx="199966" cy="80632"/>
            </a:xfrm>
            <a:custGeom>
              <a:rect b="b" l="l" r="r" t="t"/>
              <a:pathLst>
                <a:path extrusionOk="0" h="42" w="106">
                  <a:moveTo>
                    <a:pt x="42" y="42"/>
                  </a:moveTo>
                  <a:cubicBezTo>
                    <a:pt x="42" y="42"/>
                    <a:pt x="36" y="20"/>
                    <a:pt x="106" y="0"/>
                  </a:cubicBezTo>
                  <a:cubicBezTo>
                    <a:pt x="106" y="0"/>
                    <a:pt x="0" y="20"/>
                    <a:pt x="42" y="42"/>
                  </a:cubicBezTo>
                  <a:close/>
                </a:path>
              </a:pathLst>
            </a:custGeom>
            <a:solidFill>
              <a:srgbClr val="E9DAE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8" name="Google Shape;878;ga271cc3a49_1_4321"/>
            <p:cNvSpPr/>
            <p:nvPr/>
          </p:nvSpPr>
          <p:spPr>
            <a:xfrm rot="5400000">
              <a:off x="1288514" y="3389943"/>
              <a:ext cx="122560" cy="83857"/>
            </a:xfrm>
            <a:custGeom>
              <a:rect b="b" l="l" r="r" t="t"/>
              <a:pathLst>
                <a:path extrusionOk="0" h="43" w="66">
                  <a:moveTo>
                    <a:pt x="42" y="43"/>
                  </a:moveTo>
                  <a:cubicBezTo>
                    <a:pt x="42" y="43"/>
                    <a:pt x="10" y="25"/>
                    <a:pt x="66" y="0"/>
                  </a:cubicBezTo>
                  <a:cubicBezTo>
                    <a:pt x="66" y="0"/>
                    <a:pt x="0" y="24"/>
                    <a:pt x="42" y="4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9" name="Google Shape;879;ga271cc3a49_1_4321"/>
            <p:cNvSpPr/>
            <p:nvPr/>
          </p:nvSpPr>
          <p:spPr>
            <a:xfrm rot="5400000">
              <a:off x="1462678" y="3377042"/>
              <a:ext cx="145137" cy="216093"/>
            </a:xfrm>
            <a:custGeom>
              <a:rect b="b" l="l" r="r" t="t"/>
              <a:pathLst>
                <a:path extrusionOk="0" h="114" w="77">
                  <a:moveTo>
                    <a:pt x="0" y="0"/>
                  </a:moveTo>
                  <a:cubicBezTo>
                    <a:pt x="1" y="2"/>
                    <a:pt x="21" y="75"/>
                    <a:pt x="21" y="75"/>
                  </a:cubicBezTo>
                  <a:cubicBezTo>
                    <a:pt x="21" y="75"/>
                    <a:pt x="30" y="114"/>
                    <a:pt x="77" y="108"/>
                  </a:cubicBezTo>
                  <a:cubicBezTo>
                    <a:pt x="77" y="108"/>
                    <a:pt x="37" y="107"/>
                    <a:pt x="28" y="71"/>
                  </a:cubicBezTo>
                  <a:cubicBezTo>
                    <a:pt x="20" y="34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BE2E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0" name="Google Shape;880;ga271cc3a49_1_4321"/>
            <p:cNvSpPr/>
            <p:nvPr/>
          </p:nvSpPr>
          <p:spPr>
            <a:xfrm rot="5400000">
              <a:off x="1438489" y="3446385"/>
              <a:ext cx="93533" cy="96758"/>
            </a:xfrm>
            <a:custGeom>
              <a:rect b="b" l="l" r="r" t="t"/>
              <a:pathLst>
                <a:path extrusionOk="0" h="52" w="50">
                  <a:moveTo>
                    <a:pt x="0" y="0"/>
                  </a:moveTo>
                  <a:cubicBezTo>
                    <a:pt x="0" y="0"/>
                    <a:pt x="3" y="33"/>
                    <a:pt x="23" y="42"/>
                  </a:cubicBezTo>
                  <a:cubicBezTo>
                    <a:pt x="43" y="52"/>
                    <a:pt x="50" y="50"/>
                    <a:pt x="50" y="50"/>
                  </a:cubicBezTo>
                  <a:cubicBezTo>
                    <a:pt x="50" y="50"/>
                    <a:pt x="9" y="48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1" name="Google Shape;881;ga271cc3a49_1_4321"/>
            <p:cNvSpPr/>
            <p:nvPr/>
          </p:nvSpPr>
          <p:spPr>
            <a:xfrm rot="5400000">
              <a:off x="1775528" y="3289960"/>
              <a:ext cx="67730" cy="209642"/>
            </a:xfrm>
            <a:custGeom>
              <a:rect b="b" l="l" r="r" t="t"/>
              <a:pathLst>
                <a:path extrusionOk="0" h="112" w="35">
                  <a:moveTo>
                    <a:pt x="33" y="0"/>
                  </a:moveTo>
                  <a:cubicBezTo>
                    <a:pt x="13" y="2"/>
                    <a:pt x="0" y="14"/>
                    <a:pt x="0" y="36"/>
                  </a:cubicBezTo>
                  <a:cubicBezTo>
                    <a:pt x="0" y="47"/>
                    <a:pt x="3" y="56"/>
                    <a:pt x="5" y="67"/>
                  </a:cubicBezTo>
                  <a:cubicBezTo>
                    <a:pt x="9" y="82"/>
                    <a:pt x="12" y="98"/>
                    <a:pt x="20" y="112"/>
                  </a:cubicBezTo>
                  <a:cubicBezTo>
                    <a:pt x="20" y="98"/>
                    <a:pt x="14" y="83"/>
                    <a:pt x="13" y="69"/>
                  </a:cubicBezTo>
                  <a:cubicBezTo>
                    <a:pt x="13" y="57"/>
                    <a:pt x="13" y="42"/>
                    <a:pt x="16" y="31"/>
                  </a:cubicBezTo>
                  <a:cubicBezTo>
                    <a:pt x="19" y="22"/>
                    <a:pt x="26" y="3"/>
                    <a:pt x="35" y="0"/>
                  </a:cubicBezTo>
                </a:path>
              </a:pathLst>
            </a:custGeom>
            <a:solidFill>
              <a:srgbClr val="EBE2E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2" name="Google Shape;882;ga271cc3a49_1_4321"/>
            <p:cNvSpPr/>
            <p:nvPr/>
          </p:nvSpPr>
          <p:spPr>
            <a:xfrm rot="5400000">
              <a:off x="1811006" y="3309311"/>
              <a:ext cx="38703" cy="154813"/>
            </a:xfrm>
            <a:custGeom>
              <a:rect b="b" l="l" r="r" t="t"/>
              <a:pathLst>
                <a:path extrusionOk="0" h="81" w="21">
                  <a:moveTo>
                    <a:pt x="21" y="0"/>
                  </a:moveTo>
                  <a:cubicBezTo>
                    <a:pt x="9" y="10"/>
                    <a:pt x="2" y="17"/>
                    <a:pt x="1" y="33"/>
                  </a:cubicBezTo>
                  <a:cubicBezTo>
                    <a:pt x="1" y="42"/>
                    <a:pt x="3" y="48"/>
                    <a:pt x="4" y="56"/>
                  </a:cubicBezTo>
                  <a:cubicBezTo>
                    <a:pt x="5" y="64"/>
                    <a:pt x="6" y="75"/>
                    <a:pt x="11" y="81"/>
                  </a:cubicBezTo>
                  <a:cubicBezTo>
                    <a:pt x="6" y="64"/>
                    <a:pt x="0" y="44"/>
                    <a:pt x="5" y="27"/>
                  </a:cubicBezTo>
                  <a:cubicBezTo>
                    <a:pt x="7" y="19"/>
                    <a:pt x="13" y="5"/>
                    <a:pt x="20" y="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3" name="Google Shape;883;ga271cc3a49_1_4321"/>
            <p:cNvSpPr/>
            <p:nvPr/>
          </p:nvSpPr>
          <p:spPr>
            <a:xfrm rot="5400000">
              <a:off x="799887" y="3359303"/>
              <a:ext cx="503141" cy="661179"/>
            </a:xfrm>
            <a:custGeom>
              <a:rect b="b" l="l" r="r" t="t"/>
              <a:pathLst>
                <a:path extrusionOk="0" h="351" w="265">
                  <a:moveTo>
                    <a:pt x="246" y="216"/>
                  </a:moveTo>
                  <a:cubicBezTo>
                    <a:pt x="265" y="268"/>
                    <a:pt x="242" y="310"/>
                    <a:pt x="201" y="325"/>
                  </a:cubicBezTo>
                  <a:cubicBezTo>
                    <a:pt x="172" y="336"/>
                    <a:pt x="172" y="336"/>
                    <a:pt x="172" y="336"/>
                  </a:cubicBezTo>
                  <a:cubicBezTo>
                    <a:pt x="131" y="351"/>
                    <a:pt x="87" y="332"/>
                    <a:pt x="68" y="281"/>
                  </a:cubicBezTo>
                  <a:cubicBezTo>
                    <a:pt x="19" y="146"/>
                    <a:pt x="19" y="146"/>
                    <a:pt x="19" y="146"/>
                  </a:cubicBezTo>
                  <a:cubicBezTo>
                    <a:pt x="0" y="94"/>
                    <a:pt x="19" y="41"/>
                    <a:pt x="60" y="26"/>
                  </a:cubicBezTo>
                  <a:cubicBezTo>
                    <a:pt x="89" y="15"/>
                    <a:pt x="89" y="15"/>
                    <a:pt x="89" y="15"/>
                  </a:cubicBezTo>
                  <a:cubicBezTo>
                    <a:pt x="130" y="0"/>
                    <a:pt x="179" y="30"/>
                    <a:pt x="197" y="81"/>
                  </a:cubicBezTo>
                  <a:lnTo>
                    <a:pt x="246" y="216"/>
                  </a:lnTo>
                  <a:close/>
                </a:path>
              </a:pathLst>
            </a:custGeom>
            <a:solidFill>
              <a:srgbClr val="E3CCE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4" name="Google Shape;884;ga271cc3a49_1_4321"/>
            <p:cNvSpPr/>
            <p:nvPr/>
          </p:nvSpPr>
          <p:spPr>
            <a:xfrm rot="5400000">
              <a:off x="917609" y="3451223"/>
              <a:ext cx="412833" cy="522492"/>
            </a:xfrm>
            <a:custGeom>
              <a:rect b="b" l="l" r="r" t="t"/>
              <a:pathLst>
                <a:path extrusionOk="0" h="276" w="218">
                  <a:moveTo>
                    <a:pt x="218" y="259"/>
                  </a:moveTo>
                  <a:cubicBezTo>
                    <a:pt x="218" y="245"/>
                    <a:pt x="216" y="231"/>
                    <a:pt x="210" y="217"/>
                  </a:cubicBezTo>
                  <a:cubicBezTo>
                    <a:pt x="162" y="82"/>
                    <a:pt x="162" y="82"/>
                    <a:pt x="162" y="82"/>
                  </a:cubicBezTo>
                  <a:cubicBezTo>
                    <a:pt x="143" y="30"/>
                    <a:pt x="94" y="0"/>
                    <a:pt x="53" y="15"/>
                  </a:cubicBezTo>
                  <a:cubicBezTo>
                    <a:pt x="24" y="26"/>
                    <a:pt x="24" y="26"/>
                    <a:pt x="24" y="26"/>
                  </a:cubicBezTo>
                  <a:cubicBezTo>
                    <a:pt x="24" y="26"/>
                    <a:pt x="0" y="35"/>
                    <a:pt x="19" y="87"/>
                  </a:cubicBezTo>
                  <a:cubicBezTo>
                    <a:pt x="38" y="138"/>
                    <a:pt x="73" y="237"/>
                    <a:pt x="73" y="237"/>
                  </a:cubicBezTo>
                  <a:cubicBezTo>
                    <a:pt x="73" y="237"/>
                    <a:pt x="84" y="276"/>
                    <a:pt x="126" y="271"/>
                  </a:cubicBezTo>
                  <a:cubicBezTo>
                    <a:pt x="169" y="267"/>
                    <a:pt x="201" y="240"/>
                    <a:pt x="218" y="259"/>
                  </a:cubicBezTo>
                  <a:close/>
                </a:path>
              </a:pathLst>
            </a:custGeom>
            <a:solidFill>
              <a:srgbClr val="E9DAE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5" name="Google Shape;885;ga271cc3a49_1_4321"/>
            <p:cNvSpPr/>
            <p:nvPr/>
          </p:nvSpPr>
          <p:spPr>
            <a:xfrm rot="5400000">
              <a:off x="677327" y="3714082"/>
              <a:ext cx="245120" cy="125785"/>
            </a:xfrm>
            <a:custGeom>
              <a:rect b="b" l="l" r="r" t="t"/>
              <a:pathLst>
                <a:path extrusionOk="0" h="67" w="130">
                  <a:moveTo>
                    <a:pt x="126" y="11"/>
                  </a:moveTo>
                  <a:cubicBezTo>
                    <a:pt x="130" y="23"/>
                    <a:pt x="106" y="42"/>
                    <a:pt x="73" y="55"/>
                  </a:cubicBezTo>
                  <a:cubicBezTo>
                    <a:pt x="39" y="67"/>
                    <a:pt x="9" y="67"/>
                    <a:pt x="4" y="55"/>
                  </a:cubicBezTo>
                  <a:cubicBezTo>
                    <a:pt x="0" y="44"/>
                    <a:pt x="24" y="24"/>
                    <a:pt x="57" y="12"/>
                  </a:cubicBezTo>
                  <a:cubicBezTo>
                    <a:pt x="91" y="0"/>
                    <a:pt x="122" y="0"/>
                    <a:pt x="126" y="11"/>
                  </a:cubicBezTo>
                  <a:close/>
                </a:path>
              </a:pathLst>
            </a:custGeom>
            <a:solidFill>
              <a:srgbClr val="DABDD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6" name="Google Shape;886;ga271cc3a49_1_4321"/>
            <p:cNvSpPr/>
            <p:nvPr/>
          </p:nvSpPr>
          <p:spPr>
            <a:xfrm rot="5400000">
              <a:off x="709579" y="3627000"/>
              <a:ext cx="196741" cy="90307"/>
            </a:xfrm>
            <a:custGeom>
              <a:rect b="b" l="l" r="r" t="t"/>
              <a:pathLst>
                <a:path extrusionOk="0" h="48" w="104">
                  <a:moveTo>
                    <a:pt x="44" y="48"/>
                  </a:moveTo>
                  <a:cubicBezTo>
                    <a:pt x="44" y="48"/>
                    <a:pt x="36" y="26"/>
                    <a:pt x="104" y="0"/>
                  </a:cubicBezTo>
                  <a:cubicBezTo>
                    <a:pt x="104" y="0"/>
                    <a:pt x="0" y="29"/>
                    <a:pt x="44" y="48"/>
                  </a:cubicBezTo>
                  <a:close/>
                </a:path>
              </a:pathLst>
            </a:custGeom>
            <a:solidFill>
              <a:srgbClr val="E9DAE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7" name="Google Shape;887;ga271cc3a49_1_4321"/>
            <p:cNvSpPr/>
            <p:nvPr/>
          </p:nvSpPr>
          <p:spPr>
            <a:xfrm rot="5400000">
              <a:off x="724093" y="3602810"/>
              <a:ext cx="119335" cy="87082"/>
            </a:xfrm>
            <a:custGeom>
              <a:rect b="b" l="l" r="r" t="t"/>
              <a:pathLst>
                <a:path extrusionOk="0" h="45" w="63">
                  <a:moveTo>
                    <a:pt x="43" y="45"/>
                  </a:moveTo>
                  <a:cubicBezTo>
                    <a:pt x="43" y="45"/>
                    <a:pt x="9" y="30"/>
                    <a:pt x="63" y="0"/>
                  </a:cubicBezTo>
                  <a:cubicBezTo>
                    <a:pt x="63" y="0"/>
                    <a:pt x="0" y="30"/>
                    <a:pt x="43" y="4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8" name="Google Shape;888;ga271cc3a49_1_4321"/>
            <p:cNvSpPr/>
            <p:nvPr/>
          </p:nvSpPr>
          <p:spPr>
            <a:xfrm rot="5400000">
              <a:off x="883744" y="3578621"/>
              <a:ext cx="164488" cy="212867"/>
            </a:xfrm>
            <a:custGeom>
              <a:rect b="b" l="l" r="r" t="t"/>
              <a:pathLst>
                <a:path extrusionOk="0" h="112" w="86">
                  <a:moveTo>
                    <a:pt x="0" y="0"/>
                  </a:moveTo>
                  <a:cubicBezTo>
                    <a:pt x="1" y="2"/>
                    <a:pt x="27" y="74"/>
                    <a:pt x="27" y="74"/>
                  </a:cubicBezTo>
                  <a:cubicBezTo>
                    <a:pt x="27" y="74"/>
                    <a:pt x="40" y="112"/>
                    <a:pt x="86" y="102"/>
                  </a:cubicBezTo>
                  <a:cubicBezTo>
                    <a:pt x="86" y="102"/>
                    <a:pt x="46" y="104"/>
                    <a:pt x="34" y="68"/>
                  </a:cubicBezTo>
                  <a:cubicBezTo>
                    <a:pt x="22" y="33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BE2E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9" name="Google Shape;889;ga271cc3a49_1_4321"/>
            <p:cNvSpPr/>
            <p:nvPr/>
          </p:nvSpPr>
          <p:spPr>
            <a:xfrm rot="5400000">
              <a:off x="867617" y="3652802"/>
              <a:ext cx="103208" cy="87082"/>
            </a:xfrm>
            <a:custGeom>
              <a:rect b="b" l="l" r="r" t="t"/>
              <a:pathLst>
                <a:path extrusionOk="0" h="47" w="55">
                  <a:moveTo>
                    <a:pt x="0" y="0"/>
                  </a:moveTo>
                  <a:cubicBezTo>
                    <a:pt x="0" y="0"/>
                    <a:pt x="7" y="32"/>
                    <a:pt x="28" y="39"/>
                  </a:cubicBezTo>
                  <a:cubicBezTo>
                    <a:pt x="48" y="47"/>
                    <a:pt x="55" y="45"/>
                    <a:pt x="55" y="45"/>
                  </a:cubicBezTo>
                  <a:cubicBezTo>
                    <a:pt x="55" y="45"/>
                    <a:pt x="14" y="46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0" name="Google Shape;890;ga271cc3a49_1_4321"/>
            <p:cNvSpPr/>
            <p:nvPr/>
          </p:nvSpPr>
          <p:spPr>
            <a:xfrm rot="5400000">
              <a:off x="1206270" y="3456061"/>
              <a:ext cx="61280" cy="212867"/>
            </a:xfrm>
            <a:custGeom>
              <a:rect b="b" l="l" r="r" t="t"/>
              <a:pathLst>
                <a:path extrusionOk="0" h="113" w="34">
                  <a:moveTo>
                    <a:pt x="33" y="0"/>
                  </a:moveTo>
                  <a:cubicBezTo>
                    <a:pt x="12" y="4"/>
                    <a:pt x="0" y="17"/>
                    <a:pt x="3" y="39"/>
                  </a:cubicBezTo>
                  <a:cubicBezTo>
                    <a:pt x="4" y="49"/>
                    <a:pt x="7" y="59"/>
                    <a:pt x="11" y="69"/>
                  </a:cubicBezTo>
                  <a:cubicBezTo>
                    <a:pt x="16" y="84"/>
                    <a:pt x="20" y="100"/>
                    <a:pt x="29" y="113"/>
                  </a:cubicBezTo>
                  <a:cubicBezTo>
                    <a:pt x="28" y="99"/>
                    <a:pt x="21" y="85"/>
                    <a:pt x="19" y="70"/>
                  </a:cubicBezTo>
                  <a:cubicBezTo>
                    <a:pt x="17" y="59"/>
                    <a:pt x="16" y="44"/>
                    <a:pt x="18" y="33"/>
                  </a:cubicBezTo>
                  <a:cubicBezTo>
                    <a:pt x="20" y="23"/>
                    <a:pt x="26" y="4"/>
                    <a:pt x="34" y="0"/>
                  </a:cubicBezTo>
                </a:path>
              </a:pathLst>
            </a:custGeom>
            <a:solidFill>
              <a:srgbClr val="EBE2E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1" name="Google Shape;891;ga271cc3a49_1_4321"/>
            <p:cNvSpPr/>
            <p:nvPr/>
          </p:nvSpPr>
          <p:spPr>
            <a:xfrm rot="5400000">
              <a:off x="1240135" y="3477025"/>
              <a:ext cx="32253" cy="154813"/>
            </a:xfrm>
            <a:custGeom>
              <a:rect b="b" l="l" r="r" t="t"/>
              <a:pathLst>
                <a:path extrusionOk="0" h="82" w="17">
                  <a:moveTo>
                    <a:pt x="17" y="0"/>
                  </a:moveTo>
                  <a:cubicBezTo>
                    <a:pt x="7" y="12"/>
                    <a:pt x="0" y="18"/>
                    <a:pt x="1" y="35"/>
                  </a:cubicBezTo>
                  <a:cubicBezTo>
                    <a:pt x="1" y="43"/>
                    <a:pt x="4" y="50"/>
                    <a:pt x="6" y="58"/>
                  </a:cubicBezTo>
                  <a:cubicBezTo>
                    <a:pt x="8" y="65"/>
                    <a:pt x="9" y="76"/>
                    <a:pt x="15" y="82"/>
                  </a:cubicBezTo>
                  <a:cubicBezTo>
                    <a:pt x="8" y="66"/>
                    <a:pt x="1" y="46"/>
                    <a:pt x="4" y="29"/>
                  </a:cubicBezTo>
                  <a:cubicBezTo>
                    <a:pt x="5" y="21"/>
                    <a:pt x="10" y="5"/>
                    <a:pt x="17" y="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2" name="Google Shape;892;ga271cc3a49_1_4321"/>
            <p:cNvSpPr/>
            <p:nvPr/>
          </p:nvSpPr>
          <p:spPr>
            <a:xfrm rot="5400000">
              <a:off x="258043" y="3491539"/>
              <a:ext cx="425735" cy="648278"/>
            </a:xfrm>
            <a:custGeom>
              <a:rect b="b" l="l" r="r" t="t"/>
              <a:pathLst>
                <a:path extrusionOk="0" h="344" w="224">
                  <a:moveTo>
                    <a:pt x="216" y="235"/>
                  </a:moveTo>
                  <a:cubicBezTo>
                    <a:pt x="224" y="290"/>
                    <a:pt x="193" y="327"/>
                    <a:pt x="150" y="333"/>
                  </a:cubicBezTo>
                  <a:cubicBezTo>
                    <a:pt x="119" y="338"/>
                    <a:pt x="119" y="338"/>
                    <a:pt x="119" y="338"/>
                  </a:cubicBezTo>
                  <a:cubicBezTo>
                    <a:pt x="76" y="344"/>
                    <a:pt x="36" y="317"/>
                    <a:pt x="28" y="263"/>
                  </a:cubicBezTo>
                  <a:cubicBezTo>
                    <a:pt x="8" y="121"/>
                    <a:pt x="8" y="121"/>
                    <a:pt x="8" y="121"/>
                  </a:cubicBezTo>
                  <a:cubicBezTo>
                    <a:pt x="0" y="66"/>
                    <a:pt x="28" y="17"/>
                    <a:pt x="72" y="11"/>
                  </a:cubicBezTo>
                  <a:cubicBezTo>
                    <a:pt x="102" y="7"/>
                    <a:pt x="102" y="7"/>
                    <a:pt x="102" y="7"/>
                  </a:cubicBezTo>
                  <a:cubicBezTo>
                    <a:pt x="146" y="0"/>
                    <a:pt x="187" y="39"/>
                    <a:pt x="195" y="93"/>
                  </a:cubicBezTo>
                  <a:lnTo>
                    <a:pt x="216" y="235"/>
                  </a:lnTo>
                  <a:close/>
                </a:path>
              </a:pathLst>
            </a:custGeom>
            <a:solidFill>
              <a:srgbClr val="E3CCE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3" name="Google Shape;893;ga271cc3a49_1_4321"/>
            <p:cNvSpPr/>
            <p:nvPr/>
          </p:nvSpPr>
          <p:spPr>
            <a:xfrm rot="5400000">
              <a:off x="375765" y="3589909"/>
              <a:ext cx="322526" cy="522492"/>
            </a:xfrm>
            <a:custGeom>
              <a:rect b="b" l="l" r="r" t="t"/>
              <a:pathLst>
                <a:path extrusionOk="0" h="278" w="171">
                  <a:moveTo>
                    <a:pt x="168" y="278"/>
                  </a:moveTo>
                  <a:cubicBezTo>
                    <a:pt x="171" y="265"/>
                    <a:pt x="171" y="250"/>
                    <a:pt x="169" y="236"/>
                  </a:cubicBezTo>
                  <a:cubicBezTo>
                    <a:pt x="149" y="94"/>
                    <a:pt x="149" y="94"/>
                    <a:pt x="149" y="94"/>
                  </a:cubicBezTo>
                  <a:cubicBezTo>
                    <a:pt x="141" y="39"/>
                    <a:pt x="99" y="0"/>
                    <a:pt x="56" y="7"/>
                  </a:cubicBezTo>
                  <a:cubicBezTo>
                    <a:pt x="25" y="11"/>
                    <a:pt x="25" y="11"/>
                    <a:pt x="25" y="11"/>
                  </a:cubicBezTo>
                  <a:cubicBezTo>
                    <a:pt x="25" y="11"/>
                    <a:pt x="0" y="16"/>
                    <a:pt x="8" y="70"/>
                  </a:cubicBezTo>
                  <a:cubicBezTo>
                    <a:pt x="16" y="124"/>
                    <a:pt x="31" y="228"/>
                    <a:pt x="31" y="228"/>
                  </a:cubicBezTo>
                  <a:cubicBezTo>
                    <a:pt x="31" y="228"/>
                    <a:pt x="33" y="268"/>
                    <a:pt x="76" y="272"/>
                  </a:cubicBezTo>
                  <a:cubicBezTo>
                    <a:pt x="119" y="276"/>
                    <a:pt x="155" y="257"/>
                    <a:pt x="168" y="278"/>
                  </a:cubicBezTo>
                  <a:close/>
                </a:path>
              </a:pathLst>
            </a:custGeom>
            <a:solidFill>
              <a:srgbClr val="E9DAE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4" name="Google Shape;894;ga271cc3a49_1_4321"/>
            <p:cNvSpPr/>
            <p:nvPr/>
          </p:nvSpPr>
          <p:spPr>
            <a:xfrm rot="5400000">
              <a:off x="83879" y="3801164"/>
              <a:ext cx="248345" cy="103208"/>
            </a:xfrm>
            <a:custGeom>
              <a:rect b="b" l="l" r="r" t="t"/>
              <a:pathLst>
                <a:path extrusionOk="0" h="54" w="132">
                  <a:moveTo>
                    <a:pt x="130" y="18"/>
                  </a:moveTo>
                  <a:cubicBezTo>
                    <a:pt x="132" y="30"/>
                    <a:pt x="104" y="44"/>
                    <a:pt x="69" y="49"/>
                  </a:cubicBezTo>
                  <a:cubicBezTo>
                    <a:pt x="34" y="54"/>
                    <a:pt x="3" y="49"/>
                    <a:pt x="2" y="36"/>
                  </a:cubicBezTo>
                  <a:cubicBezTo>
                    <a:pt x="0" y="24"/>
                    <a:pt x="27" y="10"/>
                    <a:pt x="62" y="5"/>
                  </a:cubicBezTo>
                  <a:cubicBezTo>
                    <a:pt x="98" y="0"/>
                    <a:pt x="128" y="5"/>
                    <a:pt x="130" y="18"/>
                  </a:cubicBezTo>
                  <a:close/>
                </a:path>
              </a:pathLst>
            </a:custGeom>
            <a:solidFill>
              <a:srgbClr val="DABDD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5" name="Google Shape;895;ga271cc3a49_1_4321"/>
            <p:cNvSpPr/>
            <p:nvPr/>
          </p:nvSpPr>
          <p:spPr>
            <a:xfrm rot="5400000">
              <a:off x="127420" y="3722145"/>
              <a:ext cx="199966" cy="64505"/>
            </a:xfrm>
            <a:custGeom>
              <a:rect b="b" l="l" r="r" t="t"/>
              <a:pathLst>
                <a:path extrusionOk="0" h="34" w="107">
                  <a:moveTo>
                    <a:pt x="38" y="34"/>
                  </a:moveTo>
                  <a:cubicBezTo>
                    <a:pt x="38" y="34"/>
                    <a:pt x="35" y="11"/>
                    <a:pt x="107" y="0"/>
                  </a:cubicBezTo>
                  <a:cubicBezTo>
                    <a:pt x="107" y="0"/>
                    <a:pt x="0" y="7"/>
                    <a:pt x="38" y="34"/>
                  </a:cubicBezTo>
                  <a:close/>
                </a:path>
              </a:pathLst>
            </a:custGeom>
            <a:solidFill>
              <a:srgbClr val="E9DAE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6" name="Google Shape;896;ga271cc3a49_1_4321"/>
            <p:cNvSpPr/>
            <p:nvPr/>
          </p:nvSpPr>
          <p:spPr>
            <a:xfrm rot="5400000">
              <a:off x="145159" y="3685054"/>
              <a:ext cx="129010" cy="74181"/>
            </a:xfrm>
            <a:custGeom>
              <a:rect b="b" l="l" r="r" t="t"/>
              <a:pathLst>
                <a:path extrusionOk="0" h="39" w="68">
                  <a:moveTo>
                    <a:pt x="39" y="39"/>
                  </a:moveTo>
                  <a:cubicBezTo>
                    <a:pt x="39" y="39"/>
                    <a:pt x="9" y="18"/>
                    <a:pt x="68" y="0"/>
                  </a:cubicBezTo>
                  <a:cubicBezTo>
                    <a:pt x="68" y="0"/>
                    <a:pt x="0" y="16"/>
                    <a:pt x="39" y="3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7" name="Google Shape;897;ga271cc3a49_1_4321"/>
            <p:cNvSpPr/>
            <p:nvPr/>
          </p:nvSpPr>
          <p:spPr>
            <a:xfrm rot="5400000">
              <a:off x="337062" y="3686667"/>
              <a:ext cx="122560" cy="219318"/>
            </a:xfrm>
            <a:custGeom>
              <a:rect b="b" l="l" r="r" t="t"/>
              <a:pathLst>
                <a:path extrusionOk="0" h="117" w="64">
                  <a:moveTo>
                    <a:pt x="0" y="0"/>
                  </a:moveTo>
                  <a:cubicBezTo>
                    <a:pt x="1" y="2"/>
                    <a:pt x="12" y="78"/>
                    <a:pt x="12" y="78"/>
                  </a:cubicBezTo>
                  <a:cubicBezTo>
                    <a:pt x="12" y="78"/>
                    <a:pt x="17" y="117"/>
                    <a:pt x="64" y="117"/>
                  </a:cubicBezTo>
                  <a:cubicBezTo>
                    <a:pt x="64" y="117"/>
                    <a:pt x="24" y="111"/>
                    <a:pt x="20" y="74"/>
                  </a:cubicBezTo>
                  <a:cubicBezTo>
                    <a:pt x="16" y="37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BE2E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8" name="Google Shape;898;ga271cc3a49_1_4321"/>
            <p:cNvSpPr/>
            <p:nvPr/>
          </p:nvSpPr>
          <p:spPr>
            <a:xfrm rot="5400000">
              <a:off x="299971" y="3746334"/>
              <a:ext cx="83857" cy="106434"/>
            </a:xfrm>
            <a:custGeom>
              <a:rect b="b" l="l" r="r" t="t"/>
              <a:pathLst>
                <a:path extrusionOk="0" h="56" w="44">
                  <a:moveTo>
                    <a:pt x="0" y="0"/>
                  </a:moveTo>
                  <a:cubicBezTo>
                    <a:pt x="0" y="0"/>
                    <a:pt x="0" y="33"/>
                    <a:pt x="18" y="45"/>
                  </a:cubicBezTo>
                  <a:cubicBezTo>
                    <a:pt x="37" y="56"/>
                    <a:pt x="44" y="56"/>
                    <a:pt x="44" y="56"/>
                  </a:cubicBezTo>
                  <a:cubicBezTo>
                    <a:pt x="44" y="56"/>
                    <a:pt x="4" y="48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9" name="Google Shape;899;ga271cc3a49_1_4321"/>
            <p:cNvSpPr/>
            <p:nvPr/>
          </p:nvSpPr>
          <p:spPr>
            <a:xfrm rot="5400000">
              <a:off x="635398" y="3643126"/>
              <a:ext cx="74181" cy="206417"/>
            </a:xfrm>
            <a:custGeom>
              <a:rect b="b" l="l" r="r" t="t"/>
              <a:pathLst>
                <a:path extrusionOk="0" h="109" w="40">
                  <a:moveTo>
                    <a:pt x="38" y="0"/>
                  </a:moveTo>
                  <a:cubicBezTo>
                    <a:pt x="17" y="0"/>
                    <a:pt x="3" y="10"/>
                    <a:pt x="1" y="32"/>
                  </a:cubicBezTo>
                  <a:cubicBezTo>
                    <a:pt x="0" y="42"/>
                    <a:pt x="1" y="52"/>
                    <a:pt x="3" y="63"/>
                  </a:cubicBezTo>
                  <a:cubicBezTo>
                    <a:pt x="5" y="78"/>
                    <a:pt x="6" y="95"/>
                    <a:pt x="12" y="109"/>
                  </a:cubicBezTo>
                  <a:cubicBezTo>
                    <a:pt x="13" y="96"/>
                    <a:pt x="9" y="80"/>
                    <a:pt x="10" y="66"/>
                  </a:cubicBezTo>
                  <a:cubicBezTo>
                    <a:pt x="11" y="54"/>
                    <a:pt x="13" y="40"/>
                    <a:pt x="17" y="29"/>
                  </a:cubicBezTo>
                  <a:cubicBezTo>
                    <a:pt x="21" y="20"/>
                    <a:pt x="30" y="3"/>
                    <a:pt x="40" y="0"/>
                  </a:cubicBezTo>
                </a:path>
              </a:pathLst>
            </a:custGeom>
            <a:solidFill>
              <a:srgbClr val="EBE2E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0" name="Google Shape;900;ga271cc3a49_1_4321"/>
            <p:cNvSpPr/>
            <p:nvPr/>
          </p:nvSpPr>
          <p:spPr>
            <a:xfrm rot="5400000">
              <a:off x="672489" y="3660865"/>
              <a:ext cx="45154" cy="148362"/>
            </a:xfrm>
            <a:custGeom>
              <a:rect b="b" l="l" r="r" t="t"/>
              <a:pathLst>
                <a:path extrusionOk="0" h="79" w="25">
                  <a:moveTo>
                    <a:pt x="25" y="0"/>
                  </a:moveTo>
                  <a:cubicBezTo>
                    <a:pt x="13" y="9"/>
                    <a:pt x="4" y="14"/>
                    <a:pt x="2" y="31"/>
                  </a:cubicBezTo>
                  <a:cubicBezTo>
                    <a:pt x="1" y="39"/>
                    <a:pt x="1" y="46"/>
                    <a:pt x="2" y="54"/>
                  </a:cubicBezTo>
                  <a:cubicBezTo>
                    <a:pt x="2" y="62"/>
                    <a:pt x="2" y="72"/>
                    <a:pt x="6" y="79"/>
                  </a:cubicBezTo>
                  <a:cubicBezTo>
                    <a:pt x="3" y="62"/>
                    <a:pt x="0" y="41"/>
                    <a:pt x="6" y="25"/>
                  </a:cubicBezTo>
                  <a:cubicBezTo>
                    <a:pt x="9" y="17"/>
                    <a:pt x="17" y="3"/>
                    <a:pt x="25" y="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1" name="Google Shape;901;ga271cc3a49_1_4321"/>
            <p:cNvSpPr/>
            <p:nvPr/>
          </p:nvSpPr>
          <p:spPr>
            <a:xfrm rot="5400000">
              <a:off x="-311216" y="3515728"/>
              <a:ext cx="370905" cy="628926"/>
            </a:xfrm>
            <a:custGeom>
              <a:rect b="b" l="l" r="r" t="t"/>
              <a:pathLst>
                <a:path extrusionOk="0" h="333" w="196">
                  <a:moveTo>
                    <a:pt x="191" y="247"/>
                  </a:moveTo>
                  <a:cubicBezTo>
                    <a:pt x="189" y="302"/>
                    <a:pt x="153" y="333"/>
                    <a:pt x="109" y="332"/>
                  </a:cubicBezTo>
                  <a:cubicBezTo>
                    <a:pt x="78" y="331"/>
                    <a:pt x="78" y="331"/>
                    <a:pt x="78" y="331"/>
                  </a:cubicBezTo>
                  <a:cubicBezTo>
                    <a:pt x="34" y="330"/>
                    <a:pt x="0" y="296"/>
                    <a:pt x="1" y="241"/>
                  </a:cubicBezTo>
                  <a:cubicBezTo>
                    <a:pt x="5" y="98"/>
                    <a:pt x="5" y="98"/>
                    <a:pt x="5" y="98"/>
                  </a:cubicBezTo>
                  <a:cubicBezTo>
                    <a:pt x="7" y="43"/>
                    <a:pt x="44" y="0"/>
                    <a:pt x="88" y="1"/>
                  </a:cubicBezTo>
                  <a:cubicBezTo>
                    <a:pt x="118" y="2"/>
                    <a:pt x="118" y="2"/>
                    <a:pt x="118" y="2"/>
                  </a:cubicBezTo>
                  <a:cubicBezTo>
                    <a:pt x="162" y="3"/>
                    <a:pt x="196" y="49"/>
                    <a:pt x="195" y="103"/>
                  </a:cubicBezTo>
                  <a:lnTo>
                    <a:pt x="191" y="247"/>
                  </a:lnTo>
                  <a:close/>
                </a:path>
              </a:pathLst>
            </a:custGeom>
            <a:solidFill>
              <a:srgbClr val="E3CCE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2" name="Google Shape;902;ga271cc3a49_1_4321"/>
            <p:cNvSpPr/>
            <p:nvPr/>
          </p:nvSpPr>
          <p:spPr>
            <a:xfrm rot="5400000">
              <a:off x="-220909" y="3606035"/>
              <a:ext cx="274147" cy="545069"/>
            </a:xfrm>
            <a:custGeom>
              <a:rect b="b" l="l" r="r" t="t"/>
              <a:pathLst>
                <a:path extrusionOk="0" h="288" w="145">
                  <a:moveTo>
                    <a:pt x="131" y="288"/>
                  </a:moveTo>
                  <a:cubicBezTo>
                    <a:pt x="136" y="275"/>
                    <a:pt x="139" y="261"/>
                    <a:pt x="139" y="246"/>
                  </a:cubicBezTo>
                  <a:cubicBezTo>
                    <a:pt x="144" y="102"/>
                    <a:pt x="144" y="102"/>
                    <a:pt x="144" y="102"/>
                  </a:cubicBezTo>
                  <a:cubicBezTo>
                    <a:pt x="145" y="48"/>
                    <a:pt x="111" y="2"/>
                    <a:pt x="67" y="1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6" y="0"/>
                    <a:pt x="11" y="0"/>
                    <a:pt x="9" y="55"/>
                  </a:cubicBezTo>
                  <a:cubicBezTo>
                    <a:pt x="7" y="109"/>
                    <a:pt x="4" y="214"/>
                    <a:pt x="4" y="214"/>
                  </a:cubicBezTo>
                  <a:cubicBezTo>
                    <a:pt x="4" y="214"/>
                    <a:pt x="0" y="254"/>
                    <a:pt x="41" y="266"/>
                  </a:cubicBezTo>
                  <a:cubicBezTo>
                    <a:pt x="83" y="277"/>
                    <a:pt x="122" y="264"/>
                    <a:pt x="131" y="288"/>
                  </a:cubicBezTo>
                  <a:close/>
                </a:path>
              </a:pathLst>
            </a:custGeom>
            <a:solidFill>
              <a:srgbClr val="E9DAE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3" name="Google Shape;903;ga271cc3a49_1_4321"/>
            <p:cNvSpPr/>
            <p:nvPr/>
          </p:nvSpPr>
          <p:spPr>
            <a:xfrm rot="5400000">
              <a:off x="-514407" y="3780200"/>
              <a:ext cx="245120" cy="90307"/>
            </a:xfrm>
            <a:custGeom>
              <a:rect b="b" l="l" r="r" t="t"/>
              <a:pathLst>
                <a:path extrusionOk="0" h="47" w="130">
                  <a:moveTo>
                    <a:pt x="129" y="26"/>
                  </a:moveTo>
                  <a:cubicBezTo>
                    <a:pt x="129" y="38"/>
                    <a:pt x="100" y="47"/>
                    <a:pt x="64" y="46"/>
                  </a:cubicBezTo>
                  <a:cubicBezTo>
                    <a:pt x="28" y="45"/>
                    <a:pt x="0" y="34"/>
                    <a:pt x="0" y="22"/>
                  </a:cubicBezTo>
                  <a:cubicBezTo>
                    <a:pt x="0" y="10"/>
                    <a:pt x="30" y="0"/>
                    <a:pt x="65" y="1"/>
                  </a:cubicBezTo>
                  <a:cubicBezTo>
                    <a:pt x="101" y="2"/>
                    <a:pt x="130" y="13"/>
                    <a:pt x="129" y="26"/>
                  </a:cubicBezTo>
                  <a:close/>
                </a:path>
              </a:pathLst>
            </a:custGeom>
            <a:solidFill>
              <a:srgbClr val="DABDD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4" name="Google Shape;904;ga271cc3a49_1_4321"/>
            <p:cNvSpPr/>
            <p:nvPr/>
          </p:nvSpPr>
          <p:spPr>
            <a:xfrm rot="5400000">
              <a:off x="-451515" y="3704406"/>
              <a:ext cx="199966" cy="61280"/>
            </a:xfrm>
            <a:custGeom>
              <a:rect b="b" l="l" r="r" t="t"/>
              <a:pathLst>
                <a:path extrusionOk="0" h="33" w="107">
                  <a:moveTo>
                    <a:pt x="33" y="33"/>
                  </a:moveTo>
                  <a:cubicBezTo>
                    <a:pt x="33" y="33"/>
                    <a:pt x="34" y="10"/>
                    <a:pt x="107" y="11"/>
                  </a:cubicBezTo>
                  <a:cubicBezTo>
                    <a:pt x="107" y="11"/>
                    <a:pt x="0" y="0"/>
                    <a:pt x="33" y="33"/>
                  </a:cubicBezTo>
                  <a:close/>
                </a:path>
              </a:pathLst>
            </a:custGeom>
            <a:solidFill>
              <a:srgbClr val="E9DAE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5" name="Google Shape;905;ga271cc3a49_1_4321"/>
            <p:cNvSpPr/>
            <p:nvPr/>
          </p:nvSpPr>
          <p:spPr>
            <a:xfrm rot="5400000">
              <a:off x="-441839" y="3668928"/>
              <a:ext cx="132236" cy="64505"/>
            </a:xfrm>
            <a:custGeom>
              <a:rect b="b" l="l" r="r" t="t"/>
              <a:pathLst>
                <a:path extrusionOk="0" h="34" w="69">
                  <a:moveTo>
                    <a:pt x="34" y="34"/>
                  </a:moveTo>
                  <a:cubicBezTo>
                    <a:pt x="34" y="34"/>
                    <a:pt x="8" y="8"/>
                    <a:pt x="69" y="0"/>
                  </a:cubicBezTo>
                  <a:cubicBezTo>
                    <a:pt x="69" y="0"/>
                    <a:pt x="0" y="4"/>
                    <a:pt x="34" y="3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6" name="Google Shape;906;ga271cc3a49_1_4321"/>
            <p:cNvSpPr/>
            <p:nvPr/>
          </p:nvSpPr>
          <p:spPr>
            <a:xfrm rot="5400000">
              <a:off x="-240260" y="3680216"/>
              <a:ext cx="87082" cy="235444"/>
            </a:xfrm>
            <a:custGeom>
              <a:rect b="b" l="l" r="r" t="t"/>
              <a:pathLst>
                <a:path extrusionOk="0" h="126" w="47">
                  <a:moveTo>
                    <a:pt x="4" y="0"/>
                  </a:moveTo>
                  <a:cubicBezTo>
                    <a:pt x="5" y="2"/>
                    <a:pt x="3" y="78"/>
                    <a:pt x="3" y="78"/>
                  </a:cubicBezTo>
                  <a:cubicBezTo>
                    <a:pt x="3" y="78"/>
                    <a:pt x="0" y="118"/>
                    <a:pt x="47" y="126"/>
                  </a:cubicBezTo>
                  <a:cubicBezTo>
                    <a:pt x="47" y="126"/>
                    <a:pt x="9" y="113"/>
                    <a:pt x="11" y="76"/>
                  </a:cubicBezTo>
                  <a:cubicBezTo>
                    <a:pt x="14" y="38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EBE2E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7" name="Google Shape;907;ga271cc3a49_1_4321"/>
            <p:cNvSpPr/>
            <p:nvPr/>
          </p:nvSpPr>
          <p:spPr>
            <a:xfrm rot="5400000">
              <a:off x="-288639" y="3728595"/>
              <a:ext cx="74181" cy="119335"/>
            </a:xfrm>
            <a:custGeom>
              <a:rect b="b" l="l" r="r" t="t"/>
              <a:pathLst>
                <a:path extrusionOk="0" h="62" w="40">
                  <a:moveTo>
                    <a:pt x="6" y="0"/>
                  </a:moveTo>
                  <a:cubicBezTo>
                    <a:pt x="6" y="0"/>
                    <a:pt x="0" y="32"/>
                    <a:pt x="16" y="47"/>
                  </a:cubicBezTo>
                  <a:cubicBezTo>
                    <a:pt x="33" y="61"/>
                    <a:pt x="40" y="62"/>
                    <a:pt x="40" y="62"/>
                  </a:cubicBezTo>
                  <a:cubicBezTo>
                    <a:pt x="40" y="62"/>
                    <a:pt x="1" y="48"/>
                    <a:pt x="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8" name="Google Shape;908;ga271cc3a49_1_4321"/>
            <p:cNvSpPr/>
            <p:nvPr/>
          </p:nvSpPr>
          <p:spPr>
            <a:xfrm rot="5400000">
              <a:off x="37112" y="3706019"/>
              <a:ext cx="96758" cy="199966"/>
            </a:xfrm>
            <a:custGeom>
              <a:rect b="b" l="l" r="r" t="t"/>
              <a:pathLst>
                <a:path extrusionOk="0" h="107" w="50">
                  <a:moveTo>
                    <a:pt x="49" y="3"/>
                  </a:moveTo>
                  <a:cubicBezTo>
                    <a:pt x="28" y="0"/>
                    <a:pt x="12" y="7"/>
                    <a:pt x="7" y="28"/>
                  </a:cubicBezTo>
                  <a:cubicBezTo>
                    <a:pt x="4" y="39"/>
                    <a:pt x="3" y="49"/>
                    <a:pt x="3" y="60"/>
                  </a:cubicBezTo>
                  <a:cubicBezTo>
                    <a:pt x="2" y="75"/>
                    <a:pt x="0" y="92"/>
                    <a:pt x="4" y="107"/>
                  </a:cubicBezTo>
                  <a:cubicBezTo>
                    <a:pt x="8" y="94"/>
                    <a:pt x="6" y="78"/>
                    <a:pt x="10" y="64"/>
                  </a:cubicBezTo>
                  <a:cubicBezTo>
                    <a:pt x="12" y="53"/>
                    <a:pt x="17" y="38"/>
                    <a:pt x="23" y="28"/>
                  </a:cubicBezTo>
                  <a:cubicBezTo>
                    <a:pt x="28" y="20"/>
                    <a:pt x="40" y="5"/>
                    <a:pt x="50" y="4"/>
                  </a:cubicBezTo>
                </a:path>
              </a:pathLst>
            </a:custGeom>
            <a:solidFill>
              <a:srgbClr val="EBE2E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9" name="Google Shape;909;ga271cc3a49_1_4321"/>
            <p:cNvSpPr/>
            <p:nvPr/>
          </p:nvSpPr>
          <p:spPr>
            <a:xfrm rot="5400000">
              <a:off x="75816" y="3725370"/>
              <a:ext cx="64505" cy="141912"/>
            </a:xfrm>
            <a:custGeom>
              <a:rect b="b" l="l" r="r" t="t"/>
              <a:pathLst>
                <a:path extrusionOk="0" h="75" w="35">
                  <a:moveTo>
                    <a:pt x="35" y="0"/>
                  </a:moveTo>
                  <a:cubicBezTo>
                    <a:pt x="21" y="7"/>
                    <a:pt x="12" y="11"/>
                    <a:pt x="7" y="27"/>
                  </a:cubicBezTo>
                  <a:cubicBezTo>
                    <a:pt x="4" y="35"/>
                    <a:pt x="4" y="42"/>
                    <a:pt x="3" y="50"/>
                  </a:cubicBezTo>
                  <a:cubicBezTo>
                    <a:pt x="2" y="57"/>
                    <a:pt x="0" y="68"/>
                    <a:pt x="3" y="75"/>
                  </a:cubicBezTo>
                  <a:cubicBezTo>
                    <a:pt x="3" y="58"/>
                    <a:pt x="3" y="37"/>
                    <a:pt x="12" y="22"/>
                  </a:cubicBezTo>
                  <a:cubicBezTo>
                    <a:pt x="16" y="15"/>
                    <a:pt x="26" y="3"/>
                    <a:pt x="34" y="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0" name="Google Shape;910;ga271cc3a49_1_4321"/>
            <p:cNvSpPr/>
            <p:nvPr/>
          </p:nvSpPr>
          <p:spPr>
            <a:xfrm rot="5400000">
              <a:off x="-940142" y="3402844"/>
              <a:ext cx="457987" cy="657953"/>
            </a:xfrm>
            <a:custGeom>
              <a:rect b="b" l="l" r="r" t="t"/>
              <a:pathLst>
                <a:path extrusionOk="0" h="349" w="243">
                  <a:moveTo>
                    <a:pt x="197" y="272"/>
                  </a:moveTo>
                  <a:cubicBezTo>
                    <a:pt x="185" y="325"/>
                    <a:pt x="143" y="349"/>
                    <a:pt x="100" y="339"/>
                  </a:cubicBezTo>
                  <a:cubicBezTo>
                    <a:pt x="70" y="332"/>
                    <a:pt x="70" y="332"/>
                    <a:pt x="70" y="332"/>
                  </a:cubicBezTo>
                  <a:cubicBezTo>
                    <a:pt x="28" y="322"/>
                    <a:pt x="0" y="282"/>
                    <a:pt x="13" y="228"/>
                  </a:cubicBezTo>
                  <a:cubicBezTo>
                    <a:pt x="46" y="89"/>
                    <a:pt x="46" y="89"/>
                    <a:pt x="46" y="89"/>
                  </a:cubicBezTo>
                  <a:cubicBezTo>
                    <a:pt x="58" y="35"/>
                    <a:pt x="103" y="0"/>
                    <a:pt x="146" y="10"/>
                  </a:cubicBezTo>
                  <a:cubicBezTo>
                    <a:pt x="176" y="17"/>
                    <a:pt x="176" y="17"/>
                    <a:pt x="176" y="17"/>
                  </a:cubicBezTo>
                  <a:cubicBezTo>
                    <a:pt x="218" y="27"/>
                    <a:pt x="243" y="79"/>
                    <a:pt x="230" y="132"/>
                  </a:cubicBezTo>
                  <a:lnTo>
                    <a:pt x="197" y="272"/>
                  </a:lnTo>
                  <a:close/>
                </a:path>
              </a:pathLst>
            </a:custGeom>
            <a:solidFill>
              <a:srgbClr val="E3CCE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1" name="Google Shape;911;ga271cc3a49_1_4321"/>
            <p:cNvSpPr/>
            <p:nvPr/>
          </p:nvSpPr>
          <p:spPr>
            <a:xfrm rot="5400000">
              <a:off x="-854672" y="3497989"/>
              <a:ext cx="348328" cy="577322"/>
            </a:xfrm>
            <a:custGeom>
              <a:rect b="b" l="l" r="r" t="t"/>
              <a:pathLst>
                <a:path extrusionOk="0" h="306" w="184">
                  <a:moveTo>
                    <a:pt x="121" y="306"/>
                  </a:moveTo>
                  <a:cubicBezTo>
                    <a:pt x="129" y="295"/>
                    <a:pt x="135" y="281"/>
                    <a:pt x="138" y="267"/>
                  </a:cubicBezTo>
                  <a:cubicBezTo>
                    <a:pt x="171" y="127"/>
                    <a:pt x="171" y="127"/>
                    <a:pt x="171" y="127"/>
                  </a:cubicBezTo>
                  <a:cubicBezTo>
                    <a:pt x="184" y="74"/>
                    <a:pt x="159" y="22"/>
                    <a:pt x="117" y="12"/>
                  </a:cubicBezTo>
                  <a:cubicBezTo>
                    <a:pt x="87" y="5"/>
                    <a:pt x="87" y="5"/>
                    <a:pt x="87" y="5"/>
                  </a:cubicBezTo>
                  <a:cubicBezTo>
                    <a:pt x="87" y="5"/>
                    <a:pt x="61" y="0"/>
                    <a:pt x="49" y="53"/>
                  </a:cubicBezTo>
                  <a:cubicBezTo>
                    <a:pt x="36" y="107"/>
                    <a:pt x="12" y="209"/>
                    <a:pt x="12" y="209"/>
                  </a:cubicBezTo>
                  <a:cubicBezTo>
                    <a:pt x="12" y="209"/>
                    <a:pt x="0" y="247"/>
                    <a:pt x="38" y="267"/>
                  </a:cubicBezTo>
                  <a:cubicBezTo>
                    <a:pt x="76" y="286"/>
                    <a:pt x="117" y="281"/>
                    <a:pt x="121" y="306"/>
                  </a:cubicBezTo>
                  <a:close/>
                </a:path>
              </a:pathLst>
            </a:custGeom>
            <a:solidFill>
              <a:srgbClr val="E9DAE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2" name="Google Shape;912;ga271cc3a49_1_4321"/>
            <p:cNvSpPr/>
            <p:nvPr/>
          </p:nvSpPr>
          <p:spPr>
            <a:xfrm rot="5400000">
              <a:off x="-1096567" y="3617324"/>
              <a:ext cx="251570" cy="112884"/>
            </a:xfrm>
            <a:custGeom>
              <a:rect b="b" l="l" r="r" t="t"/>
              <a:pathLst>
                <a:path extrusionOk="0" h="60" w="132">
                  <a:moveTo>
                    <a:pt x="129" y="45"/>
                  </a:moveTo>
                  <a:cubicBezTo>
                    <a:pt x="126" y="57"/>
                    <a:pt x="96" y="60"/>
                    <a:pt x="61" y="52"/>
                  </a:cubicBezTo>
                  <a:cubicBezTo>
                    <a:pt x="26" y="44"/>
                    <a:pt x="0" y="28"/>
                    <a:pt x="3" y="15"/>
                  </a:cubicBezTo>
                  <a:cubicBezTo>
                    <a:pt x="6" y="3"/>
                    <a:pt x="36" y="0"/>
                    <a:pt x="71" y="8"/>
                  </a:cubicBezTo>
                  <a:cubicBezTo>
                    <a:pt x="106" y="17"/>
                    <a:pt x="132" y="33"/>
                    <a:pt x="129" y="45"/>
                  </a:cubicBezTo>
                  <a:close/>
                </a:path>
              </a:pathLst>
            </a:custGeom>
            <a:solidFill>
              <a:srgbClr val="DABDD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3" name="Google Shape;913;ga271cc3a49_1_4321"/>
            <p:cNvSpPr/>
            <p:nvPr/>
          </p:nvSpPr>
          <p:spPr>
            <a:xfrm rot="5400000">
              <a:off x="-996584" y="3562494"/>
              <a:ext cx="193516" cy="74181"/>
            </a:xfrm>
            <a:custGeom>
              <a:rect b="b" l="l" r="r" t="t"/>
              <a:pathLst>
                <a:path extrusionOk="0" h="39" w="103">
                  <a:moveTo>
                    <a:pt x="26" y="39"/>
                  </a:moveTo>
                  <a:cubicBezTo>
                    <a:pt x="26" y="39"/>
                    <a:pt x="31" y="16"/>
                    <a:pt x="103" y="32"/>
                  </a:cubicBezTo>
                  <a:cubicBezTo>
                    <a:pt x="103" y="32"/>
                    <a:pt x="0" y="0"/>
                    <a:pt x="26" y="39"/>
                  </a:cubicBezTo>
                  <a:close/>
                </a:path>
              </a:pathLst>
            </a:custGeom>
            <a:solidFill>
              <a:srgbClr val="E9DAE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4" name="Google Shape;914;ga271cc3a49_1_4321"/>
            <p:cNvSpPr/>
            <p:nvPr/>
          </p:nvSpPr>
          <p:spPr>
            <a:xfrm rot="5400000">
              <a:off x="-993359" y="3527017"/>
              <a:ext cx="129010" cy="67730"/>
            </a:xfrm>
            <a:custGeom>
              <a:rect b="b" l="l" r="r" t="t"/>
              <a:pathLst>
                <a:path extrusionOk="0" h="36" w="69">
                  <a:moveTo>
                    <a:pt x="28" y="36"/>
                  </a:moveTo>
                  <a:cubicBezTo>
                    <a:pt x="28" y="36"/>
                    <a:pt x="8" y="5"/>
                    <a:pt x="69" y="10"/>
                  </a:cubicBezTo>
                  <a:cubicBezTo>
                    <a:pt x="69" y="10"/>
                    <a:pt x="0" y="0"/>
                    <a:pt x="28" y="3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5" name="Google Shape;915;ga271cc3a49_1_4321"/>
            <p:cNvSpPr/>
            <p:nvPr/>
          </p:nvSpPr>
          <p:spPr>
            <a:xfrm rot="5400000">
              <a:off x="-819195" y="3539918"/>
              <a:ext cx="87082" cy="251570"/>
            </a:xfrm>
            <a:custGeom>
              <a:rect b="b" l="l" r="r" t="t"/>
              <a:pathLst>
                <a:path extrusionOk="0" h="132" w="45">
                  <a:moveTo>
                    <a:pt x="28" y="0"/>
                  </a:moveTo>
                  <a:cubicBezTo>
                    <a:pt x="28" y="2"/>
                    <a:pt x="11" y="76"/>
                    <a:pt x="11" y="76"/>
                  </a:cubicBezTo>
                  <a:cubicBezTo>
                    <a:pt x="11" y="76"/>
                    <a:pt x="0" y="115"/>
                    <a:pt x="45" y="132"/>
                  </a:cubicBezTo>
                  <a:cubicBezTo>
                    <a:pt x="45" y="132"/>
                    <a:pt x="10" y="112"/>
                    <a:pt x="19" y="76"/>
                  </a:cubicBezTo>
                  <a:cubicBezTo>
                    <a:pt x="29" y="40"/>
                    <a:pt x="28" y="0"/>
                    <a:pt x="28" y="0"/>
                  </a:cubicBezTo>
                  <a:close/>
                </a:path>
              </a:pathLst>
            </a:custGeom>
            <a:solidFill>
              <a:srgbClr val="EBE2E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6" name="Google Shape;916;ga271cc3a49_1_4321"/>
            <p:cNvSpPr/>
            <p:nvPr/>
          </p:nvSpPr>
          <p:spPr>
            <a:xfrm rot="5400000">
              <a:off x="-861123" y="3594747"/>
              <a:ext cx="67730" cy="129010"/>
            </a:xfrm>
            <a:custGeom>
              <a:rect b="b" l="l" r="r" t="t"/>
              <a:pathLst>
                <a:path extrusionOk="0" h="67" w="35">
                  <a:moveTo>
                    <a:pt x="14" y="0"/>
                  </a:moveTo>
                  <a:cubicBezTo>
                    <a:pt x="14" y="0"/>
                    <a:pt x="2" y="30"/>
                    <a:pt x="15" y="48"/>
                  </a:cubicBezTo>
                  <a:cubicBezTo>
                    <a:pt x="28" y="66"/>
                    <a:pt x="35" y="67"/>
                    <a:pt x="35" y="67"/>
                  </a:cubicBezTo>
                  <a:cubicBezTo>
                    <a:pt x="35" y="67"/>
                    <a:pt x="0" y="46"/>
                    <a:pt x="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7" name="Google Shape;917;ga271cc3a49_1_4321"/>
            <p:cNvSpPr/>
            <p:nvPr/>
          </p:nvSpPr>
          <p:spPr>
            <a:xfrm rot="5400000">
              <a:off x="-561174" y="3659252"/>
              <a:ext cx="129010" cy="190290"/>
            </a:xfrm>
            <a:custGeom>
              <a:rect b="b" l="l" r="r" t="t"/>
              <a:pathLst>
                <a:path extrusionOk="0" h="100" w="67">
                  <a:moveTo>
                    <a:pt x="66" y="8"/>
                  </a:moveTo>
                  <a:cubicBezTo>
                    <a:pt x="46" y="0"/>
                    <a:pt x="29" y="5"/>
                    <a:pt x="19" y="24"/>
                  </a:cubicBezTo>
                  <a:cubicBezTo>
                    <a:pt x="15" y="34"/>
                    <a:pt x="12" y="43"/>
                    <a:pt x="9" y="54"/>
                  </a:cubicBezTo>
                  <a:cubicBezTo>
                    <a:pt x="6" y="69"/>
                    <a:pt x="0" y="85"/>
                    <a:pt x="1" y="100"/>
                  </a:cubicBezTo>
                  <a:cubicBezTo>
                    <a:pt x="7" y="88"/>
                    <a:pt x="9" y="72"/>
                    <a:pt x="16" y="59"/>
                  </a:cubicBezTo>
                  <a:cubicBezTo>
                    <a:pt x="20" y="49"/>
                    <a:pt x="27" y="36"/>
                    <a:pt x="36" y="27"/>
                  </a:cubicBezTo>
                  <a:cubicBezTo>
                    <a:pt x="42" y="20"/>
                    <a:pt x="57" y="8"/>
                    <a:pt x="67" y="9"/>
                  </a:cubicBezTo>
                </a:path>
              </a:pathLst>
            </a:custGeom>
            <a:solidFill>
              <a:srgbClr val="EBE2E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8" name="Google Shape;918;ga271cc3a49_1_4321"/>
            <p:cNvSpPr/>
            <p:nvPr/>
          </p:nvSpPr>
          <p:spPr>
            <a:xfrm rot="5400000">
              <a:off x="-522470" y="3685054"/>
              <a:ext cx="90307" cy="125785"/>
            </a:xfrm>
            <a:custGeom>
              <a:rect b="b" l="l" r="r" t="t"/>
              <a:pathLst>
                <a:path extrusionOk="0" h="67" w="48">
                  <a:moveTo>
                    <a:pt x="48" y="0"/>
                  </a:moveTo>
                  <a:cubicBezTo>
                    <a:pt x="33" y="4"/>
                    <a:pt x="24" y="6"/>
                    <a:pt x="15" y="21"/>
                  </a:cubicBezTo>
                  <a:cubicBezTo>
                    <a:pt x="11" y="28"/>
                    <a:pt x="10" y="35"/>
                    <a:pt x="7" y="42"/>
                  </a:cubicBezTo>
                  <a:cubicBezTo>
                    <a:pt x="5" y="50"/>
                    <a:pt x="0" y="59"/>
                    <a:pt x="1" y="67"/>
                  </a:cubicBezTo>
                  <a:cubicBezTo>
                    <a:pt x="5" y="50"/>
                    <a:pt x="10" y="30"/>
                    <a:pt x="21" y="17"/>
                  </a:cubicBezTo>
                  <a:cubicBezTo>
                    <a:pt x="27" y="11"/>
                    <a:pt x="39" y="1"/>
                    <a:pt x="47" y="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9" name="Google Shape;919;ga271cc3a49_1_4321"/>
            <p:cNvSpPr/>
            <p:nvPr/>
          </p:nvSpPr>
          <p:spPr>
            <a:xfrm rot="5400000">
              <a:off x="-1527139" y="3260932"/>
              <a:ext cx="451537" cy="657953"/>
            </a:xfrm>
            <a:custGeom>
              <a:rect b="b" l="l" r="r" t="t"/>
              <a:pathLst>
                <a:path extrusionOk="0" h="348" w="239">
                  <a:moveTo>
                    <a:pt x="197" y="270"/>
                  </a:moveTo>
                  <a:cubicBezTo>
                    <a:pt x="185" y="323"/>
                    <a:pt x="143" y="348"/>
                    <a:pt x="100" y="338"/>
                  </a:cubicBezTo>
                  <a:cubicBezTo>
                    <a:pt x="70" y="331"/>
                    <a:pt x="70" y="331"/>
                    <a:pt x="70" y="331"/>
                  </a:cubicBezTo>
                  <a:cubicBezTo>
                    <a:pt x="27" y="322"/>
                    <a:pt x="0" y="283"/>
                    <a:pt x="11" y="229"/>
                  </a:cubicBezTo>
                  <a:cubicBezTo>
                    <a:pt x="42" y="89"/>
                    <a:pt x="42" y="89"/>
                    <a:pt x="42" y="89"/>
                  </a:cubicBezTo>
                  <a:cubicBezTo>
                    <a:pt x="54" y="36"/>
                    <a:pt x="98" y="0"/>
                    <a:pt x="141" y="9"/>
                  </a:cubicBezTo>
                  <a:cubicBezTo>
                    <a:pt x="171" y="16"/>
                    <a:pt x="171" y="16"/>
                    <a:pt x="171" y="16"/>
                  </a:cubicBezTo>
                  <a:cubicBezTo>
                    <a:pt x="214" y="25"/>
                    <a:pt x="239" y="76"/>
                    <a:pt x="227" y="130"/>
                  </a:cubicBezTo>
                  <a:lnTo>
                    <a:pt x="197" y="270"/>
                  </a:lnTo>
                  <a:close/>
                </a:path>
              </a:pathLst>
            </a:custGeom>
            <a:solidFill>
              <a:srgbClr val="E3CCE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0" name="Google Shape;920;ga271cc3a49_1_4321"/>
            <p:cNvSpPr/>
            <p:nvPr/>
          </p:nvSpPr>
          <p:spPr>
            <a:xfrm rot="5400000">
              <a:off x="-1436832" y="3357690"/>
              <a:ext cx="341878" cy="574097"/>
            </a:xfrm>
            <a:custGeom>
              <a:rect b="b" l="l" r="r" t="t"/>
              <a:pathLst>
                <a:path extrusionOk="0" h="305" w="181">
                  <a:moveTo>
                    <a:pt x="122" y="305"/>
                  </a:moveTo>
                  <a:cubicBezTo>
                    <a:pt x="129" y="294"/>
                    <a:pt x="135" y="281"/>
                    <a:pt x="138" y="266"/>
                  </a:cubicBezTo>
                  <a:cubicBezTo>
                    <a:pt x="169" y="126"/>
                    <a:pt x="169" y="126"/>
                    <a:pt x="169" y="126"/>
                  </a:cubicBezTo>
                  <a:cubicBezTo>
                    <a:pt x="181" y="72"/>
                    <a:pt x="156" y="21"/>
                    <a:pt x="113" y="12"/>
                  </a:cubicBezTo>
                  <a:cubicBezTo>
                    <a:pt x="83" y="5"/>
                    <a:pt x="83" y="5"/>
                    <a:pt x="83" y="5"/>
                  </a:cubicBezTo>
                  <a:cubicBezTo>
                    <a:pt x="83" y="5"/>
                    <a:pt x="58" y="0"/>
                    <a:pt x="46" y="54"/>
                  </a:cubicBezTo>
                  <a:cubicBezTo>
                    <a:pt x="34" y="107"/>
                    <a:pt x="12" y="210"/>
                    <a:pt x="12" y="210"/>
                  </a:cubicBezTo>
                  <a:cubicBezTo>
                    <a:pt x="12" y="210"/>
                    <a:pt x="0" y="248"/>
                    <a:pt x="38" y="267"/>
                  </a:cubicBezTo>
                  <a:cubicBezTo>
                    <a:pt x="77" y="286"/>
                    <a:pt x="118" y="281"/>
                    <a:pt x="122" y="305"/>
                  </a:cubicBezTo>
                  <a:close/>
                </a:path>
              </a:pathLst>
            </a:custGeom>
            <a:solidFill>
              <a:srgbClr val="E9DAE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1" name="Google Shape;921;ga271cc3a49_1_4321"/>
            <p:cNvSpPr/>
            <p:nvPr/>
          </p:nvSpPr>
          <p:spPr>
            <a:xfrm rot="5400000">
              <a:off x="-1685177" y="3480250"/>
              <a:ext cx="248345" cy="112884"/>
            </a:xfrm>
            <a:custGeom>
              <a:rect b="b" l="l" r="r" t="t"/>
              <a:pathLst>
                <a:path extrusionOk="0" h="60" w="132">
                  <a:moveTo>
                    <a:pt x="129" y="44"/>
                  </a:moveTo>
                  <a:cubicBezTo>
                    <a:pt x="126" y="56"/>
                    <a:pt x="96" y="60"/>
                    <a:pt x="61" y="52"/>
                  </a:cubicBezTo>
                  <a:cubicBezTo>
                    <a:pt x="26" y="44"/>
                    <a:pt x="0" y="28"/>
                    <a:pt x="3" y="16"/>
                  </a:cubicBezTo>
                  <a:cubicBezTo>
                    <a:pt x="5" y="4"/>
                    <a:pt x="36" y="0"/>
                    <a:pt x="71" y="8"/>
                  </a:cubicBezTo>
                  <a:cubicBezTo>
                    <a:pt x="105" y="16"/>
                    <a:pt x="132" y="32"/>
                    <a:pt x="129" y="44"/>
                  </a:cubicBezTo>
                  <a:close/>
                </a:path>
              </a:pathLst>
            </a:custGeom>
            <a:solidFill>
              <a:srgbClr val="DABDD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2" name="Google Shape;922;ga271cc3a49_1_4321"/>
            <p:cNvSpPr/>
            <p:nvPr/>
          </p:nvSpPr>
          <p:spPr>
            <a:xfrm rot="5400000">
              <a:off x="-1591645" y="3422196"/>
              <a:ext cx="196741" cy="74181"/>
            </a:xfrm>
            <a:custGeom>
              <a:rect b="b" l="l" r="r" t="t"/>
              <a:pathLst>
                <a:path extrusionOk="0" h="39" w="103">
                  <a:moveTo>
                    <a:pt x="26" y="39"/>
                  </a:moveTo>
                  <a:cubicBezTo>
                    <a:pt x="26" y="39"/>
                    <a:pt x="31" y="16"/>
                    <a:pt x="103" y="31"/>
                  </a:cubicBezTo>
                  <a:cubicBezTo>
                    <a:pt x="103" y="31"/>
                    <a:pt x="0" y="0"/>
                    <a:pt x="26" y="39"/>
                  </a:cubicBezTo>
                  <a:close/>
                </a:path>
              </a:pathLst>
            </a:custGeom>
            <a:solidFill>
              <a:srgbClr val="E9DAE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3" name="Google Shape;923;ga271cc3a49_1_4321"/>
            <p:cNvSpPr/>
            <p:nvPr/>
          </p:nvSpPr>
          <p:spPr>
            <a:xfrm rot="5400000">
              <a:off x="-1583582" y="3388330"/>
              <a:ext cx="129010" cy="67730"/>
            </a:xfrm>
            <a:custGeom>
              <a:rect b="b" l="l" r="r" t="t"/>
              <a:pathLst>
                <a:path extrusionOk="0" h="36" w="69">
                  <a:moveTo>
                    <a:pt x="28" y="36"/>
                  </a:moveTo>
                  <a:cubicBezTo>
                    <a:pt x="28" y="36"/>
                    <a:pt x="8" y="5"/>
                    <a:pt x="69" y="9"/>
                  </a:cubicBezTo>
                  <a:cubicBezTo>
                    <a:pt x="69" y="9"/>
                    <a:pt x="0" y="0"/>
                    <a:pt x="28" y="3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4" name="Google Shape;924;ga271cc3a49_1_4321"/>
            <p:cNvSpPr/>
            <p:nvPr/>
          </p:nvSpPr>
          <p:spPr>
            <a:xfrm rot="5400000">
              <a:off x="-1406192" y="3401231"/>
              <a:ext cx="83857" cy="248345"/>
            </a:xfrm>
            <a:custGeom>
              <a:rect b="b" l="l" r="r" t="t"/>
              <a:pathLst>
                <a:path extrusionOk="0" h="131" w="45">
                  <a:moveTo>
                    <a:pt x="26" y="0"/>
                  </a:moveTo>
                  <a:cubicBezTo>
                    <a:pt x="26" y="2"/>
                    <a:pt x="10" y="76"/>
                    <a:pt x="10" y="76"/>
                  </a:cubicBezTo>
                  <a:cubicBezTo>
                    <a:pt x="10" y="76"/>
                    <a:pt x="0" y="115"/>
                    <a:pt x="45" y="131"/>
                  </a:cubicBezTo>
                  <a:cubicBezTo>
                    <a:pt x="45" y="131"/>
                    <a:pt x="9" y="112"/>
                    <a:pt x="19" y="76"/>
                  </a:cubicBezTo>
                  <a:cubicBezTo>
                    <a:pt x="28" y="39"/>
                    <a:pt x="26" y="0"/>
                    <a:pt x="26" y="0"/>
                  </a:cubicBezTo>
                  <a:close/>
                </a:path>
              </a:pathLst>
            </a:custGeom>
            <a:solidFill>
              <a:srgbClr val="EBE2E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5" name="Google Shape;925;ga271cc3a49_1_4321"/>
            <p:cNvSpPr/>
            <p:nvPr/>
          </p:nvSpPr>
          <p:spPr>
            <a:xfrm rot="5400000">
              <a:off x="-1148171" y="3514115"/>
              <a:ext cx="122560" cy="190290"/>
            </a:xfrm>
            <a:custGeom>
              <a:rect b="b" l="l" r="r" t="t"/>
              <a:pathLst>
                <a:path extrusionOk="0" h="101" w="65">
                  <a:moveTo>
                    <a:pt x="64" y="8"/>
                  </a:moveTo>
                  <a:cubicBezTo>
                    <a:pt x="45" y="0"/>
                    <a:pt x="28" y="5"/>
                    <a:pt x="18" y="24"/>
                  </a:cubicBezTo>
                  <a:cubicBezTo>
                    <a:pt x="13" y="34"/>
                    <a:pt x="11" y="44"/>
                    <a:pt x="8" y="54"/>
                  </a:cubicBezTo>
                  <a:cubicBezTo>
                    <a:pt x="5" y="69"/>
                    <a:pt x="0" y="85"/>
                    <a:pt x="1" y="101"/>
                  </a:cubicBezTo>
                  <a:cubicBezTo>
                    <a:pt x="7" y="88"/>
                    <a:pt x="9" y="73"/>
                    <a:pt x="15" y="59"/>
                  </a:cubicBezTo>
                  <a:cubicBezTo>
                    <a:pt x="19" y="49"/>
                    <a:pt x="26" y="36"/>
                    <a:pt x="34" y="27"/>
                  </a:cubicBezTo>
                  <a:cubicBezTo>
                    <a:pt x="41" y="20"/>
                    <a:pt x="56" y="7"/>
                    <a:pt x="65" y="8"/>
                  </a:cubicBezTo>
                </a:path>
              </a:pathLst>
            </a:custGeom>
            <a:solidFill>
              <a:srgbClr val="EBE2E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6" name="Google Shape;926;ga271cc3a49_1_4321"/>
            <p:cNvSpPr/>
            <p:nvPr/>
          </p:nvSpPr>
          <p:spPr>
            <a:xfrm rot="5400000">
              <a:off x="-2102849" y="3156111"/>
              <a:ext cx="428960" cy="651503"/>
            </a:xfrm>
            <a:custGeom>
              <a:rect b="b" l="l" r="r" t="t"/>
              <a:pathLst>
                <a:path extrusionOk="0" h="345" w="228">
                  <a:moveTo>
                    <a:pt x="196" y="265"/>
                  </a:moveTo>
                  <a:cubicBezTo>
                    <a:pt x="187" y="319"/>
                    <a:pt x="146" y="345"/>
                    <a:pt x="103" y="338"/>
                  </a:cubicBezTo>
                  <a:cubicBezTo>
                    <a:pt x="72" y="333"/>
                    <a:pt x="72" y="333"/>
                    <a:pt x="72" y="333"/>
                  </a:cubicBezTo>
                  <a:cubicBezTo>
                    <a:pt x="29" y="326"/>
                    <a:pt x="0" y="288"/>
                    <a:pt x="9" y="234"/>
                  </a:cubicBezTo>
                  <a:cubicBezTo>
                    <a:pt x="32" y="92"/>
                    <a:pt x="32" y="92"/>
                    <a:pt x="32" y="92"/>
                  </a:cubicBezTo>
                  <a:cubicBezTo>
                    <a:pt x="41" y="38"/>
                    <a:pt x="84" y="0"/>
                    <a:pt x="127" y="8"/>
                  </a:cubicBezTo>
                  <a:cubicBezTo>
                    <a:pt x="158" y="13"/>
                    <a:pt x="158" y="13"/>
                    <a:pt x="158" y="13"/>
                  </a:cubicBezTo>
                  <a:cubicBezTo>
                    <a:pt x="201" y="20"/>
                    <a:pt x="228" y="70"/>
                    <a:pt x="219" y="124"/>
                  </a:cubicBezTo>
                  <a:lnTo>
                    <a:pt x="196" y="265"/>
                  </a:lnTo>
                  <a:close/>
                </a:path>
              </a:pathLst>
            </a:custGeom>
            <a:solidFill>
              <a:srgbClr val="E3CCE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7" name="Google Shape;927;ga271cc3a49_1_4321"/>
            <p:cNvSpPr/>
            <p:nvPr/>
          </p:nvSpPr>
          <p:spPr>
            <a:xfrm rot="5400000">
              <a:off x="-2017379" y="3248031"/>
              <a:ext cx="325751" cy="570871"/>
            </a:xfrm>
            <a:custGeom>
              <a:rect b="b" l="l" r="r" t="t"/>
              <a:pathLst>
                <a:path extrusionOk="0" h="302" w="172">
                  <a:moveTo>
                    <a:pt x="125" y="302"/>
                  </a:moveTo>
                  <a:cubicBezTo>
                    <a:pt x="132" y="290"/>
                    <a:pt x="137" y="276"/>
                    <a:pt x="139" y="261"/>
                  </a:cubicBezTo>
                  <a:cubicBezTo>
                    <a:pt x="163" y="120"/>
                    <a:pt x="163" y="120"/>
                    <a:pt x="163" y="120"/>
                  </a:cubicBezTo>
                  <a:cubicBezTo>
                    <a:pt x="172" y="66"/>
                    <a:pt x="144" y="16"/>
                    <a:pt x="101" y="9"/>
                  </a:cubicBezTo>
                  <a:cubicBezTo>
                    <a:pt x="71" y="4"/>
                    <a:pt x="71" y="4"/>
                    <a:pt x="71" y="4"/>
                  </a:cubicBezTo>
                  <a:cubicBezTo>
                    <a:pt x="71" y="4"/>
                    <a:pt x="45" y="0"/>
                    <a:pt x="36" y="54"/>
                  </a:cubicBezTo>
                  <a:cubicBezTo>
                    <a:pt x="27" y="108"/>
                    <a:pt x="10" y="212"/>
                    <a:pt x="10" y="212"/>
                  </a:cubicBezTo>
                  <a:cubicBezTo>
                    <a:pt x="10" y="212"/>
                    <a:pt x="0" y="250"/>
                    <a:pt x="39" y="268"/>
                  </a:cubicBezTo>
                  <a:cubicBezTo>
                    <a:pt x="79" y="285"/>
                    <a:pt x="119" y="277"/>
                    <a:pt x="125" y="302"/>
                  </a:cubicBezTo>
                  <a:close/>
                </a:path>
              </a:pathLst>
            </a:custGeom>
            <a:solidFill>
              <a:srgbClr val="E9DAE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8" name="Google Shape;928;ga271cc3a49_1_4321"/>
            <p:cNvSpPr/>
            <p:nvPr/>
          </p:nvSpPr>
          <p:spPr>
            <a:xfrm rot="5400000">
              <a:off x="-2277013" y="3385105"/>
              <a:ext cx="248345" cy="109659"/>
            </a:xfrm>
            <a:custGeom>
              <a:rect b="b" l="l" r="r" t="t"/>
              <a:pathLst>
                <a:path extrusionOk="0" h="57" w="132">
                  <a:moveTo>
                    <a:pt x="130" y="39"/>
                  </a:moveTo>
                  <a:cubicBezTo>
                    <a:pt x="128" y="52"/>
                    <a:pt x="98" y="57"/>
                    <a:pt x="62" y="51"/>
                  </a:cubicBezTo>
                  <a:cubicBezTo>
                    <a:pt x="27" y="45"/>
                    <a:pt x="0" y="30"/>
                    <a:pt x="2" y="18"/>
                  </a:cubicBezTo>
                  <a:cubicBezTo>
                    <a:pt x="4" y="6"/>
                    <a:pt x="34" y="0"/>
                    <a:pt x="70" y="6"/>
                  </a:cubicBezTo>
                  <a:cubicBezTo>
                    <a:pt x="105" y="12"/>
                    <a:pt x="132" y="27"/>
                    <a:pt x="130" y="39"/>
                  </a:cubicBezTo>
                  <a:close/>
                </a:path>
              </a:pathLst>
            </a:custGeom>
            <a:solidFill>
              <a:srgbClr val="DABDD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9" name="Google Shape;929;ga271cc3a49_1_4321"/>
            <p:cNvSpPr/>
            <p:nvPr/>
          </p:nvSpPr>
          <p:spPr>
            <a:xfrm rot="5400000">
              <a:off x="-2189931" y="3323825"/>
              <a:ext cx="196741" cy="70956"/>
            </a:xfrm>
            <a:custGeom>
              <a:rect b="b" l="l" r="r" t="t"/>
              <a:pathLst>
                <a:path extrusionOk="0" h="38" w="105">
                  <a:moveTo>
                    <a:pt x="29" y="38"/>
                  </a:moveTo>
                  <a:cubicBezTo>
                    <a:pt x="29" y="38"/>
                    <a:pt x="33" y="14"/>
                    <a:pt x="105" y="26"/>
                  </a:cubicBezTo>
                  <a:cubicBezTo>
                    <a:pt x="105" y="26"/>
                    <a:pt x="0" y="0"/>
                    <a:pt x="29" y="38"/>
                  </a:cubicBezTo>
                  <a:close/>
                </a:path>
              </a:pathLst>
            </a:custGeom>
            <a:solidFill>
              <a:srgbClr val="E9DAE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0" name="Google Shape;930;ga271cc3a49_1_4321"/>
            <p:cNvSpPr/>
            <p:nvPr/>
          </p:nvSpPr>
          <p:spPr>
            <a:xfrm rot="5400000">
              <a:off x="-2185093" y="3289960"/>
              <a:ext cx="132236" cy="67730"/>
            </a:xfrm>
            <a:custGeom>
              <a:rect b="b" l="l" r="r" t="t"/>
              <a:pathLst>
                <a:path extrusionOk="0" h="35" w="69">
                  <a:moveTo>
                    <a:pt x="30" y="35"/>
                  </a:moveTo>
                  <a:cubicBezTo>
                    <a:pt x="30" y="35"/>
                    <a:pt x="8" y="5"/>
                    <a:pt x="69" y="6"/>
                  </a:cubicBezTo>
                  <a:cubicBezTo>
                    <a:pt x="69" y="6"/>
                    <a:pt x="0" y="0"/>
                    <a:pt x="30" y="3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1" name="Google Shape;931;ga271cc3a49_1_4321"/>
            <p:cNvSpPr/>
            <p:nvPr/>
          </p:nvSpPr>
          <p:spPr>
            <a:xfrm rot="5400000">
              <a:off x="-1998028" y="3302861"/>
              <a:ext cx="83857" cy="245120"/>
            </a:xfrm>
            <a:custGeom>
              <a:rect b="b" l="l" r="r" t="t"/>
              <a:pathLst>
                <a:path extrusionOk="0" h="130" w="45">
                  <a:moveTo>
                    <a:pt x="20" y="0"/>
                  </a:moveTo>
                  <a:cubicBezTo>
                    <a:pt x="20" y="2"/>
                    <a:pt x="8" y="77"/>
                    <a:pt x="8" y="77"/>
                  </a:cubicBezTo>
                  <a:cubicBezTo>
                    <a:pt x="8" y="77"/>
                    <a:pt x="0" y="116"/>
                    <a:pt x="45" y="130"/>
                  </a:cubicBezTo>
                  <a:cubicBezTo>
                    <a:pt x="45" y="130"/>
                    <a:pt x="9" y="112"/>
                    <a:pt x="16" y="76"/>
                  </a:cubicBezTo>
                  <a:cubicBezTo>
                    <a:pt x="24" y="39"/>
                    <a:pt x="20" y="0"/>
                    <a:pt x="20" y="0"/>
                  </a:cubicBezTo>
                  <a:close/>
                </a:path>
              </a:pathLst>
            </a:custGeom>
            <a:solidFill>
              <a:srgbClr val="EBE2E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2" name="Google Shape;932;ga271cc3a49_1_4321"/>
            <p:cNvSpPr/>
            <p:nvPr/>
          </p:nvSpPr>
          <p:spPr>
            <a:xfrm rot="5400000">
              <a:off x="-2044794" y="3356078"/>
              <a:ext cx="70956" cy="125785"/>
            </a:xfrm>
            <a:custGeom>
              <a:rect b="b" l="l" r="r" t="t"/>
              <a:pathLst>
                <a:path extrusionOk="0" h="66" w="36">
                  <a:moveTo>
                    <a:pt x="11" y="0"/>
                  </a:moveTo>
                  <a:cubicBezTo>
                    <a:pt x="11" y="0"/>
                    <a:pt x="1" y="31"/>
                    <a:pt x="15" y="48"/>
                  </a:cubicBezTo>
                  <a:cubicBezTo>
                    <a:pt x="29" y="65"/>
                    <a:pt x="36" y="66"/>
                    <a:pt x="36" y="66"/>
                  </a:cubicBezTo>
                  <a:cubicBezTo>
                    <a:pt x="36" y="66"/>
                    <a:pt x="0" y="47"/>
                    <a:pt x="1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3" name="Google Shape;933;ga271cc3a49_1_4321"/>
            <p:cNvSpPr/>
            <p:nvPr/>
          </p:nvSpPr>
          <p:spPr>
            <a:xfrm rot="5400000">
              <a:off x="-1735169" y="3391556"/>
              <a:ext cx="119335" cy="193516"/>
            </a:xfrm>
            <a:custGeom>
              <a:rect b="b" l="l" r="r" t="t"/>
              <a:pathLst>
                <a:path extrusionOk="0" h="102" w="62">
                  <a:moveTo>
                    <a:pt x="61" y="6"/>
                  </a:moveTo>
                  <a:cubicBezTo>
                    <a:pt x="41" y="0"/>
                    <a:pt x="24" y="5"/>
                    <a:pt x="15" y="25"/>
                  </a:cubicBezTo>
                  <a:cubicBezTo>
                    <a:pt x="11" y="35"/>
                    <a:pt x="9" y="45"/>
                    <a:pt x="7" y="55"/>
                  </a:cubicBezTo>
                  <a:cubicBezTo>
                    <a:pt x="5" y="71"/>
                    <a:pt x="0" y="87"/>
                    <a:pt x="2" y="102"/>
                  </a:cubicBezTo>
                  <a:cubicBezTo>
                    <a:pt x="7" y="90"/>
                    <a:pt x="8" y="74"/>
                    <a:pt x="14" y="60"/>
                  </a:cubicBezTo>
                  <a:cubicBezTo>
                    <a:pt x="18" y="50"/>
                    <a:pt x="24" y="36"/>
                    <a:pt x="32" y="27"/>
                  </a:cubicBezTo>
                  <a:cubicBezTo>
                    <a:pt x="38" y="20"/>
                    <a:pt x="52" y="6"/>
                    <a:pt x="62" y="7"/>
                  </a:cubicBezTo>
                </a:path>
              </a:pathLst>
            </a:custGeom>
            <a:solidFill>
              <a:srgbClr val="EBE2E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4" name="Google Shape;934;ga271cc3a49_1_4321"/>
            <p:cNvSpPr/>
            <p:nvPr/>
          </p:nvSpPr>
          <p:spPr>
            <a:xfrm rot="5400000">
              <a:off x="-1696466" y="3414132"/>
              <a:ext cx="83857" cy="132236"/>
            </a:xfrm>
            <a:custGeom>
              <a:rect b="b" l="l" r="r" t="t"/>
              <a:pathLst>
                <a:path extrusionOk="0" h="70" w="44">
                  <a:moveTo>
                    <a:pt x="44" y="0"/>
                  </a:moveTo>
                  <a:cubicBezTo>
                    <a:pt x="29" y="5"/>
                    <a:pt x="20" y="8"/>
                    <a:pt x="12" y="23"/>
                  </a:cubicBezTo>
                  <a:cubicBezTo>
                    <a:pt x="9" y="30"/>
                    <a:pt x="8" y="37"/>
                    <a:pt x="5" y="45"/>
                  </a:cubicBezTo>
                  <a:cubicBezTo>
                    <a:pt x="4" y="52"/>
                    <a:pt x="0" y="62"/>
                    <a:pt x="1" y="70"/>
                  </a:cubicBezTo>
                  <a:cubicBezTo>
                    <a:pt x="4" y="53"/>
                    <a:pt x="7" y="32"/>
                    <a:pt x="18" y="18"/>
                  </a:cubicBezTo>
                  <a:cubicBezTo>
                    <a:pt x="23" y="12"/>
                    <a:pt x="35" y="1"/>
                    <a:pt x="43" y="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5" name="Google Shape;935;ga271cc3a49_1_4321"/>
            <p:cNvSpPr/>
            <p:nvPr/>
          </p:nvSpPr>
          <p:spPr>
            <a:xfrm rot="5400000">
              <a:off x="-2447952" y="3456061"/>
              <a:ext cx="38703" cy="35478"/>
            </a:xfrm>
            <a:custGeom>
              <a:rect b="b" l="l" r="r" t="t"/>
              <a:pathLst>
                <a:path extrusionOk="0" h="18" w="21">
                  <a:moveTo>
                    <a:pt x="20" y="11"/>
                  </a:moveTo>
                  <a:cubicBezTo>
                    <a:pt x="19" y="15"/>
                    <a:pt x="14" y="18"/>
                    <a:pt x="9" y="18"/>
                  </a:cubicBezTo>
                  <a:cubicBezTo>
                    <a:pt x="3" y="17"/>
                    <a:pt x="0" y="12"/>
                    <a:pt x="0" y="7"/>
                  </a:cubicBezTo>
                  <a:cubicBezTo>
                    <a:pt x="1" y="3"/>
                    <a:pt x="6" y="0"/>
                    <a:pt x="11" y="1"/>
                  </a:cubicBezTo>
                  <a:cubicBezTo>
                    <a:pt x="17" y="1"/>
                    <a:pt x="21" y="6"/>
                    <a:pt x="20" y="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6" name="Google Shape;936;ga271cc3a49_1_4321"/>
            <p:cNvSpPr/>
            <p:nvPr/>
          </p:nvSpPr>
          <p:spPr>
            <a:xfrm rot="5400000">
              <a:off x="-2239922" y="3393168"/>
              <a:ext cx="154813" cy="70956"/>
            </a:xfrm>
            <a:custGeom>
              <a:rect b="b" l="l" r="r" t="t"/>
              <a:pathLst>
                <a:path extrusionOk="0" h="38" w="83">
                  <a:moveTo>
                    <a:pt x="82" y="25"/>
                  </a:moveTo>
                  <a:cubicBezTo>
                    <a:pt x="81" y="34"/>
                    <a:pt x="61" y="38"/>
                    <a:pt x="39" y="34"/>
                  </a:cubicBezTo>
                  <a:cubicBezTo>
                    <a:pt x="17" y="30"/>
                    <a:pt x="0" y="21"/>
                    <a:pt x="2" y="12"/>
                  </a:cubicBezTo>
                  <a:cubicBezTo>
                    <a:pt x="3" y="3"/>
                    <a:pt x="22" y="0"/>
                    <a:pt x="44" y="3"/>
                  </a:cubicBezTo>
                  <a:cubicBezTo>
                    <a:pt x="67" y="7"/>
                    <a:pt x="83" y="17"/>
                    <a:pt x="82" y="25"/>
                  </a:cubicBezTo>
                  <a:close/>
                </a:path>
              </a:pathLst>
            </a:custGeom>
            <a:solidFill>
              <a:srgbClr val="CDB1D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7" name="Google Shape;937;ga271cc3a49_1_4321"/>
            <p:cNvSpPr/>
            <p:nvPr/>
          </p:nvSpPr>
          <p:spPr>
            <a:xfrm rot="5400000">
              <a:off x="-2260886" y="3385105"/>
              <a:ext cx="148362" cy="106434"/>
            </a:xfrm>
            <a:custGeom>
              <a:rect b="b" l="l" r="r" t="t"/>
              <a:pathLst>
                <a:path extrusionOk="0" h="56" w="78">
                  <a:moveTo>
                    <a:pt x="0" y="21"/>
                  </a:moveTo>
                  <a:cubicBezTo>
                    <a:pt x="0" y="21"/>
                    <a:pt x="5" y="0"/>
                    <a:pt x="41" y="6"/>
                  </a:cubicBezTo>
                  <a:cubicBezTo>
                    <a:pt x="76" y="12"/>
                    <a:pt x="78" y="33"/>
                    <a:pt x="78" y="33"/>
                  </a:cubicBezTo>
                  <a:cubicBezTo>
                    <a:pt x="78" y="33"/>
                    <a:pt x="34" y="56"/>
                    <a:pt x="0" y="21"/>
                  </a:cubicBezTo>
                  <a:close/>
                </a:path>
              </a:pathLst>
            </a:custGeom>
            <a:solidFill>
              <a:srgbClr val="FCE35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8" name="Google Shape;938;ga271cc3a49_1_4321"/>
            <p:cNvSpPr/>
            <p:nvPr/>
          </p:nvSpPr>
          <p:spPr>
            <a:xfrm rot="5400000">
              <a:off x="-2204444" y="3377042"/>
              <a:ext cx="112884" cy="35478"/>
            </a:xfrm>
            <a:custGeom>
              <a:rect b="b" l="l" r="r" t="t"/>
              <a:pathLst>
                <a:path extrusionOk="0" h="18" w="59">
                  <a:moveTo>
                    <a:pt x="12" y="18"/>
                  </a:moveTo>
                  <a:cubicBezTo>
                    <a:pt x="12" y="18"/>
                    <a:pt x="14" y="1"/>
                    <a:pt x="59" y="5"/>
                  </a:cubicBezTo>
                  <a:cubicBezTo>
                    <a:pt x="59" y="5"/>
                    <a:pt x="38" y="0"/>
                    <a:pt x="15" y="7"/>
                  </a:cubicBezTo>
                  <a:cubicBezTo>
                    <a:pt x="0" y="11"/>
                    <a:pt x="7" y="16"/>
                    <a:pt x="12" y="18"/>
                  </a:cubicBezTo>
                  <a:close/>
                </a:path>
              </a:pathLst>
            </a:custGeom>
            <a:solidFill>
              <a:srgbClr val="BF96B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9" name="Google Shape;939;ga271cc3a49_1_4321"/>
            <p:cNvSpPr/>
            <p:nvPr/>
          </p:nvSpPr>
          <p:spPr>
            <a:xfrm rot="5400000">
              <a:off x="-2199607" y="3491539"/>
              <a:ext cx="41928" cy="45154"/>
            </a:xfrm>
            <a:custGeom>
              <a:rect b="b" l="l" r="r" t="t"/>
              <a:pathLst>
                <a:path extrusionOk="0" h="24" w="22">
                  <a:moveTo>
                    <a:pt x="0" y="0"/>
                  </a:moveTo>
                  <a:cubicBezTo>
                    <a:pt x="5" y="2"/>
                    <a:pt x="9" y="7"/>
                    <a:pt x="10" y="12"/>
                  </a:cubicBezTo>
                  <a:cubicBezTo>
                    <a:pt x="11" y="15"/>
                    <a:pt x="11" y="24"/>
                    <a:pt x="16" y="19"/>
                  </a:cubicBezTo>
                  <a:cubicBezTo>
                    <a:pt x="22" y="13"/>
                    <a:pt x="5" y="3"/>
                    <a:pt x="2" y="1"/>
                  </a:cubicBezTo>
                </a:path>
              </a:pathLst>
            </a:custGeom>
            <a:solidFill>
              <a:srgbClr val="BF96B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0" name="Google Shape;940;ga271cc3a49_1_4321"/>
            <p:cNvSpPr/>
            <p:nvPr/>
          </p:nvSpPr>
          <p:spPr>
            <a:xfrm rot="5400000">
              <a:off x="-3947699" y="2623944"/>
              <a:ext cx="2557634" cy="999831"/>
            </a:xfrm>
            <a:custGeom>
              <a:rect b="b" l="l" r="r" t="t"/>
              <a:pathLst>
                <a:path extrusionOk="0" h="529" w="1355">
                  <a:moveTo>
                    <a:pt x="806" y="2"/>
                  </a:moveTo>
                  <a:cubicBezTo>
                    <a:pt x="806" y="2"/>
                    <a:pt x="771" y="113"/>
                    <a:pt x="616" y="122"/>
                  </a:cubicBezTo>
                  <a:cubicBezTo>
                    <a:pt x="507" y="128"/>
                    <a:pt x="449" y="174"/>
                    <a:pt x="429" y="182"/>
                  </a:cubicBezTo>
                  <a:cubicBezTo>
                    <a:pt x="389" y="197"/>
                    <a:pt x="328" y="155"/>
                    <a:pt x="242" y="187"/>
                  </a:cubicBezTo>
                  <a:cubicBezTo>
                    <a:pt x="156" y="218"/>
                    <a:pt x="105" y="273"/>
                    <a:pt x="3" y="282"/>
                  </a:cubicBezTo>
                  <a:cubicBezTo>
                    <a:pt x="3" y="282"/>
                    <a:pt x="0" y="287"/>
                    <a:pt x="4" y="290"/>
                  </a:cubicBezTo>
                  <a:cubicBezTo>
                    <a:pt x="4" y="290"/>
                    <a:pt x="84" y="286"/>
                    <a:pt x="181" y="226"/>
                  </a:cubicBezTo>
                  <a:cubicBezTo>
                    <a:pt x="229" y="197"/>
                    <a:pt x="278" y="178"/>
                    <a:pt x="358" y="193"/>
                  </a:cubicBezTo>
                  <a:cubicBezTo>
                    <a:pt x="382" y="198"/>
                    <a:pt x="411" y="199"/>
                    <a:pt x="411" y="199"/>
                  </a:cubicBezTo>
                  <a:cubicBezTo>
                    <a:pt x="411" y="199"/>
                    <a:pt x="268" y="257"/>
                    <a:pt x="206" y="518"/>
                  </a:cubicBezTo>
                  <a:cubicBezTo>
                    <a:pt x="206" y="518"/>
                    <a:pt x="212" y="523"/>
                    <a:pt x="215" y="519"/>
                  </a:cubicBezTo>
                  <a:cubicBezTo>
                    <a:pt x="215" y="519"/>
                    <a:pt x="238" y="315"/>
                    <a:pt x="420" y="209"/>
                  </a:cubicBezTo>
                  <a:cubicBezTo>
                    <a:pt x="465" y="183"/>
                    <a:pt x="495" y="159"/>
                    <a:pt x="564" y="150"/>
                  </a:cubicBezTo>
                  <a:cubicBezTo>
                    <a:pt x="564" y="150"/>
                    <a:pt x="507" y="180"/>
                    <a:pt x="573" y="269"/>
                  </a:cubicBezTo>
                  <a:cubicBezTo>
                    <a:pt x="639" y="357"/>
                    <a:pt x="666" y="417"/>
                    <a:pt x="649" y="508"/>
                  </a:cubicBezTo>
                  <a:cubicBezTo>
                    <a:pt x="649" y="508"/>
                    <a:pt x="649" y="513"/>
                    <a:pt x="656" y="506"/>
                  </a:cubicBezTo>
                  <a:cubicBezTo>
                    <a:pt x="656" y="506"/>
                    <a:pt x="689" y="409"/>
                    <a:pt x="620" y="313"/>
                  </a:cubicBezTo>
                  <a:cubicBezTo>
                    <a:pt x="560" y="229"/>
                    <a:pt x="525" y="178"/>
                    <a:pt x="591" y="145"/>
                  </a:cubicBezTo>
                  <a:cubicBezTo>
                    <a:pt x="591" y="145"/>
                    <a:pt x="772" y="150"/>
                    <a:pt x="837" y="31"/>
                  </a:cubicBezTo>
                  <a:cubicBezTo>
                    <a:pt x="837" y="31"/>
                    <a:pt x="832" y="143"/>
                    <a:pt x="878" y="198"/>
                  </a:cubicBezTo>
                  <a:cubicBezTo>
                    <a:pt x="878" y="198"/>
                    <a:pt x="889" y="241"/>
                    <a:pt x="890" y="268"/>
                  </a:cubicBezTo>
                  <a:cubicBezTo>
                    <a:pt x="891" y="315"/>
                    <a:pt x="845" y="398"/>
                    <a:pt x="871" y="514"/>
                  </a:cubicBezTo>
                  <a:cubicBezTo>
                    <a:pt x="871" y="514"/>
                    <a:pt x="875" y="517"/>
                    <a:pt x="878" y="514"/>
                  </a:cubicBezTo>
                  <a:cubicBezTo>
                    <a:pt x="878" y="514"/>
                    <a:pt x="856" y="429"/>
                    <a:pt x="893" y="311"/>
                  </a:cubicBezTo>
                  <a:cubicBezTo>
                    <a:pt x="904" y="272"/>
                    <a:pt x="893" y="219"/>
                    <a:pt x="888" y="210"/>
                  </a:cubicBezTo>
                  <a:cubicBezTo>
                    <a:pt x="888" y="210"/>
                    <a:pt x="914" y="248"/>
                    <a:pt x="1042" y="265"/>
                  </a:cubicBezTo>
                  <a:cubicBezTo>
                    <a:pt x="1180" y="283"/>
                    <a:pt x="1252" y="397"/>
                    <a:pt x="1254" y="526"/>
                  </a:cubicBezTo>
                  <a:cubicBezTo>
                    <a:pt x="1254" y="526"/>
                    <a:pt x="1257" y="529"/>
                    <a:pt x="1259" y="526"/>
                  </a:cubicBezTo>
                  <a:cubicBezTo>
                    <a:pt x="1259" y="526"/>
                    <a:pt x="1258" y="285"/>
                    <a:pt x="1055" y="258"/>
                  </a:cubicBezTo>
                  <a:cubicBezTo>
                    <a:pt x="1055" y="258"/>
                    <a:pt x="1135" y="260"/>
                    <a:pt x="1177" y="238"/>
                  </a:cubicBezTo>
                  <a:cubicBezTo>
                    <a:pt x="1231" y="209"/>
                    <a:pt x="1304" y="174"/>
                    <a:pt x="1352" y="177"/>
                  </a:cubicBezTo>
                  <a:cubicBezTo>
                    <a:pt x="1352" y="177"/>
                    <a:pt x="1355" y="172"/>
                    <a:pt x="1352" y="170"/>
                  </a:cubicBezTo>
                  <a:cubicBezTo>
                    <a:pt x="1352" y="170"/>
                    <a:pt x="1280" y="163"/>
                    <a:pt x="1194" y="212"/>
                  </a:cubicBezTo>
                  <a:cubicBezTo>
                    <a:pt x="1131" y="249"/>
                    <a:pt x="1088" y="233"/>
                    <a:pt x="1040" y="241"/>
                  </a:cubicBezTo>
                  <a:cubicBezTo>
                    <a:pt x="1005" y="247"/>
                    <a:pt x="875" y="228"/>
                    <a:pt x="876" y="102"/>
                  </a:cubicBezTo>
                  <a:cubicBezTo>
                    <a:pt x="876" y="35"/>
                    <a:pt x="883" y="14"/>
                    <a:pt x="883" y="14"/>
                  </a:cubicBezTo>
                  <a:cubicBezTo>
                    <a:pt x="883" y="14"/>
                    <a:pt x="816" y="0"/>
                    <a:pt x="806" y="2"/>
                  </a:cubicBezTo>
                  <a:close/>
                </a:path>
              </a:pathLst>
            </a:custGeom>
            <a:solidFill>
              <a:srgbClr val="FCE35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1" name="Google Shape;941;ga271cc3a49_1_4321"/>
            <p:cNvSpPr/>
            <p:nvPr/>
          </p:nvSpPr>
          <p:spPr>
            <a:xfrm rot="5400000">
              <a:off x="-2841434" y="1633788"/>
              <a:ext cx="254796" cy="212867"/>
            </a:xfrm>
            <a:custGeom>
              <a:rect b="b" l="l" r="r" t="t"/>
              <a:pathLst>
                <a:path extrusionOk="0" h="113" w="135">
                  <a:moveTo>
                    <a:pt x="134" y="49"/>
                  </a:moveTo>
                  <a:cubicBezTo>
                    <a:pt x="118" y="49"/>
                    <a:pt x="105" y="47"/>
                    <a:pt x="98" y="45"/>
                  </a:cubicBezTo>
                  <a:cubicBezTo>
                    <a:pt x="84" y="32"/>
                    <a:pt x="19" y="0"/>
                    <a:pt x="19" y="0"/>
                  </a:cubicBezTo>
                  <a:cubicBezTo>
                    <a:pt x="9" y="0"/>
                    <a:pt x="1" y="8"/>
                    <a:pt x="1" y="18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105"/>
                    <a:pt x="8" y="113"/>
                    <a:pt x="18" y="113"/>
                  </a:cubicBezTo>
                  <a:cubicBezTo>
                    <a:pt x="18" y="113"/>
                    <a:pt x="84" y="77"/>
                    <a:pt x="98" y="62"/>
                  </a:cubicBezTo>
                  <a:cubicBezTo>
                    <a:pt x="105" y="61"/>
                    <a:pt x="127" y="58"/>
                    <a:pt x="135" y="58"/>
                  </a:cubicBezTo>
                </a:path>
              </a:pathLst>
            </a:custGeom>
            <a:solidFill>
              <a:srgbClr val="FCE35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2" name="Google Shape;942;ga271cc3a49_1_4321"/>
            <p:cNvSpPr/>
            <p:nvPr/>
          </p:nvSpPr>
          <p:spPr>
            <a:xfrm rot="5400000">
              <a:off x="-2723787" y="1783763"/>
              <a:ext cx="3300" cy="33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3" name="Google Shape;943;ga271cc3a49_1_4321"/>
            <p:cNvSpPr/>
            <p:nvPr/>
          </p:nvSpPr>
          <p:spPr>
            <a:xfrm rot="5400000">
              <a:off x="-2727012" y="1777312"/>
              <a:ext cx="3300" cy="33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4" name="Google Shape;944;ga271cc3a49_1_4321"/>
            <p:cNvSpPr/>
            <p:nvPr/>
          </p:nvSpPr>
          <p:spPr>
            <a:xfrm rot="5400000">
              <a:off x="-2757577" y="1746672"/>
              <a:ext cx="54829" cy="19352"/>
            </a:xfrm>
            <a:custGeom>
              <a:rect b="b" l="l" r="r" t="t"/>
              <a:pathLst>
                <a:path extrusionOk="0" h="10" w="29">
                  <a:moveTo>
                    <a:pt x="29" y="0"/>
                  </a:moveTo>
                  <a:cubicBezTo>
                    <a:pt x="29" y="0"/>
                    <a:pt x="27" y="7"/>
                    <a:pt x="0" y="5"/>
                  </a:cubicBezTo>
                  <a:cubicBezTo>
                    <a:pt x="0" y="5"/>
                    <a:pt x="29" y="10"/>
                    <a:pt x="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5" name="Google Shape;945;ga271cc3a49_1_4321"/>
            <p:cNvSpPr/>
            <p:nvPr/>
          </p:nvSpPr>
          <p:spPr>
            <a:xfrm rot="5400000">
              <a:off x="-2735000" y="1530580"/>
              <a:ext cx="41928" cy="199966"/>
            </a:xfrm>
            <a:custGeom>
              <a:rect b="b" l="l" r="r" t="t"/>
              <a:pathLst>
                <a:path extrusionOk="0" h="106" w="23">
                  <a:moveTo>
                    <a:pt x="14" y="106"/>
                  </a:moveTo>
                  <a:cubicBezTo>
                    <a:pt x="0" y="105"/>
                    <a:pt x="4" y="82"/>
                    <a:pt x="4" y="53"/>
                  </a:cubicBezTo>
                  <a:cubicBezTo>
                    <a:pt x="4" y="24"/>
                    <a:pt x="3" y="1"/>
                    <a:pt x="14" y="1"/>
                  </a:cubicBezTo>
                  <a:cubicBezTo>
                    <a:pt x="19" y="0"/>
                    <a:pt x="23" y="24"/>
                    <a:pt x="23" y="53"/>
                  </a:cubicBezTo>
                  <a:cubicBezTo>
                    <a:pt x="23" y="82"/>
                    <a:pt x="19" y="106"/>
                    <a:pt x="14" y="106"/>
                  </a:cubicBezTo>
                  <a:close/>
                </a:path>
              </a:pathLst>
            </a:custGeom>
            <a:solidFill>
              <a:srgbClr val="F8CF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6" name="Google Shape;946;ga271cc3a49_1_4321"/>
            <p:cNvSpPr/>
            <p:nvPr/>
          </p:nvSpPr>
          <p:spPr>
            <a:xfrm rot="5400000">
              <a:off x="-2712423" y="1585409"/>
              <a:ext cx="51604" cy="151587"/>
            </a:xfrm>
            <a:custGeom>
              <a:rect b="b" l="l" r="r" t="t"/>
              <a:pathLst>
                <a:path extrusionOk="0" h="81" w="27">
                  <a:moveTo>
                    <a:pt x="5" y="0"/>
                  </a:moveTo>
                  <a:cubicBezTo>
                    <a:pt x="27" y="15"/>
                    <a:pt x="11" y="81"/>
                    <a:pt x="11" y="81"/>
                  </a:cubicBezTo>
                  <a:cubicBezTo>
                    <a:pt x="15" y="4"/>
                    <a:pt x="0" y="1"/>
                    <a:pt x="0" y="1"/>
                  </a:cubicBezTo>
                </a:path>
              </a:pathLst>
            </a:custGeom>
            <a:solidFill>
              <a:srgbClr val="FBEDA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7" name="Google Shape;947;ga271cc3a49_1_4321"/>
            <p:cNvSpPr/>
            <p:nvPr/>
          </p:nvSpPr>
          <p:spPr>
            <a:xfrm rot="5400000">
              <a:off x="-2680171" y="1607986"/>
              <a:ext cx="29027" cy="103208"/>
            </a:xfrm>
            <a:custGeom>
              <a:rect b="b" l="l" r="r" t="t"/>
              <a:pathLst>
                <a:path extrusionOk="0" h="55" w="16">
                  <a:moveTo>
                    <a:pt x="0" y="0"/>
                  </a:moveTo>
                  <a:cubicBezTo>
                    <a:pt x="0" y="0"/>
                    <a:pt x="14" y="14"/>
                    <a:pt x="10" y="55"/>
                  </a:cubicBezTo>
                  <a:cubicBezTo>
                    <a:pt x="10" y="55"/>
                    <a:pt x="16" y="11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8" name="Google Shape;948;ga271cc3a49_1_4321"/>
            <p:cNvSpPr/>
            <p:nvPr/>
          </p:nvSpPr>
          <p:spPr>
            <a:xfrm rot="5400000">
              <a:off x="-2651104" y="1624150"/>
              <a:ext cx="12900" cy="22500"/>
            </a:xfrm>
            <a:prstGeom prst="ellipse">
              <a:avLst/>
            </a:pr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9" name="Google Shape;949;ga271cc3a49_1_4321"/>
            <p:cNvSpPr/>
            <p:nvPr/>
          </p:nvSpPr>
          <p:spPr>
            <a:xfrm rot="5400000">
              <a:off x="-2675481" y="1616050"/>
              <a:ext cx="6600" cy="19500"/>
            </a:xfrm>
            <a:prstGeom prst="ellipse">
              <a:avLst/>
            </a:pr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0" name="Google Shape;950;ga271cc3a49_1_4321"/>
            <p:cNvSpPr/>
            <p:nvPr/>
          </p:nvSpPr>
          <p:spPr>
            <a:xfrm rot="5400000">
              <a:off x="-2793055" y="1614436"/>
              <a:ext cx="9676" cy="19352"/>
            </a:xfrm>
            <a:custGeom>
              <a:rect b="b" l="l" r="r" t="t"/>
              <a:pathLst>
                <a:path extrusionOk="0" h="10" w="5">
                  <a:moveTo>
                    <a:pt x="3" y="10"/>
                  </a:moveTo>
                  <a:cubicBezTo>
                    <a:pt x="1" y="10"/>
                    <a:pt x="0" y="8"/>
                    <a:pt x="0" y="5"/>
                  </a:cubicBezTo>
                  <a:cubicBezTo>
                    <a:pt x="1" y="2"/>
                    <a:pt x="2" y="0"/>
                    <a:pt x="3" y="0"/>
                  </a:cubicBezTo>
                  <a:cubicBezTo>
                    <a:pt x="4" y="0"/>
                    <a:pt x="5" y="2"/>
                    <a:pt x="5" y="5"/>
                  </a:cubicBezTo>
                  <a:cubicBezTo>
                    <a:pt x="5" y="8"/>
                    <a:pt x="4" y="10"/>
                    <a:pt x="3" y="10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1" name="Google Shape;951;ga271cc3a49_1_4321"/>
            <p:cNvSpPr/>
            <p:nvPr/>
          </p:nvSpPr>
          <p:spPr>
            <a:xfrm rot="5400000">
              <a:off x="-2764027" y="1614436"/>
              <a:ext cx="9676" cy="19352"/>
            </a:xfrm>
            <a:custGeom>
              <a:rect b="b" l="l" r="r" t="t"/>
              <a:pathLst>
                <a:path extrusionOk="0" h="10" w="5">
                  <a:moveTo>
                    <a:pt x="2" y="10"/>
                  </a:moveTo>
                  <a:cubicBezTo>
                    <a:pt x="1" y="10"/>
                    <a:pt x="0" y="8"/>
                    <a:pt x="0" y="5"/>
                  </a:cubicBezTo>
                  <a:cubicBezTo>
                    <a:pt x="0" y="2"/>
                    <a:pt x="1" y="0"/>
                    <a:pt x="2" y="0"/>
                  </a:cubicBezTo>
                  <a:cubicBezTo>
                    <a:pt x="4" y="0"/>
                    <a:pt x="5" y="2"/>
                    <a:pt x="4" y="5"/>
                  </a:cubicBezTo>
                  <a:cubicBezTo>
                    <a:pt x="4" y="8"/>
                    <a:pt x="4" y="10"/>
                    <a:pt x="2" y="10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2" name="Google Shape;952;ga271cc3a49_1_4321"/>
            <p:cNvSpPr/>
            <p:nvPr/>
          </p:nvSpPr>
          <p:spPr>
            <a:xfrm rot="5400000">
              <a:off x="-2691532" y="1625725"/>
              <a:ext cx="16200" cy="29100"/>
            </a:xfrm>
            <a:prstGeom prst="ellipse">
              <a:avLst/>
            </a:pr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3" name="Google Shape;953;ga271cc3a49_1_4321"/>
            <p:cNvSpPr/>
            <p:nvPr/>
          </p:nvSpPr>
          <p:spPr>
            <a:xfrm rot="5400000">
              <a:off x="-2723712" y="1612824"/>
              <a:ext cx="9676" cy="29027"/>
            </a:xfrm>
            <a:custGeom>
              <a:rect b="b" l="l" r="r" t="t"/>
              <a:pathLst>
                <a:path extrusionOk="0" h="15" w="6">
                  <a:moveTo>
                    <a:pt x="3" y="15"/>
                  </a:moveTo>
                  <a:cubicBezTo>
                    <a:pt x="1" y="15"/>
                    <a:pt x="0" y="12"/>
                    <a:pt x="0" y="8"/>
                  </a:cubicBezTo>
                  <a:cubicBezTo>
                    <a:pt x="0" y="3"/>
                    <a:pt x="1" y="0"/>
                    <a:pt x="3" y="0"/>
                  </a:cubicBezTo>
                  <a:cubicBezTo>
                    <a:pt x="5" y="0"/>
                    <a:pt x="6" y="4"/>
                    <a:pt x="6" y="8"/>
                  </a:cubicBezTo>
                  <a:cubicBezTo>
                    <a:pt x="6" y="12"/>
                    <a:pt x="4" y="15"/>
                    <a:pt x="3" y="15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4" name="Google Shape;954;ga271cc3a49_1_4321"/>
            <p:cNvSpPr/>
            <p:nvPr/>
          </p:nvSpPr>
          <p:spPr>
            <a:xfrm rot="5400000">
              <a:off x="-2731811" y="1630526"/>
              <a:ext cx="12900" cy="29100"/>
            </a:xfrm>
            <a:prstGeom prst="ellipse">
              <a:avLst/>
            </a:pr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5" name="Google Shape;955;ga271cc3a49_1_4321"/>
            <p:cNvSpPr/>
            <p:nvPr/>
          </p:nvSpPr>
          <p:spPr>
            <a:xfrm rot="5400000">
              <a:off x="-2765640" y="1625725"/>
              <a:ext cx="12901" cy="25802"/>
            </a:xfrm>
            <a:custGeom>
              <a:rect b="b" l="l" r="r" t="t"/>
              <a:pathLst>
                <a:path extrusionOk="0" h="15" w="7">
                  <a:moveTo>
                    <a:pt x="3" y="15"/>
                  </a:moveTo>
                  <a:cubicBezTo>
                    <a:pt x="2" y="15"/>
                    <a:pt x="0" y="11"/>
                    <a:pt x="0" y="7"/>
                  </a:cubicBezTo>
                  <a:cubicBezTo>
                    <a:pt x="0" y="3"/>
                    <a:pt x="2" y="0"/>
                    <a:pt x="4" y="0"/>
                  </a:cubicBezTo>
                  <a:cubicBezTo>
                    <a:pt x="5" y="0"/>
                    <a:pt x="7" y="3"/>
                    <a:pt x="7" y="7"/>
                  </a:cubicBezTo>
                  <a:cubicBezTo>
                    <a:pt x="7" y="11"/>
                    <a:pt x="5" y="15"/>
                    <a:pt x="3" y="15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6" name="Google Shape;956;ga271cc3a49_1_4321"/>
            <p:cNvSpPr/>
            <p:nvPr/>
          </p:nvSpPr>
          <p:spPr>
            <a:xfrm rot="5400000">
              <a:off x="-3367151" y="2062748"/>
              <a:ext cx="209642" cy="270922"/>
            </a:xfrm>
            <a:custGeom>
              <a:rect b="b" l="l" r="r" t="t"/>
              <a:pathLst>
                <a:path extrusionOk="0" h="143" w="112">
                  <a:moveTo>
                    <a:pt x="76" y="0"/>
                  </a:moveTo>
                  <a:cubicBezTo>
                    <a:pt x="72" y="16"/>
                    <a:pt x="67" y="28"/>
                    <a:pt x="64" y="35"/>
                  </a:cubicBezTo>
                  <a:cubicBezTo>
                    <a:pt x="47" y="45"/>
                    <a:pt x="2" y="102"/>
                    <a:pt x="2" y="102"/>
                  </a:cubicBezTo>
                  <a:cubicBezTo>
                    <a:pt x="0" y="111"/>
                    <a:pt x="6" y="121"/>
                    <a:pt x="15" y="123"/>
                  </a:cubicBezTo>
                  <a:cubicBezTo>
                    <a:pt x="90" y="141"/>
                    <a:pt x="90" y="141"/>
                    <a:pt x="90" y="141"/>
                  </a:cubicBezTo>
                  <a:cubicBezTo>
                    <a:pt x="100" y="143"/>
                    <a:pt x="109" y="137"/>
                    <a:pt x="112" y="128"/>
                  </a:cubicBezTo>
                  <a:cubicBezTo>
                    <a:pt x="112" y="128"/>
                    <a:pt x="92" y="55"/>
                    <a:pt x="81" y="38"/>
                  </a:cubicBezTo>
                  <a:cubicBezTo>
                    <a:pt x="81" y="31"/>
                    <a:pt x="83" y="9"/>
                    <a:pt x="84" y="2"/>
                  </a:cubicBezTo>
                </a:path>
              </a:pathLst>
            </a:custGeom>
            <a:solidFill>
              <a:srgbClr val="FCE35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7" name="Google Shape;957;ga271cc3a49_1_4321"/>
            <p:cNvSpPr/>
            <p:nvPr/>
          </p:nvSpPr>
          <p:spPr>
            <a:xfrm rot="5400000">
              <a:off x="-3213951" y="2235299"/>
              <a:ext cx="6451" cy="6451"/>
            </a:xfrm>
            <a:custGeom>
              <a:rect b="b" l="l" r="r" t="t"/>
              <a:pathLst>
                <a:path extrusionOk="0" h="3" w="3">
                  <a:moveTo>
                    <a:pt x="3" y="2"/>
                  </a:moveTo>
                  <a:cubicBezTo>
                    <a:pt x="3" y="3"/>
                    <a:pt x="2" y="3"/>
                    <a:pt x="1" y="3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2" y="1"/>
                    <a:pt x="3" y="1"/>
                    <a:pt x="3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8" name="Google Shape;958;ga271cc3a49_1_4321"/>
            <p:cNvSpPr/>
            <p:nvPr/>
          </p:nvSpPr>
          <p:spPr>
            <a:xfrm rot="5400000">
              <a:off x="-3218789" y="2240137"/>
              <a:ext cx="3225" cy="6451"/>
            </a:xfrm>
            <a:custGeom>
              <a:rect b="b" l="l" r="r" t="t"/>
              <a:pathLst>
                <a:path extrusionOk="0" h="3" w="2">
                  <a:moveTo>
                    <a:pt x="2" y="2"/>
                  </a:moveTo>
                  <a:cubicBezTo>
                    <a:pt x="2" y="3"/>
                    <a:pt x="1" y="3"/>
                    <a:pt x="1" y="3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0" y="1"/>
                    <a:pt x="1" y="0"/>
                    <a:pt x="1" y="0"/>
                  </a:cubicBezTo>
                  <a:cubicBezTo>
                    <a:pt x="2" y="0"/>
                    <a:pt x="2" y="1"/>
                    <a:pt x="2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9" name="Google Shape;959;ga271cc3a49_1_4321"/>
            <p:cNvSpPr/>
            <p:nvPr/>
          </p:nvSpPr>
          <p:spPr>
            <a:xfrm rot="5400000">
              <a:off x="-3247817" y="2217560"/>
              <a:ext cx="19352" cy="54829"/>
            </a:xfrm>
            <a:custGeom>
              <a:rect b="b" l="l" r="r" t="t"/>
              <a:pathLst>
                <a:path extrusionOk="0" h="30" w="11">
                  <a:moveTo>
                    <a:pt x="2" y="0"/>
                  </a:moveTo>
                  <a:cubicBezTo>
                    <a:pt x="2" y="0"/>
                    <a:pt x="9" y="4"/>
                    <a:pt x="0" y="30"/>
                  </a:cubicBezTo>
                  <a:cubicBezTo>
                    <a:pt x="0" y="30"/>
                    <a:pt x="11" y="3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0" name="Google Shape;960;ga271cc3a49_1_4321"/>
            <p:cNvSpPr/>
            <p:nvPr/>
          </p:nvSpPr>
          <p:spPr>
            <a:xfrm rot="5400000">
              <a:off x="-3462296" y="2157893"/>
              <a:ext cx="199966" cy="77406"/>
            </a:xfrm>
            <a:custGeom>
              <a:rect b="b" l="l" r="r" t="t"/>
              <a:pathLst>
                <a:path extrusionOk="0" h="42" w="106">
                  <a:moveTo>
                    <a:pt x="105" y="29"/>
                  </a:moveTo>
                  <a:cubicBezTo>
                    <a:pt x="101" y="42"/>
                    <a:pt x="80" y="33"/>
                    <a:pt x="51" y="27"/>
                  </a:cubicBezTo>
                  <a:cubicBezTo>
                    <a:pt x="23" y="20"/>
                    <a:pt x="0" y="16"/>
                    <a:pt x="2" y="5"/>
                  </a:cubicBezTo>
                  <a:cubicBezTo>
                    <a:pt x="3" y="0"/>
                    <a:pt x="27" y="1"/>
                    <a:pt x="56" y="8"/>
                  </a:cubicBezTo>
                  <a:cubicBezTo>
                    <a:pt x="84" y="14"/>
                    <a:pt x="106" y="24"/>
                    <a:pt x="105" y="29"/>
                  </a:cubicBezTo>
                  <a:close/>
                </a:path>
              </a:pathLst>
            </a:custGeom>
            <a:solidFill>
              <a:srgbClr val="F8CF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1" name="Google Shape;961;ga271cc3a49_1_4321"/>
            <p:cNvSpPr/>
            <p:nvPr/>
          </p:nvSpPr>
          <p:spPr>
            <a:xfrm rot="5400000">
              <a:off x="-3392953" y="2146605"/>
              <a:ext cx="151587" cy="58055"/>
            </a:xfrm>
            <a:custGeom>
              <a:rect b="b" l="l" r="r" t="t"/>
              <a:pathLst>
                <a:path extrusionOk="0" h="30" w="80">
                  <a:moveTo>
                    <a:pt x="0" y="18"/>
                  </a:moveTo>
                  <a:cubicBezTo>
                    <a:pt x="19" y="0"/>
                    <a:pt x="80" y="30"/>
                    <a:pt x="80" y="30"/>
                  </a:cubicBezTo>
                  <a:cubicBezTo>
                    <a:pt x="6" y="9"/>
                    <a:pt x="0" y="22"/>
                    <a:pt x="0" y="22"/>
                  </a:cubicBezTo>
                </a:path>
              </a:pathLst>
            </a:custGeom>
            <a:solidFill>
              <a:srgbClr val="FBEDA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2" name="Google Shape;962;ga271cc3a49_1_4321"/>
            <p:cNvSpPr/>
            <p:nvPr/>
          </p:nvSpPr>
          <p:spPr>
            <a:xfrm rot="5400000">
              <a:off x="-3368764" y="2138541"/>
              <a:ext cx="106434" cy="29027"/>
            </a:xfrm>
            <a:custGeom>
              <a:rect b="b" l="l" r="r" t="t"/>
              <a:pathLst>
                <a:path extrusionOk="0" h="16" w="56">
                  <a:moveTo>
                    <a:pt x="0" y="13"/>
                  </a:moveTo>
                  <a:cubicBezTo>
                    <a:pt x="0" y="13"/>
                    <a:pt x="18" y="3"/>
                    <a:pt x="56" y="16"/>
                  </a:cubicBezTo>
                  <a:cubicBezTo>
                    <a:pt x="56" y="16"/>
                    <a:pt x="15" y="0"/>
                    <a:pt x="0" y="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3" name="Google Shape;963;ga271cc3a49_1_4321"/>
            <p:cNvSpPr/>
            <p:nvPr/>
          </p:nvSpPr>
          <p:spPr>
            <a:xfrm rot="5400000">
              <a:off x="-3299421" y="2104676"/>
              <a:ext cx="122560" cy="138686"/>
            </a:xfrm>
            <a:custGeom>
              <a:rect b="b" l="l" r="r" t="t"/>
              <a:pathLst>
                <a:path extrusionOk="0" h="75" w="65">
                  <a:moveTo>
                    <a:pt x="59" y="4"/>
                  </a:moveTo>
                  <a:cubicBezTo>
                    <a:pt x="56" y="15"/>
                    <a:pt x="50" y="22"/>
                    <a:pt x="41" y="29"/>
                  </a:cubicBezTo>
                  <a:cubicBezTo>
                    <a:pt x="32" y="36"/>
                    <a:pt x="25" y="44"/>
                    <a:pt x="18" y="52"/>
                  </a:cubicBezTo>
                  <a:cubicBezTo>
                    <a:pt x="14" y="56"/>
                    <a:pt x="11" y="60"/>
                    <a:pt x="7" y="65"/>
                  </a:cubicBezTo>
                  <a:cubicBezTo>
                    <a:pt x="6" y="66"/>
                    <a:pt x="0" y="71"/>
                    <a:pt x="1" y="73"/>
                  </a:cubicBezTo>
                  <a:cubicBezTo>
                    <a:pt x="2" y="75"/>
                    <a:pt x="7" y="73"/>
                    <a:pt x="9" y="73"/>
                  </a:cubicBezTo>
                  <a:cubicBezTo>
                    <a:pt x="13" y="72"/>
                    <a:pt x="16" y="71"/>
                    <a:pt x="20" y="72"/>
                  </a:cubicBezTo>
                  <a:cubicBezTo>
                    <a:pt x="28" y="73"/>
                    <a:pt x="34" y="73"/>
                    <a:pt x="38" y="66"/>
                  </a:cubicBezTo>
                  <a:cubicBezTo>
                    <a:pt x="40" y="63"/>
                    <a:pt x="40" y="60"/>
                    <a:pt x="42" y="57"/>
                  </a:cubicBezTo>
                  <a:cubicBezTo>
                    <a:pt x="43" y="54"/>
                    <a:pt x="44" y="52"/>
                    <a:pt x="46" y="49"/>
                  </a:cubicBezTo>
                  <a:cubicBezTo>
                    <a:pt x="48" y="44"/>
                    <a:pt x="50" y="39"/>
                    <a:pt x="53" y="34"/>
                  </a:cubicBezTo>
                  <a:cubicBezTo>
                    <a:pt x="57" y="28"/>
                    <a:pt x="59" y="21"/>
                    <a:pt x="62" y="14"/>
                  </a:cubicBezTo>
                  <a:cubicBezTo>
                    <a:pt x="63" y="12"/>
                    <a:pt x="65" y="6"/>
                    <a:pt x="65" y="3"/>
                  </a:cubicBezTo>
                  <a:cubicBezTo>
                    <a:pt x="64" y="0"/>
                    <a:pt x="58" y="2"/>
                    <a:pt x="59" y="4"/>
                  </a:cubicBezTo>
                </a:path>
              </a:pathLst>
            </a:custGeom>
            <a:solidFill>
              <a:srgbClr val="F6D75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4" name="Google Shape;964;ga271cc3a49_1_4321"/>
            <p:cNvSpPr/>
            <p:nvPr/>
          </p:nvSpPr>
          <p:spPr>
            <a:xfrm rot="5400000">
              <a:off x="-3349412" y="2122415"/>
              <a:ext cx="22577" cy="16126"/>
            </a:xfrm>
            <a:custGeom>
              <a:rect b="b" l="l" r="r" t="t"/>
              <a:pathLst>
                <a:path extrusionOk="0" h="7" w="12">
                  <a:moveTo>
                    <a:pt x="12" y="5"/>
                  </a:moveTo>
                  <a:cubicBezTo>
                    <a:pt x="12" y="6"/>
                    <a:pt x="9" y="7"/>
                    <a:pt x="6" y="6"/>
                  </a:cubicBezTo>
                  <a:cubicBezTo>
                    <a:pt x="2" y="6"/>
                    <a:pt x="0" y="4"/>
                    <a:pt x="0" y="2"/>
                  </a:cubicBezTo>
                  <a:cubicBezTo>
                    <a:pt x="1" y="0"/>
                    <a:pt x="4" y="0"/>
                    <a:pt x="7" y="0"/>
                  </a:cubicBezTo>
                  <a:cubicBezTo>
                    <a:pt x="10" y="1"/>
                    <a:pt x="12" y="3"/>
                    <a:pt x="12" y="5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5" name="Google Shape;965;ga271cc3a49_1_4321"/>
            <p:cNvSpPr/>
            <p:nvPr/>
          </p:nvSpPr>
          <p:spPr>
            <a:xfrm rot="5400000">
              <a:off x="-3363926" y="2149830"/>
              <a:ext cx="19352" cy="9676"/>
            </a:xfrm>
            <a:custGeom>
              <a:rect b="b" l="l" r="r" t="t"/>
              <a:pathLst>
                <a:path extrusionOk="0" h="5" w="11">
                  <a:moveTo>
                    <a:pt x="11" y="4"/>
                  </a:moveTo>
                  <a:cubicBezTo>
                    <a:pt x="11" y="5"/>
                    <a:pt x="8" y="5"/>
                    <a:pt x="5" y="5"/>
                  </a:cubicBezTo>
                  <a:cubicBezTo>
                    <a:pt x="2" y="4"/>
                    <a:pt x="0" y="3"/>
                    <a:pt x="0" y="1"/>
                  </a:cubicBezTo>
                  <a:cubicBezTo>
                    <a:pt x="1" y="0"/>
                    <a:pt x="3" y="0"/>
                    <a:pt x="6" y="0"/>
                  </a:cubicBezTo>
                  <a:cubicBezTo>
                    <a:pt x="9" y="1"/>
                    <a:pt x="11" y="3"/>
                    <a:pt x="11" y="4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6" name="Google Shape;966;ga271cc3a49_1_4321"/>
            <p:cNvSpPr/>
            <p:nvPr/>
          </p:nvSpPr>
          <p:spPr>
            <a:xfrm rot="5400000">
              <a:off x="-3391341" y="2264327"/>
              <a:ext cx="19352" cy="6451"/>
            </a:xfrm>
            <a:custGeom>
              <a:rect b="b" l="l" r="r" t="t"/>
              <a:pathLst>
                <a:path extrusionOk="0" h="5" w="11">
                  <a:moveTo>
                    <a:pt x="10" y="4"/>
                  </a:moveTo>
                  <a:cubicBezTo>
                    <a:pt x="10" y="5"/>
                    <a:pt x="7" y="5"/>
                    <a:pt x="5" y="5"/>
                  </a:cubicBezTo>
                  <a:cubicBezTo>
                    <a:pt x="2" y="4"/>
                    <a:pt x="0" y="3"/>
                    <a:pt x="0" y="1"/>
                  </a:cubicBezTo>
                  <a:cubicBezTo>
                    <a:pt x="0" y="0"/>
                    <a:pt x="3" y="0"/>
                    <a:pt x="6" y="0"/>
                  </a:cubicBezTo>
                  <a:cubicBezTo>
                    <a:pt x="8" y="1"/>
                    <a:pt x="11" y="3"/>
                    <a:pt x="10" y="4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7" name="Google Shape;967;ga271cc3a49_1_4321"/>
            <p:cNvSpPr/>
            <p:nvPr/>
          </p:nvSpPr>
          <p:spPr>
            <a:xfrm rot="5400000">
              <a:off x="-3386503" y="2236912"/>
              <a:ext cx="19352" cy="9676"/>
            </a:xfrm>
            <a:custGeom>
              <a:rect b="b" l="l" r="r" t="t"/>
              <a:pathLst>
                <a:path extrusionOk="0" h="5" w="10">
                  <a:moveTo>
                    <a:pt x="10" y="4"/>
                  </a:moveTo>
                  <a:cubicBezTo>
                    <a:pt x="10" y="5"/>
                    <a:pt x="7" y="5"/>
                    <a:pt x="5" y="5"/>
                  </a:cubicBezTo>
                  <a:cubicBezTo>
                    <a:pt x="2" y="4"/>
                    <a:pt x="0" y="3"/>
                    <a:pt x="1" y="2"/>
                  </a:cubicBezTo>
                  <a:cubicBezTo>
                    <a:pt x="1" y="1"/>
                    <a:pt x="3" y="0"/>
                    <a:pt x="6" y="1"/>
                  </a:cubicBezTo>
                  <a:cubicBezTo>
                    <a:pt x="8" y="1"/>
                    <a:pt x="10" y="3"/>
                    <a:pt x="10" y="4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8" name="Google Shape;968;ga271cc3a49_1_4321"/>
            <p:cNvSpPr/>
            <p:nvPr/>
          </p:nvSpPr>
          <p:spPr>
            <a:xfrm rot="5400000">
              <a:off x="-3359088" y="2161118"/>
              <a:ext cx="29027" cy="16126"/>
            </a:xfrm>
            <a:custGeom>
              <a:rect b="b" l="l" r="r" t="t"/>
              <a:pathLst>
                <a:path extrusionOk="0" h="9" w="15">
                  <a:moveTo>
                    <a:pt x="15" y="6"/>
                  </a:moveTo>
                  <a:cubicBezTo>
                    <a:pt x="14" y="8"/>
                    <a:pt x="11" y="9"/>
                    <a:pt x="7" y="8"/>
                  </a:cubicBezTo>
                  <a:cubicBezTo>
                    <a:pt x="3" y="7"/>
                    <a:pt x="0" y="4"/>
                    <a:pt x="0" y="2"/>
                  </a:cubicBezTo>
                  <a:cubicBezTo>
                    <a:pt x="1" y="0"/>
                    <a:pt x="4" y="0"/>
                    <a:pt x="8" y="0"/>
                  </a:cubicBezTo>
                  <a:cubicBezTo>
                    <a:pt x="12" y="1"/>
                    <a:pt x="15" y="4"/>
                    <a:pt x="15" y="6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9" name="Google Shape;969;ga271cc3a49_1_4321"/>
            <p:cNvSpPr/>
            <p:nvPr/>
          </p:nvSpPr>
          <p:spPr>
            <a:xfrm rot="5400000">
              <a:off x="-3380052" y="2194983"/>
              <a:ext cx="29027" cy="12901"/>
            </a:xfrm>
            <a:custGeom>
              <a:rect b="b" l="l" r="r" t="t"/>
              <a:pathLst>
                <a:path extrusionOk="0" h="8" w="15">
                  <a:moveTo>
                    <a:pt x="15" y="5"/>
                  </a:moveTo>
                  <a:cubicBezTo>
                    <a:pt x="14" y="7"/>
                    <a:pt x="11" y="8"/>
                    <a:pt x="7" y="7"/>
                  </a:cubicBezTo>
                  <a:cubicBezTo>
                    <a:pt x="3" y="6"/>
                    <a:pt x="0" y="4"/>
                    <a:pt x="1" y="2"/>
                  </a:cubicBezTo>
                  <a:cubicBezTo>
                    <a:pt x="1" y="0"/>
                    <a:pt x="4" y="0"/>
                    <a:pt x="8" y="1"/>
                  </a:cubicBezTo>
                  <a:cubicBezTo>
                    <a:pt x="12" y="2"/>
                    <a:pt x="15" y="4"/>
                    <a:pt x="15" y="5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0" name="Google Shape;970;ga271cc3a49_1_4321"/>
            <p:cNvSpPr/>
            <p:nvPr/>
          </p:nvSpPr>
          <p:spPr>
            <a:xfrm rot="5400000">
              <a:off x="-3363926" y="2201434"/>
              <a:ext cx="29027" cy="19352"/>
            </a:xfrm>
            <a:custGeom>
              <a:rect b="b" l="l" r="r" t="t"/>
              <a:pathLst>
                <a:path extrusionOk="0" h="9" w="16">
                  <a:moveTo>
                    <a:pt x="16" y="6"/>
                  </a:moveTo>
                  <a:cubicBezTo>
                    <a:pt x="16" y="8"/>
                    <a:pt x="12" y="9"/>
                    <a:pt x="7" y="7"/>
                  </a:cubicBezTo>
                  <a:cubicBezTo>
                    <a:pt x="3" y="6"/>
                    <a:pt x="0" y="4"/>
                    <a:pt x="0" y="2"/>
                  </a:cubicBezTo>
                  <a:cubicBezTo>
                    <a:pt x="1" y="0"/>
                    <a:pt x="4" y="0"/>
                    <a:pt x="9" y="1"/>
                  </a:cubicBezTo>
                  <a:cubicBezTo>
                    <a:pt x="13" y="2"/>
                    <a:pt x="16" y="4"/>
                    <a:pt x="16" y="6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1" name="Google Shape;971;ga271cc3a49_1_4321"/>
            <p:cNvSpPr/>
            <p:nvPr/>
          </p:nvSpPr>
          <p:spPr>
            <a:xfrm rot="5400000">
              <a:off x="-3376827" y="2236912"/>
              <a:ext cx="29027" cy="12901"/>
            </a:xfrm>
            <a:custGeom>
              <a:rect b="b" l="l" r="r" t="t"/>
              <a:pathLst>
                <a:path extrusionOk="0" h="8" w="15">
                  <a:moveTo>
                    <a:pt x="15" y="5"/>
                  </a:moveTo>
                  <a:cubicBezTo>
                    <a:pt x="14" y="7"/>
                    <a:pt x="11" y="8"/>
                    <a:pt x="7" y="7"/>
                  </a:cubicBezTo>
                  <a:cubicBezTo>
                    <a:pt x="3" y="6"/>
                    <a:pt x="0" y="4"/>
                    <a:pt x="0" y="2"/>
                  </a:cubicBezTo>
                  <a:cubicBezTo>
                    <a:pt x="1" y="0"/>
                    <a:pt x="4" y="0"/>
                    <a:pt x="8" y="1"/>
                  </a:cubicBezTo>
                  <a:cubicBezTo>
                    <a:pt x="12" y="2"/>
                    <a:pt x="15" y="4"/>
                    <a:pt x="15" y="5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2" name="Google Shape;972;ga271cc3a49_1_4321"/>
            <p:cNvSpPr/>
            <p:nvPr/>
          </p:nvSpPr>
          <p:spPr>
            <a:xfrm rot="5400000">
              <a:off x="-3292970" y="2124028"/>
              <a:ext cx="93533" cy="96758"/>
            </a:xfrm>
            <a:custGeom>
              <a:rect b="b" l="l" r="r" t="t"/>
              <a:pathLst>
                <a:path extrusionOk="0" h="52" w="49">
                  <a:moveTo>
                    <a:pt x="49" y="0"/>
                  </a:moveTo>
                  <a:cubicBezTo>
                    <a:pt x="49" y="0"/>
                    <a:pt x="12" y="29"/>
                    <a:pt x="0" y="52"/>
                  </a:cubicBezTo>
                  <a:cubicBezTo>
                    <a:pt x="0" y="52"/>
                    <a:pt x="24" y="25"/>
                    <a:pt x="49" y="0"/>
                  </a:cubicBezTo>
                  <a:close/>
                </a:path>
              </a:pathLst>
            </a:custGeom>
            <a:solidFill>
              <a:srgbClr val="F3CB5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3" name="Google Shape;973;ga271cc3a49_1_4321"/>
            <p:cNvSpPr/>
            <p:nvPr/>
          </p:nvSpPr>
          <p:spPr>
            <a:xfrm rot="5400000">
              <a:off x="-3341349" y="2914217"/>
              <a:ext cx="212867" cy="267697"/>
            </a:xfrm>
            <a:custGeom>
              <a:rect b="b" l="l" r="r" t="t"/>
              <a:pathLst>
                <a:path extrusionOk="0" h="141" w="113">
                  <a:moveTo>
                    <a:pt x="70" y="0"/>
                  </a:moveTo>
                  <a:cubicBezTo>
                    <a:pt x="68" y="16"/>
                    <a:pt x="63" y="28"/>
                    <a:pt x="60" y="35"/>
                  </a:cubicBezTo>
                  <a:cubicBezTo>
                    <a:pt x="44" y="47"/>
                    <a:pt x="2" y="106"/>
                    <a:pt x="2" y="106"/>
                  </a:cubicBezTo>
                  <a:cubicBezTo>
                    <a:pt x="0" y="115"/>
                    <a:pt x="7" y="125"/>
                    <a:pt x="16" y="126"/>
                  </a:cubicBezTo>
                  <a:cubicBezTo>
                    <a:pt x="92" y="140"/>
                    <a:pt x="92" y="140"/>
                    <a:pt x="92" y="140"/>
                  </a:cubicBezTo>
                  <a:cubicBezTo>
                    <a:pt x="102" y="141"/>
                    <a:pt x="111" y="135"/>
                    <a:pt x="113" y="125"/>
                  </a:cubicBezTo>
                  <a:cubicBezTo>
                    <a:pt x="113" y="125"/>
                    <a:pt x="89" y="54"/>
                    <a:pt x="77" y="38"/>
                  </a:cubicBezTo>
                  <a:cubicBezTo>
                    <a:pt x="77" y="30"/>
                    <a:pt x="75" y="21"/>
                    <a:pt x="78" y="0"/>
                  </a:cubicBezTo>
                </a:path>
              </a:pathLst>
            </a:custGeom>
            <a:solidFill>
              <a:srgbClr val="FCE35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4" name="Google Shape;974;ga271cc3a49_1_4321"/>
            <p:cNvSpPr/>
            <p:nvPr/>
          </p:nvSpPr>
          <p:spPr>
            <a:xfrm rot="5400000">
              <a:off x="-3186537" y="3078705"/>
              <a:ext cx="6451" cy="3225"/>
            </a:xfrm>
            <a:custGeom>
              <a:rect b="b" l="l" r="r" t="t"/>
              <a:pathLst>
                <a:path extrusionOk="0" h="3" w="4">
                  <a:moveTo>
                    <a:pt x="4" y="2"/>
                  </a:moveTo>
                  <a:cubicBezTo>
                    <a:pt x="3" y="2"/>
                    <a:pt x="3" y="3"/>
                    <a:pt x="2" y="3"/>
                  </a:cubicBezTo>
                  <a:cubicBezTo>
                    <a:pt x="1" y="2"/>
                    <a:pt x="0" y="2"/>
                    <a:pt x="0" y="1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5" name="Google Shape;975;ga271cc3a49_1_4321"/>
            <p:cNvSpPr/>
            <p:nvPr/>
          </p:nvSpPr>
          <p:spPr>
            <a:xfrm rot="5400000">
              <a:off x="-3192987" y="3081930"/>
              <a:ext cx="3225" cy="6451"/>
            </a:xfrm>
            <a:custGeom>
              <a:rect b="b" l="l" r="r" t="t"/>
              <a:pathLst>
                <a:path extrusionOk="0" h="3" w="2">
                  <a:moveTo>
                    <a:pt x="2" y="1"/>
                  </a:moveTo>
                  <a:cubicBezTo>
                    <a:pt x="2" y="2"/>
                    <a:pt x="1" y="3"/>
                    <a:pt x="1" y="3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2" y="0"/>
                    <a:pt x="2" y="1"/>
                    <a:pt x="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6" name="Google Shape;976;ga271cc3a49_1_4321"/>
            <p:cNvSpPr/>
            <p:nvPr/>
          </p:nvSpPr>
          <p:spPr>
            <a:xfrm rot="5400000">
              <a:off x="-3218789" y="3059354"/>
              <a:ext cx="16126" cy="58055"/>
            </a:xfrm>
            <a:custGeom>
              <a:rect b="b" l="l" r="r" t="t"/>
              <a:pathLst>
                <a:path extrusionOk="0" h="30" w="9">
                  <a:moveTo>
                    <a:pt x="0" y="0"/>
                  </a:moveTo>
                  <a:cubicBezTo>
                    <a:pt x="0" y="0"/>
                    <a:pt x="6" y="3"/>
                    <a:pt x="0" y="30"/>
                  </a:cubicBezTo>
                  <a:cubicBezTo>
                    <a:pt x="0" y="30"/>
                    <a:pt x="9" y="2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7" name="Google Shape;977;ga271cc3a49_1_4321"/>
            <p:cNvSpPr/>
            <p:nvPr/>
          </p:nvSpPr>
          <p:spPr>
            <a:xfrm rot="5400000">
              <a:off x="-3436494" y="3012587"/>
              <a:ext cx="199966" cy="70956"/>
            </a:xfrm>
            <a:custGeom>
              <a:rect b="b" l="l" r="r" t="t"/>
              <a:pathLst>
                <a:path extrusionOk="0" h="37" w="107">
                  <a:moveTo>
                    <a:pt x="105" y="24"/>
                  </a:moveTo>
                  <a:cubicBezTo>
                    <a:pt x="102" y="37"/>
                    <a:pt x="80" y="29"/>
                    <a:pt x="52" y="24"/>
                  </a:cubicBezTo>
                  <a:cubicBezTo>
                    <a:pt x="23" y="20"/>
                    <a:pt x="0" y="17"/>
                    <a:pt x="2" y="6"/>
                  </a:cubicBezTo>
                  <a:cubicBezTo>
                    <a:pt x="2" y="1"/>
                    <a:pt x="27" y="0"/>
                    <a:pt x="55" y="5"/>
                  </a:cubicBezTo>
                  <a:cubicBezTo>
                    <a:pt x="84" y="10"/>
                    <a:pt x="107" y="19"/>
                    <a:pt x="105" y="24"/>
                  </a:cubicBezTo>
                  <a:close/>
                </a:path>
              </a:pathLst>
            </a:custGeom>
            <a:solidFill>
              <a:srgbClr val="F8CF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8" name="Google Shape;978;ga271cc3a49_1_4321"/>
            <p:cNvSpPr/>
            <p:nvPr/>
          </p:nvSpPr>
          <p:spPr>
            <a:xfrm rot="5400000">
              <a:off x="-3367151" y="2998074"/>
              <a:ext cx="151587" cy="51604"/>
            </a:xfrm>
            <a:custGeom>
              <a:rect b="b" l="l" r="r" t="t"/>
              <a:pathLst>
                <a:path extrusionOk="0" h="27" w="81">
                  <a:moveTo>
                    <a:pt x="0" y="19"/>
                  </a:moveTo>
                  <a:cubicBezTo>
                    <a:pt x="18" y="0"/>
                    <a:pt x="81" y="27"/>
                    <a:pt x="81" y="27"/>
                  </a:cubicBezTo>
                  <a:cubicBezTo>
                    <a:pt x="5" y="10"/>
                    <a:pt x="0" y="24"/>
                    <a:pt x="0" y="24"/>
                  </a:cubicBezTo>
                </a:path>
              </a:pathLst>
            </a:custGeom>
            <a:solidFill>
              <a:srgbClr val="FBEDA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9" name="Google Shape;979;ga271cc3a49_1_4321"/>
            <p:cNvSpPr/>
            <p:nvPr/>
          </p:nvSpPr>
          <p:spPr>
            <a:xfrm rot="5400000">
              <a:off x="-3344574" y="2991623"/>
              <a:ext cx="106434" cy="25802"/>
            </a:xfrm>
            <a:custGeom>
              <a:rect b="b" l="l" r="r" t="t"/>
              <a:pathLst>
                <a:path extrusionOk="0" h="14" w="56">
                  <a:moveTo>
                    <a:pt x="0" y="14"/>
                  </a:moveTo>
                  <a:cubicBezTo>
                    <a:pt x="0" y="14"/>
                    <a:pt x="16" y="3"/>
                    <a:pt x="56" y="14"/>
                  </a:cubicBezTo>
                  <a:cubicBezTo>
                    <a:pt x="56" y="14"/>
                    <a:pt x="13" y="0"/>
                    <a:pt x="0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0" name="Google Shape;980;ga271cc3a49_1_4321"/>
            <p:cNvSpPr/>
            <p:nvPr/>
          </p:nvSpPr>
          <p:spPr>
            <a:xfrm rot="5400000">
              <a:off x="-3272006" y="2944857"/>
              <a:ext cx="116109" cy="148362"/>
            </a:xfrm>
            <a:custGeom>
              <a:rect b="b" l="l" r="r" t="t"/>
              <a:pathLst>
                <a:path extrusionOk="0" h="78" w="62">
                  <a:moveTo>
                    <a:pt x="56" y="4"/>
                  </a:moveTo>
                  <a:cubicBezTo>
                    <a:pt x="54" y="15"/>
                    <a:pt x="48" y="22"/>
                    <a:pt x="39" y="30"/>
                  </a:cubicBezTo>
                  <a:cubicBezTo>
                    <a:pt x="31" y="37"/>
                    <a:pt x="24" y="46"/>
                    <a:pt x="18" y="54"/>
                  </a:cubicBezTo>
                  <a:cubicBezTo>
                    <a:pt x="14" y="59"/>
                    <a:pt x="11" y="63"/>
                    <a:pt x="8" y="67"/>
                  </a:cubicBezTo>
                  <a:cubicBezTo>
                    <a:pt x="6" y="69"/>
                    <a:pt x="0" y="74"/>
                    <a:pt x="1" y="76"/>
                  </a:cubicBezTo>
                  <a:cubicBezTo>
                    <a:pt x="3" y="78"/>
                    <a:pt x="8" y="76"/>
                    <a:pt x="9" y="76"/>
                  </a:cubicBezTo>
                  <a:cubicBezTo>
                    <a:pt x="13" y="74"/>
                    <a:pt x="17" y="73"/>
                    <a:pt x="21" y="74"/>
                  </a:cubicBezTo>
                  <a:cubicBezTo>
                    <a:pt x="28" y="74"/>
                    <a:pt x="35" y="74"/>
                    <a:pt x="39" y="67"/>
                  </a:cubicBezTo>
                  <a:cubicBezTo>
                    <a:pt x="40" y="64"/>
                    <a:pt x="40" y="61"/>
                    <a:pt x="41" y="58"/>
                  </a:cubicBezTo>
                  <a:cubicBezTo>
                    <a:pt x="43" y="55"/>
                    <a:pt x="44" y="52"/>
                    <a:pt x="45" y="49"/>
                  </a:cubicBezTo>
                  <a:cubicBezTo>
                    <a:pt x="47" y="44"/>
                    <a:pt x="49" y="39"/>
                    <a:pt x="51" y="35"/>
                  </a:cubicBezTo>
                  <a:cubicBezTo>
                    <a:pt x="55" y="28"/>
                    <a:pt x="57" y="21"/>
                    <a:pt x="59" y="14"/>
                  </a:cubicBezTo>
                  <a:cubicBezTo>
                    <a:pt x="60" y="11"/>
                    <a:pt x="62" y="5"/>
                    <a:pt x="61" y="3"/>
                  </a:cubicBezTo>
                  <a:cubicBezTo>
                    <a:pt x="60" y="0"/>
                    <a:pt x="55" y="2"/>
                    <a:pt x="56" y="4"/>
                  </a:cubicBezTo>
                </a:path>
              </a:pathLst>
            </a:custGeom>
            <a:solidFill>
              <a:srgbClr val="F6D75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1" name="Google Shape;981;ga271cc3a49_1_4321"/>
            <p:cNvSpPr/>
            <p:nvPr/>
          </p:nvSpPr>
          <p:spPr>
            <a:xfrm rot="5400000">
              <a:off x="-3328448" y="2972272"/>
              <a:ext cx="22577" cy="12901"/>
            </a:xfrm>
            <a:custGeom>
              <a:rect b="b" l="l" r="r" t="t"/>
              <a:pathLst>
                <a:path extrusionOk="0" h="7" w="12">
                  <a:moveTo>
                    <a:pt x="12" y="4"/>
                  </a:moveTo>
                  <a:cubicBezTo>
                    <a:pt x="11" y="6"/>
                    <a:pt x="9" y="7"/>
                    <a:pt x="5" y="6"/>
                  </a:cubicBezTo>
                  <a:cubicBezTo>
                    <a:pt x="2" y="5"/>
                    <a:pt x="0" y="4"/>
                    <a:pt x="0" y="2"/>
                  </a:cubicBezTo>
                  <a:cubicBezTo>
                    <a:pt x="0" y="0"/>
                    <a:pt x="3" y="0"/>
                    <a:pt x="6" y="0"/>
                  </a:cubicBezTo>
                  <a:cubicBezTo>
                    <a:pt x="10" y="1"/>
                    <a:pt x="12" y="2"/>
                    <a:pt x="12" y="4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2" name="Google Shape;982;ga271cc3a49_1_4321"/>
            <p:cNvSpPr/>
            <p:nvPr/>
          </p:nvSpPr>
          <p:spPr>
            <a:xfrm rot="5400000">
              <a:off x="-3342962" y="2999686"/>
              <a:ext cx="22577" cy="9676"/>
            </a:xfrm>
            <a:custGeom>
              <a:rect b="b" l="l" r="r" t="t"/>
              <a:pathLst>
                <a:path extrusionOk="0" h="5" w="11">
                  <a:moveTo>
                    <a:pt x="11" y="3"/>
                  </a:moveTo>
                  <a:cubicBezTo>
                    <a:pt x="11" y="5"/>
                    <a:pt x="8" y="5"/>
                    <a:pt x="5" y="5"/>
                  </a:cubicBezTo>
                  <a:cubicBezTo>
                    <a:pt x="2" y="4"/>
                    <a:pt x="0" y="3"/>
                    <a:pt x="1" y="2"/>
                  </a:cubicBezTo>
                  <a:cubicBezTo>
                    <a:pt x="1" y="0"/>
                    <a:pt x="3" y="0"/>
                    <a:pt x="6" y="0"/>
                  </a:cubicBezTo>
                  <a:cubicBezTo>
                    <a:pt x="9" y="1"/>
                    <a:pt x="11" y="2"/>
                    <a:pt x="11" y="3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3" name="Google Shape;983;ga271cc3a49_1_4321"/>
            <p:cNvSpPr/>
            <p:nvPr/>
          </p:nvSpPr>
          <p:spPr>
            <a:xfrm rot="5400000">
              <a:off x="-3363926" y="3110958"/>
              <a:ext cx="22577" cy="12901"/>
            </a:xfrm>
            <a:custGeom>
              <a:rect b="b" l="l" r="r" t="t"/>
              <a:pathLst>
                <a:path extrusionOk="0" h="6" w="11">
                  <a:moveTo>
                    <a:pt x="11" y="4"/>
                  </a:moveTo>
                  <a:cubicBezTo>
                    <a:pt x="11" y="5"/>
                    <a:pt x="8" y="6"/>
                    <a:pt x="6" y="5"/>
                  </a:cubicBezTo>
                  <a:cubicBezTo>
                    <a:pt x="3" y="5"/>
                    <a:pt x="0" y="4"/>
                    <a:pt x="1" y="2"/>
                  </a:cubicBezTo>
                  <a:cubicBezTo>
                    <a:pt x="1" y="1"/>
                    <a:pt x="3" y="0"/>
                    <a:pt x="6" y="1"/>
                  </a:cubicBezTo>
                  <a:cubicBezTo>
                    <a:pt x="9" y="1"/>
                    <a:pt x="11" y="3"/>
                    <a:pt x="11" y="4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4" name="Google Shape;984;ga271cc3a49_1_4321"/>
            <p:cNvSpPr/>
            <p:nvPr/>
          </p:nvSpPr>
          <p:spPr>
            <a:xfrm rot="5400000">
              <a:off x="-3360701" y="3088381"/>
              <a:ext cx="19352" cy="9676"/>
            </a:xfrm>
            <a:custGeom>
              <a:rect b="b" l="l" r="r" t="t"/>
              <a:pathLst>
                <a:path extrusionOk="0" h="5" w="10">
                  <a:moveTo>
                    <a:pt x="10" y="3"/>
                  </a:moveTo>
                  <a:cubicBezTo>
                    <a:pt x="9" y="4"/>
                    <a:pt x="7" y="5"/>
                    <a:pt x="5" y="4"/>
                  </a:cubicBezTo>
                  <a:cubicBezTo>
                    <a:pt x="2" y="4"/>
                    <a:pt x="0" y="2"/>
                    <a:pt x="0" y="1"/>
                  </a:cubicBezTo>
                  <a:cubicBezTo>
                    <a:pt x="0" y="0"/>
                    <a:pt x="3" y="0"/>
                    <a:pt x="5" y="0"/>
                  </a:cubicBezTo>
                  <a:cubicBezTo>
                    <a:pt x="8" y="1"/>
                    <a:pt x="10" y="2"/>
                    <a:pt x="10" y="3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5" name="Google Shape;985;ga271cc3a49_1_4321"/>
            <p:cNvSpPr/>
            <p:nvPr/>
          </p:nvSpPr>
          <p:spPr>
            <a:xfrm rot="5400000">
              <a:off x="-3333286" y="3012587"/>
              <a:ext cx="29027" cy="16126"/>
            </a:xfrm>
            <a:custGeom>
              <a:rect b="b" l="l" r="r" t="t"/>
              <a:pathLst>
                <a:path extrusionOk="0" h="9" w="15">
                  <a:moveTo>
                    <a:pt x="15" y="6"/>
                  </a:moveTo>
                  <a:cubicBezTo>
                    <a:pt x="14" y="8"/>
                    <a:pt x="11" y="9"/>
                    <a:pt x="7" y="8"/>
                  </a:cubicBezTo>
                  <a:cubicBezTo>
                    <a:pt x="3" y="8"/>
                    <a:pt x="0" y="5"/>
                    <a:pt x="0" y="3"/>
                  </a:cubicBezTo>
                  <a:cubicBezTo>
                    <a:pt x="0" y="1"/>
                    <a:pt x="4" y="0"/>
                    <a:pt x="8" y="1"/>
                  </a:cubicBezTo>
                  <a:cubicBezTo>
                    <a:pt x="12" y="2"/>
                    <a:pt x="15" y="4"/>
                    <a:pt x="15" y="6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6" name="Google Shape;986;ga271cc3a49_1_4321"/>
            <p:cNvSpPr/>
            <p:nvPr/>
          </p:nvSpPr>
          <p:spPr>
            <a:xfrm rot="5400000">
              <a:off x="-3352638" y="3044840"/>
              <a:ext cx="29027" cy="16126"/>
            </a:xfrm>
            <a:custGeom>
              <a:rect b="b" l="l" r="r" t="t"/>
              <a:pathLst>
                <a:path extrusionOk="0" h="8" w="15">
                  <a:moveTo>
                    <a:pt x="14" y="5"/>
                  </a:moveTo>
                  <a:cubicBezTo>
                    <a:pt x="14" y="7"/>
                    <a:pt x="11" y="8"/>
                    <a:pt x="7" y="7"/>
                  </a:cubicBezTo>
                  <a:cubicBezTo>
                    <a:pt x="3" y="7"/>
                    <a:pt x="0" y="5"/>
                    <a:pt x="0" y="3"/>
                  </a:cubicBezTo>
                  <a:cubicBezTo>
                    <a:pt x="0" y="1"/>
                    <a:pt x="4" y="0"/>
                    <a:pt x="8" y="1"/>
                  </a:cubicBezTo>
                  <a:cubicBezTo>
                    <a:pt x="12" y="2"/>
                    <a:pt x="15" y="4"/>
                    <a:pt x="14" y="5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7" name="Google Shape;987;ga271cc3a49_1_4321"/>
            <p:cNvSpPr/>
            <p:nvPr/>
          </p:nvSpPr>
          <p:spPr>
            <a:xfrm rot="5400000">
              <a:off x="-3336511" y="3051290"/>
              <a:ext cx="29027" cy="16126"/>
            </a:xfrm>
            <a:custGeom>
              <a:rect b="b" l="l" r="r" t="t"/>
              <a:pathLst>
                <a:path extrusionOk="0" h="9" w="16">
                  <a:moveTo>
                    <a:pt x="16" y="6"/>
                  </a:moveTo>
                  <a:cubicBezTo>
                    <a:pt x="16" y="8"/>
                    <a:pt x="12" y="9"/>
                    <a:pt x="7" y="8"/>
                  </a:cubicBezTo>
                  <a:cubicBezTo>
                    <a:pt x="3" y="7"/>
                    <a:pt x="0" y="5"/>
                    <a:pt x="0" y="3"/>
                  </a:cubicBezTo>
                  <a:cubicBezTo>
                    <a:pt x="0" y="1"/>
                    <a:pt x="4" y="0"/>
                    <a:pt x="9" y="1"/>
                  </a:cubicBezTo>
                  <a:cubicBezTo>
                    <a:pt x="13" y="2"/>
                    <a:pt x="16" y="4"/>
                    <a:pt x="16" y="6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8" name="Google Shape;988;ga271cc3a49_1_4321"/>
            <p:cNvSpPr/>
            <p:nvPr/>
          </p:nvSpPr>
          <p:spPr>
            <a:xfrm rot="5400000">
              <a:off x="-3346187" y="3086768"/>
              <a:ext cx="25802" cy="12901"/>
            </a:xfrm>
            <a:custGeom>
              <a:rect b="b" l="l" r="r" t="t"/>
              <a:pathLst>
                <a:path extrusionOk="0" h="8" w="15">
                  <a:moveTo>
                    <a:pt x="15" y="5"/>
                  </a:moveTo>
                  <a:cubicBezTo>
                    <a:pt x="15" y="7"/>
                    <a:pt x="11" y="8"/>
                    <a:pt x="7" y="7"/>
                  </a:cubicBezTo>
                  <a:cubicBezTo>
                    <a:pt x="3" y="6"/>
                    <a:pt x="0" y="4"/>
                    <a:pt x="0" y="3"/>
                  </a:cubicBezTo>
                  <a:cubicBezTo>
                    <a:pt x="1" y="1"/>
                    <a:pt x="4" y="0"/>
                    <a:pt x="8" y="1"/>
                  </a:cubicBezTo>
                  <a:cubicBezTo>
                    <a:pt x="12" y="2"/>
                    <a:pt x="15" y="4"/>
                    <a:pt x="15" y="5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9" name="Google Shape;989;ga271cc3a49_1_4321"/>
            <p:cNvSpPr/>
            <p:nvPr/>
          </p:nvSpPr>
          <p:spPr>
            <a:xfrm rot="5400000">
              <a:off x="-3267168" y="2965821"/>
              <a:ext cx="87082" cy="103208"/>
            </a:xfrm>
            <a:custGeom>
              <a:rect b="b" l="l" r="r" t="t"/>
              <a:pathLst>
                <a:path extrusionOk="0" h="54" w="45">
                  <a:moveTo>
                    <a:pt x="45" y="0"/>
                  </a:moveTo>
                  <a:cubicBezTo>
                    <a:pt x="45" y="0"/>
                    <a:pt x="10" y="31"/>
                    <a:pt x="0" y="54"/>
                  </a:cubicBezTo>
                  <a:cubicBezTo>
                    <a:pt x="0" y="54"/>
                    <a:pt x="22" y="25"/>
                    <a:pt x="45" y="0"/>
                  </a:cubicBezTo>
                  <a:close/>
                </a:path>
              </a:pathLst>
            </a:custGeom>
            <a:solidFill>
              <a:srgbClr val="F3CB5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0" name="Google Shape;990;ga271cc3a49_1_4321"/>
            <p:cNvSpPr/>
            <p:nvPr/>
          </p:nvSpPr>
          <p:spPr>
            <a:xfrm rot="5400000">
              <a:off x="-3363926" y="3443160"/>
              <a:ext cx="203191" cy="270922"/>
            </a:xfrm>
            <a:custGeom>
              <a:rect b="b" l="l" r="r" t="t"/>
              <a:pathLst>
                <a:path extrusionOk="0" h="143" w="109">
                  <a:moveTo>
                    <a:pt x="6" y="1"/>
                  </a:moveTo>
                  <a:cubicBezTo>
                    <a:pt x="10" y="20"/>
                    <a:pt x="14" y="32"/>
                    <a:pt x="15" y="39"/>
                  </a:cubicBezTo>
                  <a:cubicBezTo>
                    <a:pt x="7" y="57"/>
                    <a:pt x="0" y="129"/>
                    <a:pt x="0" y="129"/>
                  </a:cubicBezTo>
                  <a:cubicBezTo>
                    <a:pt x="3" y="139"/>
                    <a:pt x="13" y="143"/>
                    <a:pt x="22" y="140"/>
                  </a:cubicBezTo>
                  <a:cubicBezTo>
                    <a:pt x="95" y="114"/>
                    <a:pt x="95" y="114"/>
                    <a:pt x="95" y="114"/>
                  </a:cubicBezTo>
                  <a:cubicBezTo>
                    <a:pt x="104" y="110"/>
                    <a:pt x="109" y="100"/>
                    <a:pt x="106" y="91"/>
                  </a:cubicBezTo>
                  <a:cubicBezTo>
                    <a:pt x="106" y="91"/>
                    <a:pt x="49" y="41"/>
                    <a:pt x="31" y="33"/>
                  </a:cubicBezTo>
                  <a:cubicBezTo>
                    <a:pt x="29" y="31"/>
                    <a:pt x="24" y="31"/>
                    <a:pt x="13" y="0"/>
                  </a:cubicBezTo>
                </a:path>
              </a:pathLst>
            </a:custGeom>
            <a:solidFill>
              <a:srgbClr val="FCE35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1" name="Google Shape;991;ga271cc3a49_1_4321"/>
            <p:cNvSpPr/>
            <p:nvPr/>
          </p:nvSpPr>
          <p:spPr>
            <a:xfrm rot="5400000">
              <a:off x="-3205888" y="3533467"/>
              <a:ext cx="6451" cy="3225"/>
            </a:xfrm>
            <a:custGeom>
              <a:rect b="b" l="l" r="r" t="t"/>
              <a:pathLst>
                <a:path extrusionOk="0" h="3" w="4">
                  <a:moveTo>
                    <a:pt x="3" y="1"/>
                  </a:moveTo>
                  <a:cubicBezTo>
                    <a:pt x="4" y="2"/>
                    <a:pt x="3" y="3"/>
                    <a:pt x="2" y="3"/>
                  </a:cubicBezTo>
                  <a:cubicBezTo>
                    <a:pt x="1" y="3"/>
                    <a:pt x="1" y="3"/>
                    <a:pt x="0" y="2"/>
                  </a:cubicBezTo>
                  <a:cubicBezTo>
                    <a:pt x="0" y="1"/>
                    <a:pt x="1" y="1"/>
                    <a:pt x="1" y="0"/>
                  </a:cubicBezTo>
                  <a:cubicBezTo>
                    <a:pt x="2" y="0"/>
                    <a:pt x="3" y="0"/>
                    <a:pt x="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2" name="Google Shape;992;ga271cc3a49_1_4321"/>
            <p:cNvSpPr/>
            <p:nvPr/>
          </p:nvSpPr>
          <p:spPr>
            <a:xfrm rot="5400000">
              <a:off x="-3210726" y="3538305"/>
              <a:ext cx="6451" cy="6451"/>
            </a:xfrm>
            <a:custGeom>
              <a:rect b="b" l="l" r="r" t="t"/>
              <a:pathLst>
                <a:path extrusionOk="0" h="3" w="3">
                  <a:moveTo>
                    <a:pt x="3" y="1"/>
                  </a:moveTo>
                  <a:cubicBezTo>
                    <a:pt x="3" y="2"/>
                    <a:pt x="3" y="3"/>
                    <a:pt x="2" y="3"/>
                  </a:cubicBezTo>
                  <a:cubicBezTo>
                    <a:pt x="1" y="3"/>
                    <a:pt x="1" y="3"/>
                    <a:pt x="0" y="2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2" y="0"/>
                    <a:pt x="2" y="1"/>
                    <a:pt x="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3" name="Google Shape;993;ga271cc3a49_1_4321"/>
            <p:cNvSpPr/>
            <p:nvPr/>
          </p:nvSpPr>
          <p:spPr>
            <a:xfrm rot="5400000">
              <a:off x="-3234916" y="3520566"/>
              <a:ext cx="25802" cy="54829"/>
            </a:xfrm>
            <a:custGeom>
              <a:rect b="b" l="l" r="r" t="t"/>
              <a:pathLst>
                <a:path extrusionOk="0" h="29" w="15">
                  <a:moveTo>
                    <a:pt x="0" y="3"/>
                  </a:moveTo>
                  <a:cubicBezTo>
                    <a:pt x="0" y="3"/>
                    <a:pt x="7" y="3"/>
                    <a:pt x="15" y="29"/>
                  </a:cubicBezTo>
                  <a:cubicBezTo>
                    <a:pt x="15" y="29"/>
                    <a:pt x="9" y="0"/>
                    <a:pt x="0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4" name="Google Shape;994;ga271cc3a49_1_4321"/>
            <p:cNvSpPr/>
            <p:nvPr/>
          </p:nvSpPr>
          <p:spPr>
            <a:xfrm rot="5400000">
              <a:off x="-3451008" y="3530242"/>
              <a:ext cx="199966" cy="99983"/>
            </a:xfrm>
            <a:custGeom>
              <a:rect b="b" l="l" r="r" t="t"/>
              <a:pathLst>
                <a:path extrusionOk="0" h="52" w="105">
                  <a:moveTo>
                    <a:pt x="101" y="5"/>
                  </a:moveTo>
                  <a:cubicBezTo>
                    <a:pt x="105" y="19"/>
                    <a:pt x="82" y="23"/>
                    <a:pt x="55" y="33"/>
                  </a:cubicBezTo>
                  <a:cubicBezTo>
                    <a:pt x="28" y="43"/>
                    <a:pt x="6" y="52"/>
                    <a:pt x="2" y="42"/>
                  </a:cubicBezTo>
                  <a:cubicBezTo>
                    <a:pt x="0" y="37"/>
                    <a:pt x="21" y="24"/>
                    <a:pt x="48" y="14"/>
                  </a:cubicBezTo>
                  <a:cubicBezTo>
                    <a:pt x="75" y="4"/>
                    <a:pt x="99" y="0"/>
                    <a:pt x="101" y="5"/>
                  </a:cubicBezTo>
                  <a:close/>
                </a:path>
              </a:pathLst>
            </a:custGeom>
            <a:solidFill>
              <a:srgbClr val="F8CF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5" name="Google Shape;995;ga271cc3a49_1_4321"/>
            <p:cNvSpPr/>
            <p:nvPr/>
          </p:nvSpPr>
          <p:spPr>
            <a:xfrm rot="5400000">
              <a:off x="-3412305" y="3510890"/>
              <a:ext cx="138686" cy="70956"/>
            </a:xfrm>
            <a:custGeom>
              <a:rect b="b" l="l" r="r" t="t"/>
              <a:pathLst>
                <a:path extrusionOk="0" h="37" w="73">
                  <a:moveTo>
                    <a:pt x="0" y="34"/>
                  </a:moveTo>
                  <a:cubicBezTo>
                    <a:pt x="6" y="8"/>
                    <a:pt x="73" y="0"/>
                    <a:pt x="73" y="0"/>
                  </a:cubicBezTo>
                  <a:cubicBezTo>
                    <a:pt x="0" y="23"/>
                    <a:pt x="2" y="37"/>
                    <a:pt x="2" y="37"/>
                  </a:cubicBezTo>
                </a:path>
              </a:pathLst>
            </a:custGeom>
            <a:solidFill>
              <a:srgbClr val="FBEDA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6" name="Google Shape;996;ga271cc3a49_1_4321"/>
            <p:cNvSpPr/>
            <p:nvPr/>
          </p:nvSpPr>
          <p:spPr>
            <a:xfrm rot="5400000">
              <a:off x="-3391341" y="3499602"/>
              <a:ext cx="90307" cy="51604"/>
            </a:xfrm>
            <a:custGeom>
              <a:rect b="b" l="l" r="r" t="t"/>
              <a:pathLst>
                <a:path extrusionOk="0" h="28" w="48">
                  <a:moveTo>
                    <a:pt x="0" y="28"/>
                  </a:moveTo>
                  <a:cubicBezTo>
                    <a:pt x="0" y="28"/>
                    <a:pt x="9" y="10"/>
                    <a:pt x="48" y="0"/>
                  </a:cubicBezTo>
                  <a:cubicBezTo>
                    <a:pt x="48" y="0"/>
                    <a:pt x="5" y="9"/>
                    <a:pt x="0" y="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7" name="Google Shape;997;ga271cc3a49_1_4321"/>
            <p:cNvSpPr/>
            <p:nvPr/>
          </p:nvSpPr>
          <p:spPr>
            <a:xfrm rot="5400000">
              <a:off x="-3288132" y="3415745"/>
              <a:ext cx="54829" cy="183840"/>
            </a:xfrm>
            <a:custGeom>
              <a:rect b="b" l="l" r="r" t="t"/>
              <a:pathLst>
                <a:path extrusionOk="0" h="97" w="29">
                  <a:moveTo>
                    <a:pt x="12" y="6"/>
                  </a:moveTo>
                  <a:cubicBezTo>
                    <a:pt x="16" y="16"/>
                    <a:pt x="15" y="26"/>
                    <a:pt x="11" y="36"/>
                  </a:cubicBezTo>
                  <a:cubicBezTo>
                    <a:pt x="8" y="47"/>
                    <a:pt x="6" y="57"/>
                    <a:pt x="5" y="68"/>
                  </a:cubicBezTo>
                  <a:cubicBezTo>
                    <a:pt x="4" y="74"/>
                    <a:pt x="3" y="79"/>
                    <a:pt x="2" y="85"/>
                  </a:cubicBezTo>
                  <a:cubicBezTo>
                    <a:pt x="2" y="87"/>
                    <a:pt x="0" y="95"/>
                    <a:pt x="2" y="96"/>
                  </a:cubicBezTo>
                  <a:cubicBezTo>
                    <a:pt x="4" y="97"/>
                    <a:pt x="7" y="92"/>
                    <a:pt x="8" y="91"/>
                  </a:cubicBezTo>
                  <a:cubicBezTo>
                    <a:pt x="11" y="88"/>
                    <a:pt x="13" y="85"/>
                    <a:pt x="17" y="84"/>
                  </a:cubicBezTo>
                  <a:cubicBezTo>
                    <a:pt x="24" y="81"/>
                    <a:pt x="29" y="77"/>
                    <a:pt x="29" y="69"/>
                  </a:cubicBezTo>
                  <a:cubicBezTo>
                    <a:pt x="29" y="66"/>
                    <a:pt x="27" y="63"/>
                    <a:pt x="27" y="60"/>
                  </a:cubicBezTo>
                  <a:cubicBezTo>
                    <a:pt x="27" y="57"/>
                    <a:pt x="26" y="54"/>
                    <a:pt x="26" y="51"/>
                  </a:cubicBezTo>
                  <a:cubicBezTo>
                    <a:pt x="25" y="45"/>
                    <a:pt x="24" y="40"/>
                    <a:pt x="24" y="35"/>
                  </a:cubicBezTo>
                  <a:cubicBezTo>
                    <a:pt x="24" y="27"/>
                    <a:pt x="22" y="20"/>
                    <a:pt x="20" y="13"/>
                  </a:cubicBezTo>
                  <a:cubicBezTo>
                    <a:pt x="20" y="10"/>
                    <a:pt x="19" y="4"/>
                    <a:pt x="17" y="2"/>
                  </a:cubicBezTo>
                  <a:cubicBezTo>
                    <a:pt x="15" y="0"/>
                    <a:pt x="10" y="4"/>
                    <a:pt x="12" y="6"/>
                  </a:cubicBezTo>
                </a:path>
              </a:pathLst>
            </a:custGeom>
            <a:solidFill>
              <a:srgbClr val="F6D75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8" name="Google Shape;998;ga271cc3a49_1_4321"/>
            <p:cNvSpPr/>
            <p:nvPr/>
          </p:nvSpPr>
          <p:spPr>
            <a:xfrm rot="5400000">
              <a:off x="-3381665" y="3502827"/>
              <a:ext cx="22577" cy="16126"/>
            </a:xfrm>
            <a:custGeom>
              <a:rect b="b" l="l" r="r" t="t"/>
              <a:pathLst>
                <a:path extrusionOk="0" h="8" w="12">
                  <a:moveTo>
                    <a:pt x="12" y="2"/>
                  </a:moveTo>
                  <a:cubicBezTo>
                    <a:pt x="12" y="3"/>
                    <a:pt x="10" y="6"/>
                    <a:pt x="7" y="7"/>
                  </a:cubicBezTo>
                  <a:cubicBezTo>
                    <a:pt x="4" y="8"/>
                    <a:pt x="1" y="7"/>
                    <a:pt x="1" y="6"/>
                  </a:cubicBezTo>
                  <a:cubicBezTo>
                    <a:pt x="0" y="4"/>
                    <a:pt x="2" y="2"/>
                    <a:pt x="5" y="1"/>
                  </a:cubicBezTo>
                  <a:cubicBezTo>
                    <a:pt x="8" y="0"/>
                    <a:pt x="11" y="0"/>
                    <a:pt x="12" y="2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9" name="Google Shape;999;ga271cc3a49_1_4321"/>
            <p:cNvSpPr/>
            <p:nvPr/>
          </p:nvSpPr>
          <p:spPr>
            <a:xfrm rot="5400000">
              <a:off x="-3380052" y="3536692"/>
              <a:ext cx="22577" cy="12901"/>
            </a:xfrm>
            <a:custGeom>
              <a:rect b="b" l="l" r="r" t="t"/>
              <a:pathLst>
                <a:path extrusionOk="0" h="6" w="11">
                  <a:moveTo>
                    <a:pt x="11" y="1"/>
                  </a:moveTo>
                  <a:cubicBezTo>
                    <a:pt x="11" y="3"/>
                    <a:pt x="9" y="4"/>
                    <a:pt x="6" y="5"/>
                  </a:cubicBezTo>
                  <a:cubicBezTo>
                    <a:pt x="4" y="6"/>
                    <a:pt x="1" y="6"/>
                    <a:pt x="1" y="5"/>
                  </a:cubicBezTo>
                  <a:cubicBezTo>
                    <a:pt x="0" y="4"/>
                    <a:pt x="2" y="2"/>
                    <a:pt x="5" y="1"/>
                  </a:cubicBezTo>
                  <a:cubicBezTo>
                    <a:pt x="8" y="0"/>
                    <a:pt x="10" y="0"/>
                    <a:pt x="11" y="1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0" name="Google Shape;1000;ga271cc3a49_1_4321"/>
            <p:cNvSpPr/>
            <p:nvPr/>
          </p:nvSpPr>
          <p:spPr>
            <a:xfrm rot="5400000">
              <a:off x="-3339737" y="3644739"/>
              <a:ext cx="19352" cy="12901"/>
            </a:xfrm>
            <a:custGeom>
              <a:rect b="b" l="l" r="r" t="t"/>
              <a:pathLst>
                <a:path extrusionOk="0" h="7" w="10">
                  <a:moveTo>
                    <a:pt x="10" y="2"/>
                  </a:moveTo>
                  <a:cubicBezTo>
                    <a:pt x="10" y="3"/>
                    <a:pt x="9" y="5"/>
                    <a:pt x="6" y="6"/>
                  </a:cubicBezTo>
                  <a:cubicBezTo>
                    <a:pt x="3" y="7"/>
                    <a:pt x="1" y="6"/>
                    <a:pt x="0" y="5"/>
                  </a:cubicBezTo>
                  <a:cubicBezTo>
                    <a:pt x="0" y="4"/>
                    <a:pt x="2" y="2"/>
                    <a:pt x="4" y="1"/>
                  </a:cubicBezTo>
                  <a:cubicBezTo>
                    <a:pt x="7" y="0"/>
                    <a:pt x="10" y="0"/>
                    <a:pt x="10" y="2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1" name="Google Shape;1001;ga271cc3a49_1_4321"/>
            <p:cNvSpPr/>
            <p:nvPr/>
          </p:nvSpPr>
          <p:spPr>
            <a:xfrm rot="5400000">
              <a:off x="-3351025" y="3620549"/>
              <a:ext cx="19352" cy="9676"/>
            </a:xfrm>
            <a:custGeom>
              <a:rect b="b" l="l" r="r" t="t"/>
              <a:pathLst>
                <a:path extrusionOk="0" h="6" w="10">
                  <a:moveTo>
                    <a:pt x="9" y="1"/>
                  </a:moveTo>
                  <a:cubicBezTo>
                    <a:pt x="10" y="2"/>
                    <a:pt x="8" y="4"/>
                    <a:pt x="6" y="5"/>
                  </a:cubicBezTo>
                  <a:cubicBezTo>
                    <a:pt x="3" y="6"/>
                    <a:pt x="1" y="5"/>
                    <a:pt x="0" y="4"/>
                  </a:cubicBezTo>
                  <a:cubicBezTo>
                    <a:pt x="0" y="3"/>
                    <a:pt x="2" y="2"/>
                    <a:pt x="4" y="1"/>
                  </a:cubicBezTo>
                  <a:cubicBezTo>
                    <a:pt x="7" y="0"/>
                    <a:pt x="9" y="0"/>
                    <a:pt x="9" y="1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2" name="Google Shape;1002;ga271cc3a49_1_4321"/>
            <p:cNvSpPr/>
            <p:nvPr/>
          </p:nvSpPr>
          <p:spPr>
            <a:xfrm rot="5400000">
              <a:off x="-3363926" y="3539918"/>
              <a:ext cx="25802" cy="16126"/>
            </a:xfrm>
            <a:custGeom>
              <a:rect b="b" l="l" r="r" t="t"/>
              <a:pathLst>
                <a:path extrusionOk="0" h="9" w="15">
                  <a:moveTo>
                    <a:pt x="15" y="2"/>
                  </a:moveTo>
                  <a:cubicBezTo>
                    <a:pt x="15" y="4"/>
                    <a:pt x="13" y="7"/>
                    <a:pt x="9" y="8"/>
                  </a:cubicBezTo>
                  <a:cubicBezTo>
                    <a:pt x="5" y="9"/>
                    <a:pt x="1" y="9"/>
                    <a:pt x="1" y="7"/>
                  </a:cubicBezTo>
                  <a:cubicBezTo>
                    <a:pt x="0" y="5"/>
                    <a:pt x="3" y="2"/>
                    <a:pt x="6" y="1"/>
                  </a:cubicBezTo>
                  <a:cubicBezTo>
                    <a:pt x="10" y="0"/>
                    <a:pt x="14" y="0"/>
                    <a:pt x="15" y="2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3" name="Google Shape;1003;ga271cc3a49_1_4321"/>
            <p:cNvSpPr/>
            <p:nvPr/>
          </p:nvSpPr>
          <p:spPr>
            <a:xfrm rot="5400000">
              <a:off x="-3365539" y="3580233"/>
              <a:ext cx="29027" cy="16126"/>
            </a:xfrm>
            <a:custGeom>
              <a:rect b="b" l="l" r="r" t="t"/>
              <a:pathLst>
                <a:path extrusionOk="0" h="9" w="15">
                  <a:moveTo>
                    <a:pt x="14" y="2"/>
                  </a:moveTo>
                  <a:cubicBezTo>
                    <a:pt x="15" y="4"/>
                    <a:pt x="12" y="6"/>
                    <a:pt x="8" y="8"/>
                  </a:cubicBezTo>
                  <a:cubicBezTo>
                    <a:pt x="5" y="9"/>
                    <a:pt x="1" y="9"/>
                    <a:pt x="0" y="7"/>
                  </a:cubicBezTo>
                  <a:cubicBezTo>
                    <a:pt x="0" y="6"/>
                    <a:pt x="2" y="3"/>
                    <a:pt x="6" y="2"/>
                  </a:cubicBezTo>
                  <a:cubicBezTo>
                    <a:pt x="10" y="0"/>
                    <a:pt x="14" y="1"/>
                    <a:pt x="14" y="2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4" name="Google Shape;1004;ga271cc3a49_1_4321"/>
            <p:cNvSpPr/>
            <p:nvPr/>
          </p:nvSpPr>
          <p:spPr>
            <a:xfrm rot="5400000">
              <a:off x="-3349412" y="3577008"/>
              <a:ext cx="32253" cy="19352"/>
            </a:xfrm>
            <a:custGeom>
              <a:rect b="b" l="l" r="r" t="t"/>
              <a:pathLst>
                <a:path extrusionOk="0" h="10" w="17">
                  <a:moveTo>
                    <a:pt x="16" y="2"/>
                  </a:moveTo>
                  <a:cubicBezTo>
                    <a:pt x="17" y="4"/>
                    <a:pt x="14" y="7"/>
                    <a:pt x="10" y="9"/>
                  </a:cubicBezTo>
                  <a:cubicBezTo>
                    <a:pt x="5" y="10"/>
                    <a:pt x="1" y="10"/>
                    <a:pt x="1" y="8"/>
                  </a:cubicBezTo>
                  <a:cubicBezTo>
                    <a:pt x="0" y="6"/>
                    <a:pt x="3" y="4"/>
                    <a:pt x="7" y="2"/>
                  </a:cubicBezTo>
                  <a:cubicBezTo>
                    <a:pt x="11" y="0"/>
                    <a:pt x="15" y="1"/>
                    <a:pt x="16" y="2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5" name="Google Shape;1005;ga271cc3a49_1_4321"/>
            <p:cNvSpPr/>
            <p:nvPr/>
          </p:nvSpPr>
          <p:spPr>
            <a:xfrm rot="5400000">
              <a:off x="-3341349" y="3610873"/>
              <a:ext cx="29027" cy="19352"/>
            </a:xfrm>
            <a:custGeom>
              <a:rect b="b" l="l" r="r" t="t"/>
              <a:pathLst>
                <a:path extrusionOk="0" h="9" w="15">
                  <a:moveTo>
                    <a:pt x="14" y="2"/>
                  </a:moveTo>
                  <a:cubicBezTo>
                    <a:pt x="15" y="3"/>
                    <a:pt x="12" y="6"/>
                    <a:pt x="9" y="7"/>
                  </a:cubicBezTo>
                  <a:cubicBezTo>
                    <a:pt x="5" y="9"/>
                    <a:pt x="1" y="8"/>
                    <a:pt x="1" y="7"/>
                  </a:cubicBezTo>
                  <a:cubicBezTo>
                    <a:pt x="0" y="5"/>
                    <a:pt x="3" y="3"/>
                    <a:pt x="6" y="1"/>
                  </a:cubicBezTo>
                  <a:cubicBezTo>
                    <a:pt x="10" y="0"/>
                    <a:pt x="14" y="0"/>
                    <a:pt x="14" y="2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6" name="Google Shape;1006;ga271cc3a49_1_4321"/>
            <p:cNvSpPr/>
            <p:nvPr/>
          </p:nvSpPr>
          <p:spPr>
            <a:xfrm rot="5400000">
              <a:off x="-3284907" y="3431871"/>
              <a:ext cx="29027" cy="132236"/>
            </a:xfrm>
            <a:custGeom>
              <a:rect b="b" l="l" r="r" t="t"/>
              <a:pathLst>
                <a:path extrusionOk="0" h="70" w="15">
                  <a:moveTo>
                    <a:pt x="15" y="0"/>
                  </a:moveTo>
                  <a:cubicBezTo>
                    <a:pt x="15" y="0"/>
                    <a:pt x="0" y="44"/>
                    <a:pt x="2" y="70"/>
                  </a:cubicBezTo>
                  <a:cubicBezTo>
                    <a:pt x="2" y="70"/>
                    <a:pt x="7" y="34"/>
                    <a:pt x="15" y="0"/>
                  </a:cubicBezTo>
                  <a:close/>
                </a:path>
              </a:pathLst>
            </a:custGeom>
            <a:solidFill>
              <a:srgbClr val="F3CB5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7" name="Google Shape;1007;ga271cc3a49_1_4321"/>
            <p:cNvSpPr/>
            <p:nvPr/>
          </p:nvSpPr>
          <p:spPr>
            <a:xfrm rot="5400000">
              <a:off x="-3381665" y="4093050"/>
              <a:ext cx="212867" cy="264471"/>
            </a:xfrm>
            <a:custGeom>
              <a:rect b="b" l="l" r="r" t="t"/>
              <a:pathLst>
                <a:path extrusionOk="0" h="140" w="113">
                  <a:moveTo>
                    <a:pt x="49" y="4"/>
                  </a:moveTo>
                  <a:cubicBezTo>
                    <a:pt x="50" y="25"/>
                    <a:pt x="46" y="35"/>
                    <a:pt x="44" y="42"/>
                  </a:cubicBezTo>
                  <a:cubicBezTo>
                    <a:pt x="31" y="57"/>
                    <a:pt x="0" y="123"/>
                    <a:pt x="0" y="123"/>
                  </a:cubicBezTo>
                  <a:cubicBezTo>
                    <a:pt x="0" y="133"/>
                    <a:pt x="8" y="140"/>
                    <a:pt x="18" y="140"/>
                  </a:cubicBezTo>
                  <a:cubicBezTo>
                    <a:pt x="95" y="139"/>
                    <a:pt x="95" y="139"/>
                    <a:pt x="95" y="139"/>
                  </a:cubicBezTo>
                  <a:cubicBezTo>
                    <a:pt x="105" y="139"/>
                    <a:pt x="113" y="131"/>
                    <a:pt x="113" y="121"/>
                  </a:cubicBezTo>
                  <a:cubicBezTo>
                    <a:pt x="113" y="121"/>
                    <a:pt x="76" y="56"/>
                    <a:pt x="61" y="42"/>
                  </a:cubicBezTo>
                  <a:cubicBezTo>
                    <a:pt x="57" y="29"/>
                    <a:pt x="55" y="21"/>
                    <a:pt x="54" y="0"/>
                  </a:cubicBezTo>
                </a:path>
              </a:pathLst>
            </a:custGeom>
            <a:solidFill>
              <a:srgbClr val="FCE35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8" name="Google Shape;1008;ga271cc3a49_1_4321"/>
            <p:cNvSpPr/>
            <p:nvPr/>
          </p:nvSpPr>
          <p:spPr>
            <a:xfrm rot="5400000">
              <a:off x="-3238253" y="4230161"/>
              <a:ext cx="6600" cy="33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9" name="Google Shape;1009;ga271cc3a49_1_4321"/>
            <p:cNvSpPr/>
            <p:nvPr/>
          </p:nvSpPr>
          <p:spPr>
            <a:xfrm rot="5400000">
              <a:off x="-3241366" y="4233349"/>
              <a:ext cx="3225" cy="6451"/>
            </a:xfrm>
            <a:custGeom>
              <a:rect b="b" l="l" r="r" t="t"/>
              <a:pathLst>
                <a:path extrusionOk="0" h="3" w="2">
                  <a:moveTo>
                    <a:pt x="2" y="1"/>
                  </a:moveTo>
                  <a:cubicBezTo>
                    <a:pt x="2" y="2"/>
                    <a:pt x="2" y="3"/>
                    <a:pt x="1" y="3"/>
                  </a:cubicBezTo>
                  <a:cubicBezTo>
                    <a:pt x="0" y="3"/>
                    <a:pt x="0" y="2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1" y="0"/>
                    <a:pt x="2" y="1"/>
                    <a:pt x="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0" name="Google Shape;1010;ga271cc3a49_1_4321"/>
            <p:cNvSpPr/>
            <p:nvPr/>
          </p:nvSpPr>
          <p:spPr>
            <a:xfrm rot="5400000">
              <a:off x="-3268781" y="4212385"/>
              <a:ext cx="16126" cy="54829"/>
            </a:xfrm>
            <a:custGeom>
              <a:rect b="b" l="l" r="r" t="t"/>
              <a:pathLst>
                <a:path extrusionOk="0" h="29" w="9">
                  <a:moveTo>
                    <a:pt x="0" y="0"/>
                  </a:moveTo>
                  <a:cubicBezTo>
                    <a:pt x="0" y="0"/>
                    <a:pt x="7" y="2"/>
                    <a:pt x="5" y="29"/>
                  </a:cubicBezTo>
                  <a:cubicBezTo>
                    <a:pt x="5" y="29"/>
                    <a:pt x="9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1" name="Google Shape;1011;ga271cc3a49_1_4321"/>
            <p:cNvSpPr/>
            <p:nvPr/>
          </p:nvSpPr>
          <p:spPr>
            <a:xfrm rot="5400000">
              <a:off x="-3484873" y="4202709"/>
              <a:ext cx="199966" cy="45154"/>
            </a:xfrm>
            <a:custGeom>
              <a:rect b="b" l="l" r="r" t="t"/>
              <a:pathLst>
                <a:path extrusionOk="0" h="24" w="106">
                  <a:moveTo>
                    <a:pt x="106" y="10"/>
                  </a:moveTo>
                  <a:cubicBezTo>
                    <a:pt x="105" y="24"/>
                    <a:pt x="83" y="20"/>
                    <a:pt x="54" y="20"/>
                  </a:cubicBezTo>
                  <a:cubicBezTo>
                    <a:pt x="24" y="21"/>
                    <a:pt x="2" y="23"/>
                    <a:pt x="1" y="11"/>
                  </a:cubicBezTo>
                  <a:cubicBezTo>
                    <a:pt x="0" y="6"/>
                    <a:pt x="24" y="1"/>
                    <a:pt x="53" y="1"/>
                  </a:cubicBezTo>
                  <a:cubicBezTo>
                    <a:pt x="82" y="0"/>
                    <a:pt x="106" y="4"/>
                    <a:pt x="106" y="10"/>
                  </a:cubicBezTo>
                  <a:close/>
                </a:path>
              </a:pathLst>
            </a:custGeom>
            <a:solidFill>
              <a:srgbClr val="F8CF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2" name="Google Shape;1012;ga271cc3a49_1_4321"/>
            <p:cNvSpPr/>
            <p:nvPr/>
          </p:nvSpPr>
          <p:spPr>
            <a:xfrm rot="5400000">
              <a:off x="-3434882" y="4172069"/>
              <a:ext cx="151587" cy="51604"/>
            </a:xfrm>
            <a:custGeom>
              <a:rect b="b" l="l" r="r" t="t"/>
              <a:pathLst>
                <a:path extrusionOk="0" h="27" w="81">
                  <a:moveTo>
                    <a:pt x="0" y="22"/>
                  </a:moveTo>
                  <a:cubicBezTo>
                    <a:pt x="14" y="0"/>
                    <a:pt x="81" y="15"/>
                    <a:pt x="81" y="15"/>
                  </a:cubicBezTo>
                  <a:cubicBezTo>
                    <a:pt x="4" y="13"/>
                    <a:pt x="1" y="27"/>
                    <a:pt x="1" y="27"/>
                  </a:cubicBezTo>
                </a:path>
              </a:pathLst>
            </a:custGeom>
            <a:solidFill>
              <a:srgbClr val="FBEDA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3" name="Google Shape;1013;ga271cc3a49_1_4321"/>
            <p:cNvSpPr/>
            <p:nvPr/>
          </p:nvSpPr>
          <p:spPr>
            <a:xfrm rot="5400000">
              <a:off x="-3413918" y="4160780"/>
              <a:ext cx="103208" cy="32253"/>
            </a:xfrm>
            <a:custGeom>
              <a:rect b="b" l="l" r="r" t="t"/>
              <a:pathLst>
                <a:path extrusionOk="0" h="16" w="55">
                  <a:moveTo>
                    <a:pt x="0" y="16"/>
                  </a:moveTo>
                  <a:cubicBezTo>
                    <a:pt x="0" y="16"/>
                    <a:pt x="14" y="2"/>
                    <a:pt x="55" y="6"/>
                  </a:cubicBezTo>
                  <a:cubicBezTo>
                    <a:pt x="55" y="6"/>
                    <a:pt x="11" y="0"/>
                    <a:pt x="0" y="1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4" name="Google Shape;1014;ga271cc3a49_1_4321"/>
            <p:cNvSpPr/>
            <p:nvPr/>
          </p:nvSpPr>
          <p:spPr>
            <a:xfrm rot="5400000">
              <a:off x="-3321998" y="4094663"/>
              <a:ext cx="90307" cy="164488"/>
            </a:xfrm>
            <a:custGeom>
              <a:rect b="b" l="l" r="r" t="t"/>
              <a:pathLst>
                <a:path extrusionOk="0" h="88" w="48">
                  <a:moveTo>
                    <a:pt x="41" y="5"/>
                  </a:moveTo>
                  <a:cubicBezTo>
                    <a:pt x="42" y="16"/>
                    <a:pt x="37" y="24"/>
                    <a:pt x="30" y="33"/>
                  </a:cubicBezTo>
                  <a:cubicBezTo>
                    <a:pt x="23" y="42"/>
                    <a:pt x="19" y="51"/>
                    <a:pt x="13" y="61"/>
                  </a:cubicBezTo>
                  <a:cubicBezTo>
                    <a:pt x="11" y="66"/>
                    <a:pt x="9" y="71"/>
                    <a:pt x="6" y="76"/>
                  </a:cubicBezTo>
                  <a:cubicBezTo>
                    <a:pt x="5" y="78"/>
                    <a:pt x="0" y="84"/>
                    <a:pt x="2" y="86"/>
                  </a:cubicBezTo>
                  <a:cubicBezTo>
                    <a:pt x="3" y="88"/>
                    <a:pt x="8" y="84"/>
                    <a:pt x="9" y="84"/>
                  </a:cubicBezTo>
                  <a:cubicBezTo>
                    <a:pt x="13" y="82"/>
                    <a:pt x="16" y="80"/>
                    <a:pt x="20" y="80"/>
                  </a:cubicBezTo>
                  <a:cubicBezTo>
                    <a:pt x="28" y="79"/>
                    <a:pt x="34" y="78"/>
                    <a:pt x="36" y="69"/>
                  </a:cubicBezTo>
                  <a:cubicBezTo>
                    <a:pt x="37" y="67"/>
                    <a:pt x="37" y="64"/>
                    <a:pt x="37" y="61"/>
                  </a:cubicBezTo>
                  <a:cubicBezTo>
                    <a:pt x="38" y="58"/>
                    <a:pt x="39" y="54"/>
                    <a:pt x="39" y="51"/>
                  </a:cubicBezTo>
                  <a:cubicBezTo>
                    <a:pt x="40" y="46"/>
                    <a:pt x="42" y="41"/>
                    <a:pt x="43" y="36"/>
                  </a:cubicBezTo>
                  <a:cubicBezTo>
                    <a:pt x="45" y="29"/>
                    <a:pt x="46" y="21"/>
                    <a:pt x="47" y="14"/>
                  </a:cubicBezTo>
                  <a:cubicBezTo>
                    <a:pt x="47" y="11"/>
                    <a:pt x="48" y="5"/>
                    <a:pt x="47" y="2"/>
                  </a:cubicBezTo>
                  <a:cubicBezTo>
                    <a:pt x="46" y="0"/>
                    <a:pt x="40" y="3"/>
                    <a:pt x="41" y="5"/>
                  </a:cubicBezTo>
                </a:path>
              </a:pathLst>
            </a:custGeom>
            <a:solidFill>
              <a:srgbClr val="F6D75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5" name="Google Shape;1015;ga271cc3a49_1_4321"/>
            <p:cNvSpPr/>
            <p:nvPr/>
          </p:nvSpPr>
          <p:spPr>
            <a:xfrm rot="5400000">
              <a:off x="-3396140" y="4149454"/>
              <a:ext cx="22500" cy="12900"/>
            </a:xfrm>
            <a:prstGeom prst="ellipse">
              <a:avLst/>
            </a:pr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6" name="Google Shape;1016;ga271cc3a49_1_4321"/>
            <p:cNvSpPr/>
            <p:nvPr/>
          </p:nvSpPr>
          <p:spPr>
            <a:xfrm rot="5400000">
              <a:off x="-3407467" y="4180132"/>
              <a:ext cx="22577" cy="9676"/>
            </a:xfrm>
            <a:custGeom>
              <a:rect b="b" l="l" r="r" t="t"/>
              <a:pathLst>
                <a:path extrusionOk="0" h="5" w="11">
                  <a:moveTo>
                    <a:pt x="11" y="2"/>
                  </a:moveTo>
                  <a:cubicBezTo>
                    <a:pt x="11" y="4"/>
                    <a:pt x="8" y="5"/>
                    <a:pt x="5" y="5"/>
                  </a:cubicBezTo>
                  <a:cubicBezTo>
                    <a:pt x="2" y="5"/>
                    <a:pt x="0" y="4"/>
                    <a:pt x="0" y="3"/>
                  </a:cubicBezTo>
                  <a:cubicBezTo>
                    <a:pt x="0" y="1"/>
                    <a:pt x="2" y="0"/>
                    <a:pt x="5" y="0"/>
                  </a:cubicBezTo>
                  <a:cubicBezTo>
                    <a:pt x="8" y="0"/>
                    <a:pt x="11" y="1"/>
                    <a:pt x="11" y="2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7" name="Google Shape;1017;ga271cc3a49_1_4321"/>
            <p:cNvSpPr/>
            <p:nvPr/>
          </p:nvSpPr>
          <p:spPr>
            <a:xfrm rot="5400000">
              <a:off x="-3402629" y="4294629"/>
              <a:ext cx="19352" cy="9676"/>
            </a:xfrm>
            <a:custGeom>
              <a:rect b="b" l="l" r="r" t="t"/>
              <a:pathLst>
                <a:path extrusionOk="0" h="5" w="11">
                  <a:moveTo>
                    <a:pt x="11" y="3"/>
                  </a:moveTo>
                  <a:cubicBezTo>
                    <a:pt x="11" y="4"/>
                    <a:pt x="8" y="5"/>
                    <a:pt x="5" y="5"/>
                  </a:cubicBezTo>
                  <a:cubicBezTo>
                    <a:pt x="3" y="5"/>
                    <a:pt x="0" y="4"/>
                    <a:pt x="0" y="3"/>
                  </a:cubicBezTo>
                  <a:cubicBezTo>
                    <a:pt x="0" y="2"/>
                    <a:pt x="2" y="1"/>
                    <a:pt x="5" y="0"/>
                  </a:cubicBezTo>
                  <a:cubicBezTo>
                    <a:pt x="8" y="0"/>
                    <a:pt x="11" y="1"/>
                    <a:pt x="11" y="3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8" name="Google Shape;1018;ga271cc3a49_1_4321"/>
            <p:cNvSpPr/>
            <p:nvPr/>
          </p:nvSpPr>
          <p:spPr>
            <a:xfrm rot="5400000">
              <a:off x="-3404242" y="4270439"/>
              <a:ext cx="19352" cy="6451"/>
            </a:xfrm>
            <a:custGeom>
              <a:rect b="b" l="l" r="r" t="t"/>
              <a:pathLst>
                <a:path extrusionOk="0" h="4" w="10">
                  <a:moveTo>
                    <a:pt x="10" y="2"/>
                  </a:moveTo>
                  <a:cubicBezTo>
                    <a:pt x="10" y="3"/>
                    <a:pt x="8" y="4"/>
                    <a:pt x="5" y="4"/>
                  </a:cubicBezTo>
                  <a:cubicBezTo>
                    <a:pt x="3" y="4"/>
                    <a:pt x="0" y="4"/>
                    <a:pt x="0" y="2"/>
                  </a:cubicBezTo>
                  <a:cubicBezTo>
                    <a:pt x="0" y="1"/>
                    <a:pt x="3" y="0"/>
                    <a:pt x="5" y="0"/>
                  </a:cubicBezTo>
                  <a:cubicBezTo>
                    <a:pt x="8" y="0"/>
                    <a:pt x="10" y="1"/>
                    <a:pt x="10" y="2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9" name="Google Shape;1019;ga271cc3a49_1_4321"/>
            <p:cNvSpPr/>
            <p:nvPr/>
          </p:nvSpPr>
          <p:spPr>
            <a:xfrm rot="5400000">
              <a:off x="-3391341" y="4189808"/>
              <a:ext cx="25802" cy="12901"/>
            </a:xfrm>
            <a:custGeom>
              <a:rect b="b" l="l" r="r" t="t"/>
              <a:pathLst>
                <a:path extrusionOk="0" h="7" w="15">
                  <a:moveTo>
                    <a:pt x="15" y="3"/>
                  </a:moveTo>
                  <a:cubicBezTo>
                    <a:pt x="15" y="5"/>
                    <a:pt x="12" y="7"/>
                    <a:pt x="7" y="7"/>
                  </a:cubicBezTo>
                  <a:cubicBezTo>
                    <a:pt x="3" y="7"/>
                    <a:pt x="0" y="5"/>
                    <a:pt x="0" y="3"/>
                  </a:cubicBezTo>
                  <a:cubicBezTo>
                    <a:pt x="0" y="1"/>
                    <a:pt x="3" y="0"/>
                    <a:pt x="7" y="0"/>
                  </a:cubicBezTo>
                  <a:cubicBezTo>
                    <a:pt x="11" y="0"/>
                    <a:pt x="15" y="1"/>
                    <a:pt x="15" y="3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0" name="Google Shape;1020;ga271cc3a49_1_4321"/>
            <p:cNvSpPr/>
            <p:nvPr/>
          </p:nvSpPr>
          <p:spPr>
            <a:xfrm rot="5400000">
              <a:off x="-3405854" y="4223673"/>
              <a:ext cx="25802" cy="16126"/>
            </a:xfrm>
            <a:custGeom>
              <a:rect b="b" l="l" r="r" t="t"/>
              <a:pathLst>
                <a:path extrusionOk="0" h="7" w="15">
                  <a:moveTo>
                    <a:pt x="15" y="3"/>
                  </a:moveTo>
                  <a:cubicBezTo>
                    <a:pt x="15" y="5"/>
                    <a:pt x="12" y="6"/>
                    <a:pt x="8" y="6"/>
                  </a:cubicBezTo>
                  <a:cubicBezTo>
                    <a:pt x="4" y="7"/>
                    <a:pt x="1" y="5"/>
                    <a:pt x="1" y="3"/>
                  </a:cubicBezTo>
                  <a:cubicBezTo>
                    <a:pt x="0" y="2"/>
                    <a:pt x="4" y="0"/>
                    <a:pt x="8" y="0"/>
                  </a:cubicBezTo>
                  <a:cubicBezTo>
                    <a:pt x="12" y="0"/>
                    <a:pt x="15" y="2"/>
                    <a:pt x="15" y="3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1" name="Google Shape;1021;ga271cc3a49_1_4321"/>
            <p:cNvSpPr/>
            <p:nvPr/>
          </p:nvSpPr>
          <p:spPr>
            <a:xfrm rot="5400000">
              <a:off x="-3389728" y="4230124"/>
              <a:ext cx="29027" cy="12901"/>
            </a:xfrm>
            <a:custGeom>
              <a:rect b="b" l="l" r="r" t="t"/>
              <a:pathLst>
                <a:path extrusionOk="0" h="7" w="16">
                  <a:moveTo>
                    <a:pt x="16" y="3"/>
                  </a:moveTo>
                  <a:cubicBezTo>
                    <a:pt x="16" y="5"/>
                    <a:pt x="13" y="6"/>
                    <a:pt x="8" y="7"/>
                  </a:cubicBezTo>
                  <a:cubicBezTo>
                    <a:pt x="4" y="7"/>
                    <a:pt x="0" y="5"/>
                    <a:pt x="0" y="3"/>
                  </a:cubicBezTo>
                  <a:cubicBezTo>
                    <a:pt x="0" y="1"/>
                    <a:pt x="3" y="0"/>
                    <a:pt x="8" y="0"/>
                  </a:cubicBezTo>
                  <a:cubicBezTo>
                    <a:pt x="13" y="0"/>
                    <a:pt x="16" y="1"/>
                    <a:pt x="16" y="3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2" name="Google Shape;1022;ga271cc3a49_1_4321"/>
            <p:cNvSpPr/>
            <p:nvPr/>
          </p:nvSpPr>
          <p:spPr>
            <a:xfrm rot="5400000">
              <a:off x="-3392953" y="4265601"/>
              <a:ext cx="29027" cy="12901"/>
            </a:xfrm>
            <a:custGeom>
              <a:rect b="b" l="l" r="r" t="t"/>
              <a:pathLst>
                <a:path extrusionOk="0" h="6" w="15">
                  <a:moveTo>
                    <a:pt x="15" y="3"/>
                  </a:moveTo>
                  <a:cubicBezTo>
                    <a:pt x="15" y="5"/>
                    <a:pt x="12" y="6"/>
                    <a:pt x="8" y="6"/>
                  </a:cubicBezTo>
                  <a:cubicBezTo>
                    <a:pt x="4" y="6"/>
                    <a:pt x="0" y="5"/>
                    <a:pt x="0" y="3"/>
                  </a:cubicBezTo>
                  <a:cubicBezTo>
                    <a:pt x="0" y="2"/>
                    <a:pt x="3" y="0"/>
                    <a:pt x="8" y="0"/>
                  </a:cubicBezTo>
                  <a:cubicBezTo>
                    <a:pt x="12" y="0"/>
                    <a:pt x="15" y="1"/>
                    <a:pt x="15" y="3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3" name="Google Shape;1023;ga271cc3a49_1_4321"/>
            <p:cNvSpPr/>
            <p:nvPr/>
          </p:nvSpPr>
          <p:spPr>
            <a:xfrm rot="5400000">
              <a:off x="-3317160" y="4118852"/>
              <a:ext cx="64505" cy="116109"/>
            </a:xfrm>
            <a:custGeom>
              <a:rect b="b" l="l" r="r" t="t"/>
              <a:pathLst>
                <a:path extrusionOk="0" h="61" w="34">
                  <a:moveTo>
                    <a:pt x="34" y="0"/>
                  </a:moveTo>
                  <a:cubicBezTo>
                    <a:pt x="34" y="0"/>
                    <a:pt x="6" y="36"/>
                    <a:pt x="0" y="61"/>
                  </a:cubicBezTo>
                  <a:cubicBezTo>
                    <a:pt x="0" y="61"/>
                    <a:pt x="16" y="29"/>
                    <a:pt x="34" y="0"/>
                  </a:cubicBezTo>
                  <a:close/>
                </a:path>
              </a:pathLst>
            </a:custGeom>
            <a:solidFill>
              <a:srgbClr val="F3CB5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4" name="Google Shape;1024;ga271cc3a49_1_4321"/>
            <p:cNvSpPr/>
            <p:nvPr/>
          </p:nvSpPr>
          <p:spPr>
            <a:xfrm rot="5400000">
              <a:off x="-2630179" y="4405900"/>
              <a:ext cx="264471" cy="212867"/>
            </a:xfrm>
            <a:custGeom>
              <a:rect b="b" l="l" r="r" t="t"/>
              <a:pathLst>
                <a:path extrusionOk="0" h="113" w="140">
                  <a:moveTo>
                    <a:pt x="2" y="59"/>
                  </a:moveTo>
                  <a:cubicBezTo>
                    <a:pt x="23" y="59"/>
                    <a:pt x="34" y="63"/>
                    <a:pt x="41" y="65"/>
                  </a:cubicBezTo>
                  <a:cubicBezTo>
                    <a:pt x="55" y="79"/>
                    <a:pt x="119" y="112"/>
                    <a:pt x="119" y="112"/>
                  </a:cubicBezTo>
                  <a:cubicBezTo>
                    <a:pt x="129" y="113"/>
                    <a:pt x="138" y="105"/>
                    <a:pt x="138" y="95"/>
                  </a:cubicBezTo>
                  <a:cubicBezTo>
                    <a:pt x="140" y="18"/>
                    <a:pt x="140" y="18"/>
                    <a:pt x="140" y="18"/>
                  </a:cubicBezTo>
                  <a:cubicBezTo>
                    <a:pt x="140" y="8"/>
                    <a:pt x="132" y="0"/>
                    <a:pt x="123" y="0"/>
                  </a:cubicBezTo>
                  <a:cubicBezTo>
                    <a:pt x="123" y="0"/>
                    <a:pt x="56" y="34"/>
                    <a:pt x="41" y="48"/>
                  </a:cubicBezTo>
                  <a:cubicBezTo>
                    <a:pt x="29" y="52"/>
                    <a:pt x="13" y="51"/>
                    <a:pt x="0" y="53"/>
                  </a:cubicBezTo>
                </a:path>
              </a:pathLst>
            </a:custGeom>
            <a:solidFill>
              <a:srgbClr val="FCE35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5" name="Google Shape;1025;ga271cc3a49_1_4321"/>
            <p:cNvSpPr/>
            <p:nvPr/>
          </p:nvSpPr>
          <p:spPr>
            <a:xfrm rot="5400000">
              <a:off x="-2522133" y="4523622"/>
              <a:ext cx="48379" cy="199966"/>
            </a:xfrm>
            <a:custGeom>
              <a:rect b="b" l="l" r="r" t="t"/>
              <a:pathLst>
                <a:path extrusionOk="0" h="106" w="26">
                  <a:moveTo>
                    <a:pt x="12" y="1"/>
                  </a:moveTo>
                  <a:cubicBezTo>
                    <a:pt x="26" y="2"/>
                    <a:pt x="21" y="24"/>
                    <a:pt x="20" y="53"/>
                  </a:cubicBezTo>
                  <a:cubicBezTo>
                    <a:pt x="20" y="82"/>
                    <a:pt x="20" y="105"/>
                    <a:pt x="9" y="106"/>
                  </a:cubicBezTo>
                  <a:cubicBezTo>
                    <a:pt x="4" y="106"/>
                    <a:pt x="0" y="82"/>
                    <a:pt x="1" y="53"/>
                  </a:cubicBezTo>
                  <a:cubicBezTo>
                    <a:pt x="1" y="24"/>
                    <a:pt x="6" y="0"/>
                    <a:pt x="12" y="1"/>
                  </a:cubicBezTo>
                  <a:close/>
                </a:path>
              </a:pathLst>
            </a:custGeom>
            <a:solidFill>
              <a:srgbClr val="F8CF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6" name="Google Shape;1026;ga271cc3a49_1_4321"/>
            <p:cNvSpPr/>
            <p:nvPr/>
          </p:nvSpPr>
          <p:spPr>
            <a:xfrm rot="5400000">
              <a:off x="-2551160" y="4513947"/>
              <a:ext cx="51604" cy="151587"/>
            </a:xfrm>
            <a:custGeom>
              <a:rect b="b" l="l" r="r" t="t"/>
              <a:pathLst>
                <a:path extrusionOk="0" h="81" w="27">
                  <a:moveTo>
                    <a:pt x="22" y="81"/>
                  </a:moveTo>
                  <a:cubicBezTo>
                    <a:pt x="0" y="66"/>
                    <a:pt x="18" y="0"/>
                    <a:pt x="18" y="0"/>
                  </a:cubicBezTo>
                  <a:cubicBezTo>
                    <a:pt x="13" y="77"/>
                    <a:pt x="27" y="80"/>
                    <a:pt x="27" y="80"/>
                  </a:cubicBezTo>
                </a:path>
              </a:pathLst>
            </a:custGeom>
            <a:solidFill>
              <a:srgbClr val="FBEDA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7" name="Google Shape;1027;ga271cc3a49_1_4321"/>
            <p:cNvSpPr/>
            <p:nvPr/>
          </p:nvSpPr>
          <p:spPr>
            <a:xfrm rot="5400000">
              <a:off x="-2562448" y="4541361"/>
              <a:ext cx="29027" cy="106434"/>
            </a:xfrm>
            <a:custGeom>
              <a:rect b="b" l="l" r="r" t="t"/>
              <a:pathLst>
                <a:path extrusionOk="0" h="56" w="16">
                  <a:moveTo>
                    <a:pt x="16" y="56"/>
                  </a:moveTo>
                  <a:cubicBezTo>
                    <a:pt x="16" y="56"/>
                    <a:pt x="3" y="41"/>
                    <a:pt x="8" y="0"/>
                  </a:cubicBezTo>
                  <a:cubicBezTo>
                    <a:pt x="8" y="0"/>
                    <a:pt x="0" y="44"/>
                    <a:pt x="16" y="5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8" name="Google Shape;1028;ga271cc3a49_1_4321"/>
            <p:cNvSpPr/>
            <p:nvPr/>
          </p:nvSpPr>
          <p:spPr>
            <a:xfrm rot="5400000">
              <a:off x="-2573737" y="4604254"/>
              <a:ext cx="12901" cy="22577"/>
            </a:xfrm>
            <a:custGeom>
              <a:rect b="b" l="l" r="r" t="t"/>
              <a:pathLst>
                <a:path extrusionOk="0" h="12" w="6">
                  <a:moveTo>
                    <a:pt x="3" y="1"/>
                  </a:moveTo>
                  <a:cubicBezTo>
                    <a:pt x="5" y="1"/>
                    <a:pt x="6" y="3"/>
                    <a:pt x="6" y="7"/>
                  </a:cubicBezTo>
                  <a:cubicBezTo>
                    <a:pt x="6" y="10"/>
                    <a:pt x="5" y="12"/>
                    <a:pt x="3" y="12"/>
                  </a:cubicBezTo>
                  <a:cubicBezTo>
                    <a:pt x="1" y="12"/>
                    <a:pt x="0" y="10"/>
                    <a:pt x="0" y="6"/>
                  </a:cubicBezTo>
                  <a:cubicBezTo>
                    <a:pt x="0" y="3"/>
                    <a:pt x="2" y="0"/>
                    <a:pt x="3" y="1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9" name="Google Shape;1029;ga271cc3a49_1_4321"/>
            <p:cNvSpPr/>
            <p:nvPr/>
          </p:nvSpPr>
          <p:spPr>
            <a:xfrm rot="5400000">
              <a:off x="-2544710" y="4617155"/>
              <a:ext cx="6451" cy="22577"/>
            </a:xfrm>
            <a:custGeom>
              <a:rect b="b" l="l" r="r" t="t"/>
              <a:pathLst>
                <a:path extrusionOk="0" h="11" w="5">
                  <a:moveTo>
                    <a:pt x="3" y="0"/>
                  </a:moveTo>
                  <a:cubicBezTo>
                    <a:pt x="4" y="0"/>
                    <a:pt x="5" y="3"/>
                    <a:pt x="5" y="5"/>
                  </a:cubicBezTo>
                  <a:cubicBezTo>
                    <a:pt x="5" y="8"/>
                    <a:pt x="4" y="11"/>
                    <a:pt x="2" y="11"/>
                  </a:cubicBezTo>
                  <a:cubicBezTo>
                    <a:pt x="1" y="11"/>
                    <a:pt x="0" y="8"/>
                    <a:pt x="0" y="5"/>
                  </a:cubicBezTo>
                  <a:cubicBezTo>
                    <a:pt x="0" y="2"/>
                    <a:pt x="2" y="0"/>
                    <a:pt x="3" y="0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0" name="Google Shape;1030;ga271cc3a49_1_4321"/>
            <p:cNvSpPr/>
            <p:nvPr/>
          </p:nvSpPr>
          <p:spPr>
            <a:xfrm rot="5400000">
              <a:off x="-2430213" y="4621993"/>
              <a:ext cx="9676" cy="22577"/>
            </a:xfrm>
            <a:custGeom>
              <a:rect b="b" l="l" r="r" t="t"/>
              <a:pathLst>
                <a:path extrusionOk="0" h="11" w="5">
                  <a:moveTo>
                    <a:pt x="2" y="0"/>
                  </a:moveTo>
                  <a:cubicBezTo>
                    <a:pt x="4" y="0"/>
                    <a:pt x="5" y="2"/>
                    <a:pt x="5" y="5"/>
                  </a:cubicBezTo>
                  <a:cubicBezTo>
                    <a:pt x="5" y="8"/>
                    <a:pt x="3" y="11"/>
                    <a:pt x="2" y="11"/>
                  </a:cubicBezTo>
                  <a:cubicBezTo>
                    <a:pt x="1" y="11"/>
                    <a:pt x="0" y="8"/>
                    <a:pt x="0" y="5"/>
                  </a:cubicBezTo>
                  <a:cubicBezTo>
                    <a:pt x="0" y="2"/>
                    <a:pt x="1" y="0"/>
                    <a:pt x="2" y="0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1" name="Google Shape;1031;ga271cc3a49_1_4321"/>
            <p:cNvSpPr/>
            <p:nvPr/>
          </p:nvSpPr>
          <p:spPr>
            <a:xfrm rot="5400000">
              <a:off x="-2454402" y="4623605"/>
              <a:ext cx="6451" cy="16126"/>
            </a:xfrm>
            <a:custGeom>
              <a:rect b="b" l="l" r="r" t="t"/>
              <a:pathLst>
                <a:path extrusionOk="0" h="9" w="4">
                  <a:moveTo>
                    <a:pt x="2" y="0"/>
                  </a:moveTo>
                  <a:cubicBezTo>
                    <a:pt x="4" y="0"/>
                    <a:pt x="4" y="2"/>
                    <a:pt x="4" y="5"/>
                  </a:cubicBezTo>
                  <a:cubicBezTo>
                    <a:pt x="4" y="7"/>
                    <a:pt x="3" y="9"/>
                    <a:pt x="2" y="9"/>
                  </a:cubicBezTo>
                  <a:cubicBezTo>
                    <a:pt x="1" y="9"/>
                    <a:pt x="0" y="7"/>
                    <a:pt x="0" y="5"/>
                  </a:cubicBezTo>
                  <a:cubicBezTo>
                    <a:pt x="0" y="2"/>
                    <a:pt x="1" y="0"/>
                    <a:pt x="2" y="0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2" name="Google Shape;1032;ga271cc3a49_1_4321"/>
            <p:cNvSpPr/>
            <p:nvPr/>
          </p:nvSpPr>
          <p:spPr>
            <a:xfrm rot="5400000">
              <a:off x="-2536646" y="4599416"/>
              <a:ext cx="16126" cy="29027"/>
            </a:xfrm>
            <a:custGeom>
              <a:rect b="b" l="l" r="r" t="t"/>
              <a:pathLst>
                <a:path extrusionOk="0" h="14" w="8">
                  <a:moveTo>
                    <a:pt x="4" y="0"/>
                  </a:moveTo>
                  <a:cubicBezTo>
                    <a:pt x="6" y="0"/>
                    <a:pt x="8" y="3"/>
                    <a:pt x="7" y="7"/>
                  </a:cubicBezTo>
                  <a:cubicBezTo>
                    <a:pt x="7" y="11"/>
                    <a:pt x="6" y="14"/>
                    <a:pt x="3" y="14"/>
                  </a:cubicBezTo>
                  <a:cubicBezTo>
                    <a:pt x="1" y="14"/>
                    <a:pt x="0" y="11"/>
                    <a:pt x="0" y="7"/>
                  </a:cubicBezTo>
                  <a:cubicBezTo>
                    <a:pt x="0" y="3"/>
                    <a:pt x="2" y="0"/>
                    <a:pt x="4" y="0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3" name="Google Shape;1033;ga271cc3a49_1_4321"/>
            <p:cNvSpPr/>
            <p:nvPr/>
          </p:nvSpPr>
          <p:spPr>
            <a:xfrm rot="5400000">
              <a:off x="-2499556" y="4613930"/>
              <a:ext cx="12901" cy="29027"/>
            </a:xfrm>
            <a:custGeom>
              <a:rect b="b" l="l" r="r" t="t"/>
              <a:pathLst>
                <a:path extrusionOk="0" h="15" w="7">
                  <a:moveTo>
                    <a:pt x="4" y="1"/>
                  </a:moveTo>
                  <a:cubicBezTo>
                    <a:pt x="5" y="1"/>
                    <a:pt x="7" y="4"/>
                    <a:pt x="7" y="8"/>
                  </a:cubicBezTo>
                  <a:cubicBezTo>
                    <a:pt x="7" y="12"/>
                    <a:pt x="5" y="15"/>
                    <a:pt x="3" y="15"/>
                  </a:cubicBezTo>
                  <a:cubicBezTo>
                    <a:pt x="2" y="15"/>
                    <a:pt x="0" y="12"/>
                    <a:pt x="0" y="8"/>
                  </a:cubicBezTo>
                  <a:cubicBezTo>
                    <a:pt x="0" y="4"/>
                    <a:pt x="2" y="0"/>
                    <a:pt x="4" y="1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4" name="Google Shape;1034;ga271cc3a49_1_4321"/>
            <p:cNvSpPr/>
            <p:nvPr/>
          </p:nvSpPr>
          <p:spPr>
            <a:xfrm rot="5400000">
              <a:off x="-2494718" y="4596191"/>
              <a:ext cx="12901" cy="32253"/>
            </a:xfrm>
            <a:custGeom>
              <a:rect b="b" l="l" r="r" t="t"/>
              <a:pathLst>
                <a:path extrusionOk="0" h="17" w="7">
                  <a:moveTo>
                    <a:pt x="4" y="0"/>
                  </a:moveTo>
                  <a:cubicBezTo>
                    <a:pt x="5" y="0"/>
                    <a:pt x="7" y="4"/>
                    <a:pt x="7" y="8"/>
                  </a:cubicBezTo>
                  <a:cubicBezTo>
                    <a:pt x="7" y="13"/>
                    <a:pt x="5" y="17"/>
                    <a:pt x="3" y="17"/>
                  </a:cubicBezTo>
                  <a:cubicBezTo>
                    <a:pt x="1" y="16"/>
                    <a:pt x="0" y="13"/>
                    <a:pt x="0" y="8"/>
                  </a:cubicBezTo>
                  <a:cubicBezTo>
                    <a:pt x="0" y="4"/>
                    <a:pt x="2" y="0"/>
                    <a:pt x="4" y="0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5" name="Google Shape;1035;ga271cc3a49_1_4321"/>
            <p:cNvSpPr/>
            <p:nvPr/>
          </p:nvSpPr>
          <p:spPr>
            <a:xfrm rot="5400000">
              <a:off x="-2459240" y="4602641"/>
              <a:ext cx="12901" cy="25802"/>
            </a:xfrm>
            <a:custGeom>
              <a:rect b="b" l="l" r="r" t="t"/>
              <a:pathLst>
                <a:path extrusionOk="0" h="14" w="6">
                  <a:moveTo>
                    <a:pt x="3" y="0"/>
                  </a:moveTo>
                  <a:cubicBezTo>
                    <a:pt x="5" y="0"/>
                    <a:pt x="6" y="3"/>
                    <a:pt x="6" y="7"/>
                  </a:cubicBezTo>
                  <a:cubicBezTo>
                    <a:pt x="6" y="11"/>
                    <a:pt x="5" y="14"/>
                    <a:pt x="3" y="14"/>
                  </a:cubicBezTo>
                  <a:cubicBezTo>
                    <a:pt x="1" y="14"/>
                    <a:pt x="0" y="11"/>
                    <a:pt x="0" y="7"/>
                  </a:cubicBezTo>
                  <a:cubicBezTo>
                    <a:pt x="0" y="3"/>
                    <a:pt x="2" y="0"/>
                    <a:pt x="3" y="0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6" name="Google Shape;1036;ga271cc3a49_1_4321"/>
            <p:cNvSpPr/>
            <p:nvPr/>
          </p:nvSpPr>
          <p:spPr>
            <a:xfrm rot="5400000">
              <a:off x="-2714036" y="1648302"/>
              <a:ext cx="83857" cy="103208"/>
            </a:xfrm>
            <a:custGeom>
              <a:rect b="b" l="l" r="r" t="t"/>
              <a:pathLst>
                <a:path extrusionOk="0" h="55" w="44">
                  <a:moveTo>
                    <a:pt x="0" y="0"/>
                  </a:moveTo>
                  <a:cubicBezTo>
                    <a:pt x="6" y="9"/>
                    <a:pt x="7" y="19"/>
                    <a:pt x="7" y="30"/>
                  </a:cubicBezTo>
                  <a:cubicBezTo>
                    <a:pt x="7" y="38"/>
                    <a:pt x="6" y="47"/>
                    <a:pt x="6" y="55"/>
                  </a:cubicBezTo>
                  <a:cubicBezTo>
                    <a:pt x="9" y="45"/>
                    <a:pt x="18" y="38"/>
                    <a:pt x="26" y="32"/>
                  </a:cubicBezTo>
                  <a:cubicBezTo>
                    <a:pt x="29" y="29"/>
                    <a:pt x="33" y="28"/>
                    <a:pt x="37" y="26"/>
                  </a:cubicBezTo>
                  <a:cubicBezTo>
                    <a:pt x="39" y="26"/>
                    <a:pt x="43" y="25"/>
                    <a:pt x="44" y="24"/>
                  </a:cubicBezTo>
                  <a:cubicBezTo>
                    <a:pt x="41" y="20"/>
                    <a:pt x="36" y="18"/>
                    <a:pt x="32" y="16"/>
                  </a:cubicBezTo>
                  <a:cubicBezTo>
                    <a:pt x="28" y="14"/>
                    <a:pt x="23" y="11"/>
                    <a:pt x="18" y="10"/>
                  </a:cubicBezTo>
                  <a:cubicBezTo>
                    <a:pt x="12" y="7"/>
                    <a:pt x="5" y="4"/>
                    <a:pt x="0" y="0"/>
                  </a:cubicBezTo>
                </a:path>
              </a:pathLst>
            </a:custGeom>
            <a:solidFill>
              <a:srgbClr val="F6D75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7" name="Google Shape;1037;ga271cc3a49_1_4321"/>
            <p:cNvSpPr/>
            <p:nvPr/>
          </p:nvSpPr>
          <p:spPr>
            <a:xfrm rot="5400000">
              <a:off x="-2691459" y="1654752"/>
              <a:ext cx="51604" cy="77406"/>
            </a:xfrm>
            <a:custGeom>
              <a:rect b="b" l="l" r="r" t="t"/>
              <a:pathLst>
                <a:path extrusionOk="0" h="40" w="27">
                  <a:moveTo>
                    <a:pt x="3" y="40"/>
                  </a:moveTo>
                  <a:cubicBezTo>
                    <a:pt x="4" y="34"/>
                    <a:pt x="3" y="26"/>
                    <a:pt x="3" y="19"/>
                  </a:cubicBezTo>
                  <a:cubicBezTo>
                    <a:pt x="2" y="12"/>
                    <a:pt x="3" y="6"/>
                    <a:pt x="0" y="0"/>
                  </a:cubicBezTo>
                  <a:cubicBezTo>
                    <a:pt x="2" y="1"/>
                    <a:pt x="4" y="3"/>
                    <a:pt x="7" y="4"/>
                  </a:cubicBezTo>
                  <a:cubicBezTo>
                    <a:pt x="9" y="5"/>
                    <a:pt x="12" y="6"/>
                    <a:pt x="15" y="7"/>
                  </a:cubicBezTo>
                  <a:cubicBezTo>
                    <a:pt x="20" y="8"/>
                    <a:pt x="24" y="10"/>
                    <a:pt x="27" y="12"/>
                  </a:cubicBezTo>
                  <a:cubicBezTo>
                    <a:pt x="26" y="11"/>
                    <a:pt x="23" y="11"/>
                    <a:pt x="21" y="10"/>
                  </a:cubicBezTo>
                  <a:cubicBezTo>
                    <a:pt x="19" y="9"/>
                    <a:pt x="17" y="8"/>
                    <a:pt x="15" y="8"/>
                  </a:cubicBezTo>
                  <a:cubicBezTo>
                    <a:pt x="11" y="7"/>
                    <a:pt x="7" y="6"/>
                    <a:pt x="4" y="4"/>
                  </a:cubicBezTo>
                  <a:cubicBezTo>
                    <a:pt x="3" y="10"/>
                    <a:pt x="3" y="17"/>
                    <a:pt x="3" y="23"/>
                  </a:cubicBezTo>
                  <a:cubicBezTo>
                    <a:pt x="3" y="26"/>
                    <a:pt x="3" y="29"/>
                    <a:pt x="3" y="31"/>
                  </a:cubicBezTo>
                  <a:cubicBezTo>
                    <a:pt x="3" y="33"/>
                    <a:pt x="4" y="36"/>
                    <a:pt x="4" y="38"/>
                  </a:cubicBezTo>
                </a:path>
              </a:pathLst>
            </a:custGeom>
            <a:solidFill>
              <a:srgbClr val="F3CB5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8" name="Google Shape;1038;ga271cc3a49_1_4321"/>
            <p:cNvSpPr/>
            <p:nvPr/>
          </p:nvSpPr>
          <p:spPr>
            <a:xfrm rot="5400000">
              <a:off x="-2804343" y="1645076"/>
              <a:ext cx="48379" cy="61280"/>
            </a:xfrm>
            <a:custGeom>
              <a:rect b="b" l="l" r="r" t="t"/>
              <a:pathLst>
                <a:path extrusionOk="0" h="32" w="24">
                  <a:moveTo>
                    <a:pt x="6" y="0"/>
                  </a:moveTo>
                  <a:cubicBezTo>
                    <a:pt x="5" y="6"/>
                    <a:pt x="5" y="12"/>
                    <a:pt x="3" y="19"/>
                  </a:cubicBezTo>
                  <a:cubicBezTo>
                    <a:pt x="2" y="23"/>
                    <a:pt x="1" y="27"/>
                    <a:pt x="0" y="32"/>
                  </a:cubicBezTo>
                  <a:cubicBezTo>
                    <a:pt x="4" y="29"/>
                    <a:pt x="8" y="26"/>
                    <a:pt x="13" y="24"/>
                  </a:cubicBezTo>
                  <a:cubicBezTo>
                    <a:pt x="16" y="22"/>
                    <a:pt x="21" y="21"/>
                    <a:pt x="24" y="18"/>
                  </a:cubicBezTo>
                  <a:cubicBezTo>
                    <a:pt x="21" y="18"/>
                    <a:pt x="18" y="19"/>
                    <a:pt x="15" y="19"/>
                  </a:cubicBezTo>
                  <a:cubicBezTo>
                    <a:pt x="12" y="19"/>
                    <a:pt x="9" y="16"/>
                    <a:pt x="8" y="13"/>
                  </a:cubicBezTo>
                  <a:cubicBezTo>
                    <a:pt x="8" y="11"/>
                    <a:pt x="8" y="8"/>
                    <a:pt x="8" y="5"/>
                  </a:cubicBezTo>
                  <a:cubicBezTo>
                    <a:pt x="8" y="4"/>
                    <a:pt x="7" y="3"/>
                    <a:pt x="7" y="1"/>
                  </a:cubicBezTo>
                </a:path>
              </a:pathLst>
            </a:custGeom>
            <a:solidFill>
              <a:srgbClr val="F6D75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9" name="Google Shape;1039;ga271cc3a49_1_4321"/>
            <p:cNvSpPr/>
            <p:nvPr/>
          </p:nvSpPr>
          <p:spPr>
            <a:xfrm rot="5400000">
              <a:off x="-2551160" y="4449441"/>
              <a:ext cx="80632" cy="109659"/>
            </a:xfrm>
            <a:custGeom>
              <a:rect b="b" l="l" r="r" t="t"/>
              <a:pathLst>
                <a:path extrusionOk="0" h="58" w="42">
                  <a:moveTo>
                    <a:pt x="20" y="0"/>
                  </a:moveTo>
                  <a:cubicBezTo>
                    <a:pt x="15" y="2"/>
                    <a:pt x="7" y="7"/>
                    <a:pt x="4" y="12"/>
                  </a:cubicBezTo>
                  <a:cubicBezTo>
                    <a:pt x="0" y="17"/>
                    <a:pt x="2" y="22"/>
                    <a:pt x="4" y="28"/>
                  </a:cubicBezTo>
                  <a:cubicBezTo>
                    <a:pt x="6" y="35"/>
                    <a:pt x="14" y="39"/>
                    <a:pt x="19" y="44"/>
                  </a:cubicBezTo>
                  <a:cubicBezTo>
                    <a:pt x="23" y="47"/>
                    <a:pt x="27" y="50"/>
                    <a:pt x="31" y="53"/>
                  </a:cubicBezTo>
                  <a:cubicBezTo>
                    <a:pt x="34" y="55"/>
                    <a:pt x="39" y="56"/>
                    <a:pt x="42" y="58"/>
                  </a:cubicBezTo>
                  <a:cubicBezTo>
                    <a:pt x="37" y="55"/>
                    <a:pt x="33" y="50"/>
                    <a:pt x="30" y="45"/>
                  </a:cubicBezTo>
                  <a:cubicBezTo>
                    <a:pt x="26" y="40"/>
                    <a:pt x="19" y="35"/>
                    <a:pt x="18" y="29"/>
                  </a:cubicBezTo>
                  <a:cubicBezTo>
                    <a:pt x="15" y="21"/>
                    <a:pt x="17" y="8"/>
                    <a:pt x="21" y="1"/>
                  </a:cubicBezTo>
                </a:path>
              </a:pathLst>
            </a:custGeom>
            <a:solidFill>
              <a:srgbClr val="F6D75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0" name="Google Shape;1040;ga271cc3a49_1_4321"/>
            <p:cNvSpPr/>
            <p:nvPr/>
          </p:nvSpPr>
          <p:spPr>
            <a:xfrm rot="5400000">
              <a:off x="-2507619" y="4454279"/>
              <a:ext cx="19352" cy="58055"/>
            </a:xfrm>
            <a:custGeom>
              <a:rect b="b" l="l" r="r" t="t"/>
              <a:pathLst>
                <a:path extrusionOk="0" h="30" w="9">
                  <a:moveTo>
                    <a:pt x="7" y="0"/>
                  </a:moveTo>
                  <a:cubicBezTo>
                    <a:pt x="2" y="2"/>
                    <a:pt x="0" y="11"/>
                    <a:pt x="0" y="15"/>
                  </a:cubicBezTo>
                  <a:cubicBezTo>
                    <a:pt x="0" y="22"/>
                    <a:pt x="4" y="26"/>
                    <a:pt x="9" y="30"/>
                  </a:cubicBezTo>
                  <a:cubicBezTo>
                    <a:pt x="3" y="23"/>
                    <a:pt x="0" y="9"/>
                    <a:pt x="6" y="1"/>
                  </a:cubicBezTo>
                </a:path>
              </a:pathLst>
            </a:custGeom>
            <a:solidFill>
              <a:srgbClr val="F3CB5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41" name="Google Shape;1041;ga271cc3a49_1_4321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042" name="Google Shape;1042;ga271cc3a49_1_4321"/>
          <p:cNvSpPr/>
          <p:nvPr/>
        </p:nvSpPr>
        <p:spPr>
          <a:xfrm>
            <a:off x="8452045" y="0"/>
            <a:ext cx="3796200" cy="1531200"/>
          </a:xfrm>
          <a:prstGeom prst="rect">
            <a:avLst/>
          </a:prstGeom>
          <a:solidFill>
            <a:srgbClr val="9DC3E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3" name="Google Shape;1043;ga271cc3a49_1_4321"/>
          <p:cNvSpPr/>
          <p:nvPr/>
        </p:nvSpPr>
        <p:spPr>
          <a:xfrm>
            <a:off x="6382982" y="0"/>
            <a:ext cx="5842054" cy="6858232"/>
          </a:xfrm>
          <a:custGeom>
            <a:rect b="b" l="l" r="r" t="t"/>
            <a:pathLst>
              <a:path extrusionOk="0" h="190295" w="206433">
                <a:moveTo>
                  <a:pt x="22050" y="0"/>
                </a:moveTo>
                <a:cubicBezTo>
                  <a:pt x="22050" y="0"/>
                  <a:pt x="0" y="36406"/>
                  <a:pt x="40424" y="70348"/>
                </a:cubicBezTo>
                <a:cubicBezTo>
                  <a:pt x="71352" y="96323"/>
                  <a:pt x="91690" y="165529"/>
                  <a:pt x="72836" y="190294"/>
                </a:cubicBezTo>
                <a:lnTo>
                  <a:pt x="206433" y="190294"/>
                </a:lnTo>
                <a:lnTo>
                  <a:pt x="206433" y="0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4" name="Google Shape;1044;ga271cc3a49_1_4321"/>
          <p:cNvSpPr/>
          <p:nvPr/>
        </p:nvSpPr>
        <p:spPr>
          <a:xfrm>
            <a:off x="6816856" y="0"/>
            <a:ext cx="5431252" cy="6858232"/>
          </a:xfrm>
          <a:custGeom>
            <a:rect b="b" l="l" r="r" t="t"/>
            <a:pathLst>
              <a:path extrusionOk="0" h="190295" w="206433">
                <a:moveTo>
                  <a:pt x="22050" y="0"/>
                </a:moveTo>
                <a:cubicBezTo>
                  <a:pt x="22050" y="0"/>
                  <a:pt x="0" y="36406"/>
                  <a:pt x="40424" y="70348"/>
                </a:cubicBezTo>
                <a:cubicBezTo>
                  <a:pt x="71352" y="96323"/>
                  <a:pt x="91690" y="165529"/>
                  <a:pt x="72836" y="190294"/>
                </a:cubicBezTo>
                <a:lnTo>
                  <a:pt x="206433" y="190294"/>
                </a:lnTo>
                <a:lnTo>
                  <a:pt x="206433" y="41428"/>
                </a:lnTo>
                <a:cubicBezTo>
                  <a:pt x="195659" y="33290"/>
                  <a:pt x="181069" y="29126"/>
                  <a:pt x="166086" y="29126"/>
                </a:cubicBezTo>
                <a:cubicBezTo>
                  <a:pt x="157579" y="29126"/>
                  <a:pt x="148944" y="30468"/>
                  <a:pt x="140810" y="33188"/>
                </a:cubicBezTo>
                <a:cubicBezTo>
                  <a:pt x="136525" y="34619"/>
                  <a:pt x="132657" y="35260"/>
                  <a:pt x="129120" y="35260"/>
                </a:cubicBezTo>
                <a:cubicBezTo>
                  <a:pt x="108896" y="35260"/>
                  <a:pt x="99447" y="14298"/>
                  <a:pt x="84294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5" name="Google Shape;1045;ga271cc3a49_1_4321"/>
          <p:cNvSpPr/>
          <p:nvPr/>
        </p:nvSpPr>
        <p:spPr>
          <a:xfrm>
            <a:off x="8463670" y="1"/>
            <a:ext cx="3796200" cy="15312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6" name="Google Shape;1046;ga271cc3a49_1_4321"/>
          <p:cNvSpPr/>
          <p:nvPr/>
        </p:nvSpPr>
        <p:spPr>
          <a:xfrm>
            <a:off x="11664642" y="-1"/>
            <a:ext cx="4278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0" lang="en-US" sz="4800" u="none" cap="none" strike="noStrike">
                <a:solidFill>
                  <a:srgbClr val="262626"/>
                </a:solidFill>
                <a:latin typeface="Comic Sans MS"/>
                <a:ea typeface="Comic Sans MS"/>
                <a:cs typeface="Comic Sans MS"/>
                <a:sym typeface="Comic Sans MS"/>
              </a:rPr>
              <a:t>9</a:t>
            </a:r>
            <a:endParaRPr b="0" i="0" sz="4800" u="none" cap="none" strike="noStrike">
              <a:solidFill>
                <a:srgbClr val="262626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047" name="Google Shape;1047;ga271cc3a49_1_4321"/>
          <p:cNvSpPr txBox="1"/>
          <p:nvPr/>
        </p:nvSpPr>
        <p:spPr>
          <a:xfrm>
            <a:off x="9646717" y="3544799"/>
            <a:ext cx="2167500" cy="2194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2000"/>
              <a:buFont typeface="Arial"/>
              <a:buNone/>
            </a:pPr>
            <a:r>
              <a:rPr b="1" i="0" lang="en-US" sz="2100" u="none" cap="none" strike="noStrike">
                <a:solidFill>
                  <a:srgbClr val="3A3838"/>
                </a:solidFill>
                <a:latin typeface="Titillium Web"/>
                <a:ea typeface="Titillium Web"/>
                <a:cs typeface="Titillium Web"/>
                <a:sym typeface="Titillium Web"/>
              </a:rPr>
              <a:t>Color Index:</a:t>
            </a:r>
            <a:endParaRPr b="0" i="0" sz="1500" u="none" cap="none" strike="noStrike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Main text</a:t>
            </a:r>
            <a:endParaRPr b="0" i="0" sz="15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CC4125"/>
                </a:solidFill>
                <a:latin typeface="Titillium Web"/>
                <a:ea typeface="Titillium Web"/>
                <a:cs typeface="Titillium Web"/>
                <a:sym typeface="Titillium Web"/>
              </a:rPr>
              <a:t>Important</a:t>
            </a:r>
            <a:endParaRPr b="0" i="0" sz="1500" u="none" cap="none" strike="noStrike">
              <a:solidFill>
                <a:srgbClr val="CC4125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27BA0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C27BA0"/>
                </a:solidFill>
                <a:latin typeface="Titillium Web"/>
                <a:ea typeface="Titillium Web"/>
                <a:cs typeface="Titillium Web"/>
                <a:sym typeface="Titillium Web"/>
              </a:rPr>
              <a:t>Girls Slides</a:t>
            </a:r>
            <a:endParaRPr b="0" i="0" sz="1500" u="none" cap="none" strike="noStrike">
              <a:solidFill>
                <a:srgbClr val="C27BA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3D85C6"/>
                </a:solidFill>
                <a:latin typeface="Titillium Web"/>
                <a:ea typeface="Titillium Web"/>
                <a:cs typeface="Titillium Web"/>
                <a:sym typeface="Titillium Web"/>
              </a:rPr>
              <a:t>Boys Slides</a:t>
            </a:r>
            <a:endParaRPr b="0" i="0" sz="1500" u="none" cap="none" strike="noStrike">
              <a:solidFill>
                <a:srgbClr val="3D85C6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3C47D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93C47D"/>
                </a:solidFill>
                <a:latin typeface="Titillium Web"/>
                <a:ea typeface="Titillium Web"/>
                <a:cs typeface="Titillium Web"/>
                <a:sym typeface="Titillium Web"/>
              </a:rPr>
              <a:t>Notes</a:t>
            </a:r>
            <a:endParaRPr b="0" i="0" sz="1500" u="none" cap="none" strike="noStrike">
              <a:solidFill>
                <a:srgbClr val="93C47D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B7B7B7"/>
                </a:solidFill>
                <a:latin typeface="Titillium Web"/>
                <a:ea typeface="Titillium Web"/>
                <a:cs typeface="Titillium Web"/>
                <a:sym typeface="Titillium Web"/>
              </a:rPr>
              <a:t>Extra</a:t>
            </a:r>
            <a:endParaRPr b="1" i="0" sz="2100" u="none" cap="none" strike="noStrike">
              <a:solidFill>
                <a:srgbClr val="B7B7B7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grpSp>
        <p:nvGrpSpPr>
          <p:cNvPr id="1048" name="Google Shape;1048;ga271cc3a49_1_4321"/>
          <p:cNvGrpSpPr/>
          <p:nvPr/>
        </p:nvGrpSpPr>
        <p:grpSpPr>
          <a:xfrm>
            <a:off x="11279852" y="-731358"/>
            <a:ext cx="1357379" cy="2067424"/>
            <a:chOff x="11279852" y="-731358"/>
            <a:chExt cx="1357379" cy="2067424"/>
          </a:xfrm>
        </p:grpSpPr>
        <p:sp>
          <p:nvSpPr>
            <p:cNvPr id="1049" name="Google Shape;1049;ga271cc3a49_1_4321"/>
            <p:cNvSpPr/>
            <p:nvPr/>
          </p:nvSpPr>
          <p:spPr>
            <a:xfrm>
              <a:off x="11279852" y="-696167"/>
              <a:ext cx="1291825" cy="1970000"/>
            </a:xfrm>
            <a:custGeom>
              <a:rect b="b" l="l" r="r" t="t"/>
              <a:pathLst>
                <a:path extrusionOk="0" h="78800" w="51673">
                  <a:moveTo>
                    <a:pt x="42850" y="1"/>
                  </a:moveTo>
                  <a:cubicBezTo>
                    <a:pt x="42070" y="1"/>
                    <a:pt x="41195" y="61"/>
                    <a:pt x="40214" y="187"/>
                  </a:cubicBezTo>
                  <a:cubicBezTo>
                    <a:pt x="34287" y="947"/>
                    <a:pt x="27751" y="2618"/>
                    <a:pt x="21794" y="5324"/>
                  </a:cubicBezTo>
                  <a:cubicBezTo>
                    <a:pt x="13374" y="9153"/>
                    <a:pt x="5988" y="15050"/>
                    <a:pt x="2645" y="23409"/>
                  </a:cubicBezTo>
                  <a:cubicBezTo>
                    <a:pt x="760" y="28151"/>
                    <a:pt x="243" y="33318"/>
                    <a:pt x="91" y="38424"/>
                  </a:cubicBezTo>
                  <a:cubicBezTo>
                    <a:pt x="0" y="42345"/>
                    <a:pt x="91" y="46449"/>
                    <a:pt x="1520" y="50157"/>
                  </a:cubicBezTo>
                  <a:cubicBezTo>
                    <a:pt x="2584" y="52893"/>
                    <a:pt x="4286" y="55324"/>
                    <a:pt x="5988" y="57665"/>
                  </a:cubicBezTo>
                  <a:cubicBezTo>
                    <a:pt x="11034" y="64747"/>
                    <a:pt x="16444" y="72103"/>
                    <a:pt x="24226" y="75993"/>
                  </a:cubicBezTo>
                  <a:cubicBezTo>
                    <a:pt x="27721" y="77726"/>
                    <a:pt x="31612" y="78699"/>
                    <a:pt x="35502" y="78790"/>
                  </a:cubicBezTo>
                  <a:cubicBezTo>
                    <a:pt x="35707" y="78796"/>
                    <a:pt x="35912" y="78799"/>
                    <a:pt x="36118" y="78799"/>
                  </a:cubicBezTo>
                  <a:cubicBezTo>
                    <a:pt x="37903" y="78799"/>
                    <a:pt x="39730" y="78547"/>
                    <a:pt x="41338" y="77756"/>
                  </a:cubicBezTo>
                  <a:cubicBezTo>
                    <a:pt x="43557" y="76662"/>
                    <a:pt x="45199" y="74595"/>
                    <a:pt x="46445" y="72407"/>
                  </a:cubicBezTo>
                  <a:cubicBezTo>
                    <a:pt x="51673" y="63288"/>
                    <a:pt x="51278" y="52163"/>
                    <a:pt x="50791" y="41677"/>
                  </a:cubicBezTo>
                  <a:cubicBezTo>
                    <a:pt x="50335" y="32011"/>
                    <a:pt x="49880" y="22375"/>
                    <a:pt x="49424" y="12770"/>
                  </a:cubicBezTo>
                  <a:cubicBezTo>
                    <a:pt x="49066" y="5637"/>
                    <a:pt x="50380" y="1"/>
                    <a:pt x="4285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0" name="Google Shape;1050;ga271cc3a49_1_4321"/>
            <p:cNvSpPr/>
            <p:nvPr/>
          </p:nvSpPr>
          <p:spPr>
            <a:xfrm flipH="1" rot="5262012">
              <a:off x="11022019" y="-260775"/>
              <a:ext cx="2023859" cy="1126258"/>
            </a:xfrm>
            <a:custGeom>
              <a:rect b="b" l="l" r="r" t="t"/>
              <a:pathLst>
                <a:path extrusionOk="0" h="32282" w="58010">
                  <a:moveTo>
                    <a:pt x="42927" y="0"/>
                  </a:moveTo>
                  <a:cubicBezTo>
                    <a:pt x="25922" y="0"/>
                    <a:pt x="791" y="1597"/>
                    <a:pt x="791" y="1597"/>
                  </a:cubicBezTo>
                  <a:lnTo>
                    <a:pt x="0" y="2084"/>
                  </a:lnTo>
                  <a:cubicBezTo>
                    <a:pt x="8845" y="33057"/>
                    <a:pt x="33427" y="32281"/>
                    <a:pt x="33427" y="32281"/>
                  </a:cubicBezTo>
                  <a:cubicBezTo>
                    <a:pt x="59476" y="28633"/>
                    <a:pt x="57995" y="1324"/>
                    <a:pt x="57995" y="1324"/>
                  </a:cubicBezTo>
                  <a:cubicBezTo>
                    <a:pt x="56846" y="338"/>
                    <a:pt x="50746" y="0"/>
                    <a:pt x="42927" y="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051" name="Google Shape;1051;ga271cc3a49_1_432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922475" y="0"/>
            <a:ext cx="1357375" cy="1357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9. Muscle adaptation to exercise">
  <p:cSld name="TITLE_9">
    <p:spTree>
      <p:nvGrpSpPr>
        <p:cNvPr id="1052" name="Shape 10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3" name="Google Shape;1053;ga271cc3a49_1_4369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054" name="Google Shape;1054;ga271cc3a49_1_4369"/>
          <p:cNvSpPr/>
          <p:nvPr/>
        </p:nvSpPr>
        <p:spPr>
          <a:xfrm>
            <a:off x="8452045" y="0"/>
            <a:ext cx="3796200" cy="1531200"/>
          </a:xfrm>
          <a:prstGeom prst="rect">
            <a:avLst/>
          </a:prstGeom>
          <a:solidFill>
            <a:srgbClr val="9DC3E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5" name="Google Shape;1055;ga271cc3a49_1_4369"/>
          <p:cNvSpPr/>
          <p:nvPr/>
        </p:nvSpPr>
        <p:spPr>
          <a:xfrm>
            <a:off x="6382982" y="0"/>
            <a:ext cx="5842054" cy="6858232"/>
          </a:xfrm>
          <a:custGeom>
            <a:rect b="b" l="l" r="r" t="t"/>
            <a:pathLst>
              <a:path extrusionOk="0" h="190295" w="206433">
                <a:moveTo>
                  <a:pt x="22050" y="0"/>
                </a:moveTo>
                <a:cubicBezTo>
                  <a:pt x="22050" y="0"/>
                  <a:pt x="0" y="36406"/>
                  <a:pt x="40424" y="70348"/>
                </a:cubicBezTo>
                <a:cubicBezTo>
                  <a:pt x="71352" y="96323"/>
                  <a:pt x="91690" y="165529"/>
                  <a:pt x="72836" y="190294"/>
                </a:cubicBezTo>
                <a:lnTo>
                  <a:pt x="206433" y="190294"/>
                </a:lnTo>
                <a:lnTo>
                  <a:pt x="206433" y="0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6" name="Google Shape;1056;ga271cc3a49_1_4369"/>
          <p:cNvSpPr/>
          <p:nvPr/>
        </p:nvSpPr>
        <p:spPr>
          <a:xfrm>
            <a:off x="6816856" y="0"/>
            <a:ext cx="5431252" cy="6858232"/>
          </a:xfrm>
          <a:custGeom>
            <a:rect b="b" l="l" r="r" t="t"/>
            <a:pathLst>
              <a:path extrusionOk="0" h="190295" w="206433">
                <a:moveTo>
                  <a:pt x="22050" y="0"/>
                </a:moveTo>
                <a:cubicBezTo>
                  <a:pt x="22050" y="0"/>
                  <a:pt x="0" y="36406"/>
                  <a:pt x="40424" y="70348"/>
                </a:cubicBezTo>
                <a:cubicBezTo>
                  <a:pt x="71352" y="96323"/>
                  <a:pt x="91690" y="165529"/>
                  <a:pt x="72836" y="190294"/>
                </a:cubicBezTo>
                <a:lnTo>
                  <a:pt x="206433" y="190294"/>
                </a:lnTo>
                <a:lnTo>
                  <a:pt x="206433" y="41428"/>
                </a:lnTo>
                <a:cubicBezTo>
                  <a:pt x="195659" y="33290"/>
                  <a:pt x="181069" y="29126"/>
                  <a:pt x="166086" y="29126"/>
                </a:cubicBezTo>
                <a:cubicBezTo>
                  <a:pt x="157579" y="29126"/>
                  <a:pt x="148944" y="30468"/>
                  <a:pt x="140810" y="33188"/>
                </a:cubicBezTo>
                <a:cubicBezTo>
                  <a:pt x="136525" y="34619"/>
                  <a:pt x="132657" y="35260"/>
                  <a:pt x="129120" y="35260"/>
                </a:cubicBezTo>
                <a:cubicBezTo>
                  <a:pt x="108896" y="35260"/>
                  <a:pt x="99447" y="14298"/>
                  <a:pt x="84294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7" name="Google Shape;1057;ga271cc3a49_1_4369"/>
          <p:cNvSpPr/>
          <p:nvPr/>
        </p:nvSpPr>
        <p:spPr>
          <a:xfrm>
            <a:off x="8463670" y="1"/>
            <a:ext cx="3796200" cy="15312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8" name="Google Shape;1058;ga271cc3a49_1_4369"/>
          <p:cNvSpPr/>
          <p:nvPr/>
        </p:nvSpPr>
        <p:spPr>
          <a:xfrm>
            <a:off x="11664642" y="-1"/>
            <a:ext cx="4278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0" lang="en-US" sz="4800" u="none" cap="none" strike="noStrike">
                <a:solidFill>
                  <a:srgbClr val="262626"/>
                </a:solidFill>
                <a:latin typeface="Comic Sans MS"/>
                <a:ea typeface="Comic Sans MS"/>
                <a:cs typeface="Comic Sans MS"/>
                <a:sym typeface="Comic Sans MS"/>
              </a:rPr>
              <a:t>9</a:t>
            </a:r>
            <a:endParaRPr b="0" i="0" sz="4800" u="none" cap="none" strike="noStrike">
              <a:solidFill>
                <a:srgbClr val="262626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059" name="Google Shape;1059;ga271cc3a49_1_4369"/>
          <p:cNvSpPr txBox="1"/>
          <p:nvPr/>
        </p:nvSpPr>
        <p:spPr>
          <a:xfrm>
            <a:off x="9646717" y="3544799"/>
            <a:ext cx="2167500" cy="2194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2000"/>
              <a:buFont typeface="Arial"/>
              <a:buNone/>
            </a:pPr>
            <a:r>
              <a:rPr b="1" i="0" lang="en-US" sz="2100" u="none" cap="none" strike="noStrike">
                <a:solidFill>
                  <a:srgbClr val="3A3838"/>
                </a:solidFill>
                <a:latin typeface="Titillium Web"/>
                <a:ea typeface="Titillium Web"/>
                <a:cs typeface="Titillium Web"/>
                <a:sym typeface="Titillium Web"/>
              </a:rPr>
              <a:t>Color Index:</a:t>
            </a:r>
            <a:endParaRPr b="0" i="0" sz="1500" u="none" cap="none" strike="noStrike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Main text</a:t>
            </a:r>
            <a:endParaRPr b="0" i="0" sz="15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CC4125"/>
                </a:solidFill>
                <a:latin typeface="Titillium Web"/>
                <a:ea typeface="Titillium Web"/>
                <a:cs typeface="Titillium Web"/>
                <a:sym typeface="Titillium Web"/>
              </a:rPr>
              <a:t>Important</a:t>
            </a:r>
            <a:endParaRPr b="0" i="0" sz="1500" u="none" cap="none" strike="noStrike">
              <a:solidFill>
                <a:srgbClr val="CC4125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27BA0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C27BA0"/>
                </a:solidFill>
                <a:latin typeface="Titillium Web"/>
                <a:ea typeface="Titillium Web"/>
                <a:cs typeface="Titillium Web"/>
                <a:sym typeface="Titillium Web"/>
              </a:rPr>
              <a:t>Girls Slides</a:t>
            </a:r>
            <a:endParaRPr b="0" i="0" sz="1500" u="none" cap="none" strike="noStrike">
              <a:solidFill>
                <a:srgbClr val="C27BA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3D85C6"/>
                </a:solidFill>
                <a:latin typeface="Titillium Web"/>
                <a:ea typeface="Titillium Web"/>
                <a:cs typeface="Titillium Web"/>
                <a:sym typeface="Titillium Web"/>
              </a:rPr>
              <a:t>Boys Slides</a:t>
            </a:r>
            <a:endParaRPr b="0" i="0" sz="1500" u="none" cap="none" strike="noStrike">
              <a:solidFill>
                <a:srgbClr val="3D85C6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3C47D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93C47D"/>
                </a:solidFill>
                <a:latin typeface="Titillium Web"/>
                <a:ea typeface="Titillium Web"/>
                <a:cs typeface="Titillium Web"/>
                <a:sym typeface="Titillium Web"/>
              </a:rPr>
              <a:t>Notes</a:t>
            </a:r>
            <a:endParaRPr b="0" i="0" sz="1500" u="none" cap="none" strike="noStrike">
              <a:solidFill>
                <a:srgbClr val="93C47D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B7B7B7"/>
                </a:solidFill>
                <a:latin typeface="Titillium Web"/>
                <a:ea typeface="Titillium Web"/>
                <a:cs typeface="Titillium Web"/>
                <a:sym typeface="Titillium Web"/>
              </a:rPr>
              <a:t>Extra</a:t>
            </a:r>
            <a:endParaRPr b="1" i="0" sz="2100" u="none" cap="none" strike="noStrike">
              <a:solidFill>
                <a:srgbClr val="B7B7B7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grpSp>
        <p:nvGrpSpPr>
          <p:cNvPr id="1060" name="Google Shape;1060;ga271cc3a49_1_4369"/>
          <p:cNvGrpSpPr/>
          <p:nvPr/>
        </p:nvGrpSpPr>
        <p:grpSpPr>
          <a:xfrm>
            <a:off x="11279852" y="-731358"/>
            <a:ext cx="1357379" cy="2067424"/>
            <a:chOff x="11279852" y="-731358"/>
            <a:chExt cx="1357379" cy="2067424"/>
          </a:xfrm>
        </p:grpSpPr>
        <p:sp>
          <p:nvSpPr>
            <p:cNvPr id="1061" name="Google Shape;1061;ga271cc3a49_1_4369"/>
            <p:cNvSpPr/>
            <p:nvPr/>
          </p:nvSpPr>
          <p:spPr>
            <a:xfrm>
              <a:off x="11279852" y="-696167"/>
              <a:ext cx="1291825" cy="1970000"/>
            </a:xfrm>
            <a:custGeom>
              <a:rect b="b" l="l" r="r" t="t"/>
              <a:pathLst>
                <a:path extrusionOk="0" h="78800" w="51673">
                  <a:moveTo>
                    <a:pt x="42850" y="1"/>
                  </a:moveTo>
                  <a:cubicBezTo>
                    <a:pt x="42070" y="1"/>
                    <a:pt x="41195" y="61"/>
                    <a:pt x="40214" y="187"/>
                  </a:cubicBezTo>
                  <a:cubicBezTo>
                    <a:pt x="34287" y="947"/>
                    <a:pt x="27751" y="2618"/>
                    <a:pt x="21794" y="5324"/>
                  </a:cubicBezTo>
                  <a:cubicBezTo>
                    <a:pt x="13374" y="9153"/>
                    <a:pt x="5988" y="15050"/>
                    <a:pt x="2645" y="23409"/>
                  </a:cubicBezTo>
                  <a:cubicBezTo>
                    <a:pt x="760" y="28151"/>
                    <a:pt x="243" y="33318"/>
                    <a:pt x="91" y="38424"/>
                  </a:cubicBezTo>
                  <a:cubicBezTo>
                    <a:pt x="0" y="42345"/>
                    <a:pt x="91" y="46449"/>
                    <a:pt x="1520" y="50157"/>
                  </a:cubicBezTo>
                  <a:cubicBezTo>
                    <a:pt x="2584" y="52893"/>
                    <a:pt x="4286" y="55324"/>
                    <a:pt x="5988" y="57665"/>
                  </a:cubicBezTo>
                  <a:cubicBezTo>
                    <a:pt x="11034" y="64747"/>
                    <a:pt x="16444" y="72103"/>
                    <a:pt x="24226" y="75993"/>
                  </a:cubicBezTo>
                  <a:cubicBezTo>
                    <a:pt x="27721" y="77726"/>
                    <a:pt x="31612" y="78699"/>
                    <a:pt x="35502" y="78790"/>
                  </a:cubicBezTo>
                  <a:cubicBezTo>
                    <a:pt x="35707" y="78796"/>
                    <a:pt x="35912" y="78799"/>
                    <a:pt x="36118" y="78799"/>
                  </a:cubicBezTo>
                  <a:cubicBezTo>
                    <a:pt x="37903" y="78799"/>
                    <a:pt x="39730" y="78547"/>
                    <a:pt x="41338" y="77756"/>
                  </a:cubicBezTo>
                  <a:cubicBezTo>
                    <a:pt x="43557" y="76662"/>
                    <a:pt x="45199" y="74595"/>
                    <a:pt x="46445" y="72407"/>
                  </a:cubicBezTo>
                  <a:cubicBezTo>
                    <a:pt x="51673" y="63288"/>
                    <a:pt x="51278" y="52163"/>
                    <a:pt x="50791" y="41677"/>
                  </a:cubicBezTo>
                  <a:cubicBezTo>
                    <a:pt x="50335" y="32011"/>
                    <a:pt x="49880" y="22375"/>
                    <a:pt x="49424" y="12770"/>
                  </a:cubicBezTo>
                  <a:cubicBezTo>
                    <a:pt x="49066" y="5637"/>
                    <a:pt x="50380" y="1"/>
                    <a:pt x="4285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2" name="Google Shape;1062;ga271cc3a49_1_4369"/>
            <p:cNvSpPr/>
            <p:nvPr/>
          </p:nvSpPr>
          <p:spPr>
            <a:xfrm flipH="1" rot="5262012">
              <a:off x="11022019" y="-260775"/>
              <a:ext cx="2023859" cy="1126258"/>
            </a:xfrm>
            <a:custGeom>
              <a:rect b="b" l="l" r="r" t="t"/>
              <a:pathLst>
                <a:path extrusionOk="0" h="32282" w="58010">
                  <a:moveTo>
                    <a:pt x="42927" y="0"/>
                  </a:moveTo>
                  <a:cubicBezTo>
                    <a:pt x="25922" y="0"/>
                    <a:pt x="791" y="1597"/>
                    <a:pt x="791" y="1597"/>
                  </a:cubicBezTo>
                  <a:lnTo>
                    <a:pt x="0" y="2084"/>
                  </a:lnTo>
                  <a:cubicBezTo>
                    <a:pt x="8845" y="33057"/>
                    <a:pt x="33427" y="32281"/>
                    <a:pt x="33427" y="32281"/>
                  </a:cubicBezTo>
                  <a:cubicBezTo>
                    <a:pt x="59476" y="28633"/>
                    <a:pt x="57995" y="1324"/>
                    <a:pt x="57995" y="1324"/>
                  </a:cubicBezTo>
                  <a:cubicBezTo>
                    <a:pt x="56846" y="338"/>
                    <a:pt x="50746" y="0"/>
                    <a:pt x="42927" y="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063" name="Google Shape;1063;ga271cc3a49_1_436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922475" y="0"/>
            <a:ext cx="1357375" cy="13573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64" name="Google Shape;1064;ga271cc3a49_1_4369"/>
          <p:cNvGrpSpPr/>
          <p:nvPr/>
        </p:nvGrpSpPr>
        <p:grpSpPr>
          <a:xfrm>
            <a:off x="0" y="2407518"/>
            <a:ext cx="4450568" cy="4450568"/>
            <a:chOff x="0" y="1981200"/>
            <a:chExt cx="4876800" cy="4876800"/>
          </a:xfrm>
        </p:grpSpPr>
        <p:grpSp>
          <p:nvGrpSpPr>
            <p:cNvPr id="1065" name="Google Shape;1065;ga271cc3a49_1_4369"/>
            <p:cNvGrpSpPr/>
            <p:nvPr/>
          </p:nvGrpSpPr>
          <p:grpSpPr>
            <a:xfrm>
              <a:off x="0" y="3152775"/>
              <a:ext cx="4876800" cy="3705225"/>
              <a:chOff x="0" y="3152775"/>
              <a:chExt cx="4876800" cy="3705225"/>
            </a:xfrm>
          </p:grpSpPr>
          <p:sp>
            <p:nvSpPr>
              <p:cNvPr id="1066" name="Google Shape;1066;ga271cc3a49_1_4369"/>
              <p:cNvSpPr/>
              <p:nvPr/>
            </p:nvSpPr>
            <p:spPr>
              <a:xfrm>
                <a:off x="0" y="5915025"/>
                <a:ext cx="1600200" cy="942975"/>
              </a:xfrm>
              <a:custGeom>
                <a:rect b="b" l="l" r="r" t="t"/>
                <a:pathLst>
                  <a:path extrusionOk="0" h="942975" w="1600200">
                    <a:moveTo>
                      <a:pt x="1600200" y="19050"/>
                    </a:moveTo>
                    <a:cubicBezTo>
                      <a:pt x="1600200" y="447675"/>
                      <a:pt x="1285875" y="685800"/>
                      <a:pt x="1285875" y="942975"/>
                    </a:cubicBezTo>
                    <a:lnTo>
                      <a:pt x="0" y="94297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19D83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67" name="Google Shape;1067;ga271cc3a49_1_4369"/>
              <p:cNvSpPr/>
              <p:nvPr/>
            </p:nvSpPr>
            <p:spPr>
              <a:xfrm>
                <a:off x="0" y="3152775"/>
                <a:ext cx="4876800" cy="3705225"/>
              </a:xfrm>
              <a:custGeom>
                <a:rect b="b" l="l" r="r" t="t"/>
                <a:pathLst>
                  <a:path extrusionOk="0" h="3705225" w="4876800">
                    <a:moveTo>
                      <a:pt x="0" y="695325"/>
                    </a:moveTo>
                    <a:lnTo>
                      <a:pt x="371475" y="1190625"/>
                    </a:lnTo>
                    <a:cubicBezTo>
                      <a:pt x="371475" y="1190625"/>
                      <a:pt x="704850" y="914400"/>
                      <a:pt x="1152525" y="914400"/>
                    </a:cubicBezTo>
                    <a:cubicBezTo>
                      <a:pt x="1485900" y="914400"/>
                      <a:pt x="1924050" y="1381125"/>
                      <a:pt x="1924050" y="1381125"/>
                    </a:cubicBezTo>
                    <a:cubicBezTo>
                      <a:pt x="1924050" y="1381125"/>
                      <a:pt x="2552700" y="1343025"/>
                      <a:pt x="2781300" y="1343025"/>
                    </a:cubicBezTo>
                    <a:cubicBezTo>
                      <a:pt x="3181350" y="1343025"/>
                      <a:pt x="3676650" y="1990725"/>
                      <a:pt x="3676650" y="1990725"/>
                    </a:cubicBezTo>
                    <a:cubicBezTo>
                      <a:pt x="3676650" y="1990725"/>
                      <a:pt x="3476625" y="1838325"/>
                      <a:pt x="3476625" y="1428750"/>
                    </a:cubicBezTo>
                    <a:cubicBezTo>
                      <a:pt x="3476625" y="1143000"/>
                      <a:pt x="3619500" y="942975"/>
                      <a:pt x="3619500" y="66675"/>
                    </a:cubicBezTo>
                    <a:lnTo>
                      <a:pt x="3990975" y="0"/>
                    </a:lnTo>
                    <a:cubicBezTo>
                      <a:pt x="3990975" y="0"/>
                      <a:pt x="4876800" y="1762125"/>
                      <a:pt x="4876800" y="2600325"/>
                    </a:cubicBezTo>
                    <a:cubicBezTo>
                      <a:pt x="4876800" y="2690184"/>
                      <a:pt x="4686300" y="2924175"/>
                      <a:pt x="4581525" y="2924175"/>
                    </a:cubicBezTo>
                    <a:cubicBezTo>
                      <a:pt x="4476750" y="2924175"/>
                      <a:pt x="3162300" y="3190875"/>
                      <a:pt x="2600325" y="3190875"/>
                    </a:cubicBezTo>
                    <a:cubicBezTo>
                      <a:pt x="2276475" y="3190875"/>
                      <a:pt x="1590675" y="2781300"/>
                      <a:pt x="1247775" y="2781300"/>
                    </a:cubicBezTo>
                    <a:cubicBezTo>
                      <a:pt x="904875" y="2781300"/>
                      <a:pt x="838200" y="3705225"/>
                      <a:pt x="304800" y="3705225"/>
                    </a:cubicBezTo>
                    <a:lnTo>
                      <a:pt x="0" y="3705225"/>
                    </a:lnTo>
                    <a:close/>
                  </a:path>
                </a:pathLst>
              </a:custGeom>
              <a:solidFill>
                <a:srgbClr val="F0C7A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068" name="Google Shape;1068;ga271cc3a49_1_4369"/>
              <p:cNvGrpSpPr/>
              <p:nvPr/>
            </p:nvGrpSpPr>
            <p:grpSpPr>
              <a:xfrm>
                <a:off x="0" y="4196543"/>
                <a:ext cx="4603881" cy="1547032"/>
                <a:chOff x="0" y="4196543"/>
                <a:chExt cx="4603881" cy="1547032"/>
              </a:xfrm>
            </p:grpSpPr>
            <p:sp>
              <p:nvSpPr>
                <p:cNvPr id="1069" name="Google Shape;1069;ga271cc3a49_1_4369"/>
                <p:cNvSpPr/>
                <p:nvPr/>
              </p:nvSpPr>
              <p:spPr>
                <a:xfrm>
                  <a:off x="0" y="4196543"/>
                  <a:ext cx="371475" cy="479098"/>
                </a:xfrm>
                <a:custGeom>
                  <a:rect b="b" l="l" r="r" t="t"/>
                  <a:pathLst>
                    <a:path extrusionOk="0" h="479098" w="371475">
                      <a:moveTo>
                        <a:pt x="261337" y="0"/>
                      </a:moveTo>
                      <a:lnTo>
                        <a:pt x="0" y="322926"/>
                      </a:lnTo>
                      <a:lnTo>
                        <a:pt x="0" y="479098"/>
                      </a:lnTo>
                      <a:lnTo>
                        <a:pt x="371475" y="146856"/>
                      </a:lnTo>
                      <a:close/>
                    </a:path>
                  </a:pathLst>
                </a:custGeom>
                <a:solidFill>
                  <a:srgbClr val="E19D83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70" name="Google Shape;1070;ga271cc3a49_1_4369"/>
                <p:cNvSpPr/>
                <p:nvPr/>
              </p:nvSpPr>
              <p:spPr>
                <a:xfrm>
                  <a:off x="1266825" y="4430706"/>
                  <a:ext cx="657225" cy="322268"/>
                </a:xfrm>
                <a:custGeom>
                  <a:rect b="b" l="l" r="r" t="t"/>
                  <a:pathLst>
                    <a:path extrusionOk="0" h="322268" w="657225">
                      <a:moveTo>
                        <a:pt x="550964" y="0"/>
                      </a:moveTo>
                      <a:cubicBezTo>
                        <a:pt x="287322" y="51502"/>
                        <a:pt x="0" y="265119"/>
                        <a:pt x="0" y="265119"/>
                      </a:cubicBezTo>
                      <a:lnTo>
                        <a:pt x="57150" y="322269"/>
                      </a:lnTo>
                      <a:cubicBezTo>
                        <a:pt x="152400" y="227019"/>
                        <a:pt x="657225" y="103194"/>
                        <a:pt x="657225" y="103194"/>
                      </a:cubicBezTo>
                      <a:cubicBezTo>
                        <a:pt x="657225" y="103194"/>
                        <a:pt x="616687" y="60036"/>
                        <a:pt x="550964" y="0"/>
                      </a:cubicBezTo>
                      <a:close/>
                    </a:path>
                  </a:pathLst>
                </a:custGeom>
                <a:solidFill>
                  <a:srgbClr val="E19D83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71" name="Google Shape;1071;ga271cc3a49_1_4369"/>
                <p:cNvSpPr/>
                <p:nvPr/>
              </p:nvSpPr>
              <p:spPr>
                <a:xfrm>
                  <a:off x="1666875" y="5210175"/>
                  <a:ext cx="1771650" cy="533400"/>
                </a:xfrm>
                <a:custGeom>
                  <a:rect b="b" l="l" r="r" t="t"/>
                  <a:pathLst>
                    <a:path extrusionOk="0" h="533400" w="1771650">
                      <a:moveTo>
                        <a:pt x="47625" y="0"/>
                      </a:moveTo>
                      <a:cubicBezTo>
                        <a:pt x="47625" y="0"/>
                        <a:pt x="733425" y="409575"/>
                        <a:pt x="933450" y="409575"/>
                      </a:cubicBezTo>
                      <a:cubicBezTo>
                        <a:pt x="1133475" y="409575"/>
                        <a:pt x="1724025" y="247650"/>
                        <a:pt x="1724025" y="247650"/>
                      </a:cubicBezTo>
                      <a:lnTo>
                        <a:pt x="1771650" y="295275"/>
                      </a:lnTo>
                      <a:cubicBezTo>
                        <a:pt x="1771650" y="295275"/>
                        <a:pt x="1247775" y="533400"/>
                        <a:pt x="904875" y="533400"/>
                      </a:cubicBezTo>
                      <a:cubicBezTo>
                        <a:pt x="561975" y="533400"/>
                        <a:pt x="0" y="66675"/>
                        <a:pt x="0" y="66675"/>
                      </a:cubicBezTo>
                      <a:close/>
                    </a:path>
                  </a:pathLst>
                </a:custGeom>
                <a:solidFill>
                  <a:srgbClr val="E19D83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72" name="Google Shape;1072;ga271cc3a49_1_4369"/>
                <p:cNvSpPr/>
                <p:nvPr/>
              </p:nvSpPr>
              <p:spPr>
                <a:xfrm>
                  <a:off x="3676650" y="5143500"/>
                  <a:ext cx="381000" cy="266765"/>
                </a:xfrm>
                <a:custGeom>
                  <a:rect b="b" l="l" r="r" t="t"/>
                  <a:pathLst>
                    <a:path extrusionOk="0" h="266765" w="381000">
                      <a:moveTo>
                        <a:pt x="0" y="19050"/>
                      </a:moveTo>
                      <a:cubicBezTo>
                        <a:pt x="0" y="19050"/>
                        <a:pt x="71438" y="128588"/>
                        <a:pt x="142875" y="200025"/>
                      </a:cubicBezTo>
                      <a:cubicBezTo>
                        <a:pt x="214313" y="271463"/>
                        <a:pt x="371475" y="266700"/>
                        <a:pt x="371475" y="266700"/>
                      </a:cubicBezTo>
                      <a:lnTo>
                        <a:pt x="381000" y="228600"/>
                      </a:lnTo>
                      <a:cubicBezTo>
                        <a:pt x="381000" y="228600"/>
                        <a:pt x="219075" y="200025"/>
                        <a:pt x="171450" y="152400"/>
                      </a:cubicBezTo>
                      <a:cubicBezTo>
                        <a:pt x="123825" y="104775"/>
                        <a:pt x="19050" y="0"/>
                        <a:pt x="19050" y="0"/>
                      </a:cubicBezTo>
                      <a:close/>
                    </a:path>
                  </a:pathLst>
                </a:custGeom>
                <a:solidFill>
                  <a:srgbClr val="E19D83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73" name="Google Shape;1073;ga271cc3a49_1_4369"/>
                <p:cNvSpPr/>
                <p:nvPr/>
              </p:nvSpPr>
              <p:spPr>
                <a:xfrm>
                  <a:off x="4276725" y="4752975"/>
                  <a:ext cx="327156" cy="609600"/>
                </a:xfrm>
                <a:custGeom>
                  <a:rect b="b" l="l" r="r" t="t"/>
                  <a:pathLst>
                    <a:path extrusionOk="0" h="609600" w="327156">
                      <a:moveTo>
                        <a:pt x="0" y="571500"/>
                      </a:moveTo>
                      <a:cubicBezTo>
                        <a:pt x="0" y="571500"/>
                        <a:pt x="128588" y="547688"/>
                        <a:pt x="219075" y="457200"/>
                      </a:cubicBezTo>
                      <a:cubicBezTo>
                        <a:pt x="309563" y="366713"/>
                        <a:pt x="209550" y="0"/>
                        <a:pt x="209550" y="0"/>
                      </a:cubicBezTo>
                      <a:lnTo>
                        <a:pt x="266700" y="0"/>
                      </a:lnTo>
                      <a:cubicBezTo>
                        <a:pt x="266700" y="0"/>
                        <a:pt x="381000" y="419100"/>
                        <a:pt x="295275" y="504825"/>
                      </a:cubicBezTo>
                      <a:cubicBezTo>
                        <a:pt x="209550" y="590550"/>
                        <a:pt x="0" y="609600"/>
                        <a:pt x="0" y="609600"/>
                      </a:cubicBezTo>
                      <a:close/>
                    </a:path>
                  </a:pathLst>
                </a:custGeom>
                <a:solidFill>
                  <a:srgbClr val="E19D83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1074" name="Google Shape;1074;ga271cc3a49_1_4369"/>
            <p:cNvGrpSpPr/>
            <p:nvPr/>
          </p:nvGrpSpPr>
          <p:grpSpPr>
            <a:xfrm>
              <a:off x="2857500" y="1981200"/>
              <a:ext cx="2019300" cy="2019300"/>
              <a:chOff x="2857500" y="1981200"/>
              <a:chExt cx="2019300" cy="2019300"/>
            </a:xfrm>
          </p:grpSpPr>
          <p:sp>
            <p:nvSpPr>
              <p:cNvPr id="1075" name="Google Shape;1075;ga271cc3a49_1_4369"/>
              <p:cNvSpPr/>
              <p:nvPr/>
            </p:nvSpPr>
            <p:spPr>
              <a:xfrm>
                <a:off x="2857500" y="1981200"/>
                <a:ext cx="2019300" cy="2019300"/>
              </a:xfrm>
              <a:custGeom>
                <a:rect b="b" l="l" r="r" t="t"/>
                <a:pathLst>
                  <a:path extrusionOk="0" h="2019300" w="2019300">
                    <a:moveTo>
                      <a:pt x="2019300" y="1047750"/>
                    </a:moveTo>
                    <a:cubicBezTo>
                      <a:pt x="2019300" y="1605363"/>
                      <a:pt x="1485900" y="2019300"/>
                      <a:pt x="1009650" y="2019300"/>
                    </a:cubicBezTo>
                    <a:cubicBezTo>
                      <a:pt x="452038" y="2019300"/>
                      <a:pt x="0" y="1567263"/>
                      <a:pt x="0" y="1009650"/>
                    </a:cubicBezTo>
                    <a:cubicBezTo>
                      <a:pt x="0" y="452037"/>
                      <a:pt x="619125" y="0"/>
                      <a:pt x="1009650" y="0"/>
                    </a:cubicBezTo>
                    <a:cubicBezTo>
                      <a:pt x="1567263" y="0"/>
                      <a:pt x="2019300" y="490137"/>
                      <a:pt x="2019300" y="1047750"/>
                    </a:cubicBezTo>
                    <a:close/>
                  </a:path>
                </a:pathLst>
              </a:custGeom>
              <a:solidFill>
                <a:srgbClr val="7A7A93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76" name="Google Shape;1076;ga271cc3a49_1_4369"/>
              <p:cNvSpPr/>
              <p:nvPr/>
            </p:nvSpPr>
            <p:spPr>
              <a:xfrm>
                <a:off x="3086100" y="2209800"/>
                <a:ext cx="1581150" cy="1562100"/>
              </a:xfrm>
              <a:custGeom>
                <a:rect b="b" l="l" r="r" t="t"/>
                <a:pathLst>
                  <a:path extrusionOk="0" h="1562100" w="1581150">
                    <a:moveTo>
                      <a:pt x="1581150" y="781050"/>
                    </a:moveTo>
                    <a:cubicBezTo>
                      <a:pt x="1581150" y="1212409"/>
                      <a:pt x="1285875" y="1562100"/>
                      <a:pt x="781050" y="1562100"/>
                    </a:cubicBezTo>
                    <a:cubicBezTo>
                      <a:pt x="349691" y="1562100"/>
                      <a:pt x="0" y="1212409"/>
                      <a:pt x="0" y="781050"/>
                    </a:cubicBezTo>
                    <a:cubicBezTo>
                      <a:pt x="0" y="349691"/>
                      <a:pt x="304800" y="0"/>
                      <a:pt x="781050" y="0"/>
                    </a:cubicBezTo>
                    <a:cubicBezTo>
                      <a:pt x="1212409" y="0"/>
                      <a:pt x="1581150" y="349691"/>
                      <a:pt x="1581150" y="781050"/>
                    </a:cubicBezTo>
                    <a:close/>
                  </a:path>
                </a:pathLst>
              </a:custGeom>
              <a:solidFill>
                <a:srgbClr val="564544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077" name="Google Shape;1077;ga271cc3a49_1_4369"/>
              <p:cNvGrpSpPr/>
              <p:nvPr/>
            </p:nvGrpSpPr>
            <p:grpSpPr>
              <a:xfrm>
                <a:off x="3495675" y="2600325"/>
                <a:ext cx="752475" cy="762000"/>
                <a:chOff x="3495675" y="2600325"/>
                <a:chExt cx="752475" cy="762000"/>
              </a:xfrm>
            </p:grpSpPr>
            <p:grpSp>
              <p:nvGrpSpPr>
                <p:cNvPr id="1078" name="Google Shape;1078;ga271cc3a49_1_4369"/>
                <p:cNvGrpSpPr/>
                <p:nvPr/>
              </p:nvGrpSpPr>
              <p:grpSpPr>
                <a:xfrm>
                  <a:off x="3495675" y="2600325"/>
                  <a:ext cx="752475" cy="762000"/>
                  <a:chOff x="3495675" y="2600325"/>
                  <a:chExt cx="752475" cy="762000"/>
                </a:xfrm>
              </p:grpSpPr>
              <p:sp>
                <p:nvSpPr>
                  <p:cNvPr id="1079" name="Google Shape;1079;ga271cc3a49_1_4369"/>
                  <p:cNvSpPr/>
                  <p:nvPr/>
                </p:nvSpPr>
                <p:spPr>
                  <a:xfrm>
                    <a:off x="3581400" y="2714625"/>
                    <a:ext cx="571500" cy="571500"/>
                  </a:xfrm>
                  <a:custGeom>
                    <a:rect b="b" l="l" r="r" t="t"/>
                    <a:pathLst>
                      <a:path extrusionOk="0" h="571500" w="571500">
                        <a:moveTo>
                          <a:pt x="571500" y="304800"/>
                        </a:moveTo>
                        <a:cubicBezTo>
                          <a:pt x="571500" y="462620"/>
                          <a:pt x="400050" y="571500"/>
                          <a:pt x="285750" y="571500"/>
                        </a:cubicBezTo>
                        <a:cubicBezTo>
                          <a:pt x="127930" y="571500"/>
                          <a:pt x="0" y="443570"/>
                          <a:pt x="0" y="285750"/>
                        </a:cubicBezTo>
                        <a:cubicBezTo>
                          <a:pt x="0" y="127930"/>
                          <a:pt x="180975" y="0"/>
                          <a:pt x="285750" y="0"/>
                        </a:cubicBezTo>
                        <a:cubicBezTo>
                          <a:pt x="443570" y="0"/>
                          <a:pt x="571500" y="146980"/>
                          <a:pt x="571500" y="304800"/>
                        </a:cubicBezTo>
                        <a:close/>
                      </a:path>
                    </a:pathLst>
                  </a:custGeom>
                  <a:solidFill>
                    <a:srgbClr val="B1D5F1"/>
                  </a:solidFill>
                  <a:ln>
                    <a:noFill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80" name="Google Shape;1080;ga271cc3a49_1_4369"/>
                  <p:cNvSpPr/>
                  <p:nvPr/>
                </p:nvSpPr>
                <p:spPr>
                  <a:xfrm>
                    <a:off x="3495675" y="2600325"/>
                    <a:ext cx="752475" cy="762000"/>
                  </a:xfrm>
                  <a:custGeom>
                    <a:rect b="b" l="l" r="r" t="t"/>
                    <a:pathLst>
                      <a:path extrusionOk="0" h="762000" w="752475">
                        <a:moveTo>
                          <a:pt x="266700" y="190500"/>
                        </a:moveTo>
                        <a:lnTo>
                          <a:pt x="323850" y="0"/>
                        </a:lnTo>
                        <a:lnTo>
                          <a:pt x="504825" y="9525"/>
                        </a:lnTo>
                        <a:lnTo>
                          <a:pt x="523875" y="190500"/>
                        </a:lnTo>
                        <a:lnTo>
                          <a:pt x="704850" y="190500"/>
                        </a:lnTo>
                        <a:lnTo>
                          <a:pt x="752475" y="323850"/>
                        </a:lnTo>
                        <a:lnTo>
                          <a:pt x="590550" y="419100"/>
                        </a:lnTo>
                        <a:lnTo>
                          <a:pt x="733425" y="552450"/>
                        </a:lnTo>
                        <a:lnTo>
                          <a:pt x="638175" y="685800"/>
                        </a:lnTo>
                        <a:lnTo>
                          <a:pt x="495300" y="628650"/>
                        </a:lnTo>
                        <a:lnTo>
                          <a:pt x="438150" y="762000"/>
                        </a:lnTo>
                        <a:lnTo>
                          <a:pt x="276225" y="752475"/>
                        </a:lnTo>
                        <a:lnTo>
                          <a:pt x="238125" y="600075"/>
                        </a:lnTo>
                        <a:lnTo>
                          <a:pt x="76200" y="638175"/>
                        </a:lnTo>
                        <a:lnTo>
                          <a:pt x="0" y="504825"/>
                        </a:lnTo>
                        <a:lnTo>
                          <a:pt x="142875" y="371475"/>
                        </a:lnTo>
                        <a:lnTo>
                          <a:pt x="0" y="257175"/>
                        </a:lnTo>
                        <a:lnTo>
                          <a:pt x="85725" y="133350"/>
                        </a:lnTo>
                        <a:close/>
                      </a:path>
                    </a:pathLst>
                  </a:custGeom>
                  <a:solidFill>
                    <a:srgbClr val="B1D5F1"/>
                  </a:solidFill>
                  <a:ln>
                    <a:noFill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1081" name="Google Shape;1081;ga271cc3a49_1_4369"/>
                <p:cNvSpPr/>
                <p:nvPr/>
              </p:nvSpPr>
              <p:spPr>
                <a:xfrm>
                  <a:off x="3695700" y="2828925"/>
                  <a:ext cx="342900" cy="342900"/>
                </a:xfrm>
                <a:custGeom>
                  <a:rect b="b" l="l" r="r" t="t"/>
                  <a:pathLst>
                    <a:path extrusionOk="0" h="342900" w="342900">
                      <a:moveTo>
                        <a:pt x="342900" y="171450"/>
                      </a:moveTo>
                      <a:cubicBezTo>
                        <a:pt x="342900" y="266139"/>
                        <a:pt x="266139" y="342900"/>
                        <a:pt x="171450" y="342900"/>
                      </a:cubicBezTo>
                      <a:cubicBezTo>
                        <a:pt x="76761" y="342900"/>
                        <a:pt x="0" y="266139"/>
                        <a:pt x="0" y="171450"/>
                      </a:cubicBezTo>
                      <a:cubicBezTo>
                        <a:pt x="0" y="76761"/>
                        <a:pt x="76761" y="0"/>
                        <a:pt x="171450" y="0"/>
                      </a:cubicBezTo>
                      <a:cubicBezTo>
                        <a:pt x="266139" y="0"/>
                        <a:pt x="342900" y="76761"/>
                        <a:pt x="342900" y="171450"/>
                      </a:cubicBezTo>
                      <a:close/>
                    </a:path>
                  </a:pathLst>
                </a:custGeom>
                <a:solidFill>
                  <a:srgbClr val="7A7A93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82" name="Google Shape;1082;ga271cc3a49_1_4369"/>
                <p:cNvSpPr/>
                <p:nvPr/>
              </p:nvSpPr>
              <p:spPr>
                <a:xfrm>
                  <a:off x="3771900" y="2905125"/>
                  <a:ext cx="190500" cy="190500"/>
                </a:xfrm>
                <a:custGeom>
                  <a:rect b="b" l="l" r="r" t="t"/>
                  <a:pathLst>
                    <a:path extrusionOk="0" h="190500" w="190500">
                      <a:moveTo>
                        <a:pt x="190500" y="104775"/>
                      </a:moveTo>
                      <a:cubicBezTo>
                        <a:pt x="190500" y="157382"/>
                        <a:pt x="133350" y="190500"/>
                        <a:pt x="95250" y="190500"/>
                      </a:cubicBezTo>
                      <a:cubicBezTo>
                        <a:pt x="42643" y="190500"/>
                        <a:pt x="0" y="133350"/>
                        <a:pt x="0" y="95250"/>
                      </a:cubicBezTo>
                      <a:cubicBezTo>
                        <a:pt x="0" y="42643"/>
                        <a:pt x="66675" y="0"/>
                        <a:pt x="95250" y="0"/>
                      </a:cubicBezTo>
                      <a:cubicBezTo>
                        <a:pt x="147857" y="0"/>
                        <a:pt x="190500" y="52168"/>
                        <a:pt x="190500" y="104775"/>
                      </a:cubicBezTo>
                      <a:close/>
                    </a:path>
                  </a:pathLst>
                </a:custGeom>
                <a:solidFill>
                  <a:srgbClr val="B1D5F1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083" name="Google Shape;1083;ga271cc3a49_1_4369"/>
              <p:cNvGrpSpPr/>
              <p:nvPr/>
            </p:nvGrpSpPr>
            <p:grpSpPr>
              <a:xfrm>
                <a:off x="3181350" y="2305050"/>
                <a:ext cx="1409700" cy="1371600"/>
                <a:chOff x="3181350" y="2305050"/>
                <a:chExt cx="1409700" cy="1371600"/>
              </a:xfrm>
            </p:grpSpPr>
            <p:sp>
              <p:nvSpPr>
                <p:cNvPr id="1084" name="Google Shape;1084;ga271cc3a49_1_4369"/>
                <p:cNvSpPr/>
                <p:nvPr/>
              </p:nvSpPr>
              <p:spPr>
                <a:xfrm>
                  <a:off x="3257550" y="3086100"/>
                  <a:ext cx="1238250" cy="590550"/>
                </a:xfrm>
                <a:custGeom>
                  <a:rect b="b" l="l" r="r" t="t"/>
                  <a:pathLst>
                    <a:path extrusionOk="0" h="590550" w="1238250">
                      <a:moveTo>
                        <a:pt x="47625" y="0"/>
                      </a:moveTo>
                      <a:cubicBezTo>
                        <a:pt x="47625" y="0"/>
                        <a:pt x="190500" y="485775"/>
                        <a:pt x="590550" y="485775"/>
                      </a:cubicBezTo>
                      <a:cubicBezTo>
                        <a:pt x="981075" y="485775"/>
                        <a:pt x="1200150" y="57150"/>
                        <a:pt x="1200150" y="57150"/>
                      </a:cubicBezTo>
                      <a:lnTo>
                        <a:pt x="1238250" y="85725"/>
                      </a:lnTo>
                      <a:cubicBezTo>
                        <a:pt x="1238250" y="85725"/>
                        <a:pt x="1095375" y="590550"/>
                        <a:pt x="600075" y="590550"/>
                      </a:cubicBezTo>
                      <a:cubicBezTo>
                        <a:pt x="104775" y="590550"/>
                        <a:pt x="0" y="28575"/>
                        <a:pt x="0" y="28575"/>
                      </a:cubicBezTo>
                      <a:close/>
                    </a:path>
                  </a:pathLst>
                </a:custGeom>
                <a:solidFill>
                  <a:srgbClr val="7A7A93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85" name="Google Shape;1085;ga271cc3a49_1_4369"/>
                <p:cNvSpPr/>
                <p:nvPr/>
              </p:nvSpPr>
              <p:spPr>
                <a:xfrm>
                  <a:off x="3181350" y="2762250"/>
                  <a:ext cx="209550" cy="228600"/>
                </a:xfrm>
                <a:custGeom>
                  <a:rect b="b" l="l" r="r" t="t"/>
                  <a:pathLst>
                    <a:path extrusionOk="0" h="228600" w="209550">
                      <a:moveTo>
                        <a:pt x="123825" y="0"/>
                      </a:moveTo>
                      <a:lnTo>
                        <a:pt x="0" y="104775"/>
                      </a:lnTo>
                      <a:lnTo>
                        <a:pt x="95250" y="228600"/>
                      </a:lnTo>
                      <a:lnTo>
                        <a:pt x="209550" y="152400"/>
                      </a:lnTo>
                      <a:close/>
                    </a:path>
                  </a:pathLst>
                </a:custGeom>
                <a:solidFill>
                  <a:srgbClr val="7A7A93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86" name="Google Shape;1086;ga271cc3a49_1_4369"/>
                <p:cNvSpPr/>
                <p:nvPr/>
              </p:nvSpPr>
              <p:spPr>
                <a:xfrm>
                  <a:off x="4391025" y="2819400"/>
                  <a:ext cx="200025" cy="228600"/>
                </a:xfrm>
                <a:custGeom>
                  <a:rect b="b" l="l" r="r" t="t"/>
                  <a:pathLst>
                    <a:path extrusionOk="0" h="228600" w="200025">
                      <a:moveTo>
                        <a:pt x="104775" y="228600"/>
                      </a:moveTo>
                      <a:lnTo>
                        <a:pt x="0" y="104775"/>
                      </a:lnTo>
                      <a:lnTo>
                        <a:pt x="114300" y="0"/>
                      </a:lnTo>
                      <a:lnTo>
                        <a:pt x="200025" y="142875"/>
                      </a:lnTo>
                      <a:close/>
                    </a:path>
                  </a:pathLst>
                </a:custGeom>
                <a:solidFill>
                  <a:srgbClr val="7A7A93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87" name="Google Shape;1087;ga271cc3a49_1_4369"/>
                <p:cNvSpPr/>
                <p:nvPr/>
              </p:nvSpPr>
              <p:spPr>
                <a:xfrm>
                  <a:off x="3305175" y="2305050"/>
                  <a:ext cx="1162050" cy="419100"/>
                </a:xfrm>
                <a:custGeom>
                  <a:rect b="b" l="l" r="r" t="t"/>
                  <a:pathLst>
                    <a:path extrusionOk="0" h="419100" w="1162050">
                      <a:moveTo>
                        <a:pt x="38100" y="371475"/>
                      </a:moveTo>
                      <a:cubicBezTo>
                        <a:pt x="38100" y="371475"/>
                        <a:pt x="276225" y="114300"/>
                        <a:pt x="590550" y="114300"/>
                      </a:cubicBezTo>
                      <a:cubicBezTo>
                        <a:pt x="923925" y="114300"/>
                        <a:pt x="1133475" y="419100"/>
                        <a:pt x="1133475" y="419100"/>
                      </a:cubicBezTo>
                      <a:lnTo>
                        <a:pt x="1162050" y="390525"/>
                      </a:lnTo>
                      <a:cubicBezTo>
                        <a:pt x="1162050" y="390525"/>
                        <a:pt x="942975" y="0"/>
                        <a:pt x="600075" y="0"/>
                      </a:cubicBezTo>
                      <a:cubicBezTo>
                        <a:pt x="257175" y="0"/>
                        <a:pt x="0" y="333375"/>
                        <a:pt x="0" y="333375"/>
                      </a:cubicBezTo>
                      <a:close/>
                    </a:path>
                  </a:pathLst>
                </a:custGeom>
                <a:solidFill>
                  <a:srgbClr val="7A7A93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8- Factors affecting athletes">
  <p:cSld name="TITLE_8">
    <p:spTree>
      <p:nvGrpSpPr>
        <p:cNvPr id="1088" name="Shape 10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9" name="Google Shape;1089;ga271cc3a49_1_4345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090" name="Google Shape;1090;ga271cc3a49_1_4345"/>
          <p:cNvSpPr/>
          <p:nvPr/>
        </p:nvSpPr>
        <p:spPr>
          <a:xfrm>
            <a:off x="8452045" y="0"/>
            <a:ext cx="3796200" cy="1531200"/>
          </a:xfrm>
          <a:prstGeom prst="rect">
            <a:avLst/>
          </a:prstGeom>
          <a:solidFill>
            <a:srgbClr val="9DC3E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1" name="Google Shape;1091;ga271cc3a49_1_4345"/>
          <p:cNvSpPr/>
          <p:nvPr/>
        </p:nvSpPr>
        <p:spPr>
          <a:xfrm>
            <a:off x="6382982" y="0"/>
            <a:ext cx="5842054" cy="6858232"/>
          </a:xfrm>
          <a:custGeom>
            <a:rect b="b" l="l" r="r" t="t"/>
            <a:pathLst>
              <a:path extrusionOk="0" h="190295" w="206433">
                <a:moveTo>
                  <a:pt x="22050" y="0"/>
                </a:moveTo>
                <a:cubicBezTo>
                  <a:pt x="22050" y="0"/>
                  <a:pt x="0" y="36406"/>
                  <a:pt x="40424" y="70348"/>
                </a:cubicBezTo>
                <a:cubicBezTo>
                  <a:pt x="71352" y="96323"/>
                  <a:pt x="91690" y="165529"/>
                  <a:pt x="72836" y="190294"/>
                </a:cubicBezTo>
                <a:lnTo>
                  <a:pt x="206433" y="190294"/>
                </a:lnTo>
                <a:lnTo>
                  <a:pt x="206433" y="0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2" name="Google Shape;1092;ga271cc3a49_1_4345"/>
          <p:cNvSpPr/>
          <p:nvPr/>
        </p:nvSpPr>
        <p:spPr>
          <a:xfrm>
            <a:off x="6816856" y="0"/>
            <a:ext cx="5431252" cy="6858232"/>
          </a:xfrm>
          <a:custGeom>
            <a:rect b="b" l="l" r="r" t="t"/>
            <a:pathLst>
              <a:path extrusionOk="0" h="190295" w="206433">
                <a:moveTo>
                  <a:pt x="22050" y="0"/>
                </a:moveTo>
                <a:cubicBezTo>
                  <a:pt x="22050" y="0"/>
                  <a:pt x="0" y="36406"/>
                  <a:pt x="40424" y="70348"/>
                </a:cubicBezTo>
                <a:cubicBezTo>
                  <a:pt x="71352" y="96323"/>
                  <a:pt x="91690" y="165529"/>
                  <a:pt x="72836" y="190294"/>
                </a:cubicBezTo>
                <a:lnTo>
                  <a:pt x="206433" y="190294"/>
                </a:lnTo>
                <a:lnTo>
                  <a:pt x="206433" y="41428"/>
                </a:lnTo>
                <a:cubicBezTo>
                  <a:pt x="195659" y="33290"/>
                  <a:pt x="181069" y="29126"/>
                  <a:pt x="166086" y="29126"/>
                </a:cubicBezTo>
                <a:cubicBezTo>
                  <a:pt x="157579" y="29126"/>
                  <a:pt x="148944" y="30468"/>
                  <a:pt x="140810" y="33188"/>
                </a:cubicBezTo>
                <a:cubicBezTo>
                  <a:pt x="136525" y="34619"/>
                  <a:pt x="132657" y="35260"/>
                  <a:pt x="129120" y="35260"/>
                </a:cubicBezTo>
                <a:cubicBezTo>
                  <a:pt x="108896" y="35260"/>
                  <a:pt x="99447" y="14298"/>
                  <a:pt x="84294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3" name="Google Shape;1093;ga271cc3a49_1_4345"/>
          <p:cNvSpPr/>
          <p:nvPr/>
        </p:nvSpPr>
        <p:spPr>
          <a:xfrm>
            <a:off x="8463670" y="1"/>
            <a:ext cx="3796200" cy="15312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4" name="Google Shape;1094;ga271cc3a49_1_4345"/>
          <p:cNvSpPr/>
          <p:nvPr/>
        </p:nvSpPr>
        <p:spPr>
          <a:xfrm>
            <a:off x="11664642" y="-1"/>
            <a:ext cx="4278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0" lang="en-US" sz="4800" u="none" cap="none" strike="noStrike">
                <a:solidFill>
                  <a:srgbClr val="262626"/>
                </a:solidFill>
                <a:latin typeface="Comic Sans MS"/>
                <a:ea typeface="Comic Sans MS"/>
                <a:cs typeface="Comic Sans MS"/>
                <a:sym typeface="Comic Sans MS"/>
              </a:rPr>
              <a:t>9</a:t>
            </a:r>
            <a:endParaRPr b="0" i="0" sz="4800" u="none" cap="none" strike="noStrike">
              <a:solidFill>
                <a:srgbClr val="262626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095" name="Google Shape;1095;ga271cc3a49_1_4345"/>
          <p:cNvSpPr txBox="1"/>
          <p:nvPr/>
        </p:nvSpPr>
        <p:spPr>
          <a:xfrm>
            <a:off x="9646717" y="3544799"/>
            <a:ext cx="2167500" cy="2194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2000"/>
              <a:buFont typeface="Arial"/>
              <a:buNone/>
            </a:pPr>
            <a:r>
              <a:rPr b="1" i="0" lang="en-US" sz="2100" u="none" cap="none" strike="noStrike">
                <a:solidFill>
                  <a:srgbClr val="3A3838"/>
                </a:solidFill>
                <a:latin typeface="Titillium Web"/>
                <a:ea typeface="Titillium Web"/>
                <a:cs typeface="Titillium Web"/>
                <a:sym typeface="Titillium Web"/>
              </a:rPr>
              <a:t>Color Index:</a:t>
            </a:r>
            <a:endParaRPr b="0" i="0" sz="1500" u="none" cap="none" strike="noStrike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Main text</a:t>
            </a:r>
            <a:endParaRPr b="0" i="0" sz="15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CC4125"/>
                </a:solidFill>
                <a:latin typeface="Titillium Web"/>
                <a:ea typeface="Titillium Web"/>
                <a:cs typeface="Titillium Web"/>
                <a:sym typeface="Titillium Web"/>
              </a:rPr>
              <a:t>Important</a:t>
            </a:r>
            <a:endParaRPr b="0" i="0" sz="1500" u="none" cap="none" strike="noStrike">
              <a:solidFill>
                <a:srgbClr val="CC4125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27BA0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C27BA0"/>
                </a:solidFill>
                <a:latin typeface="Titillium Web"/>
                <a:ea typeface="Titillium Web"/>
                <a:cs typeface="Titillium Web"/>
                <a:sym typeface="Titillium Web"/>
              </a:rPr>
              <a:t>Girls Slides</a:t>
            </a:r>
            <a:endParaRPr b="0" i="0" sz="1500" u="none" cap="none" strike="noStrike">
              <a:solidFill>
                <a:srgbClr val="C27BA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3D85C6"/>
                </a:solidFill>
                <a:latin typeface="Titillium Web"/>
                <a:ea typeface="Titillium Web"/>
                <a:cs typeface="Titillium Web"/>
                <a:sym typeface="Titillium Web"/>
              </a:rPr>
              <a:t>Boys Slides</a:t>
            </a:r>
            <a:endParaRPr b="0" i="0" sz="1500" u="none" cap="none" strike="noStrike">
              <a:solidFill>
                <a:srgbClr val="3D85C6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3C47D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93C47D"/>
                </a:solidFill>
                <a:latin typeface="Titillium Web"/>
                <a:ea typeface="Titillium Web"/>
                <a:cs typeface="Titillium Web"/>
                <a:sym typeface="Titillium Web"/>
              </a:rPr>
              <a:t>Notes</a:t>
            </a:r>
            <a:endParaRPr b="0" i="0" sz="1500" u="none" cap="none" strike="noStrike">
              <a:solidFill>
                <a:srgbClr val="93C47D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B7B7B7"/>
                </a:solidFill>
                <a:latin typeface="Titillium Web"/>
                <a:ea typeface="Titillium Web"/>
                <a:cs typeface="Titillium Web"/>
                <a:sym typeface="Titillium Web"/>
              </a:rPr>
              <a:t>Extra</a:t>
            </a:r>
            <a:endParaRPr b="1" i="0" sz="2100" u="none" cap="none" strike="noStrike">
              <a:solidFill>
                <a:srgbClr val="B7B7B7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grpSp>
        <p:nvGrpSpPr>
          <p:cNvPr id="1096" name="Google Shape;1096;ga271cc3a49_1_4345"/>
          <p:cNvGrpSpPr/>
          <p:nvPr/>
        </p:nvGrpSpPr>
        <p:grpSpPr>
          <a:xfrm>
            <a:off x="11279852" y="-731358"/>
            <a:ext cx="1357379" cy="2067424"/>
            <a:chOff x="11279852" y="-731358"/>
            <a:chExt cx="1357379" cy="2067424"/>
          </a:xfrm>
        </p:grpSpPr>
        <p:sp>
          <p:nvSpPr>
            <p:cNvPr id="1097" name="Google Shape;1097;ga271cc3a49_1_4345"/>
            <p:cNvSpPr/>
            <p:nvPr/>
          </p:nvSpPr>
          <p:spPr>
            <a:xfrm>
              <a:off x="11279852" y="-696167"/>
              <a:ext cx="1291825" cy="1970000"/>
            </a:xfrm>
            <a:custGeom>
              <a:rect b="b" l="l" r="r" t="t"/>
              <a:pathLst>
                <a:path extrusionOk="0" h="78800" w="51673">
                  <a:moveTo>
                    <a:pt x="42850" y="1"/>
                  </a:moveTo>
                  <a:cubicBezTo>
                    <a:pt x="42070" y="1"/>
                    <a:pt x="41195" y="61"/>
                    <a:pt x="40214" y="187"/>
                  </a:cubicBezTo>
                  <a:cubicBezTo>
                    <a:pt x="34287" y="947"/>
                    <a:pt x="27751" y="2618"/>
                    <a:pt x="21794" y="5324"/>
                  </a:cubicBezTo>
                  <a:cubicBezTo>
                    <a:pt x="13374" y="9153"/>
                    <a:pt x="5988" y="15050"/>
                    <a:pt x="2645" y="23409"/>
                  </a:cubicBezTo>
                  <a:cubicBezTo>
                    <a:pt x="760" y="28151"/>
                    <a:pt x="243" y="33318"/>
                    <a:pt x="91" y="38424"/>
                  </a:cubicBezTo>
                  <a:cubicBezTo>
                    <a:pt x="0" y="42345"/>
                    <a:pt x="91" y="46449"/>
                    <a:pt x="1520" y="50157"/>
                  </a:cubicBezTo>
                  <a:cubicBezTo>
                    <a:pt x="2584" y="52893"/>
                    <a:pt x="4286" y="55324"/>
                    <a:pt x="5988" y="57665"/>
                  </a:cubicBezTo>
                  <a:cubicBezTo>
                    <a:pt x="11034" y="64747"/>
                    <a:pt x="16444" y="72103"/>
                    <a:pt x="24226" y="75993"/>
                  </a:cubicBezTo>
                  <a:cubicBezTo>
                    <a:pt x="27721" y="77726"/>
                    <a:pt x="31612" y="78699"/>
                    <a:pt x="35502" y="78790"/>
                  </a:cubicBezTo>
                  <a:cubicBezTo>
                    <a:pt x="35707" y="78796"/>
                    <a:pt x="35912" y="78799"/>
                    <a:pt x="36118" y="78799"/>
                  </a:cubicBezTo>
                  <a:cubicBezTo>
                    <a:pt x="37903" y="78799"/>
                    <a:pt x="39730" y="78547"/>
                    <a:pt x="41338" y="77756"/>
                  </a:cubicBezTo>
                  <a:cubicBezTo>
                    <a:pt x="43557" y="76662"/>
                    <a:pt x="45199" y="74595"/>
                    <a:pt x="46445" y="72407"/>
                  </a:cubicBezTo>
                  <a:cubicBezTo>
                    <a:pt x="51673" y="63288"/>
                    <a:pt x="51278" y="52163"/>
                    <a:pt x="50791" y="41677"/>
                  </a:cubicBezTo>
                  <a:cubicBezTo>
                    <a:pt x="50335" y="32011"/>
                    <a:pt x="49880" y="22375"/>
                    <a:pt x="49424" y="12770"/>
                  </a:cubicBezTo>
                  <a:cubicBezTo>
                    <a:pt x="49066" y="5637"/>
                    <a:pt x="50380" y="1"/>
                    <a:pt x="4285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8" name="Google Shape;1098;ga271cc3a49_1_4345"/>
            <p:cNvSpPr/>
            <p:nvPr/>
          </p:nvSpPr>
          <p:spPr>
            <a:xfrm flipH="1" rot="5262012">
              <a:off x="11022019" y="-260775"/>
              <a:ext cx="2023859" cy="1126258"/>
            </a:xfrm>
            <a:custGeom>
              <a:rect b="b" l="l" r="r" t="t"/>
              <a:pathLst>
                <a:path extrusionOk="0" h="32282" w="58010">
                  <a:moveTo>
                    <a:pt x="42927" y="0"/>
                  </a:moveTo>
                  <a:cubicBezTo>
                    <a:pt x="25922" y="0"/>
                    <a:pt x="791" y="1597"/>
                    <a:pt x="791" y="1597"/>
                  </a:cubicBezTo>
                  <a:lnTo>
                    <a:pt x="0" y="2084"/>
                  </a:lnTo>
                  <a:cubicBezTo>
                    <a:pt x="8845" y="33057"/>
                    <a:pt x="33427" y="32281"/>
                    <a:pt x="33427" y="32281"/>
                  </a:cubicBezTo>
                  <a:cubicBezTo>
                    <a:pt x="59476" y="28633"/>
                    <a:pt x="57995" y="1324"/>
                    <a:pt x="57995" y="1324"/>
                  </a:cubicBezTo>
                  <a:cubicBezTo>
                    <a:pt x="56846" y="338"/>
                    <a:pt x="50746" y="0"/>
                    <a:pt x="42927" y="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099" name="Google Shape;1099;ga271cc3a49_1_434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922475" y="0"/>
            <a:ext cx="1357375" cy="1357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BJECT" type="obj">
  <p:cSld name="OBJECT">
    <p:spTree>
      <p:nvGrpSpPr>
        <p:cNvPr id="1106" name="Shape 1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7" name="Google Shape;1107;gaf2e114a92_0_2146"/>
          <p:cNvGrpSpPr/>
          <p:nvPr/>
        </p:nvGrpSpPr>
        <p:grpSpPr>
          <a:xfrm rot="10800000">
            <a:off x="410" y="5584301"/>
            <a:ext cx="12215394" cy="1389931"/>
            <a:chOff x="-812304" y="3384962"/>
            <a:chExt cx="12982670" cy="3501967"/>
          </a:xfrm>
        </p:grpSpPr>
        <p:sp>
          <p:nvSpPr>
            <p:cNvPr id="1108" name="Google Shape;1108;gaf2e114a92_0_2146"/>
            <p:cNvSpPr/>
            <p:nvPr/>
          </p:nvSpPr>
          <p:spPr>
            <a:xfrm flipH="1" rot="10800000">
              <a:off x="-812304" y="3384962"/>
              <a:ext cx="12982670" cy="3501967"/>
            </a:xfrm>
            <a:custGeom>
              <a:rect b="b" l="l" r="r" t="t"/>
              <a:pathLst>
                <a:path extrusionOk="0" h="24485" w="72152">
                  <a:moveTo>
                    <a:pt x="72152" y="22716"/>
                  </a:moveTo>
                  <a:lnTo>
                    <a:pt x="0" y="22716"/>
                  </a:lnTo>
                  <a:lnTo>
                    <a:pt x="0" y="0"/>
                  </a:lnTo>
                  <a:cubicBezTo>
                    <a:pt x="2202" y="601"/>
                    <a:pt x="4504" y="1468"/>
                    <a:pt x="6705" y="2669"/>
                  </a:cubicBezTo>
                  <a:cubicBezTo>
                    <a:pt x="9641" y="4203"/>
                    <a:pt x="12443" y="6338"/>
                    <a:pt x="15011" y="9240"/>
                  </a:cubicBezTo>
                  <a:cubicBezTo>
                    <a:pt x="28554" y="24484"/>
                    <a:pt x="59843" y="11342"/>
                    <a:pt x="67749" y="19047"/>
                  </a:cubicBezTo>
                  <a:cubicBezTo>
                    <a:pt x="68216" y="19447"/>
                    <a:pt x="69984" y="20882"/>
                    <a:pt x="72152" y="22716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9" name="Google Shape;1109;gaf2e114a92_0_2146"/>
            <p:cNvSpPr/>
            <p:nvPr/>
          </p:nvSpPr>
          <p:spPr>
            <a:xfrm flipH="1" rot="10800000">
              <a:off x="-812304" y="3457450"/>
              <a:ext cx="12170419" cy="2487554"/>
            </a:xfrm>
            <a:custGeom>
              <a:rect b="b" l="l" r="r" t="t"/>
              <a:pathLst>
                <a:path extrusionOk="0" h="24485" w="72152">
                  <a:moveTo>
                    <a:pt x="72152" y="22716"/>
                  </a:moveTo>
                  <a:lnTo>
                    <a:pt x="0" y="22716"/>
                  </a:lnTo>
                  <a:lnTo>
                    <a:pt x="0" y="0"/>
                  </a:lnTo>
                  <a:cubicBezTo>
                    <a:pt x="2202" y="601"/>
                    <a:pt x="4504" y="1468"/>
                    <a:pt x="6705" y="2669"/>
                  </a:cubicBezTo>
                  <a:cubicBezTo>
                    <a:pt x="9641" y="4203"/>
                    <a:pt x="12443" y="6338"/>
                    <a:pt x="15011" y="9240"/>
                  </a:cubicBezTo>
                  <a:cubicBezTo>
                    <a:pt x="28554" y="24484"/>
                    <a:pt x="59843" y="11342"/>
                    <a:pt x="67749" y="19047"/>
                  </a:cubicBezTo>
                  <a:cubicBezTo>
                    <a:pt x="68216" y="19447"/>
                    <a:pt x="69984" y="20882"/>
                    <a:pt x="72152" y="22716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BJECT 1">
  <p:cSld name="OBJECT_1">
    <p:spTree>
      <p:nvGrpSpPr>
        <p:cNvPr id="1110" name="Shape 1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1" name="Google Shape;1111;g1016def64cc_0_478"/>
          <p:cNvGrpSpPr/>
          <p:nvPr/>
        </p:nvGrpSpPr>
        <p:grpSpPr>
          <a:xfrm rot="10800000">
            <a:off x="410" y="5584301"/>
            <a:ext cx="12215394" cy="1389931"/>
            <a:chOff x="-812304" y="3384962"/>
            <a:chExt cx="12982670" cy="3501967"/>
          </a:xfrm>
        </p:grpSpPr>
        <p:sp>
          <p:nvSpPr>
            <p:cNvPr id="1112" name="Google Shape;1112;g1016def64cc_0_478"/>
            <p:cNvSpPr/>
            <p:nvPr/>
          </p:nvSpPr>
          <p:spPr>
            <a:xfrm flipH="1" rot="10800000">
              <a:off x="-812304" y="3384962"/>
              <a:ext cx="12982670" cy="3501967"/>
            </a:xfrm>
            <a:custGeom>
              <a:rect b="b" l="l" r="r" t="t"/>
              <a:pathLst>
                <a:path extrusionOk="0" h="24485" w="72152">
                  <a:moveTo>
                    <a:pt x="72152" y="22716"/>
                  </a:moveTo>
                  <a:lnTo>
                    <a:pt x="0" y="22716"/>
                  </a:lnTo>
                  <a:lnTo>
                    <a:pt x="0" y="0"/>
                  </a:lnTo>
                  <a:cubicBezTo>
                    <a:pt x="2202" y="601"/>
                    <a:pt x="4504" y="1468"/>
                    <a:pt x="6705" y="2669"/>
                  </a:cubicBezTo>
                  <a:cubicBezTo>
                    <a:pt x="9641" y="4203"/>
                    <a:pt x="12443" y="6338"/>
                    <a:pt x="15011" y="9240"/>
                  </a:cubicBezTo>
                  <a:cubicBezTo>
                    <a:pt x="28554" y="24484"/>
                    <a:pt x="59843" y="11342"/>
                    <a:pt x="67749" y="19047"/>
                  </a:cubicBezTo>
                  <a:cubicBezTo>
                    <a:pt x="68216" y="19447"/>
                    <a:pt x="69984" y="20882"/>
                    <a:pt x="72152" y="22716"/>
                  </a:cubicBez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3" name="Google Shape;1113;g1016def64cc_0_478"/>
            <p:cNvSpPr/>
            <p:nvPr/>
          </p:nvSpPr>
          <p:spPr>
            <a:xfrm flipH="1" rot="10800000">
              <a:off x="-812304" y="3457450"/>
              <a:ext cx="12170419" cy="2487554"/>
            </a:xfrm>
            <a:custGeom>
              <a:rect b="b" l="l" r="r" t="t"/>
              <a:pathLst>
                <a:path extrusionOk="0" h="24485" w="72152">
                  <a:moveTo>
                    <a:pt x="72152" y="22716"/>
                  </a:moveTo>
                  <a:lnTo>
                    <a:pt x="0" y="22716"/>
                  </a:lnTo>
                  <a:lnTo>
                    <a:pt x="0" y="0"/>
                  </a:lnTo>
                  <a:cubicBezTo>
                    <a:pt x="2202" y="601"/>
                    <a:pt x="4504" y="1468"/>
                    <a:pt x="6705" y="2669"/>
                  </a:cubicBezTo>
                  <a:cubicBezTo>
                    <a:pt x="9641" y="4203"/>
                    <a:pt x="12443" y="6338"/>
                    <a:pt x="15011" y="9240"/>
                  </a:cubicBezTo>
                  <a:cubicBezTo>
                    <a:pt x="28554" y="24484"/>
                    <a:pt x="59843" y="11342"/>
                    <a:pt x="67749" y="19047"/>
                  </a:cubicBezTo>
                  <a:cubicBezTo>
                    <a:pt x="68216" y="19447"/>
                    <a:pt x="69984" y="20882"/>
                    <a:pt x="72152" y="22716"/>
                  </a:cubicBezTo>
                  <a:close/>
                </a:path>
              </a:pathLst>
            </a:custGeom>
            <a:solidFill>
              <a:srgbClr val="FFF8E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BJECT 2">
  <p:cSld name="OBJECT_2">
    <p:spTree>
      <p:nvGrpSpPr>
        <p:cNvPr id="1114" name="Shape 1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5" name="Google Shape;1115;g1016def64cc_0_487"/>
          <p:cNvGrpSpPr/>
          <p:nvPr/>
        </p:nvGrpSpPr>
        <p:grpSpPr>
          <a:xfrm rot="10800000">
            <a:off x="410" y="5584301"/>
            <a:ext cx="12215394" cy="1389931"/>
            <a:chOff x="-812304" y="3384962"/>
            <a:chExt cx="12982670" cy="3501967"/>
          </a:xfrm>
        </p:grpSpPr>
        <p:sp>
          <p:nvSpPr>
            <p:cNvPr id="1116" name="Google Shape;1116;g1016def64cc_0_487"/>
            <p:cNvSpPr/>
            <p:nvPr/>
          </p:nvSpPr>
          <p:spPr>
            <a:xfrm flipH="1" rot="10800000">
              <a:off x="-812304" y="3384962"/>
              <a:ext cx="12982670" cy="3501967"/>
            </a:xfrm>
            <a:custGeom>
              <a:rect b="b" l="l" r="r" t="t"/>
              <a:pathLst>
                <a:path extrusionOk="0" h="24485" w="72152">
                  <a:moveTo>
                    <a:pt x="72152" y="22716"/>
                  </a:moveTo>
                  <a:lnTo>
                    <a:pt x="0" y="22716"/>
                  </a:lnTo>
                  <a:lnTo>
                    <a:pt x="0" y="0"/>
                  </a:lnTo>
                  <a:cubicBezTo>
                    <a:pt x="2202" y="601"/>
                    <a:pt x="4504" y="1468"/>
                    <a:pt x="6705" y="2669"/>
                  </a:cubicBezTo>
                  <a:cubicBezTo>
                    <a:pt x="9641" y="4203"/>
                    <a:pt x="12443" y="6338"/>
                    <a:pt x="15011" y="9240"/>
                  </a:cubicBezTo>
                  <a:cubicBezTo>
                    <a:pt x="28554" y="24484"/>
                    <a:pt x="59843" y="11342"/>
                    <a:pt x="67749" y="19047"/>
                  </a:cubicBezTo>
                  <a:cubicBezTo>
                    <a:pt x="68216" y="19447"/>
                    <a:pt x="69984" y="20882"/>
                    <a:pt x="72152" y="22716"/>
                  </a:cubicBez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7" name="Google Shape;1117;g1016def64cc_0_487"/>
            <p:cNvSpPr/>
            <p:nvPr/>
          </p:nvSpPr>
          <p:spPr>
            <a:xfrm flipH="1" rot="10800000">
              <a:off x="-812304" y="3457450"/>
              <a:ext cx="12170419" cy="2487554"/>
            </a:xfrm>
            <a:custGeom>
              <a:rect b="b" l="l" r="r" t="t"/>
              <a:pathLst>
                <a:path extrusionOk="0" h="24485" w="72152">
                  <a:moveTo>
                    <a:pt x="72152" y="22716"/>
                  </a:moveTo>
                  <a:lnTo>
                    <a:pt x="0" y="22716"/>
                  </a:lnTo>
                  <a:lnTo>
                    <a:pt x="0" y="0"/>
                  </a:lnTo>
                  <a:cubicBezTo>
                    <a:pt x="2202" y="601"/>
                    <a:pt x="4504" y="1468"/>
                    <a:pt x="6705" y="2669"/>
                  </a:cubicBezTo>
                  <a:cubicBezTo>
                    <a:pt x="9641" y="4203"/>
                    <a:pt x="12443" y="6338"/>
                    <a:pt x="15011" y="9240"/>
                  </a:cubicBezTo>
                  <a:cubicBezTo>
                    <a:pt x="28554" y="24484"/>
                    <a:pt x="59843" y="11342"/>
                    <a:pt x="67749" y="19047"/>
                  </a:cubicBezTo>
                  <a:cubicBezTo>
                    <a:pt x="68216" y="19447"/>
                    <a:pt x="69984" y="20882"/>
                    <a:pt x="72152" y="22716"/>
                  </a:cubicBezTo>
                  <a:close/>
                </a:path>
              </a:pathLst>
            </a:custGeom>
            <a:solidFill>
              <a:srgbClr val="FFF8E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2">
  <p:cSld name="TITLE_2">
    <p:spTree>
      <p:nvGrpSpPr>
        <p:cNvPr id="1118" name="Shape 1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9" name="Google Shape;1119;gaf2e114a92_0_2150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20" name="Google Shape;1120;gaf2e114a92_0_2150"/>
          <p:cNvSpPr/>
          <p:nvPr/>
        </p:nvSpPr>
        <p:spPr>
          <a:xfrm>
            <a:off x="8452045" y="0"/>
            <a:ext cx="3796200" cy="1531200"/>
          </a:xfrm>
          <a:prstGeom prst="rect">
            <a:avLst/>
          </a:prstGeom>
          <a:solidFill>
            <a:srgbClr val="9DC3E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1" name="Google Shape;1121;gaf2e114a92_0_2150"/>
          <p:cNvSpPr/>
          <p:nvPr/>
        </p:nvSpPr>
        <p:spPr>
          <a:xfrm>
            <a:off x="6382982" y="0"/>
            <a:ext cx="5842054" cy="6858232"/>
          </a:xfrm>
          <a:custGeom>
            <a:rect b="b" l="l" r="r" t="t"/>
            <a:pathLst>
              <a:path extrusionOk="0" h="190295" w="206433">
                <a:moveTo>
                  <a:pt x="22050" y="0"/>
                </a:moveTo>
                <a:cubicBezTo>
                  <a:pt x="22050" y="0"/>
                  <a:pt x="0" y="36406"/>
                  <a:pt x="40424" y="70348"/>
                </a:cubicBezTo>
                <a:cubicBezTo>
                  <a:pt x="71352" y="96323"/>
                  <a:pt x="91690" y="165529"/>
                  <a:pt x="72836" y="190294"/>
                </a:cubicBezTo>
                <a:lnTo>
                  <a:pt x="206433" y="190294"/>
                </a:lnTo>
                <a:lnTo>
                  <a:pt x="206433" y="0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2" name="Google Shape;1122;gaf2e114a92_0_2150"/>
          <p:cNvSpPr/>
          <p:nvPr/>
        </p:nvSpPr>
        <p:spPr>
          <a:xfrm>
            <a:off x="6816856" y="0"/>
            <a:ext cx="5431252" cy="6858232"/>
          </a:xfrm>
          <a:custGeom>
            <a:rect b="b" l="l" r="r" t="t"/>
            <a:pathLst>
              <a:path extrusionOk="0" h="190295" w="206433">
                <a:moveTo>
                  <a:pt x="22050" y="0"/>
                </a:moveTo>
                <a:cubicBezTo>
                  <a:pt x="22050" y="0"/>
                  <a:pt x="0" y="36406"/>
                  <a:pt x="40424" y="70348"/>
                </a:cubicBezTo>
                <a:cubicBezTo>
                  <a:pt x="71352" y="96323"/>
                  <a:pt x="91690" y="165529"/>
                  <a:pt x="72836" y="190294"/>
                </a:cubicBezTo>
                <a:lnTo>
                  <a:pt x="206433" y="190294"/>
                </a:lnTo>
                <a:lnTo>
                  <a:pt x="206433" y="41428"/>
                </a:lnTo>
                <a:cubicBezTo>
                  <a:pt x="195659" y="33290"/>
                  <a:pt x="181069" y="29126"/>
                  <a:pt x="166086" y="29126"/>
                </a:cubicBezTo>
                <a:cubicBezTo>
                  <a:pt x="157579" y="29126"/>
                  <a:pt x="148944" y="30468"/>
                  <a:pt x="140810" y="33188"/>
                </a:cubicBezTo>
                <a:cubicBezTo>
                  <a:pt x="136525" y="34619"/>
                  <a:pt x="132657" y="35260"/>
                  <a:pt x="129120" y="35260"/>
                </a:cubicBezTo>
                <a:cubicBezTo>
                  <a:pt x="108896" y="35260"/>
                  <a:pt x="99447" y="14298"/>
                  <a:pt x="84294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3" name="Google Shape;1123;gaf2e114a92_0_2150"/>
          <p:cNvSpPr/>
          <p:nvPr/>
        </p:nvSpPr>
        <p:spPr>
          <a:xfrm>
            <a:off x="8463670" y="1"/>
            <a:ext cx="3796200" cy="15312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4" name="Google Shape;1124;gaf2e114a92_0_2150"/>
          <p:cNvSpPr/>
          <p:nvPr/>
        </p:nvSpPr>
        <p:spPr>
          <a:xfrm>
            <a:off x="11664642" y="-1"/>
            <a:ext cx="4278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0" lang="en-US" sz="4800" u="none" cap="none" strike="noStrike">
                <a:solidFill>
                  <a:srgbClr val="262626"/>
                </a:solidFill>
                <a:latin typeface="Comic Sans MS"/>
                <a:ea typeface="Comic Sans MS"/>
                <a:cs typeface="Comic Sans MS"/>
                <a:sym typeface="Comic Sans MS"/>
              </a:rPr>
              <a:t>9</a:t>
            </a:r>
            <a:endParaRPr b="0" i="0" sz="4800" u="none" cap="none" strike="noStrike">
              <a:solidFill>
                <a:srgbClr val="262626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125" name="Google Shape;1125;gaf2e114a92_0_2150"/>
          <p:cNvSpPr txBox="1"/>
          <p:nvPr/>
        </p:nvSpPr>
        <p:spPr>
          <a:xfrm>
            <a:off x="9646717" y="3544799"/>
            <a:ext cx="2167500" cy="2194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2000"/>
              <a:buFont typeface="Arial"/>
              <a:buNone/>
            </a:pPr>
            <a:r>
              <a:rPr b="1" i="0" lang="en-US" sz="2100" u="none" cap="none" strike="noStrike">
                <a:solidFill>
                  <a:srgbClr val="3A3838"/>
                </a:solidFill>
                <a:latin typeface="Titillium Web"/>
                <a:ea typeface="Titillium Web"/>
                <a:cs typeface="Titillium Web"/>
                <a:sym typeface="Titillium Web"/>
              </a:rPr>
              <a:t>Color Index:</a:t>
            </a:r>
            <a:endParaRPr b="0" i="0" sz="1500" u="none" cap="none" strike="noStrike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Main text</a:t>
            </a:r>
            <a:endParaRPr b="0" i="0" sz="15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CC4125"/>
                </a:solidFill>
                <a:latin typeface="Titillium Web"/>
                <a:ea typeface="Titillium Web"/>
                <a:cs typeface="Titillium Web"/>
                <a:sym typeface="Titillium Web"/>
              </a:rPr>
              <a:t>Important</a:t>
            </a:r>
            <a:endParaRPr b="0" i="0" sz="1500" u="none" cap="none" strike="noStrike">
              <a:solidFill>
                <a:srgbClr val="CC4125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27BA0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C27BA0"/>
                </a:solidFill>
                <a:latin typeface="Titillium Web"/>
                <a:ea typeface="Titillium Web"/>
                <a:cs typeface="Titillium Web"/>
                <a:sym typeface="Titillium Web"/>
              </a:rPr>
              <a:t>Girls Slides</a:t>
            </a:r>
            <a:endParaRPr b="0" i="0" sz="1500" u="none" cap="none" strike="noStrike">
              <a:solidFill>
                <a:srgbClr val="C27BA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3D85C6"/>
                </a:solidFill>
                <a:latin typeface="Titillium Web"/>
                <a:ea typeface="Titillium Web"/>
                <a:cs typeface="Titillium Web"/>
                <a:sym typeface="Titillium Web"/>
              </a:rPr>
              <a:t>Boys Slides</a:t>
            </a:r>
            <a:endParaRPr b="0" i="0" sz="1500" u="none" cap="none" strike="noStrike">
              <a:solidFill>
                <a:srgbClr val="3D85C6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3C47D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93C47D"/>
                </a:solidFill>
                <a:latin typeface="Titillium Web"/>
                <a:ea typeface="Titillium Web"/>
                <a:cs typeface="Titillium Web"/>
                <a:sym typeface="Titillium Web"/>
              </a:rPr>
              <a:t>Notes</a:t>
            </a:r>
            <a:endParaRPr b="0" i="0" sz="1500" u="none" cap="none" strike="noStrike">
              <a:solidFill>
                <a:srgbClr val="93C47D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B7B7B7"/>
                </a:solidFill>
                <a:latin typeface="Titillium Web"/>
                <a:ea typeface="Titillium Web"/>
                <a:cs typeface="Titillium Web"/>
                <a:sym typeface="Titillium Web"/>
              </a:rPr>
              <a:t>Extra</a:t>
            </a:r>
            <a:endParaRPr b="1" i="0" sz="2100" u="none" cap="none" strike="noStrike">
              <a:solidFill>
                <a:srgbClr val="B7B7B7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grpSp>
        <p:nvGrpSpPr>
          <p:cNvPr id="1126" name="Google Shape;1126;gaf2e114a92_0_2150"/>
          <p:cNvGrpSpPr/>
          <p:nvPr/>
        </p:nvGrpSpPr>
        <p:grpSpPr>
          <a:xfrm>
            <a:off x="11279852" y="-731358"/>
            <a:ext cx="1357380" cy="2067424"/>
            <a:chOff x="11279852" y="-731358"/>
            <a:chExt cx="1357380" cy="2067424"/>
          </a:xfrm>
        </p:grpSpPr>
        <p:sp>
          <p:nvSpPr>
            <p:cNvPr id="1127" name="Google Shape;1127;gaf2e114a92_0_2150"/>
            <p:cNvSpPr/>
            <p:nvPr/>
          </p:nvSpPr>
          <p:spPr>
            <a:xfrm>
              <a:off x="11279852" y="-696167"/>
              <a:ext cx="1291825" cy="1970000"/>
            </a:xfrm>
            <a:custGeom>
              <a:rect b="b" l="l" r="r" t="t"/>
              <a:pathLst>
                <a:path extrusionOk="0" h="78800" w="51673">
                  <a:moveTo>
                    <a:pt x="42850" y="1"/>
                  </a:moveTo>
                  <a:cubicBezTo>
                    <a:pt x="42070" y="1"/>
                    <a:pt x="41195" y="61"/>
                    <a:pt x="40214" y="187"/>
                  </a:cubicBezTo>
                  <a:cubicBezTo>
                    <a:pt x="34287" y="947"/>
                    <a:pt x="27751" y="2618"/>
                    <a:pt x="21794" y="5324"/>
                  </a:cubicBezTo>
                  <a:cubicBezTo>
                    <a:pt x="13374" y="9153"/>
                    <a:pt x="5988" y="15050"/>
                    <a:pt x="2645" y="23409"/>
                  </a:cubicBezTo>
                  <a:cubicBezTo>
                    <a:pt x="760" y="28151"/>
                    <a:pt x="243" y="33318"/>
                    <a:pt x="91" y="38424"/>
                  </a:cubicBezTo>
                  <a:cubicBezTo>
                    <a:pt x="0" y="42345"/>
                    <a:pt x="91" y="46449"/>
                    <a:pt x="1520" y="50157"/>
                  </a:cubicBezTo>
                  <a:cubicBezTo>
                    <a:pt x="2584" y="52893"/>
                    <a:pt x="4286" y="55324"/>
                    <a:pt x="5988" y="57665"/>
                  </a:cubicBezTo>
                  <a:cubicBezTo>
                    <a:pt x="11034" y="64747"/>
                    <a:pt x="16444" y="72103"/>
                    <a:pt x="24226" y="75993"/>
                  </a:cubicBezTo>
                  <a:cubicBezTo>
                    <a:pt x="27721" y="77726"/>
                    <a:pt x="31612" y="78699"/>
                    <a:pt x="35502" y="78790"/>
                  </a:cubicBezTo>
                  <a:cubicBezTo>
                    <a:pt x="35707" y="78796"/>
                    <a:pt x="35912" y="78799"/>
                    <a:pt x="36118" y="78799"/>
                  </a:cubicBezTo>
                  <a:cubicBezTo>
                    <a:pt x="37903" y="78799"/>
                    <a:pt x="39730" y="78547"/>
                    <a:pt x="41338" y="77756"/>
                  </a:cubicBezTo>
                  <a:cubicBezTo>
                    <a:pt x="43557" y="76662"/>
                    <a:pt x="45199" y="74595"/>
                    <a:pt x="46445" y="72407"/>
                  </a:cubicBezTo>
                  <a:cubicBezTo>
                    <a:pt x="51673" y="63288"/>
                    <a:pt x="51278" y="52163"/>
                    <a:pt x="50791" y="41677"/>
                  </a:cubicBezTo>
                  <a:cubicBezTo>
                    <a:pt x="50335" y="32011"/>
                    <a:pt x="49880" y="22375"/>
                    <a:pt x="49424" y="12770"/>
                  </a:cubicBezTo>
                  <a:cubicBezTo>
                    <a:pt x="49066" y="5637"/>
                    <a:pt x="50380" y="1"/>
                    <a:pt x="4285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8" name="Google Shape;1128;gaf2e114a92_0_2150"/>
            <p:cNvSpPr/>
            <p:nvPr/>
          </p:nvSpPr>
          <p:spPr>
            <a:xfrm flipH="1" rot="5262012">
              <a:off x="11022020" y="-260775"/>
              <a:ext cx="2023859" cy="1126258"/>
            </a:xfrm>
            <a:custGeom>
              <a:rect b="b" l="l" r="r" t="t"/>
              <a:pathLst>
                <a:path extrusionOk="0" h="32282" w="58010">
                  <a:moveTo>
                    <a:pt x="42927" y="0"/>
                  </a:moveTo>
                  <a:cubicBezTo>
                    <a:pt x="25922" y="0"/>
                    <a:pt x="791" y="1597"/>
                    <a:pt x="791" y="1597"/>
                  </a:cubicBezTo>
                  <a:lnTo>
                    <a:pt x="0" y="2084"/>
                  </a:lnTo>
                  <a:cubicBezTo>
                    <a:pt x="8845" y="33057"/>
                    <a:pt x="33427" y="32281"/>
                    <a:pt x="33427" y="32281"/>
                  </a:cubicBezTo>
                  <a:cubicBezTo>
                    <a:pt x="59476" y="28633"/>
                    <a:pt x="57995" y="1324"/>
                    <a:pt x="57995" y="1324"/>
                  </a:cubicBezTo>
                  <a:cubicBezTo>
                    <a:pt x="56846" y="338"/>
                    <a:pt x="50746" y="0"/>
                    <a:pt x="42927" y="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129" name="Google Shape;1129;gaf2e114a92_0_215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922475" y="0"/>
            <a:ext cx="1357375" cy="13573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30" name="Google Shape;1130;gaf2e114a92_0_2150"/>
          <p:cNvGrpSpPr/>
          <p:nvPr/>
        </p:nvGrpSpPr>
        <p:grpSpPr>
          <a:xfrm>
            <a:off x="1671640" y="-2"/>
            <a:ext cx="3905385" cy="4458503"/>
            <a:chOff x="230689" y="-1163119"/>
            <a:chExt cx="5851640" cy="6680406"/>
          </a:xfrm>
        </p:grpSpPr>
        <p:sp>
          <p:nvSpPr>
            <p:cNvPr id="1131" name="Google Shape;1131;gaf2e114a92_0_2150"/>
            <p:cNvSpPr/>
            <p:nvPr/>
          </p:nvSpPr>
          <p:spPr>
            <a:xfrm>
              <a:off x="334358" y="-1163119"/>
              <a:ext cx="5696700" cy="4881711"/>
            </a:xfrm>
            <a:custGeom>
              <a:rect b="b" l="l" r="r" t="t"/>
              <a:pathLst>
                <a:path extrusionOk="0" h="391" w="487">
                  <a:moveTo>
                    <a:pt x="57" y="389"/>
                  </a:moveTo>
                  <a:cubicBezTo>
                    <a:pt x="55" y="388"/>
                    <a:pt x="53" y="386"/>
                    <a:pt x="51" y="385"/>
                  </a:cubicBezTo>
                  <a:cubicBezTo>
                    <a:pt x="22" y="355"/>
                    <a:pt x="28" y="321"/>
                    <a:pt x="67" y="286"/>
                  </a:cubicBezTo>
                  <a:cubicBezTo>
                    <a:pt x="104" y="253"/>
                    <a:pt x="174" y="209"/>
                    <a:pt x="222" y="144"/>
                  </a:cubicBezTo>
                  <a:cubicBezTo>
                    <a:pt x="275" y="74"/>
                    <a:pt x="316" y="93"/>
                    <a:pt x="310" y="136"/>
                  </a:cubicBezTo>
                  <a:cubicBezTo>
                    <a:pt x="299" y="209"/>
                    <a:pt x="357" y="234"/>
                    <a:pt x="416" y="272"/>
                  </a:cubicBezTo>
                  <a:cubicBezTo>
                    <a:pt x="470" y="307"/>
                    <a:pt x="472" y="363"/>
                    <a:pt x="463" y="384"/>
                  </a:cubicBezTo>
                  <a:cubicBezTo>
                    <a:pt x="487" y="349"/>
                    <a:pt x="470" y="295"/>
                    <a:pt x="417" y="242"/>
                  </a:cubicBezTo>
                  <a:cubicBezTo>
                    <a:pt x="335" y="161"/>
                    <a:pt x="330" y="76"/>
                    <a:pt x="421" y="0"/>
                  </a:cubicBezTo>
                  <a:cubicBezTo>
                    <a:pt x="328" y="0"/>
                    <a:pt x="328" y="0"/>
                    <a:pt x="328" y="0"/>
                  </a:cubicBezTo>
                  <a:cubicBezTo>
                    <a:pt x="261" y="50"/>
                    <a:pt x="223" y="106"/>
                    <a:pt x="155" y="155"/>
                  </a:cubicBezTo>
                  <a:cubicBezTo>
                    <a:pt x="120" y="179"/>
                    <a:pt x="90" y="201"/>
                    <a:pt x="70" y="216"/>
                  </a:cubicBezTo>
                  <a:cubicBezTo>
                    <a:pt x="9" y="261"/>
                    <a:pt x="0" y="309"/>
                    <a:pt x="24" y="359"/>
                  </a:cubicBezTo>
                  <a:cubicBezTo>
                    <a:pt x="30" y="372"/>
                    <a:pt x="41" y="382"/>
                    <a:pt x="57" y="391"/>
                  </a:cubicBezTo>
                  <a:cubicBezTo>
                    <a:pt x="58" y="391"/>
                    <a:pt x="59" y="391"/>
                    <a:pt x="60" y="391"/>
                  </a:cubicBezTo>
                  <a:cubicBezTo>
                    <a:pt x="59" y="391"/>
                    <a:pt x="58" y="390"/>
                    <a:pt x="57" y="389"/>
                  </a:cubicBezTo>
                  <a:close/>
                </a:path>
              </a:pathLst>
            </a:custGeom>
            <a:solidFill>
              <a:srgbClr val="BBD6E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132" name="Google Shape;1132;gaf2e114a92_0_2150"/>
            <p:cNvGrpSpPr/>
            <p:nvPr/>
          </p:nvGrpSpPr>
          <p:grpSpPr>
            <a:xfrm flipH="1">
              <a:off x="230689" y="157542"/>
              <a:ext cx="5851640" cy="3974864"/>
              <a:chOff x="3247" y="1493"/>
              <a:chExt cx="1962" cy="1601"/>
            </a:xfrm>
          </p:grpSpPr>
          <p:sp>
            <p:nvSpPr>
              <p:cNvPr id="1133" name="Google Shape;1133;gaf2e114a92_0_2150"/>
              <p:cNvSpPr/>
              <p:nvPr/>
            </p:nvSpPr>
            <p:spPr>
              <a:xfrm>
                <a:off x="3247" y="1493"/>
                <a:ext cx="1962" cy="1601"/>
              </a:xfrm>
              <a:custGeom>
                <a:rect b="b" l="l" r="r" t="t"/>
                <a:pathLst>
                  <a:path extrusionOk="0" h="600" w="784">
                    <a:moveTo>
                      <a:pt x="53" y="348"/>
                    </a:moveTo>
                    <a:cubicBezTo>
                      <a:pt x="0" y="469"/>
                      <a:pt x="14" y="600"/>
                      <a:pt x="247" y="600"/>
                    </a:cubicBezTo>
                    <a:cubicBezTo>
                      <a:pt x="479" y="600"/>
                      <a:pt x="542" y="600"/>
                      <a:pt x="648" y="576"/>
                    </a:cubicBezTo>
                    <a:cubicBezTo>
                      <a:pt x="755" y="552"/>
                      <a:pt x="784" y="489"/>
                      <a:pt x="755" y="358"/>
                    </a:cubicBezTo>
                    <a:cubicBezTo>
                      <a:pt x="726" y="227"/>
                      <a:pt x="440" y="131"/>
                      <a:pt x="416" y="0"/>
                    </a:cubicBezTo>
                    <a:cubicBezTo>
                      <a:pt x="396" y="2"/>
                      <a:pt x="396" y="2"/>
                      <a:pt x="396" y="2"/>
                    </a:cubicBezTo>
                    <a:cubicBezTo>
                      <a:pt x="410" y="75"/>
                      <a:pt x="493" y="138"/>
                      <a:pt x="574" y="197"/>
                    </a:cubicBezTo>
                    <a:cubicBezTo>
                      <a:pt x="647" y="250"/>
                      <a:pt x="722" y="305"/>
                      <a:pt x="735" y="362"/>
                    </a:cubicBezTo>
                    <a:cubicBezTo>
                      <a:pt x="762" y="484"/>
                      <a:pt x="738" y="535"/>
                      <a:pt x="644" y="556"/>
                    </a:cubicBezTo>
                    <a:cubicBezTo>
                      <a:pt x="540" y="580"/>
                      <a:pt x="477" y="580"/>
                      <a:pt x="247" y="580"/>
                    </a:cubicBezTo>
                    <a:cubicBezTo>
                      <a:pt x="153" y="580"/>
                      <a:pt x="92" y="559"/>
                      <a:pt x="64" y="516"/>
                    </a:cubicBezTo>
                    <a:cubicBezTo>
                      <a:pt x="31" y="466"/>
                      <a:pt x="55" y="395"/>
                      <a:pt x="71" y="356"/>
                    </a:cubicBezTo>
                    <a:cubicBezTo>
                      <a:pt x="88" y="318"/>
                      <a:pt x="113" y="297"/>
                      <a:pt x="138" y="275"/>
                    </a:cubicBezTo>
                    <a:cubicBezTo>
                      <a:pt x="189" y="232"/>
                      <a:pt x="243" y="185"/>
                      <a:pt x="243" y="13"/>
                    </a:cubicBezTo>
                    <a:cubicBezTo>
                      <a:pt x="222" y="15"/>
                      <a:pt x="222" y="15"/>
                      <a:pt x="222" y="15"/>
                    </a:cubicBezTo>
                    <a:cubicBezTo>
                      <a:pt x="222" y="266"/>
                      <a:pt x="106" y="227"/>
                      <a:pt x="53" y="348"/>
                    </a:cubicBezTo>
                    <a:close/>
                  </a:path>
                </a:pathLst>
              </a:custGeom>
              <a:solidFill>
                <a:srgbClr val="BBD6EE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34" name="Google Shape;1134;gaf2e114a92_0_2150"/>
              <p:cNvSpPr/>
              <p:nvPr/>
            </p:nvSpPr>
            <p:spPr>
              <a:xfrm>
                <a:off x="3247" y="1493"/>
                <a:ext cx="1962" cy="1601"/>
              </a:xfrm>
              <a:custGeom>
                <a:rect b="b" l="l" r="r" t="t"/>
                <a:pathLst>
                  <a:path extrusionOk="0" h="600" w="784">
                    <a:moveTo>
                      <a:pt x="53" y="348"/>
                    </a:moveTo>
                    <a:cubicBezTo>
                      <a:pt x="0" y="469"/>
                      <a:pt x="14" y="600"/>
                      <a:pt x="247" y="600"/>
                    </a:cubicBezTo>
                    <a:cubicBezTo>
                      <a:pt x="479" y="600"/>
                      <a:pt x="542" y="600"/>
                      <a:pt x="648" y="576"/>
                    </a:cubicBezTo>
                    <a:cubicBezTo>
                      <a:pt x="755" y="552"/>
                      <a:pt x="784" y="489"/>
                      <a:pt x="755" y="358"/>
                    </a:cubicBezTo>
                    <a:cubicBezTo>
                      <a:pt x="726" y="227"/>
                      <a:pt x="440" y="131"/>
                      <a:pt x="416" y="0"/>
                    </a:cubicBezTo>
                    <a:cubicBezTo>
                      <a:pt x="396" y="2"/>
                      <a:pt x="396" y="2"/>
                      <a:pt x="396" y="2"/>
                    </a:cubicBezTo>
                    <a:cubicBezTo>
                      <a:pt x="410" y="75"/>
                      <a:pt x="493" y="138"/>
                      <a:pt x="574" y="197"/>
                    </a:cubicBezTo>
                    <a:cubicBezTo>
                      <a:pt x="647" y="250"/>
                      <a:pt x="722" y="305"/>
                      <a:pt x="735" y="362"/>
                    </a:cubicBezTo>
                    <a:cubicBezTo>
                      <a:pt x="762" y="484"/>
                      <a:pt x="738" y="535"/>
                      <a:pt x="644" y="556"/>
                    </a:cubicBezTo>
                    <a:cubicBezTo>
                      <a:pt x="540" y="580"/>
                      <a:pt x="477" y="580"/>
                      <a:pt x="247" y="580"/>
                    </a:cubicBezTo>
                    <a:cubicBezTo>
                      <a:pt x="153" y="580"/>
                      <a:pt x="92" y="559"/>
                      <a:pt x="64" y="516"/>
                    </a:cubicBezTo>
                    <a:cubicBezTo>
                      <a:pt x="31" y="466"/>
                      <a:pt x="55" y="395"/>
                      <a:pt x="71" y="356"/>
                    </a:cubicBezTo>
                    <a:cubicBezTo>
                      <a:pt x="88" y="318"/>
                      <a:pt x="113" y="297"/>
                      <a:pt x="138" y="275"/>
                    </a:cubicBezTo>
                    <a:cubicBezTo>
                      <a:pt x="189" y="232"/>
                      <a:pt x="243" y="185"/>
                      <a:pt x="243" y="13"/>
                    </a:cubicBezTo>
                    <a:cubicBezTo>
                      <a:pt x="222" y="15"/>
                      <a:pt x="222" y="15"/>
                      <a:pt x="222" y="15"/>
                    </a:cubicBezTo>
                    <a:cubicBezTo>
                      <a:pt x="222" y="266"/>
                      <a:pt x="106" y="227"/>
                      <a:pt x="53" y="348"/>
                    </a:cubicBezTo>
                    <a:close/>
                  </a:path>
                </a:pathLst>
              </a:custGeom>
              <a:solidFill>
                <a:srgbClr val="BBD6EE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135" name="Google Shape;1135;gaf2e114a92_0_2150"/>
            <p:cNvSpPr/>
            <p:nvPr/>
          </p:nvSpPr>
          <p:spPr>
            <a:xfrm flipH="1">
              <a:off x="233316" y="454233"/>
              <a:ext cx="5789807" cy="3577130"/>
            </a:xfrm>
            <a:custGeom>
              <a:rect b="b" l="l" r="r" t="t"/>
              <a:pathLst>
                <a:path extrusionOk="0" h="600" w="784">
                  <a:moveTo>
                    <a:pt x="222" y="15"/>
                  </a:moveTo>
                  <a:cubicBezTo>
                    <a:pt x="222" y="266"/>
                    <a:pt x="106" y="227"/>
                    <a:pt x="53" y="348"/>
                  </a:cubicBezTo>
                  <a:cubicBezTo>
                    <a:pt x="0" y="469"/>
                    <a:pt x="14" y="600"/>
                    <a:pt x="247" y="600"/>
                  </a:cubicBezTo>
                  <a:cubicBezTo>
                    <a:pt x="479" y="600"/>
                    <a:pt x="542" y="600"/>
                    <a:pt x="648" y="576"/>
                  </a:cubicBezTo>
                  <a:cubicBezTo>
                    <a:pt x="755" y="552"/>
                    <a:pt x="784" y="489"/>
                    <a:pt x="755" y="358"/>
                  </a:cubicBezTo>
                  <a:cubicBezTo>
                    <a:pt x="726" y="227"/>
                    <a:pt x="440" y="131"/>
                    <a:pt x="416" y="0"/>
                  </a:cubicBezTo>
                </a:path>
              </a:pathLst>
            </a:custGeom>
            <a:solidFill>
              <a:srgbClr val="BBD6E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6" name="Google Shape;1136;gaf2e114a92_0_2150"/>
            <p:cNvSpPr/>
            <p:nvPr/>
          </p:nvSpPr>
          <p:spPr>
            <a:xfrm>
              <a:off x="4028407" y="-1052542"/>
              <a:ext cx="1838834" cy="4156825"/>
            </a:xfrm>
            <a:custGeom>
              <a:rect b="b" l="l" r="r" t="t"/>
              <a:pathLst>
                <a:path extrusionOk="0" h="333" w="157">
                  <a:moveTo>
                    <a:pt x="84" y="0"/>
                  </a:moveTo>
                  <a:cubicBezTo>
                    <a:pt x="63" y="21"/>
                    <a:pt x="20" y="74"/>
                    <a:pt x="34" y="127"/>
                  </a:cubicBezTo>
                  <a:cubicBezTo>
                    <a:pt x="48" y="180"/>
                    <a:pt x="67" y="207"/>
                    <a:pt x="104" y="243"/>
                  </a:cubicBezTo>
                  <a:cubicBezTo>
                    <a:pt x="141" y="279"/>
                    <a:pt x="157" y="314"/>
                    <a:pt x="152" y="333"/>
                  </a:cubicBezTo>
                  <a:cubicBezTo>
                    <a:pt x="149" y="306"/>
                    <a:pt x="136" y="277"/>
                    <a:pt x="96" y="256"/>
                  </a:cubicBezTo>
                  <a:cubicBezTo>
                    <a:pt x="56" y="235"/>
                    <a:pt x="5" y="196"/>
                    <a:pt x="0" y="165"/>
                  </a:cubicBezTo>
                  <a:cubicBezTo>
                    <a:pt x="7" y="188"/>
                    <a:pt x="23" y="200"/>
                    <a:pt x="35" y="197"/>
                  </a:cubicBezTo>
                  <a:cubicBezTo>
                    <a:pt x="47" y="194"/>
                    <a:pt x="11" y="154"/>
                    <a:pt x="17" y="106"/>
                  </a:cubicBezTo>
                  <a:cubicBezTo>
                    <a:pt x="23" y="58"/>
                    <a:pt x="56" y="17"/>
                    <a:pt x="84" y="0"/>
                  </a:cubicBezTo>
                  <a:close/>
                </a:path>
              </a:pathLst>
            </a:custGeom>
            <a:solidFill>
              <a:srgbClr val="9CC2E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7" name="Google Shape;1137;gaf2e114a92_0_2150"/>
            <p:cNvSpPr/>
            <p:nvPr/>
          </p:nvSpPr>
          <p:spPr>
            <a:xfrm flipH="1">
              <a:off x="2881069" y="-57246"/>
              <a:ext cx="1377366" cy="749963"/>
            </a:xfrm>
            <a:custGeom>
              <a:rect b="b" l="l" r="r" t="t"/>
              <a:pathLst>
                <a:path extrusionOk="0" h="600" w="784">
                  <a:moveTo>
                    <a:pt x="222" y="15"/>
                  </a:moveTo>
                  <a:cubicBezTo>
                    <a:pt x="222" y="266"/>
                    <a:pt x="106" y="227"/>
                    <a:pt x="53" y="348"/>
                  </a:cubicBezTo>
                  <a:cubicBezTo>
                    <a:pt x="0" y="469"/>
                    <a:pt x="14" y="600"/>
                    <a:pt x="247" y="600"/>
                  </a:cubicBezTo>
                  <a:cubicBezTo>
                    <a:pt x="479" y="600"/>
                    <a:pt x="542" y="600"/>
                    <a:pt x="648" y="576"/>
                  </a:cubicBezTo>
                  <a:cubicBezTo>
                    <a:pt x="755" y="552"/>
                    <a:pt x="784" y="489"/>
                    <a:pt x="755" y="358"/>
                  </a:cubicBezTo>
                  <a:cubicBezTo>
                    <a:pt x="726" y="227"/>
                    <a:pt x="440" y="131"/>
                    <a:pt x="416" y="0"/>
                  </a:cubicBezTo>
                </a:path>
              </a:pathLst>
            </a:custGeom>
            <a:solidFill>
              <a:srgbClr val="BBD6E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8" name="Google Shape;1138;gaf2e114a92_0_2150"/>
            <p:cNvSpPr/>
            <p:nvPr/>
          </p:nvSpPr>
          <p:spPr>
            <a:xfrm>
              <a:off x="2113252" y="3933380"/>
              <a:ext cx="4605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b="1" i="0" lang="en-US" sz="4000" u="none" cap="none" strike="noStrike">
                  <a:solidFill>
                    <a:srgbClr val="A5A5A5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z</a:t>
              </a:r>
              <a:endParaRPr b="1" i="0" sz="4000" u="none" cap="none" strike="noStrike">
                <a:solidFill>
                  <a:srgbClr val="A5A5A5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1139" name="Google Shape;1139;gaf2e114a92_0_2150"/>
            <p:cNvSpPr/>
            <p:nvPr/>
          </p:nvSpPr>
          <p:spPr>
            <a:xfrm>
              <a:off x="2562827" y="4246150"/>
              <a:ext cx="556500" cy="923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rPr b="1" i="0" lang="en-US" sz="5400" u="none" cap="none" strike="noStrike">
                  <a:solidFill>
                    <a:srgbClr val="A5A5A5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z</a:t>
              </a:r>
              <a:endParaRPr b="1" i="0" sz="5400" u="none" cap="none" strike="noStrike">
                <a:solidFill>
                  <a:srgbClr val="A5A5A5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1140" name="Google Shape;1140;gaf2e114a92_0_2150"/>
            <p:cNvSpPr/>
            <p:nvPr/>
          </p:nvSpPr>
          <p:spPr>
            <a:xfrm rot="416904">
              <a:off x="3294265" y="4374711"/>
              <a:ext cx="639799" cy="110794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600"/>
                <a:buFont typeface="Arial"/>
                <a:buNone/>
              </a:pPr>
              <a:r>
                <a:rPr b="1" i="0" lang="en-US" sz="6600" u="none" cap="none" strike="noStrike">
                  <a:solidFill>
                    <a:srgbClr val="A5A5A5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z</a:t>
              </a:r>
              <a:endParaRPr b="1" i="0" sz="6600" u="none" cap="none" strike="noStrike">
                <a:solidFill>
                  <a:srgbClr val="A5A5A5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">
  <p:cSld name="CUSTOM">
    <p:spTree>
      <p:nvGrpSpPr>
        <p:cNvPr id="1141" name="Shape 1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2" name="Google Shape;1142;gaf2e114a92_0_2173"/>
          <p:cNvSpPr/>
          <p:nvPr/>
        </p:nvSpPr>
        <p:spPr>
          <a:xfrm rot="-1453060">
            <a:off x="-4613357" y="594040"/>
            <a:ext cx="7756369" cy="2413581"/>
          </a:xfrm>
          <a:custGeom>
            <a:rect b="b" l="l" r="r" t="t"/>
            <a:pathLst>
              <a:path extrusionOk="0" h="39878" w="104045">
                <a:moveTo>
                  <a:pt x="101857" y="1"/>
                </a:moveTo>
                <a:lnTo>
                  <a:pt x="101857" y="1"/>
                </a:lnTo>
                <a:cubicBezTo>
                  <a:pt x="102525" y="1246"/>
                  <a:pt x="103072" y="2522"/>
                  <a:pt x="103406" y="3829"/>
                </a:cubicBezTo>
                <a:cubicBezTo>
                  <a:pt x="103771" y="5136"/>
                  <a:pt x="103953" y="6564"/>
                  <a:pt x="103832" y="7932"/>
                </a:cubicBezTo>
                <a:cubicBezTo>
                  <a:pt x="103710" y="9300"/>
                  <a:pt x="103254" y="10668"/>
                  <a:pt x="102494" y="11792"/>
                </a:cubicBezTo>
                <a:cubicBezTo>
                  <a:pt x="101795" y="12948"/>
                  <a:pt x="100671" y="13890"/>
                  <a:pt x="99394" y="14346"/>
                </a:cubicBezTo>
                <a:cubicBezTo>
                  <a:pt x="98681" y="14617"/>
                  <a:pt x="97911" y="14737"/>
                  <a:pt x="97137" y="14737"/>
                </a:cubicBezTo>
                <a:cubicBezTo>
                  <a:pt x="96526" y="14737"/>
                  <a:pt x="95912" y="14662"/>
                  <a:pt x="95321" y="14528"/>
                </a:cubicBezTo>
                <a:cubicBezTo>
                  <a:pt x="93984" y="14224"/>
                  <a:pt x="92737" y="13616"/>
                  <a:pt x="91552" y="12887"/>
                </a:cubicBezTo>
                <a:cubicBezTo>
                  <a:pt x="89212" y="11428"/>
                  <a:pt x="87266" y="9391"/>
                  <a:pt x="84956" y="7871"/>
                </a:cubicBezTo>
                <a:cubicBezTo>
                  <a:pt x="82646" y="6321"/>
                  <a:pt x="80002" y="5197"/>
                  <a:pt x="77236" y="4953"/>
                </a:cubicBezTo>
                <a:cubicBezTo>
                  <a:pt x="76980" y="4931"/>
                  <a:pt x="76723" y="4920"/>
                  <a:pt x="76465" y="4920"/>
                </a:cubicBezTo>
                <a:cubicBezTo>
                  <a:pt x="75339" y="4920"/>
                  <a:pt x="74195" y="5130"/>
                  <a:pt x="73132" y="5501"/>
                </a:cubicBezTo>
                <a:cubicBezTo>
                  <a:pt x="71856" y="5957"/>
                  <a:pt x="70670" y="6777"/>
                  <a:pt x="69637" y="7689"/>
                </a:cubicBezTo>
                <a:cubicBezTo>
                  <a:pt x="67600" y="9604"/>
                  <a:pt x="66141" y="11944"/>
                  <a:pt x="64500" y="14194"/>
                </a:cubicBezTo>
                <a:cubicBezTo>
                  <a:pt x="63710" y="15288"/>
                  <a:pt x="62798" y="16352"/>
                  <a:pt x="61886" y="17385"/>
                </a:cubicBezTo>
                <a:cubicBezTo>
                  <a:pt x="61430" y="17872"/>
                  <a:pt x="60944" y="18419"/>
                  <a:pt x="60457" y="18875"/>
                </a:cubicBezTo>
                <a:cubicBezTo>
                  <a:pt x="60184" y="19118"/>
                  <a:pt x="59940" y="19361"/>
                  <a:pt x="59697" y="19574"/>
                </a:cubicBezTo>
                <a:lnTo>
                  <a:pt x="58877" y="20273"/>
                </a:lnTo>
                <a:cubicBezTo>
                  <a:pt x="56810" y="22066"/>
                  <a:pt x="54469" y="23525"/>
                  <a:pt x="52007" y="24802"/>
                </a:cubicBezTo>
                <a:cubicBezTo>
                  <a:pt x="49545" y="26018"/>
                  <a:pt x="46931" y="26960"/>
                  <a:pt x="44226" y="27537"/>
                </a:cubicBezTo>
                <a:cubicBezTo>
                  <a:pt x="42888" y="27841"/>
                  <a:pt x="41521" y="28024"/>
                  <a:pt x="40153" y="28176"/>
                </a:cubicBezTo>
                <a:cubicBezTo>
                  <a:pt x="38785" y="28297"/>
                  <a:pt x="37387" y="28358"/>
                  <a:pt x="36019" y="28358"/>
                </a:cubicBezTo>
                <a:cubicBezTo>
                  <a:pt x="35814" y="28360"/>
                  <a:pt x="35609" y="28361"/>
                  <a:pt x="35403" y="28361"/>
                </a:cubicBezTo>
                <a:cubicBezTo>
                  <a:pt x="32839" y="28361"/>
                  <a:pt x="30254" y="28193"/>
                  <a:pt x="27721" y="28024"/>
                </a:cubicBezTo>
                <a:cubicBezTo>
                  <a:pt x="24955" y="27781"/>
                  <a:pt x="22219" y="27568"/>
                  <a:pt x="19453" y="27446"/>
                </a:cubicBezTo>
                <a:cubicBezTo>
                  <a:pt x="18794" y="27417"/>
                  <a:pt x="18128" y="27398"/>
                  <a:pt x="17462" y="27398"/>
                </a:cubicBezTo>
                <a:cubicBezTo>
                  <a:pt x="15365" y="27398"/>
                  <a:pt x="13253" y="27583"/>
                  <a:pt x="11247" y="28206"/>
                </a:cubicBezTo>
                <a:cubicBezTo>
                  <a:pt x="9940" y="28632"/>
                  <a:pt x="8693" y="29270"/>
                  <a:pt x="7629" y="30182"/>
                </a:cubicBezTo>
                <a:cubicBezTo>
                  <a:pt x="6596" y="31094"/>
                  <a:pt x="5745" y="32188"/>
                  <a:pt x="5015" y="33373"/>
                </a:cubicBezTo>
                <a:cubicBezTo>
                  <a:pt x="4256" y="34528"/>
                  <a:pt x="3617" y="35744"/>
                  <a:pt x="2797" y="36869"/>
                </a:cubicBezTo>
                <a:cubicBezTo>
                  <a:pt x="2037" y="38024"/>
                  <a:pt x="1125" y="39088"/>
                  <a:pt x="0" y="39878"/>
                </a:cubicBezTo>
                <a:cubicBezTo>
                  <a:pt x="1125" y="39118"/>
                  <a:pt x="2097" y="38054"/>
                  <a:pt x="2857" y="36899"/>
                </a:cubicBezTo>
                <a:cubicBezTo>
                  <a:pt x="3648" y="35775"/>
                  <a:pt x="4316" y="34559"/>
                  <a:pt x="5076" y="33404"/>
                </a:cubicBezTo>
                <a:cubicBezTo>
                  <a:pt x="5806" y="32279"/>
                  <a:pt x="6687" y="31185"/>
                  <a:pt x="7721" y="30243"/>
                </a:cubicBezTo>
                <a:cubicBezTo>
                  <a:pt x="8785" y="29392"/>
                  <a:pt x="10000" y="28723"/>
                  <a:pt x="11307" y="28328"/>
                </a:cubicBezTo>
                <a:cubicBezTo>
                  <a:pt x="13298" y="27694"/>
                  <a:pt x="15355" y="27516"/>
                  <a:pt x="17405" y="27516"/>
                </a:cubicBezTo>
                <a:cubicBezTo>
                  <a:pt x="18110" y="27516"/>
                  <a:pt x="18814" y="27537"/>
                  <a:pt x="19514" y="27568"/>
                </a:cubicBezTo>
                <a:cubicBezTo>
                  <a:pt x="22250" y="27689"/>
                  <a:pt x="25046" y="27902"/>
                  <a:pt x="27782" y="28145"/>
                </a:cubicBezTo>
                <a:cubicBezTo>
                  <a:pt x="30344" y="28342"/>
                  <a:pt x="32880" y="28513"/>
                  <a:pt x="35438" y="28513"/>
                </a:cubicBezTo>
                <a:cubicBezTo>
                  <a:pt x="35642" y="28513"/>
                  <a:pt x="35845" y="28512"/>
                  <a:pt x="36049" y="28510"/>
                </a:cubicBezTo>
                <a:cubicBezTo>
                  <a:pt x="37417" y="28510"/>
                  <a:pt x="38815" y="28449"/>
                  <a:pt x="40183" y="28328"/>
                </a:cubicBezTo>
                <a:cubicBezTo>
                  <a:pt x="41551" y="28206"/>
                  <a:pt x="42919" y="28024"/>
                  <a:pt x="44287" y="27720"/>
                </a:cubicBezTo>
                <a:cubicBezTo>
                  <a:pt x="46992" y="27142"/>
                  <a:pt x="49606" y="26200"/>
                  <a:pt x="52129" y="24984"/>
                </a:cubicBezTo>
                <a:cubicBezTo>
                  <a:pt x="54621" y="23768"/>
                  <a:pt x="56962" y="22249"/>
                  <a:pt x="59089" y="20455"/>
                </a:cubicBezTo>
                <a:lnTo>
                  <a:pt x="59880" y="19787"/>
                </a:lnTo>
                <a:cubicBezTo>
                  <a:pt x="60153" y="19543"/>
                  <a:pt x="60366" y="19270"/>
                  <a:pt x="60640" y="19057"/>
                </a:cubicBezTo>
                <a:cubicBezTo>
                  <a:pt x="61126" y="18601"/>
                  <a:pt x="61582" y="18054"/>
                  <a:pt x="62068" y="17568"/>
                </a:cubicBezTo>
                <a:cubicBezTo>
                  <a:pt x="62980" y="16534"/>
                  <a:pt x="63892" y="15470"/>
                  <a:pt x="64713" y="14346"/>
                </a:cubicBezTo>
                <a:cubicBezTo>
                  <a:pt x="66324" y="12096"/>
                  <a:pt x="67783" y="9756"/>
                  <a:pt x="69789" y="7841"/>
                </a:cubicBezTo>
                <a:cubicBezTo>
                  <a:pt x="70822" y="6929"/>
                  <a:pt x="71947" y="6139"/>
                  <a:pt x="73254" y="5683"/>
                </a:cubicBezTo>
                <a:cubicBezTo>
                  <a:pt x="74292" y="5303"/>
                  <a:pt x="75436" y="5113"/>
                  <a:pt x="76580" y="5113"/>
                </a:cubicBezTo>
                <a:cubicBezTo>
                  <a:pt x="76809" y="5113"/>
                  <a:pt x="77038" y="5121"/>
                  <a:pt x="77266" y="5136"/>
                </a:cubicBezTo>
                <a:cubicBezTo>
                  <a:pt x="80002" y="5379"/>
                  <a:pt x="82646" y="6504"/>
                  <a:pt x="84926" y="8023"/>
                </a:cubicBezTo>
                <a:cubicBezTo>
                  <a:pt x="87236" y="9513"/>
                  <a:pt x="89181" y="11519"/>
                  <a:pt x="91522" y="13008"/>
                </a:cubicBezTo>
                <a:cubicBezTo>
                  <a:pt x="92707" y="13768"/>
                  <a:pt x="93953" y="14346"/>
                  <a:pt x="95321" y="14650"/>
                </a:cubicBezTo>
                <a:cubicBezTo>
                  <a:pt x="95912" y="14784"/>
                  <a:pt x="96532" y="14859"/>
                  <a:pt x="97150" y="14859"/>
                </a:cubicBezTo>
                <a:cubicBezTo>
                  <a:pt x="97932" y="14859"/>
                  <a:pt x="98712" y="14739"/>
                  <a:pt x="99424" y="14467"/>
                </a:cubicBezTo>
                <a:cubicBezTo>
                  <a:pt x="100732" y="13951"/>
                  <a:pt x="101826" y="13008"/>
                  <a:pt x="102586" y="11823"/>
                </a:cubicBezTo>
                <a:cubicBezTo>
                  <a:pt x="103346" y="10668"/>
                  <a:pt x="103801" y="9270"/>
                  <a:pt x="103923" y="7932"/>
                </a:cubicBezTo>
                <a:cubicBezTo>
                  <a:pt x="104045" y="6564"/>
                  <a:pt x="103832" y="5136"/>
                  <a:pt x="103467" y="3798"/>
                </a:cubicBezTo>
                <a:cubicBezTo>
                  <a:pt x="103072" y="2492"/>
                  <a:pt x="102525" y="1246"/>
                  <a:pt x="101857" y="1"/>
                </a:cubicBezTo>
                <a:close/>
              </a:path>
            </a:pathLst>
          </a:custGeom>
          <a:solidFill>
            <a:srgbClr val="E7E6E6"/>
          </a:solidFill>
          <a:ln cap="flat" cmpd="sng" w="28575">
            <a:solidFill>
              <a:srgbClr val="7F7F7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3" name="Google Shape;1143;gaf2e114a92_0_2173"/>
          <p:cNvSpPr/>
          <p:nvPr/>
        </p:nvSpPr>
        <p:spPr>
          <a:xfrm flipH="1" rot="10800000">
            <a:off x="10668000" y="4773993"/>
            <a:ext cx="4829772" cy="5500943"/>
          </a:xfrm>
          <a:custGeom>
            <a:rect b="b" l="l" r="r" t="t"/>
            <a:pathLst>
              <a:path extrusionOk="0" h="55938" w="49113">
                <a:moveTo>
                  <a:pt x="11164" y="8313"/>
                </a:moveTo>
                <a:cubicBezTo>
                  <a:pt x="11064" y="9240"/>
                  <a:pt x="10965" y="10183"/>
                  <a:pt x="10834" y="11122"/>
                </a:cubicBezTo>
                <a:lnTo>
                  <a:pt x="10834" y="11122"/>
                </a:lnTo>
                <a:cubicBezTo>
                  <a:pt x="10965" y="10248"/>
                  <a:pt x="11069" y="9359"/>
                  <a:pt x="11164" y="8465"/>
                </a:cubicBezTo>
                <a:cubicBezTo>
                  <a:pt x="11164" y="8374"/>
                  <a:pt x="11286" y="8374"/>
                  <a:pt x="11164" y="8313"/>
                </a:cubicBezTo>
                <a:close/>
                <a:moveTo>
                  <a:pt x="10834" y="11122"/>
                </a:moveTo>
                <a:cubicBezTo>
                  <a:pt x="10416" y="13917"/>
                  <a:pt x="9717" y="16575"/>
                  <a:pt x="8112" y="18849"/>
                </a:cubicBezTo>
                <a:lnTo>
                  <a:pt x="8112" y="18849"/>
                </a:lnTo>
                <a:cubicBezTo>
                  <a:pt x="9804" y="16595"/>
                  <a:pt x="10452" y="13870"/>
                  <a:pt x="10834" y="11122"/>
                </a:cubicBezTo>
                <a:close/>
                <a:moveTo>
                  <a:pt x="8112" y="18849"/>
                </a:moveTo>
                <a:lnTo>
                  <a:pt x="8112" y="18849"/>
                </a:lnTo>
                <a:cubicBezTo>
                  <a:pt x="8086" y="18883"/>
                  <a:pt x="8060" y="18918"/>
                  <a:pt x="8033" y="18952"/>
                </a:cubicBezTo>
                <a:cubicBezTo>
                  <a:pt x="5814" y="21900"/>
                  <a:pt x="1954" y="23542"/>
                  <a:pt x="586" y="27189"/>
                </a:cubicBezTo>
                <a:cubicBezTo>
                  <a:pt x="163" y="28315"/>
                  <a:pt x="1" y="29519"/>
                  <a:pt x="86" y="30703"/>
                </a:cubicBezTo>
                <a:lnTo>
                  <a:pt x="86" y="30703"/>
                </a:lnTo>
                <a:cubicBezTo>
                  <a:pt x="9" y="29419"/>
                  <a:pt x="217" y="28108"/>
                  <a:pt x="738" y="26885"/>
                </a:cubicBezTo>
                <a:cubicBezTo>
                  <a:pt x="1924" y="24180"/>
                  <a:pt x="4477" y="22630"/>
                  <a:pt x="6514" y="20684"/>
                </a:cubicBezTo>
                <a:cubicBezTo>
                  <a:pt x="7129" y="20107"/>
                  <a:pt x="7656" y="19494"/>
                  <a:pt x="8112" y="18849"/>
                </a:cubicBezTo>
                <a:close/>
                <a:moveTo>
                  <a:pt x="34117" y="1"/>
                </a:moveTo>
                <a:cubicBezTo>
                  <a:pt x="32651" y="1"/>
                  <a:pt x="31094" y="1240"/>
                  <a:pt x="30040" y="2143"/>
                </a:cubicBezTo>
                <a:cubicBezTo>
                  <a:pt x="27699" y="4240"/>
                  <a:pt x="25906" y="6824"/>
                  <a:pt x="24690" y="9712"/>
                </a:cubicBezTo>
                <a:cubicBezTo>
                  <a:pt x="18885" y="23754"/>
                  <a:pt x="29736" y="38496"/>
                  <a:pt x="24994" y="52691"/>
                </a:cubicBezTo>
                <a:cubicBezTo>
                  <a:pt x="24660" y="53755"/>
                  <a:pt x="24295" y="54758"/>
                  <a:pt x="23292" y="55335"/>
                </a:cubicBezTo>
                <a:cubicBezTo>
                  <a:pt x="22844" y="55565"/>
                  <a:pt x="22365" y="55647"/>
                  <a:pt x="21877" y="55647"/>
                </a:cubicBezTo>
                <a:cubicBezTo>
                  <a:pt x="21075" y="55647"/>
                  <a:pt x="20248" y="55426"/>
                  <a:pt x="19492" y="55275"/>
                </a:cubicBezTo>
                <a:cubicBezTo>
                  <a:pt x="17851" y="54879"/>
                  <a:pt x="16179" y="54424"/>
                  <a:pt x="14568" y="53937"/>
                </a:cubicBezTo>
                <a:cubicBezTo>
                  <a:pt x="13201" y="53512"/>
                  <a:pt x="11650" y="52995"/>
                  <a:pt x="10708" y="51840"/>
                </a:cubicBezTo>
                <a:cubicBezTo>
                  <a:pt x="9340" y="50138"/>
                  <a:pt x="10222" y="47980"/>
                  <a:pt x="11286" y="46338"/>
                </a:cubicBezTo>
                <a:cubicBezTo>
                  <a:pt x="12532" y="44393"/>
                  <a:pt x="14812" y="42235"/>
                  <a:pt x="14204" y="39651"/>
                </a:cubicBezTo>
                <a:cubicBezTo>
                  <a:pt x="13885" y="38202"/>
                  <a:pt x="12627" y="37886"/>
                  <a:pt x="11272" y="37886"/>
                </a:cubicBezTo>
                <a:cubicBezTo>
                  <a:pt x="11206" y="37886"/>
                  <a:pt x="11139" y="37887"/>
                  <a:pt x="11073" y="37888"/>
                </a:cubicBezTo>
                <a:cubicBezTo>
                  <a:pt x="10014" y="37946"/>
                  <a:pt x="8928" y="38165"/>
                  <a:pt x="7866" y="38165"/>
                </a:cubicBezTo>
                <a:cubicBezTo>
                  <a:pt x="7800" y="38165"/>
                  <a:pt x="7734" y="38164"/>
                  <a:pt x="7669" y="38162"/>
                </a:cubicBezTo>
                <a:cubicBezTo>
                  <a:pt x="5845" y="38132"/>
                  <a:pt x="4021" y="37372"/>
                  <a:pt x="2653" y="36156"/>
                </a:cubicBezTo>
                <a:cubicBezTo>
                  <a:pt x="1114" y="34732"/>
                  <a:pt x="232" y="32747"/>
                  <a:pt x="86" y="30703"/>
                </a:cubicBezTo>
                <a:lnTo>
                  <a:pt x="86" y="30703"/>
                </a:lnTo>
                <a:cubicBezTo>
                  <a:pt x="267" y="33758"/>
                  <a:pt x="2058" y="36659"/>
                  <a:pt x="5055" y="37858"/>
                </a:cubicBezTo>
                <a:cubicBezTo>
                  <a:pt x="5954" y="38218"/>
                  <a:pt x="6811" y="38322"/>
                  <a:pt x="7662" y="38322"/>
                </a:cubicBezTo>
                <a:cubicBezTo>
                  <a:pt x="8837" y="38322"/>
                  <a:pt x="10002" y="38123"/>
                  <a:pt x="11255" y="38123"/>
                </a:cubicBezTo>
                <a:cubicBezTo>
                  <a:pt x="11396" y="38123"/>
                  <a:pt x="11538" y="38126"/>
                  <a:pt x="11681" y="38132"/>
                </a:cubicBezTo>
                <a:cubicBezTo>
                  <a:pt x="14204" y="38253"/>
                  <a:pt x="14629" y="40442"/>
                  <a:pt x="13748" y="42508"/>
                </a:cubicBezTo>
                <a:cubicBezTo>
                  <a:pt x="13109" y="44028"/>
                  <a:pt x="11954" y="45244"/>
                  <a:pt x="11042" y="46612"/>
                </a:cubicBezTo>
                <a:cubicBezTo>
                  <a:pt x="9979" y="48284"/>
                  <a:pt x="9249" y="50503"/>
                  <a:pt x="10739" y="52174"/>
                </a:cubicBezTo>
                <a:cubicBezTo>
                  <a:pt x="12350" y="53968"/>
                  <a:pt x="15298" y="54424"/>
                  <a:pt x="17456" y="55001"/>
                </a:cubicBezTo>
                <a:cubicBezTo>
                  <a:pt x="18633" y="55314"/>
                  <a:pt x="20299" y="55938"/>
                  <a:pt x="21769" y="55938"/>
                </a:cubicBezTo>
                <a:cubicBezTo>
                  <a:pt x="22728" y="55938"/>
                  <a:pt x="23604" y="55672"/>
                  <a:pt x="24204" y="54879"/>
                </a:cubicBezTo>
                <a:cubicBezTo>
                  <a:pt x="26058" y="52448"/>
                  <a:pt x="26271" y="48162"/>
                  <a:pt x="26332" y="45244"/>
                </a:cubicBezTo>
                <a:cubicBezTo>
                  <a:pt x="26423" y="37250"/>
                  <a:pt x="23657" y="29621"/>
                  <a:pt x="23170" y="21718"/>
                </a:cubicBezTo>
                <a:cubicBezTo>
                  <a:pt x="22927" y="17888"/>
                  <a:pt x="23231" y="13997"/>
                  <a:pt x="24599" y="10441"/>
                </a:cubicBezTo>
                <a:cubicBezTo>
                  <a:pt x="26028" y="6794"/>
                  <a:pt x="28672" y="2751"/>
                  <a:pt x="32198" y="806"/>
                </a:cubicBezTo>
                <a:cubicBezTo>
                  <a:pt x="32943" y="401"/>
                  <a:pt x="33570" y="226"/>
                  <a:pt x="34100" y="226"/>
                </a:cubicBezTo>
                <a:cubicBezTo>
                  <a:pt x="36599" y="226"/>
                  <a:pt x="36932" y="4120"/>
                  <a:pt x="37183" y="6277"/>
                </a:cubicBezTo>
                <a:cubicBezTo>
                  <a:pt x="37426" y="8496"/>
                  <a:pt x="37608" y="10745"/>
                  <a:pt x="37730" y="12934"/>
                </a:cubicBezTo>
                <a:cubicBezTo>
                  <a:pt x="37973" y="17614"/>
                  <a:pt x="38064" y="22295"/>
                  <a:pt x="38095" y="26946"/>
                </a:cubicBezTo>
                <a:cubicBezTo>
                  <a:pt x="38125" y="31505"/>
                  <a:pt x="38216" y="36065"/>
                  <a:pt x="38338" y="40624"/>
                </a:cubicBezTo>
                <a:cubicBezTo>
                  <a:pt x="38399" y="43147"/>
                  <a:pt x="38520" y="45639"/>
                  <a:pt x="39159" y="48071"/>
                </a:cubicBezTo>
                <a:cubicBezTo>
                  <a:pt x="39706" y="50138"/>
                  <a:pt x="40678" y="52296"/>
                  <a:pt x="42624" y="53360"/>
                </a:cubicBezTo>
                <a:cubicBezTo>
                  <a:pt x="43475" y="53828"/>
                  <a:pt x="44436" y="54072"/>
                  <a:pt x="45383" y="54072"/>
                </a:cubicBezTo>
                <a:cubicBezTo>
                  <a:pt x="46770" y="54072"/>
                  <a:pt x="48128" y="53550"/>
                  <a:pt x="49068" y="52448"/>
                </a:cubicBezTo>
                <a:cubicBezTo>
                  <a:pt x="49112" y="52425"/>
                  <a:pt x="49075" y="52354"/>
                  <a:pt x="49040" y="52354"/>
                </a:cubicBezTo>
                <a:cubicBezTo>
                  <a:pt x="49027" y="52354"/>
                  <a:pt x="49015" y="52363"/>
                  <a:pt x="49007" y="52387"/>
                </a:cubicBezTo>
                <a:cubicBezTo>
                  <a:pt x="48062" y="53475"/>
                  <a:pt x="46821" y="53947"/>
                  <a:pt x="45556" y="53947"/>
                </a:cubicBezTo>
                <a:cubicBezTo>
                  <a:pt x="43605" y="53947"/>
                  <a:pt x="41596" y="52825"/>
                  <a:pt x="40526" y="51110"/>
                </a:cubicBezTo>
                <a:cubicBezTo>
                  <a:pt x="39250" y="48983"/>
                  <a:pt x="38855" y="46369"/>
                  <a:pt x="38642" y="43937"/>
                </a:cubicBezTo>
                <a:cubicBezTo>
                  <a:pt x="38034" y="36946"/>
                  <a:pt x="38277" y="29894"/>
                  <a:pt x="38125" y="22843"/>
                </a:cubicBezTo>
                <a:cubicBezTo>
                  <a:pt x="38064" y="18526"/>
                  <a:pt x="37943" y="14241"/>
                  <a:pt x="37608" y="9894"/>
                </a:cubicBezTo>
                <a:cubicBezTo>
                  <a:pt x="37456" y="7918"/>
                  <a:pt x="37274" y="5943"/>
                  <a:pt x="37000" y="3967"/>
                </a:cubicBezTo>
                <a:cubicBezTo>
                  <a:pt x="36848" y="2873"/>
                  <a:pt x="36666" y="1566"/>
                  <a:pt x="35845" y="745"/>
                </a:cubicBezTo>
                <a:cubicBezTo>
                  <a:pt x="35312" y="212"/>
                  <a:pt x="34722" y="1"/>
                  <a:pt x="34117" y="1"/>
                </a:cubicBezTo>
                <a:close/>
              </a:path>
            </a:pathLst>
          </a:custGeom>
          <a:solidFill>
            <a:srgbClr val="E7E6E6"/>
          </a:solidFill>
          <a:ln cap="flat" cmpd="sng" w="28575">
            <a:solidFill>
              <a:srgbClr val="E7E6E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4" name="Google Shape;1144;gaf2e114a92_0_2173"/>
          <p:cNvSpPr txBox="1"/>
          <p:nvPr>
            <p:ph type="title"/>
          </p:nvPr>
        </p:nvSpPr>
        <p:spPr>
          <a:xfrm>
            <a:off x="831850" y="196850"/>
            <a:ext cx="10521900" cy="74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None/>
              <a:defRPr b="1" sz="3000">
                <a:solidFill>
                  <a:srgbClr val="434343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None/>
              <a:defRPr sz="3000">
                <a:solidFill>
                  <a:srgbClr val="434343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None/>
              <a:defRPr sz="3000">
                <a:solidFill>
                  <a:srgbClr val="434343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None/>
              <a:defRPr sz="3000">
                <a:solidFill>
                  <a:srgbClr val="434343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None/>
              <a:defRPr sz="3000">
                <a:solidFill>
                  <a:srgbClr val="434343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None/>
              <a:defRPr sz="3000">
                <a:solidFill>
                  <a:srgbClr val="434343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None/>
              <a:defRPr sz="3000">
                <a:solidFill>
                  <a:srgbClr val="434343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None/>
              <a:defRPr sz="3000">
                <a:solidFill>
                  <a:srgbClr val="434343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None/>
              <a:defRPr sz="3000">
                <a:solidFill>
                  <a:srgbClr val="434343"/>
                </a:solidFill>
              </a:defRPr>
            </a:lvl9pPr>
          </a:lstStyle>
          <a:p/>
        </p:txBody>
      </p:sp>
      <p:sp>
        <p:nvSpPr>
          <p:cNvPr id="1145" name="Google Shape;1145;gaf2e114a92_0_2173"/>
          <p:cNvSpPr txBox="1"/>
          <p:nvPr>
            <p:ph idx="1" type="body"/>
          </p:nvPr>
        </p:nvSpPr>
        <p:spPr>
          <a:xfrm>
            <a:off x="412750" y="946250"/>
            <a:ext cx="11144400" cy="524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302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600"/>
              <a:buChar char="•"/>
              <a:defRPr sz="2600">
                <a:solidFill>
                  <a:srgbClr val="434343"/>
                </a:solidFill>
              </a:defRPr>
            </a:lvl1pPr>
            <a:lvl2pPr indent="-3302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600"/>
              <a:buChar char="•"/>
              <a:defRPr sz="2200">
                <a:solidFill>
                  <a:srgbClr val="434343"/>
                </a:solidFill>
              </a:defRPr>
            </a:lvl2pPr>
            <a:lvl3pPr indent="-3302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600"/>
              <a:buChar char="•"/>
              <a:defRPr sz="1800">
                <a:solidFill>
                  <a:srgbClr val="434343"/>
                </a:solidFill>
              </a:defRPr>
            </a:lvl3pPr>
            <a:lvl4pPr indent="-3302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600"/>
              <a:buChar char="•"/>
              <a:defRPr sz="1600">
                <a:solidFill>
                  <a:srgbClr val="434343"/>
                </a:solidFill>
              </a:defRPr>
            </a:lvl4pPr>
            <a:lvl5pPr indent="-3302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600"/>
              <a:buChar char="•"/>
              <a:defRPr sz="1600">
                <a:solidFill>
                  <a:srgbClr val="434343"/>
                </a:solidFill>
              </a:defRPr>
            </a:lvl5pPr>
            <a:lvl6pPr indent="-3302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600"/>
              <a:buChar char="•"/>
              <a:defRPr sz="1600">
                <a:solidFill>
                  <a:srgbClr val="434343"/>
                </a:solidFill>
              </a:defRPr>
            </a:lvl6pPr>
            <a:lvl7pPr indent="-3302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600"/>
              <a:buChar char="•"/>
              <a:defRPr sz="1600">
                <a:solidFill>
                  <a:srgbClr val="434343"/>
                </a:solidFill>
              </a:defRPr>
            </a:lvl7pPr>
            <a:lvl8pPr indent="-3302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600"/>
              <a:buChar char="•"/>
              <a:defRPr sz="1600">
                <a:solidFill>
                  <a:srgbClr val="434343"/>
                </a:solidFill>
              </a:defRPr>
            </a:lvl8pPr>
            <a:lvl9pPr indent="-3302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600"/>
              <a:buChar char="•"/>
              <a:defRPr sz="1600">
                <a:solidFill>
                  <a:srgbClr val="434343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146" name="Shape 1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47" name="Google Shape;1147;gaf2e114a92_0_2178"/>
          <p:cNvGrpSpPr/>
          <p:nvPr/>
        </p:nvGrpSpPr>
        <p:grpSpPr>
          <a:xfrm rot="-2700000">
            <a:off x="10700139" y="-789602"/>
            <a:ext cx="1785635" cy="2719699"/>
            <a:chOff x="11279852" y="-731358"/>
            <a:chExt cx="1357380" cy="2067424"/>
          </a:xfrm>
        </p:grpSpPr>
        <p:sp>
          <p:nvSpPr>
            <p:cNvPr id="1148" name="Google Shape;1148;gaf2e114a92_0_2178"/>
            <p:cNvSpPr/>
            <p:nvPr/>
          </p:nvSpPr>
          <p:spPr>
            <a:xfrm>
              <a:off x="11279852" y="-696167"/>
              <a:ext cx="1291825" cy="1970000"/>
            </a:xfrm>
            <a:custGeom>
              <a:rect b="b" l="l" r="r" t="t"/>
              <a:pathLst>
                <a:path extrusionOk="0" h="78800" w="51673">
                  <a:moveTo>
                    <a:pt x="42850" y="1"/>
                  </a:moveTo>
                  <a:cubicBezTo>
                    <a:pt x="42070" y="1"/>
                    <a:pt x="41195" y="61"/>
                    <a:pt x="40214" y="187"/>
                  </a:cubicBezTo>
                  <a:cubicBezTo>
                    <a:pt x="34287" y="947"/>
                    <a:pt x="27751" y="2618"/>
                    <a:pt x="21794" y="5324"/>
                  </a:cubicBezTo>
                  <a:cubicBezTo>
                    <a:pt x="13374" y="9153"/>
                    <a:pt x="5988" y="15050"/>
                    <a:pt x="2645" y="23409"/>
                  </a:cubicBezTo>
                  <a:cubicBezTo>
                    <a:pt x="760" y="28151"/>
                    <a:pt x="243" y="33318"/>
                    <a:pt x="91" y="38424"/>
                  </a:cubicBezTo>
                  <a:cubicBezTo>
                    <a:pt x="0" y="42345"/>
                    <a:pt x="91" y="46449"/>
                    <a:pt x="1520" y="50157"/>
                  </a:cubicBezTo>
                  <a:cubicBezTo>
                    <a:pt x="2584" y="52893"/>
                    <a:pt x="4286" y="55324"/>
                    <a:pt x="5988" y="57665"/>
                  </a:cubicBezTo>
                  <a:cubicBezTo>
                    <a:pt x="11034" y="64747"/>
                    <a:pt x="16444" y="72103"/>
                    <a:pt x="24226" y="75993"/>
                  </a:cubicBezTo>
                  <a:cubicBezTo>
                    <a:pt x="27721" y="77726"/>
                    <a:pt x="31612" y="78699"/>
                    <a:pt x="35502" y="78790"/>
                  </a:cubicBezTo>
                  <a:cubicBezTo>
                    <a:pt x="35707" y="78796"/>
                    <a:pt x="35912" y="78799"/>
                    <a:pt x="36118" y="78799"/>
                  </a:cubicBezTo>
                  <a:cubicBezTo>
                    <a:pt x="37903" y="78799"/>
                    <a:pt x="39730" y="78547"/>
                    <a:pt x="41338" y="77756"/>
                  </a:cubicBezTo>
                  <a:cubicBezTo>
                    <a:pt x="43557" y="76662"/>
                    <a:pt x="45199" y="74595"/>
                    <a:pt x="46445" y="72407"/>
                  </a:cubicBezTo>
                  <a:cubicBezTo>
                    <a:pt x="51673" y="63288"/>
                    <a:pt x="51278" y="52163"/>
                    <a:pt x="50791" y="41677"/>
                  </a:cubicBezTo>
                  <a:cubicBezTo>
                    <a:pt x="50335" y="32011"/>
                    <a:pt x="49880" y="22375"/>
                    <a:pt x="49424" y="12770"/>
                  </a:cubicBezTo>
                  <a:cubicBezTo>
                    <a:pt x="49066" y="5637"/>
                    <a:pt x="50380" y="1"/>
                    <a:pt x="4285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9" name="Google Shape;1149;gaf2e114a92_0_2178"/>
            <p:cNvSpPr/>
            <p:nvPr/>
          </p:nvSpPr>
          <p:spPr>
            <a:xfrm flipH="1" rot="5262012">
              <a:off x="11022020" y="-260775"/>
              <a:ext cx="2023859" cy="1126258"/>
            </a:xfrm>
            <a:custGeom>
              <a:rect b="b" l="l" r="r" t="t"/>
              <a:pathLst>
                <a:path extrusionOk="0" h="32282" w="58010">
                  <a:moveTo>
                    <a:pt x="42927" y="0"/>
                  </a:moveTo>
                  <a:cubicBezTo>
                    <a:pt x="25922" y="0"/>
                    <a:pt x="791" y="1597"/>
                    <a:pt x="791" y="1597"/>
                  </a:cubicBezTo>
                  <a:lnTo>
                    <a:pt x="0" y="2084"/>
                  </a:lnTo>
                  <a:cubicBezTo>
                    <a:pt x="8845" y="33057"/>
                    <a:pt x="33427" y="32281"/>
                    <a:pt x="33427" y="32281"/>
                  </a:cubicBezTo>
                  <a:cubicBezTo>
                    <a:pt x="59476" y="28633"/>
                    <a:pt x="57995" y="1324"/>
                    <a:pt x="57995" y="1324"/>
                  </a:cubicBezTo>
                  <a:cubicBezTo>
                    <a:pt x="56846" y="338"/>
                    <a:pt x="50746" y="0"/>
                    <a:pt x="42927" y="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50" name="Google Shape;1150;gaf2e114a92_0_2178"/>
          <p:cNvSpPr/>
          <p:nvPr/>
        </p:nvSpPr>
        <p:spPr>
          <a:xfrm flipH="1">
            <a:off x="6072492" y="5810250"/>
            <a:ext cx="6128383" cy="1047897"/>
          </a:xfrm>
          <a:custGeom>
            <a:rect b="b" l="l" r="r" t="t"/>
            <a:pathLst>
              <a:path extrusionOk="0" h="26245" w="131461">
                <a:moveTo>
                  <a:pt x="29894" y="1"/>
                </a:moveTo>
                <a:cubicBezTo>
                  <a:pt x="23990" y="1"/>
                  <a:pt x="16667" y="1680"/>
                  <a:pt x="6705" y="6197"/>
                </a:cubicBezTo>
                <a:cubicBezTo>
                  <a:pt x="4604" y="7164"/>
                  <a:pt x="2369" y="8232"/>
                  <a:pt x="0" y="9432"/>
                </a:cubicBezTo>
                <a:lnTo>
                  <a:pt x="0" y="26244"/>
                </a:lnTo>
                <a:lnTo>
                  <a:pt x="131461" y="26244"/>
                </a:lnTo>
                <a:cubicBezTo>
                  <a:pt x="131402" y="26244"/>
                  <a:pt x="119754" y="10593"/>
                  <a:pt x="101802" y="10593"/>
                </a:cubicBezTo>
                <a:cubicBezTo>
                  <a:pt x="99368" y="10593"/>
                  <a:pt x="96819" y="10881"/>
                  <a:pt x="94168" y="11534"/>
                </a:cubicBezTo>
                <a:cubicBezTo>
                  <a:pt x="86657" y="13363"/>
                  <a:pt x="80444" y="14107"/>
                  <a:pt x="75169" y="14107"/>
                </a:cubicBezTo>
                <a:cubicBezTo>
                  <a:pt x="52195" y="14107"/>
                  <a:pt x="47005" y="1"/>
                  <a:pt x="29894" y="1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1" name="Google Shape;1151;gaf2e114a92_0_2178"/>
          <p:cNvSpPr/>
          <p:nvPr/>
        </p:nvSpPr>
        <p:spPr>
          <a:xfrm flipH="1">
            <a:off x="9481071" y="5225364"/>
            <a:ext cx="2719805" cy="1632825"/>
          </a:xfrm>
          <a:custGeom>
            <a:rect b="b" l="l" r="r" t="t"/>
            <a:pathLst>
              <a:path extrusionOk="0" h="35026" w="58343">
                <a:moveTo>
                  <a:pt x="0" y="0"/>
                </a:moveTo>
                <a:lnTo>
                  <a:pt x="0" y="35025"/>
                </a:lnTo>
                <a:lnTo>
                  <a:pt x="58342" y="35025"/>
                </a:lnTo>
                <a:cubicBezTo>
                  <a:pt x="55140" y="30856"/>
                  <a:pt x="49469" y="26853"/>
                  <a:pt x="39195" y="25218"/>
                </a:cubicBezTo>
                <a:cubicBezTo>
                  <a:pt x="14411" y="21349"/>
                  <a:pt x="9841" y="8340"/>
                  <a:pt x="3003" y="1835"/>
                </a:cubicBezTo>
                <a:cubicBezTo>
                  <a:pt x="2202" y="1101"/>
                  <a:pt x="1168" y="467"/>
                  <a:pt x="0" y="0"/>
                </a:cubicBezTo>
                <a:close/>
              </a:path>
            </a:pathLst>
          </a:custGeom>
          <a:solidFill>
            <a:srgbClr val="D8D8D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152" name="Google Shape;1152;gaf2e114a92_0_2178"/>
          <p:cNvGrpSpPr/>
          <p:nvPr/>
        </p:nvGrpSpPr>
        <p:grpSpPr>
          <a:xfrm>
            <a:off x="1870" y="-2741"/>
            <a:ext cx="5055563" cy="1346986"/>
            <a:chOff x="-76201" y="-76215"/>
            <a:chExt cx="4366148" cy="1163301"/>
          </a:xfrm>
        </p:grpSpPr>
        <p:sp>
          <p:nvSpPr>
            <p:cNvPr id="1153" name="Google Shape;1153;gaf2e114a92_0_2178"/>
            <p:cNvSpPr/>
            <p:nvPr/>
          </p:nvSpPr>
          <p:spPr>
            <a:xfrm flipH="1" rot="10800000">
              <a:off x="-76201" y="-76215"/>
              <a:ext cx="4366148" cy="871662"/>
            </a:xfrm>
            <a:custGeom>
              <a:rect b="b" l="l" r="r" t="t"/>
              <a:pathLst>
                <a:path extrusionOk="0" h="26245" w="131461">
                  <a:moveTo>
                    <a:pt x="29894" y="1"/>
                  </a:moveTo>
                  <a:cubicBezTo>
                    <a:pt x="23990" y="1"/>
                    <a:pt x="16667" y="1680"/>
                    <a:pt x="6705" y="6197"/>
                  </a:cubicBezTo>
                  <a:cubicBezTo>
                    <a:pt x="4604" y="7164"/>
                    <a:pt x="2369" y="8232"/>
                    <a:pt x="0" y="9432"/>
                  </a:cubicBezTo>
                  <a:lnTo>
                    <a:pt x="0" y="26244"/>
                  </a:lnTo>
                  <a:lnTo>
                    <a:pt x="131461" y="26244"/>
                  </a:lnTo>
                  <a:cubicBezTo>
                    <a:pt x="131402" y="26244"/>
                    <a:pt x="119754" y="10593"/>
                    <a:pt x="101802" y="10593"/>
                  </a:cubicBezTo>
                  <a:cubicBezTo>
                    <a:pt x="99368" y="10593"/>
                    <a:pt x="96819" y="10881"/>
                    <a:pt x="94168" y="11534"/>
                  </a:cubicBezTo>
                  <a:cubicBezTo>
                    <a:pt x="86657" y="13363"/>
                    <a:pt x="80444" y="14107"/>
                    <a:pt x="75169" y="14107"/>
                  </a:cubicBezTo>
                  <a:cubicBezTo>
                    <a:pt x="52195" y="14107"/>
                    <a:pt x="47005" y="1"/>
                    <a:pt x="2989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4" name="Google Shape;1154;gaf2e114a92_0_2178"/>
            <p:cNvSpPr/>
            <p:nvPr/>
          </p:nvSpPr>
          <p:spPr>
            <a:xfrm flipH="1" rot="10800000">
              <a:off x="-76201" y="-76215"/>
              <a:ext cx="1937717" cy="1163301"/>
            </a:xfrm>
            <a:custGeom>
              <a:rect b="b" l="l" r="r" t="t"/>
              <a:pathLst>
                <a:path extrusionOk="0" h="35026" w="58343">
                  <a:moveTo>
                    <a:pt x="0" y="0"/>
                  </a:moveTo>
                  <a:lnTo>
                    <a:pt x="0" y="35025"/>
                  </a:lnTo>
                  <a:lnTo>
                    <a:pt x="58342" y="35025"/>
                  </a:lnTo>
                  <a:cubicBezTo>
                    <a:pt x="55140" y="30856"/>
                    <a:pt x="49469" y="26853"/>
                    <a:pt x="39195" y="25218"/>
                  </a:cubicBezTo>
                  <a:cubicBezTo>
                    <a:pt x="14411" y="21349"/>
                    <a:pt x="9841" y="8340"/>
                    <a:pt x="3003" y="1835"/>
                  </a:cubicBezTo>
                  <a:cubicBezTo>
                    <a:pt x="2202" y="1101"/>
                    <a:pt x="1168" y="467"/>
                    <a:pt x="0" y="0"/>
                  </a:cubicBez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55" name="Google Shape;1155;gaf2e114a92_0_2178"/>
          <p:cNvSpPr txBox="1"/>
          <p:nvPr/>
        </p:nvSpPr>
        <p:spPr>
          <a:xfrm>
            <a:off x="10989650" y="290800"/>
            <a:ext cx="1206600" cy="75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rgbClr val="75707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Logo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">
  <p:cSld name="CUSTOM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a271cc3a49_1_5657"/>
          <p:cNvSpPr/>
          <p:nvPr/>
        </p:nvSpPr>
        <p:spPr>
          <a:xfrm rot="-1453060">
            <a:off x="-4613367" y="594045"/>
            <a:ext cx="7756369" cy="2413581"/>
          </a:xfrm>
          <a:custGeom>
            <a:rect b="b" l="l" r="r" t="t"/>
            <a:pathLst>
              <a:path extrusionOk="0" h="39878" w="104045">
                <a:moveTo>
                  <a:pt x="101857" y="1"/>
                </a:moveTo>
                <a:lnTo>
                  <a:pt x="101857" y="1"/>
                </a:lnTo>
                <a:cubicBezTo>
                  <a:pt x="102525" y="1246"/>
                  <a:pt x="103072" y="2522"/>
                  <a:pt x="103406" y="3829"/>
                </a:cubicBezTo>
                <a:cubicBezTo>
                  <a:pt x="103771" y="5136"/>
                  <a:pt x="103953" y="6564"/>
                  <a:pt x="103832" y="7932"/>
                </a:cubicBezTo>
                <a:cubicBezTo>
                  <a:pt x="103710" y="9300"/>
                  <a:pt x="103254" y="10668"/>
                  <a:pt x="102494" y="11792"/>
                </a:cubicBezTo>
                <a:cubicBezTo>
                  <a:pt x="101795" y="12948"/>
                  <a:pt x="100671" y="13890"/>
                  <a:pt x="99394" y="14346"/>
                </a:cubicBezTo>
                <a:cubicBezTo>
                  <a:pt x="98681" y="14617"/>
                  <a:pt x="97911" y="14737"/>
                  <a:pt x="97137" y="14737"/>
                </a:cubicBezTo>
                <a:cubicBezTo>
                  <a:pt x="96526" y="14737"/>
                  <a:pt x="95912" y="14662"/>
                  <a:pt x="95321" y="14528"/>
                </a:cubicBezTo>
                <a:cubicBezTo>
                  <a:pt x="93984" y="14224"/>
                  <a:pt x="92737" y="13616"/>
                  <a:pt x="91552" y="12887"/>
                </a:cubicBezTo>
                <a:cubicBezTo>
                  <a:pt x="89212" y="11428"/>
                  <a:pt x="87266" y="9391"/>
                  <a:pt x="84956" y="7871"/>
                </a:cubicBezTo>
                <a:cubicBezTo>
                  <a:pt x="82646" y="6321"/>
                  <a:pt x="80002" y="5197"/>
                  <a:pt x="77236" y="4953"/>
                </a:cubicBezTo>
                <a:cubicBezTo>
                  <a:pt x="76980" y="4931"/>
                  <a:pt x="76723" y="4920"/>
                  <a:pt x="76465" y="4920"/>
                </a:cubicBezTo>
                <a:cubicBezTo>
                  <a:pt x="75339" y="4920"/>
                  <a:pt x="74195" y="5130"/>
                  <a:pt x="73132" y="5501"/>
                </a:cubicBezTo>
                <a:cubicBezTo>
                  <a:pt x="71856" y="5957"/>
                  <a:pt x="70670" y="6777"/>
                  <a:pt x="69637" y="7689"/>
                </a:cubicBezTo>
                <a:cubicBezTo>
                  <a:pt x="67600" y="9604"/>
                  <a:pt x="66141" y="11944"/>
                  <a:pt x="64500" y="14194"/>
                </a:cubicBezTo>
                <a:cubicBezTo>
                  <a:pt x="63710" y="15288"/>
                  <a:pt x="62798" y="16352"/>
                  <a:pt x="61886" y="17385"/>
                </a:cubicBezTo>
                <a:cubicBezTo>
                  <a:pt x="61430" y="17872"/>
                  <a:pt x="60944" y="18419"/>
                  <a:pt x="60457" y="18875"/>
                </a:cubicBezTo>
                <a:cubicBezTo>
                  <a:pt x="60184" y="19118"/>
                  <a:pt x="59940" y="19361"/>
                  <a:pt x="59697" y="19574"/>
                </a:cubicBezTo>
                <a:lnTo>
                  <a:pt x="58877" y="20273"/>
                </a:lnTo>
                <a:cubicBezTo>
                  <a:pt x="56810" y="22066"/>
                  <a:pt x="54469" y="23525"/>
                  <a:pt x="52007" y="24802"/>
                </a:cubicBezTo>
                <a:cubicBezTo>
                  <a:pt x="49545" y="26018"/>
                  <a:pt x="46931" y="26960"/>
                  <a:pt x="44226" y="27537"/>
                </a:cubicBezTo>
                <a:cubicBezTo>
                  <a:pt x="42888" y="27841"/>
                  <a:pt x="41521" y="28024"/>
                  <a:pt x="40153" y="28176"/>
                </a:cubicBezTo>
                <a:cubicBezTo>
                  <a:pt x="38785" y="28297"/>
                  <a:pt x="37387" y="28358"/>
                  <a:pt x="36019" y="28358"/>
                </a:cubicBezTo>
                <a:cubicBezTo>
                  <a:pt x="35814" y="28360"/>
                  <a:pt x="35609" y="28361"/>
                  <a:pt x="35403" y="28361"/>
                </a:cubicBezTo>
                <a:cubicBezTo>
                  <a:pt x="32839" y="28361"/>
                  <a:pt x="30254" y="28193"/>
                  <a:pt x="27721" y="28024"/>
                </a:cubicBezTo>
                <a:cubicBezTo>
                  <a:pt x="24955" y="27781"/>
                  <a:pt x="22219" y="27568"/>
                  <a:pt x="19453" y="27446"/>
                </a:cubicBezTo>
                <a:cubicBezTo>
                  <a:pt x="18794" y="27417"/>
                  <a:pt x="18128" y="27398"/>
                  <a:pt x="17462" y="27398"/>
                </a:cubicBezTo>
                <a:cubicBezTo>
                  <a:pt x="15365" y="27398"/>
                  <a:pt x="13253" y="27583"/>
                  <a:pt x="11247" y="28206"/>
                </a:cubicBezTo>
                <a:cubicBezTo>
                  <a:pt x="9940" y="28632"/>
                  <a:pt x="8693" y="29270"/>
                  <a:pt x="7629" y="30182"/>
                </a:cubicBezTo>
                <a:cubicBezTo>
                  <a:pt x="6596" y="31094"/>
                  <a:pt x="5745" y="32188"/>
                  <a:pt x="5015" y="33373"/>
                </a:cubicBezTo>
                <a:cubicBezTo>
                  <a:pt x="4256" y="34528"/>
                  <a:pt x="3617" y="35744"/>
                  <a:pt x="2797" y="36869"/>
                </a:cubicBezTo>
                <a:cubicBezTo>
                  <a:pt x="2037" y="38024"/>
                  <a:pt x="1125" y="39088"/>
                  <a:pt x="0" y="39878"/>
                </a:cubicBezTo>
                <a:cubicBezTo>
                  <a:pt x="1125" y="39118"/>
                  <a:pt x="2097" y="38054"/>
                  <a:pt x="2857" y="36899"/>
                </a:cubicBezTo>
                <a:cubicBezTo>
                  <a:pt x="3648" y="35775"/>
                  <a:pt x="4316" y="34559"/>
                  <a:pt x="5076" y="33404"/>
                </a:cubicBezTo>
                <a:cubicBezTo>
                  <a:pt x="5806" y="32279"/>
                  <a:pt x="6687" y="31185"/>
                  <a:pt x="7721" y="30243"/>
                </a:cubicBezTo>
                <a:cubicBezTo>
                  <a:pt x="8785" y="29392"/>
                  <a:pt x="10000" y="28723"/>
                  <a:pt x="11307" y="28328"/>
                </a:cubicBezTo>
                <a:cubicBezTo>
                  <a:pt x="13298" y="27694"/>
                  <a:pt x="15355" y="27516"/>
                  <a:pt x="17405" y="27516"/>
                </a:cubicBezTo>
                <a:cubicBezTo>
                  <a:pt x="18110" y="27516"/>
                  <a:pt x="18814" y="27537"/>
                  <a:pt x="19514" y="27568"/>
                </a:cubicBezTo>
                <a:cubicBezTo>
                  <a:pt x="22250" y="27689"/>
                  <a:pt x="25046" y="27902"/>
                  <a:pt x="27782" y="28145"/>
                </a:cubicBezTo>
                <a:cubicBezTo>
                  <a:pt x="30344" y="28342"/>
                  <a:pt x="32880" y="28513"/>
                  <a:pt x="35438" y="28513"/>
                </a:cubicBezTo>
                <a:cubicBezTo>
                  <a:pt x="35642" y="28513"/>
                  <a:pt x="35845" y="28512"/>
                  <a:pt x="36049" y="28510"/>
                </a:cubicBezTo>
                <a:cubicBezTo>
                  <a:pt x="37417" y="28510"/>
                  <a:pt x="38815" y="28449"/>
                  <a:pt x="40183" y="28328"/>
                </a:cubicBezTo>
                <a:cubicBezTo>
                  <a:pt x="41551" y="28206"/>
                  <a:pt x="42919" y="28024"/>
                  <a:pt x="44287" y="27720"/>
                </a:cubicBezTo>
                <a:cubicBezTo>
                  <a:pt x="46992" y="27142"/>
                  <a:pt x="49606" y="26200"/>
                  <a:pt x="52129" y="24984"/>
                </a:cubicBezTo>
                <a:cubicBezTo>
                  <a:pt x="54621" y="23768"/>
                  <a:pt x="56962" y="22249"/>
                  <a:pt x="59089" y="20455"/>
                </a:cubicBezTo>
                <a:lnTo>
                  <a:pt x="59880" y="19787"/>
                </a:lnTo>
                <a:cubicBezTo>
                  <a:pt x="60153" y="19543"/>
                  <a:pt x="60366" y="19270"/>
                  <a:pt x="60640" y="19057"/>
                </a:cubicBezTo>
                <a:cubicBezTo>
                  <a:pt x="61126" y="18601"/>
                  <a:pt x="61582" y="18054"/>
                  <a:pt x="62068" y="17568"/>
                </a:cubicBezTo>
                <a:cubicBezTo>
                  <a:pt x="62980" y="16534"/>
                  <a:pt x="63892" y="15470"/>
                  <a:pt x="64713" y="14346"/>
                </a:cubicBezTo>
                <a:cubicBezTo>
                  <a:pt x="66324" y="12096"/>
                  <a:pt x="67783" y="9756"/>
                  <a:pt x="69789" y="7841"/>
                </a:cubicBezTo>
                <a:cubicBezTo>
                  <a:pt x="70822" y="6929"/>
                  <a:pt x="71947" y="6139"/>
                  <a:pt x="73254" y="5683"/>
                </a:cubicBezTo>
                <a:cubicBezTo>
                  <a:pt x="74292" y="5303"/>
                  <a:pt x="75436" y="5113"/>
                  <a:pt x="76580" y="5113"/>
                </a:cubicBezTo>
                <a:cubicBezTo>
                  <a:pt x="76809" y="5113"/>
                  <a:pt x="77038" y="5121"/>
                  <a:pt x="77266" y="5136"/>
                </a:cubicBezTo>
                <a:cubicBezTo>
                  <a:pt x="80002" y="5379"/>
                  <a:pt x="82646" y="6504"/>
                  <a:pt x="84926" y="8023"/>
                </a:cubicBezTo>
                <a:cubicBezTo>
                  <a:pt x="87236" y="9513"/>
                  <a:pt x="89181" y="11519"/>
                  <a:pt x="91522" y="13008"/>
                </a:cubicBezTo>
                <a:cubicBezTo>
                  <a:pt x="92707" y="13768"/>
                  <a:pt x="93953" y="14346"/>
                  <a:pt x="95321" y="14650"/>
                </a:cubicBezTo>
                <a:cubicBezTo>
                  <a:pt x="95912" y="14784"/>
                  <a:pt x="96532" y="14859"/>
                  <a:pt x="97150" y="14859"/>
                </a:cubicBezTo>
                <a:cubicBezTo>
                  <a:pt x="97932" y="14859"/>
                  <a:pt x="98712" y="14739"/>
                  <a:pt x="99424" y="14467"/>
                </a:cubicBezTo>
                <a:cubicBezTo>
                  <a:pt x="100732" y="13951"/>
                  <a:pt x="101826" y="13008"/>
                  <a:pt x="102586" y="11823"/>
                </a:cubicBezTo>
                <a:cubicBezTo>
                  <a:pt x="103346" y="10668"/>
                  <a:pt x="103801" y="9270"/>
                  <a:pt x="103923" y="7932"/>
                </a:cubicBezTo>
                <a:cubicBezTo>
                  <a:pt x="104045" y="6564"/>
                  <a:pt x="103832" y="5136"/>
                  <a:pt x="103467" y="3798"/>
                </a:cubicBezTo>
                <a:cubicBezTo>
                  <a:pt x="103072" y="2492"/>
                  <a:pt x="102525" y="1246"/>
                  <a:pt x="101857" y="1"/>
                </a:cubicBezTo>
                <a:close/>
              </a:path>
            </a:pathLst>
          </a:custGeom>
          <a:solidFill>
            <a:srgbClr val="E7E6E6"/>
          </a:solidFill>
          <a:ln cap="flat" cmpd="sng" w="28575">
            <a:solidFill>
              <a:srgbClr val="FFE5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" name="Google Shape;74;ga271cc3a49_1_5657"/>
          <p:cNvSpPr/>
          <p:nvPr/>
        </p:nvSpPr>
        <p:spPr>
          <a:xfrm flipH="1" rot="10800000">
            <a:off x="10668000" y="4773993"/>
            <a:ext cx="4829772" cy="5500943"/>
          </a:xfrm>
          <a:custGeom>
            <a:rect b="b" l="l" r="r" t="t"/>
            <a:pathLst>
              <a:path extrusionOk="0" h="55938" w="49113">
                <a:moveTo>
                  <a:pt x="11164" y="8313"/>
                </a:moveTo>
                <a:cubicBezTo>
                  <a:pt x="11064" y="9240"/>
                  <a:pt x="10965" y="10183"/>
                  <a:pt x="10834" y="11122"/>
                </a:cubicBezTo>
                <a:lnTo>
                  <a:pt x="10834" y="11122"/>
                </a:lnTo>
                <a:cubicBezTo>
                  <a:pt x="10965" y="10248"/>
                  <a:pt x="11069" y="9359"/>
                  <a:pt x="11164" y="8465"/>
                </a:cubicBezTo>
                <a:cubicBezTo>
                  <a:pt x="11164" y="8374"/>
                  <a:pt x="11286" y="8374"/>
                  <a:pt x="11164" y="8313"/>
                </a:cubicBezTo>
                <a:close/>
                <a:moveTo>
                  <a:pt x="10834" y="11122"/>
                </a:moveTo>
                <a:cubicBezTo>
                  <a:pt x="10416" y="13917"/>
                  <a:pt x="9717" y="16575"/>
                  <a:pt x="8112" y="18849"/>
                </a:cubicBezTo>
                <a:lnTo>
                  <a:pt x="8112" y="18849"/>
                </a:lnTo>
                <a:cubicBezTo>
                  <a:pt x="9804" y="16595"/>
                  <a:pt x="10452" y="13870"/>
                  <a:pt x="10834" y="11122"/>
                </a:cubicBezTo>
                <a:close/>
                <a:moveTo>
                  <a:pt x="8112" y="18849"/>
                </a:moveTo>
                <a:lnTo>
                  <a:pt x="8112" y="18849"/>
                </a:lnTo>
                <a:cubicBezTo>
                  <a:pt x="8086" y="18883"/>
                  <a:pt x="8060" y="18918"/>
                  <a:pt x="8033" y="18952"/>
                </a:cubicBezTo>
                <a:cubicBezTo>
                  <a:pt x="5814" y="21900"/>
                  <a:pt x="1954" y="23542"/>
                  <a:pt x="586" y="27189"/>
                </a:cubicBezTo>
                <a:cubicBezTo>
                  <a:pt x="163" y="28315"/>
                  <a:pt x="1" y="29519"/>
                  <a:pt x="86" y="30703"/>
                </a:cubicBezTo>
                <a:lnTo>
                  <a:pt x="86" y="30703"/>
                </a:lnTo>
                <a:cubicBezTo>
                  <a:pt x="9" y="29419"/>
                  <a:pt x="217" y="28108"/>
                  <a:pt x="738" y="26885"/>
                </a:cubicBezTo>
                <a:cubicBezTo>
                  <a:pt x="1924" y="24180"/>
                  <a:pt x="4477" y="22630"/>
                  <a:pt x="6514" y="20684"/>
                </a:cubicBezTo>
                <a:cubicBezTo>
                  <a:pt x="7129" y="20107"/>
                  <a:pt x="7656" y="19494"/>
                  <a:pt x="8112" y="18849"/>
                </a:cubicBezTo>
                <a:close/>
                <a:moveTo>
                  <a:pt x="34117" y="1"/>
                </a:moveTo>
                <a:cubicBezTo>
                  <a:pt x="32651" y="1"/>
                  <a:pt x="31094" y="1240"/>
                  <a:pt x="30040" y="2143"/>
                </a:cubicBezTo>
                <a:cubicBezTo>
                  <a:pt x="27699" y="4240"/>
                  <a:pt x="25906" y="6824"/>
                  <a:pt x="24690" y="9712"/>
                </a:cubicBezTo>
                <a:cubicBezTo>
                  <a:pt x="18885" y="23754"/>
                  <a:pt x="29736" y="38496"/>
                  <a:pt x="24994" y="52691"/>
                </a:cubicBezTo>
                <a:cubicBezTo>
                  <a:pt x="24660" y="53755"/>
                  <a:pt x="24295" y="54758"/>
                  <a:pt x="23292" y="55335"/>
                </a:cubicBezTo>
                <a:cubicBezTo>
                  <a:pt x="22844" y="55565"/>
                  <a:pt x="22365" y="55647"/>
                  <a:pt x="21877" y="55647"/>
                </a:cubicBezTo>
                <a:cubicBezTo>
                  <a:pt x="21075" y="55647"/>
                  <a:pt x="20248" y="55426"/>
                  <a:pt x="19492" y="55275"/>
                </a:cubicBezTo>
                <a:cubicBezTo>
                  <a:pt x="17851" y="54879"/>
                  <a:pt x="16179" y="54424"/>
                  <a:pt x="14568" y="53937"/>
                </a:cubicBezTo>
                <a:cubicBezTo>
                  <a:pt x="13201" y="53512"/>
                  <a:pt x="11650" y="52995"/>
                  <a:pt x="10708" y="51840"/>
                </a:cubicBezTo>
                <a:cubicBezTo>
                  <a:pt x="9340" y="50138"/>
                  <a:pt x="10222" y="47980"/>
                  <a:pt x="11286" y="46338"/>
                </a:cubicBezTo>
                <a:cubicBezTo>
                  <a:pt x="12532" y="44393"/>
                  <a:pt x="14812" y="42235"/>
                  <a:pt x="14204" y="39651"/>
                </a:cubicBezTo>
                <a:cubicBezTo>
                  <a:pt x="13885" y="38202"/>
                  <a:pt x="12627" y="37886"/>
                  <a:pt x="11272" y="37886"/>
                </a:cubicBezTo>
                <a:cubicBezTo>
                  <a:pt x="11206" y="37886"/>
                  <a:pt x="11139" y="37887"/>
                  <a:pt x="11073" y="37888"/>
                </a:cubicBezTo>
                <a:cubicBezTo>
                  <a:pt x="10014" y="37946"/>
                  <a:pt x="8928" y="38165"/>
                  <a:pt x="7866" y="38165"/>
                </a:cubicBezTo>
                <a:cubicBezTo>
                  <a:pt x="7800" y="38165"/>
                  <a:pt x="7734" y="38164"/>
                  <a:pt x="7669" y="38162"/>
                </a:cubicBezTo>
                <a:cubicBezTo>
                  <a:pt x="5845" y="38132"/>
                  <a:pt x="4021" y="37372"/>
                  <a:pt x="2653" y="36156"/>
                </a:cubicBezTo>
                <a:cubicBezTo>
                  <a:pt x="1114" y="34732"/>
                  <a:pt x="232" y="32747"/>
                  <a:pt x="86" y="30703"/>
                </a:cubicBezTo>
                <a:lnTo>
                  <a:pt x="86" y="30703"/>
                </a:lnTo>
                <a:cubicBezTo>
                  <a:pt x="267" y="33758"/>
                  <a:pt x="2058" y="36659"/>
                  <a:pt x="5055" y="37858"/>
                </a:cubicBezTo>
                <a:cubicBezTo>
                  <a:pt x="5954" y="38218"/>
                  <a:pt x="6811" y="38322"/>
                  <a:pt x="7662" y="38322"/>
                </a:cubicBezTo>
                <a:cubicBezTo>
                  <a:pt x="8837" y="38322"/>
                  <a:pt x="10002" y="38123"/>
                  <a:pt x="11255" y="38123"/>
                </a:cubicBezTo>
                <a:cubicBezTo>
                  <a:pt x="11396" y="38123"/>
                  <a:pt x="11538" y="38126"/>
                  <a:pt x="11681" y="38132"/>
                </a:cubicBezTo>
                <a:cubicBezTo>
                  <a:pt x="14204" y="38253"/>
                  <a:pt x="14629" y="40442"/>
                  <a:pt x="13748" y="42508"/>
                </a:cubicBezTo>
                <a:cubicBezTo>
                  <a:pt x="13109" y="44028"/>
                  <a:pt x="11954" y="45244"/>
                  <a:pt x="11042" y="46612"/>
                </a:cubicBezTo>
                <a:cubicBezTo>
                  <a:pt x="9979" y="48284"/>
                  <a:pt x="9249" y="50503"/>
                  <a:pt x="10739" y="52174"/>
                </a:cubicBezTo>
                <a:cubicBezTo>
                  <a:pt x="12350" y="53968"/>
                  <a:pt x="15298" y="54424"/>
                  <a:pt x="17456" y="55001"/>
                </a:cubicBezTo>
                <a:cubicBezTo>
                  <a:pt x="18633" y="55314"/>
                  <a:pt x="20299" y="55938"/>
                  <a:pt x="21769" y="55938"/>
                </a:cubicBezTo>
                <a:cubicBezTo>
                  <a:pt x="22728" y="55938"/>
                  <a:pt x="23604" y="55672"/>
                  <a:pt x="24204" y="54879"/>
                </a:cubicBezTo>
                <a:cubicBezTo>
                  <a:pt x="26058" y="52448"/>
                  <a:pt x="26271" y="48162"/>
                  <a:pt x="26332" y="45244"/>
                </a:cubicBezTo>
                <a:cubicBezTo>
                  <a:pt x="26423" y="37250"/>
                  <a:pt x="23657" y="29621"/>
                  <a:pt x="23170" y="21718"/>
                </a:cubicBezTo>
                <a:cubicBezTo>
                  <a:pt x="22927" y="17888"/>
                  <a:pt x="23231" y="13997"/>
                  <a:pt x="24599" y="10441"/>
                </a:cubicBezTo>
                <a:cubicBezTo>
                  <a:pt x="26028" y="6794"/>
                  <a:pt x="28672" y="2751"/>
                  <a:pt x="32198" y="806"/>
                </a:cubicBezTo>
                <a:cubicBezTo>
                  <a:pt x="32943" y="401"/>
                  <a:pt x="33570" y="226"/>
                  <a:pt x="34100" y="226"/>
                </a:cubicBezTo>
                <a:cubicBezTo>
                  <a:pt x="36599" y="226"/>
                  <a:pt x="36932" y="4120"/>
                  <a:pt x="37183" y="6277"/>
                </a:cubicBezTo>
                <a:cubicBezTo>
                  <a:pt x="37426" y="8496"/>
                  <a:pt x="37608" y="10745"/>
                  <a:pt x="37730" y="12934"/>
                </a:cubicBezTo>
                <a:cubicBezTo>
                  <a:pt x="37973" y="17614"/>
                  <a:pt x="38064" y="22295"/>
                  <a:pt x="38095" y="26946"/>
                </a:cubicBezTo>
                <a:cubicBezTo>
                  <a:pt x="38125" y="31505"/>
                  <a:pt x="38216" y="36065"/>
                  <a:pt x="38338" y="40624"/>
                </a:cubicBezTo>
                <a:cubicBezTo>
                  <a:pt x="38399" y="43147"/>
                  <a:pt x="38520" y="45639"/>
                  <a:pt x="39159" y="48071"/>
                </a:cubicBezTo>
                <a:cubicBezTo>
                  <a:pt x="39706" y="50138"/>
                  <a:pt x="40678" y="52296"/>
                  <a:pt x="42624" y="53360"/>
                </a:cubicBezTo>
                <a:cubicBezTo>
                  <a:pt x="43475" y="53828"/>
                  <a:pt x="44436" y="54072"/>
                  <a:pt x="45383" y="54072"/>
                </a:cubicBezTo>
                <a:cubicBezTo>
                  <a:pt x="46770" y="54072"/>
                  <a:pt x="48128" y="53550"/>
                  <a:pt x="49068" y="52448"/>
                </a:cubicBezTo>
                <a:cubicBezTo>
                  <a:pt x="49112" y="52425"/>
                  <a:pt x="49075" y="52354"/>
                  <a:pt x="49040" y="52354"/>
                </a:cubicBezTo>
                <a:cubicBezTo>
                  <a:pt x="49027" y="52354"/>
                  <a:pt x="49015" y="52363"/>
                  <a:pt x="49007" y="52387"/>
                </a:cubicBezTo>
                <a:cubicBezTo>
                  <a:pt x="48062" y="53475"/>
                  <a:pt x="46821" y="53947"/>
                  <a:pt x="45556" y="53947"/>
                </a:cubicBezTo>
                <a:cubicBezTo>
                  <a:pt x="43605" y="53947"/>
                  <a:pt x="41596" y="52825"/>
                  <a:pt x="40526" y="51110"/>
                </a:cubicBezTo>
                <a:cubicBezTo>
                  <a:pt x="39250" y="48983"/>
                  <a:pt x="38855" y="46369"/>
                  <a:pt x="38642" y="43937"/>
                </a:cubicBezTo>
                <a:cubicBezTo>
                  <a:pt x="38034" y="36946"/>
                  <a:pt x="38277" y="29894"/>
                  <a:pt x="38125" y="22843"/>
                </a:cubicBezTo>
                <a:cubicBezTo>
                  <a:pt x="38064" y="18526"/>
                  <a:pt x="37943" y="14241"/>
                  <a:pt x="37608" y="9894"/>
                </a:cubicBezTo>
                <a:cubicBezTo>
                  <a:pt x="37456" y="7918"/>
                  <a:pt x="37274" y="5943"/>
                  <a:pt x="37000" y="3967"/>
                </a:cubicBezTo>
                <a:cubicBezTo>
                  <a:pt x="36848" y="2873"/>
                  <a:pt x="36666" y="1566"/>
                  <a:pt x="35845" y="745"/>
                </a:cubicBezTo>
                <a:cubicBezTo>
                  <a:pt x="35312" y="212"/>
                  <a:pt x="34722" y="1"/>
                  <a:pt x="34117" y="1"/>
                </a:cubicBezTo>
                <a:close/>
              </a:path>
            </a:pathLst>
          </a:custGeom>
          <a:solidFill>
            <a:srgbClr val="E7E6E6"/>
          </a:solidFill>
          <a:ln cap="flat" cmpd="sng" w="28575">
            <a:solidFill>
              <a:srgbClr val="FFF8E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" name="Google Shape;75;ga271cc3a49_1_5657"/>
          <p:cNvSpPr txBox="1"/>
          <p:nvPr>
            <p:ph type="title"/>
          </p:nvPr>
        </p:nvSpPr>
        <p:spPr>
          <a:xfrm>
            <a:off x="831850" y="196850"/>
            <a:ext cx="10521900" cy="74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None/>
              <a:defRPr b="1" sz="3000">
                <a:solidFill>
                  <a:srgbClr val="434343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None/>
              <a:defRPr sz="3000">
                <a:solidFill>
                  <a:srgbClr val="434343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None/>
              <a:defRPr sz="3000">
                <a:solidFill>
                  <a:srgbClr val="434343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None/>
              <a:defRPr sz="3000">
                <a:solidFill>
                  <a:srgbClr val="434343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None/>
              <a:defRPr sz="3000">
                <a:solidFill>
                  <a:srgbClr val="434343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None/>
              <a:defRPr sz="3000">
                <a:solidFill>
                  <a:srgbClr val="434343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None/>
              <a:defRPr sz="3000">
                <a:solidFill>
                  <a:srgbClr val="434343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None/>
              <a:defRPr sz="3000">
                <a:solidFill>
                  <a:srgbClr val="434343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None/>
              <a:defRPr sz="3000">
                <a:solidFill>
                  <a:srgbClr val="434343"/>
                </a:solidFill>
              </a:defRPr>
            </a:lvl9pPr>
          </a:lstStyle>
          <a:p/>
        </p:txBody>
      </p:sp>
      <p:sp>
        <p:nvSpPr>
          <p:cNvPr id="76" name="Google Shape;76;ga271cc3a49_1_5657"/>
          <p:cNvSpPr txBox="1"/>
          <p:nvPr>
            <p:ph idx="1" type="body"/>
          </p:nvPr>
        </p:nvSpPr>
        <p:spPr>
          <a:xfrm>
            <a:off x="412750" y="946250"/>
            <a:ext cx="11144400" cy="524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302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600"/>
              <a:buChar char="•"/>
              <a:defRPr sz="2600">
                <a:solidFill>
                  <a:srgbClr val="434343"/>
                </a:solidFill>
              </a:defRPr>
            </a:lvl1pPr>
            <a:lvl2pPr indent="-3302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600"/>
              <a:buChar char="•"/>
              <a:defRPr sz="2200">
                <a:solidFill>
                  <a:srgbClr val="434343"/>
                </a:solidFill>
              </a:defRPr>
            </a:lvl2pPr>
            <a:lvl3pPr indent="-3302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600"/>
              <a:buChar char="•"/>
              <a:defRPr sz="1800">
                <a:solidFill>
                  <a:srgbClr val="434343"/>
                </a:solidFill>
              </a:defRPr>
            </a:lvl3pPr>
            <a:lvl4pPr indent="-3302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600"/>
              <a:buChar char="•"/>
              <a:defRPr sz="1600">
                <a:solidFill>
                  <a:srgbClr val="434343"/>
                </a:solidFill>
              </a:defRPr>
            </a:lvl4pPr>
            <a:lvl5pPr indent="-3302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600"/>
              <a:buChar char="•"/>
              <a:defRPr sz="1600">
                <a:solidFill>
                  <a:srgbClr val="434343"/>
                </a:solidFill>
              </a:defRPr>
            </a:lvl5pPr>
            <a:lvl6pPr indent="-3302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600"/>
              <a:buChar char="•"/>
              <a:defRPr sz="1600">
                <a:solidFill>
                  <a:srgbClr val="434343"/>
                </a:solidFill>
              </a:defRPr>
            </a:lvl6pPr>
            <a:lvl7pPr indent="-3302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600"/>
              <a:buChar char="•"/>
              <a:defRPr sz="1600">
                <a:solidFill>
                  <a:srgbClr val="434343"/>
                </a:solidFill>
              </a:defRPr>
            </a:lvl7pPr>
            <a:lvl8pPr indent="-3302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600"/>
              <a:buChar char="•"/>
              <a:defRPr sz="1600">
                <a:solidFill>
                  <a:srgbClr val="434343"/>
                </a:solidFill>
              </a:defRPr>
            </a:lvl8pPr>
            <a:lvl9pPr indent="-3302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600"/>
              <a:buChar char="•"/>
              <a:defRPr sz="1600">
                <a:solidFill>
                  <a:srgbClr val="434343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1">
  <p:cSld name="TITLE_1">
    <p:spTree>
      <p:nvGrpSpPr>
        <p:cNvPr id="1156" name="Shape 1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" name="Google Shape;1157;gaf2e114a92_0_2188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58" name="Google Shape;1158;gaf2e114a92_0_2188"/>
          <p:cNvSpPr/>
          <p:nvPr/>
        </p:nvSpPr>
        <p:spPr>
          <a:xfrm>
            <a:off x="8452045" y="0"/>
            <a:ext cx="3796200" cy="1531200"/>
          </a:xfrm>
          <a:prstGeom prst="rect">
            <a:avLst/>
          </a:prstGeom>
          <a:solidFill>
            <a:srgbClr val="9DC3E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9" name="Google Shape;1159;gaf2e114a92_0_2188"/>
          <p:cNvSpPr/>
          <p:nvPr/>
        </p:nvSpPr>
        <p:spPr>
          <a:xfrm>
            <a:off x="6382982" y="0"/>
            <a:ext cx="5842054" cy="6858232"/>
          </a:xfrm>
          <a:custGeom>
            <a:rect b="b" l="l" r="r" t="t"/>
            <a:pathLst>
              <a:path extrusionOk="0" h="190295" w="206433">
                <a:moveTo>
                  <a:pt x="22050" y="0"/>
                </a:moveTo>
                <a:cubicBezTo>
                  <a:pt x="22050" y="0"/>
                  <a:pt x="0" y="36406"/>
                  <a:pt x="40424" y="70348"/>
                </a:cubicBezTo>
                <a:cubicBezTo>
                  <a:pt x="71352" y="96323"/>
                  <a:pt x="91690" y="165529"/>
                  <a:pt x="72836" y="190294"/>
                </a:cubicBezTo>
                <a:lnTo>
                  <a:pt x="206433" y="190294"/>
                </a:lnTo>
                <a:lnTo>
                  <a:pt x="206433" y="0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0" name="Google Shape;1160;gaf2e114a92_0_2188"/>
          <p:cNvSpPr/>
          <p:nvPr/>
        </p:nvSpPr>
        <p:spPr>
          <a:xfrm>
            <a:off x="6816856" y="0"/>
            <a:ext cx="5431252" cy="6858232"/>
          </a:xfrm>
          <a:custGeom>
            <a:rect b="b" l="l" r="r" t="t"/>
            <a:pathLst>
              <a:path extrusionOk="0" h="190295" w="206433">
                <a:moveTo>
                  <a:pt x="22050" y="0"/>
                </a:moveTo>
                <a:cubicBezTo>
                  <a:pt x="22050" y="0"/>
                  <a:pt x="0" y="36406"/>
                  <a:pt x="40424" y="70348"/>
                </a:cubicBezTo>
                <a:cubicBezTo>
                  <a:pt x="71352" y="96323"/>
                  <a:pt x="91690" y="165529"/>
                  <a:pt x="72836" y="190294"/>
                </a:cubicBezTo>
                <a:lnTo>
                  <a:pt x="206433" y="190294"/>
                </a:lnTo>
                <a:lnTo>
                  <a:pt x="206433" y="41428"/>
                </a:lnTo>
                <a:cubicBezTo>
                  <a:pt x="195659" y="33290"/>
                  <a:pt x="181069" y="29126"/>
                  <a:pt x="166086" y="29126"/>
                </a:cubicBezTo>
                <a:cubicBezTo>
                  <a:pt x="157579" y="29126"/>
                  <a:pt x="148944" y="30468"/>
                  <a:pt x="140810" y="33188"/>
                </a:cubicBezTo>
                <a:cubicBezTo>
                  <a:pt x="136525" y="34619"/>
                  <a:pt x="132657" y="35260"/>
                  <a:pt x="129120" y="35260"/>
                </a:cubicBezTo>
                <a:cubicBezTo>
                  <a:pt x="108896" y="35260"/>
                  <a:pt x="99447" y="14298"/>
                  <a:pt x="84294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1" name="Google Shape;1161;gaf2e114a92_0_2188"/>
          <p:cNvSpPr/>
          <p:nvPr/>
        </p:nvSpPr>
        <p:spPr>
          <a:xfrm>
            <a:off x="8463670" y="1"/>
            <a:ext cx="3796200" cy="15312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2" name="Google Shape;1162;gaf2e114a92_0_2188"/>
          <p:cNvSpPr/>
          <p:nvPr/>
        </p:nvSpPr>
        <p:spPr>
          <a:xfrm>
            <a:off x="11664642" y="-1"/>
            <a:ext cx="4278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0" lang="en-US" sz="4800" u="none" cap="none" strike="noStrike">
                <a:solidFill>
                  <a:srgbClr val="262626"/>
                </a:solidFill>
                <a:latin typeface="Comic Sans MS"/>
                <a:ea typeface="Comic Sans MS"/>
                <a:cs typeface="Comic Sans MS"/>
                <a:sym typeface="Comic Sans MS"/>
              </a:rPr>
              <a:t>9</a:t>
            </a:r>
            <a:endParaRPr b="0" i="0" sz="4800" u="none" cap="none" strike="noStrike">
              <a:solidFill>
                <a:srgbClr val="262626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163" name="Google Shape;1163;gaf2e114a92_0_2188"/>
          <p:cNvSpPr txBox="1"/>
          <p:nvPr/>
        </p:nvSpPr>
        <p:spPr>
          <a:xfrm>
            <a:off x="9646717" y="3544799"/>
            <a:ext cx="2167500" cy="2194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2000"/>
              <a:buFont typeface="Arial"/>
              <a:buNone/>
            </a:pPr>
            <a:r>
              <a:rPr b="1" i="0" lang="en-US" sz="2100" u="none" cap="none" strike="noStrike">
                <a:solidFill>
                  <a:srgbClr val="3A3838"/>
                </a:solidFill>
                <a:latin typeface="Titillium Web"/>
                <a:ea typeface="Titillium Web"/>
                <a:cs typeface="Titillium Web"/>
                <a:sym typeface="Titillium Web"/>
              </a:rPr>
              <a:t>Color Index:</a:t>
            </a:r>
            <a:endParaRPr b="0" i="0" sz="1500" u="none" cap="none" strike="noStrike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Main text</a:t>
            </a:r>
            <a:endParaRPr b="0" i="0" sz="15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CC4125"/>
                </a:solidFill>
                <a:latin typeface="Titillium Web"/>
                <a:ea typeface="Titillium Web"/>
                <a:cs typeface="Titillium Web"/>
                <a:sym typeface="Titillium Web"/>
              </a:rPr>
              <a:t>Important</a:t>
            </a:r>
            <a:endParaRPr b="0" i="0" sz="1500" u="none" cap="none" strike="noStrike">
              <a:solidFill>
                <a:srgbClr val="CC4125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27BA0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C27BA0"/>
                </a:solidFill>
                <a:latin typeface="Titillium Web"/>
                <a:ea typeface="Titillium Web"/>
                <a:cs typeface="Titillium Web"/>
                <a:sym typeface="Titillium Web"/>
              </a:rPr>
              <a:t>Girls Slides</a:t>
            </a:r>
            <a:endParaRPr b="0" i="0" sz="1500" u="none" cap="none" strike="noStrike">
              <a:solidFill>
                <a:srgbClr val="C27BA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3D85C6"/>
                </a:solidFill>
                <a:latin typeface="Titillium Web"/>
                <a:ea typeface="Titillium Web"/>
                <a:cs typeface="Titillium Web"/>
                <a:sym typeface="Titillium Web"/>
              </a:rPr>
              <a:t>Boys Slides</a:t>
            </a:r>
            <a:endParaRPr b="0" i="0" sz="1500" u="none" cap="none" strike="noStrike">
              <a:solidFill>
                <a:srgbClr val="3D85C6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3C47D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93C47D"/>
                </a:solidFill>
                <a:latin typeface="Titillium Web"/>
                <a:ea typeface="Titillium Web"/>
                <a:cs typeface="Titillium Web"/>
                <a:sym typeface="Titillium Web"/>
              </a:rPr>
              <a:t>Notes</a:t>
            </a:r>
            <a:endParaRPr b="0" i="0" sz="1500" u="none" cap="none" strike="noStrike">
              <a:solidFill>
                <a:srgbClr val="93C47D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B7B7B7"/>
                </a:solidFill>
                <a:latin typeface="Titillium Web"/>
                <a:ea typeface="Titillium Web"/>
                <a:cs typeface="Titillium Web"/>
                <a:sym typeface="Titillium Web"/>
              </a:rPr>
              <a:t>Extra</a:t>
            </a:r>
            <a:endParaRPr b="1" i="0" sz="2100" u="none" cap="none" strike="noStrike">
              <a:solidFill>
                <a:srgbClr val="B7B7B7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grpSp>
        <p:nvGrpSpPr>
          <p:cNvPr id="1164" name="Google Shape;1164;gaf2e114a92_0_2188"/>
          <p:cNvGrpSpPr/>
          <p:nvPr/>
        </p:nvGrpSpPr>
        <p:grpSpPr>
          <a:xfrm>
            <a:off x="11279852" y="-731358"/>
            <a:ext cx="1357380" cy="2067424"/>
            <a:chOff x="11279852" y="-731358"/>
            <a:chExt cx="1357380" cy="2067424"/>
          </a:xfrm>
        </p:grpSpPr>
        <p:sp>
          <p:nvSpPr>
            <p:cNvPr id="1165" name="Google Shape;1165;gaf2e114a92_0_2188"/>
            <p:cNvSpPr/>
            <p:nvPr/>
          </p:nvSpPr>
          <p:spPr>
            <a:xfrm>
              <a:off x="11279852" y="-696167"/>
              <a:ext cx="1291825" cy="1970000"/>
            </a:xfrm>
            <a:custGeom>
              <a:rect b="b" l="l" r="r" t="t"/>
              <a:pathLst>
                <a:path extrusionOk="0" h="78800" w="51673">
                  <a:moveTo>
                    <a:pt x="42850" y="1"/>
                  </a:moveTo>
                  <a:cubicBezTo>
                    <a:pt x="42070" y="1"/>
                    <a:pt x="41195" y="61"/>
                    <a:pt x="40214" y="187"/>
                  </a:cubicBezTo>
                  <a:cubicBezTo>
                    <a:pt x="34287" y="947"/>
                    <a:pt x="27751" y="2618"/>
                    <a:pt x="21794" y="5324"/>
                  </a:cubicBezTo>
                  <a:cubicBezTo>
                    <a:pt x="13374" y="9153"/>
                    <a:pt x="5988" y="15050"/>
                    <a:pt x="2645" y="23409"/>
                  </a:cubicBezTo>
                  <a:cubicBezTo>
                    <a:pt x="760" y="28151"/>
                    <a:pt x="243" y="33318"/>
                    <a:pt x="91" y="38424"/>
                  </a:cubicBezTo>
                  <a:cubicBezTo>
                    <a:pt x="0" y="42345"/>
                    <a:pt x="91" y="46449"/>
                    <a:pt x="1520" y="50157"/>
                  </a:cubicBezTo>
                  <a:cubicBezTo>
                    <a:pt x="2584" y="52893"/>
                    <a:pt x="4286" y="55324"/>
                    <a:pt x="5988" y="57665"/>
                  </a:cubicBezTo>
                  <a:cubicBezTo>
                    <a:pt x="11034" y="64747"/>
                    <a:pt x="16444" y="72103"/>
                    <a:pt x="24226" y="75993"/>
                  </a:cubicBezTo>
                  <a:cubicBezTo>
                    <a:pt x="27721" y="77726"/>
                    <a:pt x="31612" y="78699"/>
                    <a:pt x="35502" y="78790"/>
                  </a:cubicBezTo>
                  <a:cubicBezTo>
                    <a:pt x="35707" y="78796"/>
                    <a:pt x="35912" y="78799"/>
                    <a:pt x="36118" y="78799"/>
                  </a:cubicBezTo>
                  <a:cubicBezTo>
                    <a:pt x="37903" y="78799"/>
                    <a:pt x="39730" y="78547"/>
                    <a:pt x="41338" y="77756"/>
                  </a:cubicBezTo>
                  <a:cubicBezTo>
                    <a:pt x="43557" y="76662"/>
                    <a:pt x="45199" y="74595"/>
                    <a:pt x="46445" y="72407"/>
                  </a:cubicBezTo>
                  <a:cubicBezTo>
                    <a:pt x="51673" y="63288"/>
                    <a:pt x="51278" y="52163"/>
                    <a:pt x="50791" y="41677"/>
                  </a:cubicBezTo>
                  <a:cubicBezTo>
                    <a:pt x="50335" y="32011"/>
                    <a:pt x="49880" y="22375"/>
                    <a:pt x="49424" y="12770"/>
                  </a:cubicBezTo>
                  <a:cubicBezTo>
                    <a:pt x="49066" y="5637"/>
                    <a:pt x="50380" y="1"/>
                    <a:pt x="4285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6" name="Google Shape;1166;gaf2e114a92_0_2188"/>
            <p:cNvSpPr/>
            <p:nvPr/>
          </p:nvSpPr>
          <p:spPr>
            <a:xfrm flipH="1" rot="5262012">
              <a:off x="11022020" y="-260775"/>
              <a:ext cx="2023859" cy="1126258"/>
            </a:xfrm>
            <a:custGeom>
              <a:rect b="b" l="l" r="r" t="t"/>
              <a:pathLst>
                <a:path extrusionOk="0" h="32282" w="58010">
                  <a:moveTo>
                    <a:pt x="42927" y="0"/>
                  </a:moveTo>
                  <a:cubicBezTo>
                    <a:pt x="25922" y="0"/>
                    <a:pt x="791" y="1597"/>
                    <a:pt x="791" y="1597"/>
                  </a:cubicBezTo>
                  <a:lnTo>
                    <a:pt x="0" y="2084"/>
                  </a:lnTo>
                  <a:cubicBezTo>
                    <a:pt x="8845" y="33057"/>
                    <a:pt x="33427" y="32281"/>
                    <a:pt x="33427" y="32281"/>
                  </a:cubicBezTo>
                  <a:cubicBezTo>
                    <a:pt x="59476" y="28633"/>
                    <a:pt x="57995" y="1324"/>
                    <a:pt x="57995" y="1324"/>
                  </a:cubicBezTo>
                  <a:cubicBezTo>
                    <a:pt x="56846" y="338"/>
                    <a:pt x="50746" y="0"/>
                    <a:pt x="42927" y="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167" name="Google Shape;1167;gaf2e114a92_0_218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922475" y="0"/>
            <a:ext cx="1357375" cy="13573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68" name="Google Shape;1168;gaf2e114a92_0_2188"/>
          <p:cNvGrpSpPr/>
          <p:nvPr/>
        </p:nvGrpSpPr>
        <p:grpSpPr>
          <a:xfrm>
            <a:off x="1054919" y="-2525387"/>
            <a:ext cx="4633140" cy="7687836"/>
            <a:chOff x="5051425" y="1912938"/>
            <a:chExt cx="2087563" cy="3463925"/>
          </a:xfrm>
        </p:grpSpPr>
        <p:sp>
          <p:nvSpPr>
            <p:cNvPr id="1169" name="Google Shape;1169;gaf2e114a92_0_2188"/>
            <p:cNvSpPr/>
            <p:nvPr/>
          </p:nvSpPr>
          <p:spPr>
            <a:xfrm>
              <a:off x="5327650" y="1912938"/>
              <a:ext cx="1358900" cy="3463925"/>
            </a:xfrm>
            <a:custGeom>
              <a:rect b="b" l="l" r="r" t="t"/>
              <a:pathLst>
                <a:path extrusionOk="0" h="884" w="370">
                  <a:moveTo>
                    <a:pt x="124" y="3"/>
                  </a:moveTo>
                  <a:cubicBezTo>
                    <a:pt x="173" y="3"/>
                    <a:pt x="169" y="21"/>
                    <a:pt x="193" y="20"/>
                  </a:cubicBezTo>
                  <a:cubicBezTo>
                    <a:pt x="235" y="18"/>
                    <a:pt x="237" y="0"/>
                    <a:pt x="285" y="0"/>
                  </a:cubicBezTo>
                  <a:cubicBezTo>
                    <a:pt x="332" y="0"/>
                    <a:pt x="370" y="78"/>
                    <a:pt x="357" y="127"/>
                  </a:cubicBezTo>
                  <a:cubicBezTo>
                    <a:pt x="343" y="176"/>
                    <a:pt x="272" y="254"/>
                    <a:pt x="323" y="605"/>
                  </a:cubicBezTo>
                  <a:cubicBezTo>
                    <a:pt x="335" y="689"/>
                    <a:pt x="370" y="684"/>
                    <a:pt x="364" y="726"/>
                  </a:cubicBezTo>
                  <a:cubicBezTo>
                    <a:pt x="364" y="726"/>
                    <a:pt x="351" y="834"/>
                    <a:pt x="297" y="827"/>
                  </a:cubicBezTo>
                  <a:cubicBezTo>
                    <a:pt x="242" y="820"/>
                    <a:pt x="226" y="794"/>
                    <a:pt x="173" y="825"/>
                  </a:cubicBezTo>
                  <a:cubicBezTo>
                    <a:pt x="120" y="857"/>
                    <a:pt x="75" y="884"/>
                    <a:pt x="39" y="838"/>
                  </a:cubicBezTo>
                  <a:cubicBezTo>
                    <a:pt x="4" y="791"/>
                    <a:pt x="0" y="771"/>
                    <a:pt x="8" y="730"/>
                  </a:cubicBezTo>
                  <a:cubicBezTo>
                    <a:pt x="16" y="689"/>
                    <a:pt x="62" y="624"/>
                    <a:pt x="65" y="572"/>
                  </a:cubicBezTo>
                  <a:cubicBezTo>
                    <a:pt x="68" y="520"/>
                    <a:pt x="92" y="348"/>
                    <a:pt x="51" y="100"/>
                  </a:cubicBezTo>
                  <a:cubicBezTo>
                    <a:pt x="40" y="29"/>
                    <a:pt x="107" y="3"/>
                    <a:pt x="124" y="3"/>
                  </a:cubicBezTo>
                  <a:close/>
                </a:path>
              </a:pathLst>
            </a:custGeom>
            <a:solidFill>
              <a:srgbClr val="E5ECF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0" name="Google Shape;1170;gaf2e114a92_0_2188"/>
            <p:cNvSpPr/>
            <p:nvPr/>
          </p:nvSpPr>
          <p:spPr>
            <a:xfrm>
              <a:off x="5341938" y="1947863"/>
              <a:ext cx="1341438" cy="3389312"/>
            </a:xfrm>
            <a:custGeom>
              <a:rect b="b" l="l" r="r" t="t"/>
              <a:pathLst>
                <a:path extrusionOk="0" h="865" w="365">
                  <a:moveTo>
                    <a:pt x="124" y="2"/>
                  </a:moveTo>
                  <a:cubicBezTo>
                    <a:pt x="171" y="2"/>
                    <a:pt x="168" y="20"/>
                    <a:pt x="190" y="18"/>
                  </a:cubicBezTo>
                  <a:cubicBezTo>
                    <a:pt x="231" y="17"/>
                    <a:pt x="232" y="0"/>
                    <a:pt x="277" y="0"/>
                  </a:cubicBezTo>
                  <a:cubicBezTo>
                    <a:pt x="323" y="0"/>
                    <a:pt x="363" y="74"/>
                    <a:pt x="351" y="122"/>
                  </a:cubicBezTo>
                  <a:cubicBezTo>
                    <a:pt x="338" y="170"/>
                    <a:pt x="265" y="248"/>
                    <a:pt x="314" y="591"/>
                  </a:cubicBezTo>
                  <a:cubicBezTo>
                    <a:pt x="325" y="674"/>
                    <a:pt x="365" y="670"/>
                    <a:pt x="359" y="711"/>
                  </a:cubicBezTo>
                  <a:cubicBezTo>
                    <a:pt x="359" y="711"/>
                    <a:pt x="341" y="815"/>
                    <a:pt x="289" y="809"/>
                  </a:cubicBezTo>
                  <a:cubicBezTo>
                    <a:pt x="237" y="802"/>
                    <a:pt x="222" y="777"/>
                    <a:pt x="171" y="807"/>
                  </a:cubicBezTo>
                  <a:cubicBezTo>
                    <a:pt x="121" y="838"/>
                    <a:pt x="78" y="865"/>
                    <a:pt x="44" y="819"/>
                  </a:cubicBezTo>
                  <a:cubicBezTo>
                    <a:pt x="10" y="774"/>
                    <a:pt x="0" y="753"/>
                    <a:pt x="8" y="713"/>
                  </a:cubicBezTo>
                  <a:cubicBezTo>
                    <a:pt x="15" y="673"/>
                    <a:pt x="66" y="610"/>
                    <a:pt x="69" y="559"/>
                  </a:cubicBezTo>
                  <a:cubicBezTo>
                    <a:pt x="71" y="508"/>
                    <a:pt x="89" y="339"/>
                    <a:pt x="50" y="97"/>
                  </a:cubicBezTo>
                  <a:cubicBezTo>
                    <a:pt x="39" y="27"/>
                    <a:pt x="109" y="2"/>
                    <a:pt x="124" y="2"/>
                  </a:cubicBezTo>
                  <a:close/>
                </a:path>
              </a:pathLst>
            </a:custGeom>
            <a:solidFill>
              <a:srgbClr val="C9DAE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1" name="Google Shape;1171;gaf2e114a92_0_2188"/>
            <p:cNvSpPr/>
            <p:nvPr/>
          </p:nvSpPr>
          <p:spPr>
            <a:xfrm>
              <a:off x="5816600" y="2233613"/>
              <a:ext cx="536575" cy="317500"/>
            </a:xfrm>
            <a:custGeom>
              <a:rect b="b" l="l" r="r" t="t"/>
              <a:pathLst>
                <a:path extrusionOk="0" h="81" w="146">
                  <a:moveTo>
                    <a:pt x="120" y="10"/>
                  </a:moveTo>
                  <a:cubicBezTo>
                    <a:pt x="109" y="6"/>
                    <a:pt x="102" y="4"/>
                    <a:pt x="95" y="15"/>
                  </a:cubicBezTo>
                  <a:cubicBezTo>
                    <a:pt x="86" y="14"/>
                    <a:pt x="85" y="21"/>
                    <a:pt x="83" y="28"/>
                  </a:cubicBezTo>
                  <a:cubicBezTo>
                    <a:pt x="72" y="26"/>
                    <a:pt x="80" y="10"/>
                    <a:pt x="77" y="4"/>
                  </a:cubicBezTo>
                  <a:cubicBezTo>
                    <a:pt x="77" y="3"/>
                    <a:pt x="73" y="1"/>
                    <a:pt x="72" y="0"/>
                  </a:cubicBezTo>
                  <a:cubicBezTo>
                    <a:pt x="65" y="5"/>
                    <a:pt x="69" y="16"/>
                    <a:pt x="61" y="19"/>
                  </a:cubicBezTo>
                  <a:cubicBezTo>
                    <a:pt x="58" y="20"/>
                    <a:pt x="39" y="20"/>
                    <a:pt x="37" y="19"/>
                  </a:cubicBezTo>
                  <a:cubicBezTo>
                    <a:pt x="28" y="16"/>
                    <a:pt x="24" y="2"/>
                    <a:pt x="14" y="1"/>
                  </a:cubicBezTo>
                  <a:cubicBezTo>
                    <a:pt x="0" y="0"/>
                    <a:pt x="8" y="12"/>
                    <a:pt x="13" y="17"/>
                  </a:cubicBezTo>
                  <a:cubicBezTo>
                    <a:pt x="10" y="20"/>
                    <a:pt x="3" y="22"/>
                    <a:pt x="2" y="26"/>
                  </a:cubicBezTo>
                  <a:cubicBezTo>
                    <a:pt x="0" y="34"/>
                    <a:pt x="6" y="29"/>
                    <a:pt x="7" y="34"/>
                  </a:cubicBezTo>
                  <a:cubicBezTo>
                    <a:pt x="10" y="42"/>
                    <a:pt x="2" y="51"/>
                    <a:pt x="15" y="54"/>
                  </a:cubicBezTo>
                  <a:cubicBezTo>
                    <a:pt x="20" y="55"/>
                    <a:pt x="25" y="51"/>
                    <a:pt x="30" y="53"/>
                  </a:cubicBezTo>
                  <a:cubicBezTo>
                    <a:pt x="37" y="55"/>
                    <a:pt x="34" y="62"/>
                    <a:pt x="38" y="65"/>
                  </a:cubicBezTo>
                  <a:cubicBezTo>
                    <a:pt x="39" y="65"/>
                    <a:pt x="50" y="67"/>
                    <a:pt x="50" y="67"/>
                  </a:cubicBezTo>
                  <a:cubicBezTo>
                    <a:pt x="58" y="67"/>
                    <a:pt x="56" y="69"/>
                    <a:pt x="62" y="63"/>
                  </a:cubicBezTo>
                  <a:cubicBezTo>
                    <a:pt x="74" y="53"/>
                    <a:pt x="75" y="57"/>
                    <a:pt x="86" y="68"/>
                  </a:cubicBezTo>
                  <a:cubicBezTo>
                    <a:pt x="99" y="81"/>
                    <a:pt x="101" y="68"/>
                    <a:pt x="114" y="63"/>
                  </a:cubicBezTo>
                  <a:cubicBezTo>
                    <a:pt x="122" y="59"/>
                    <a:pt x="133" y="54"/>
                    <a:pt x="139" y="46"/>
                  </a:cubicBezTo>
                  <a:cubicBezTo>
                    <a:pt x="143" y="41"/>
                    <a:pt x="146" y="28"/>
                    <a:pt x="143" y="22"/>
                  </a:cubicBezTo>
                  <a:cubicBezTo>
                    <a:pt x="140" y="14"/>
                    <a:pt x="126" y="12"/>
                    <a:pt x="118" y="9"/>
                  </a:cubicBezTo>
                </a:path>
              </a:pathLst>
            </a:custGeom>
            <a:solidFill>
              <a:srgbClr val="CC8F6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2" name="Google Shape;1172;gaf2e114a92_0_2188"/>
            <p:cNvSpPr/>
            <p:nvPr/>
          </p:nvSpPr>
          <p:spPr>
            <a:xfrm>
              <a:off x="5610225" y="4640263"/>
              <a:ext cx="790575" cy="376238"/>
            </a:xfrm>
            <a:custGeom>
              <a:rect b="b" l="l" r="r" t="t"/>
              <a:pathLst>
                <a:path extrusionOk="0" h="96" w="215">
                  <a:moveTo>
                    <a:pt x="30" y="94"/>
                  </a:moveTo>
                  <a:cubicBezTo>
                    <a:pt x="21" y="94"/>
                    <a:pt x="10" y="96"/>
                    <a:pt x="5" y="88"/>
                  </a:cubicBezTo>
                  <a:cubicBezTo>
                    <a:pt x="0" y="79"/>
                    <a:pt x="6" y="77"/>
                    <a:pt x="14" y="73"/>
                  </a:cubicBezTo>
                  <a:cubicBezTo>
                    <a:pt x="13" y="69"/>
                    <a:pt x="14" y="65"/>
                    <a:pt x="13" y="60"/>
                  </a:cubicBezTo>
                  <a:cubicBezTo>
                    <a:pt x="12" y="56"/>
                    <a:pt x="8" y="48"/>
                    <a:pt x="8" y="44"/>
                  </a:cubicBezTo>
                  <a:cubicBezTo>
                    <a:pt x="11" y="32"/>
                    <a:pt x="22" y="45"/>
                    <a:pt x="31" y="45"/>
                  </a:cubicBezTo>
                  <a:cubicBezTo>
                    <a:pt x="32" y="48"/>
                    <a:pt x="38" y="46"/>
                    <a:pt x="35" y="43"/>
                  </a:cubicBezTo>
                  <a:cubicBezTo>
                    <a:pt x="30" y="38"/>
                    <a:pt x="25" y="33"/>
                    <a:pt x="32" y="26"/>
                  </a:cubicBezTo>
                  <a:cubicBezTo>
                    <a:pt x="35" y="28"/>
                    <a:pt x="40" y="29"/>
                    <a:pt x="44" y="28"/>
                  </a:cubicBezTo>
                  <a:cubicBezTo>
                    <a:pt x="48" y="28"/>
                    <a:pt x="52" y="21"/>
                    <a:pt x="56" y="21"/>
                  </a:cubicBezTo>
                  <a:cubicBezTo>
                    <a:pt x="64" y="20"/>
                    <a:pt x="67" y="36"/>
                    <a:pt x="79" y="36"/>
                  </a:cubicBezTo>
                  <a:cubicBezTo>
                    <a:pt x="78" y="30"/>
                    <a:pt x="71" y="21"/>
                    <a:pt x="72" y="15"/>
                  </a:cubicBezTo>
                  <a:cubicBezTo>
                    <a:pt x="75" y="6"/>
                    <a:pt x="86" y="10"/>
                    <a:pt x="93" y="9"/>
                  </a:cubicBezTo>
                  <a:cubicBezTo>
                    <a:pt x="101" y="7"/>
                    <a:pt x="106" y="2"/>
                    <a:pt x="115" y="1"/>
                  </a:cubicBezTo>
                  <a:cubicBezTo>
                    <a:pt x="122" y="0"/>
                    <a:pt x="129" y="2"/>
                    <a:pt x="137" y="2"/>
                  </a:cubicBezTo>
                  <a:cubicBezTo>
                    <a:pt x="142" y="14"/>
                    <a:pt x="155" y="6"/>
                    <a:pt x="162" y="13"/>
                  </a:cubicBezTo>
                  <a:cubicBezTo>
                    <a:pt x="165" y="19"/>
                    <a:pt x="171" y="21"/>
                    <a:pt x="168" y="28"/>
                  </a:cubicBezTo>
                  <a:cubicBezTo>
                    <a:pt x="180" y="28"/>
                    <a:pt x="174" y="18"/>
                    <a:pt x="186" y="22"/>
                  </a:cubicBezTo>
                  <a:cubicBezTo>
                    <a:pt x="194" y="25"/>
                    <a:pt x="196" y="41"/>
                    <a:pt x="195" y="49"/>
                  </a:cubicBezTo>
                  <a:cubicBezTo>
                    <a:pt x="192" y="48"/>
                    <a:pt x="189" y="48"/>
                    <a:pt x="186" y="45"/>
                  </a:cubicBezTo>
                  <a:cubicBezTo>
                    <a:pt x="189" y="51"/>
                    <a:pt x="215" y="82"/>
                    <a:pt x="192" y="82"/>
                  </a:cubicBezTo>
                  <a:cubicBezTo>
                    <a:pt x="189" y="82"/>
                    <a:pt x="184" y="77"/>
                    <a:pt x="181" y="76"/>
                  </a:cubicBezTo>
                  <a:cubicBezTo>
                    <a:pt x="177" y="74"/>
                    <a:pt x="172" y="75"/>
                    <a:pt x="168" y="72"/>
                  </a:cubicBezTo>
                  <a:cubicBezTo>
                    <a:pt x="163" y="68"/>
                    <a:pt x="164" y="65"/>
                    <a:pt x="158" y="60"/>
                  </a:cubicBezTo>
                  <a:cubicBezTo>
                    <a:pt x="157" y="66"/>
                    <a:pt x="162" y="66"/>
                    <a:pt x="160" y="70"/>
                  </a:cubicBezTo>
                  <a:cubicBezTo>
                    <a:pt x="158" y="73"/>
                    <a:pt x="147" y="77"/>
                    <a:pt x="143" y="78"/>
                  </a:cubicBezTo>
                  <a:cubicBezTo>
                    <a:pt x="126" y="84"/>
                    <a:pt x="129" y="65"/>
                    <a:pt x="114" y="62"/>
                  </a:cubicBezTo>
                  <a:cubicBezTo>
                    <a:pt x="112" y="62"/>
                    <a:pt x="107" y="64"/>
                    <a:pt x="106" y="63"/>
                  </a:cubicBezTo>
                  <a:cubicBezTo>
                    <a:pt x="104" y="63"/>
                    <a:pt x="100" y="60"/>
                    <a:pt x="98" y="60"/>
                  </a:cubicBezTo>
                  <a:cubicBezTo>
                    <a:pt x="91" y="60"/>
                    <a:pt x="97" y="57"/>
                    <a:pt x="90" y="62"/>
                  </a:cubicBezTo>
                  <a:cubicBezTo>
                    <a:pt x="87" y="64"/>
                    <a:pt x="85" y="68"/>
                    <a:pt x="82" y="70"/>
                  </a:cubicBezTo>
                  <a:cubicBezTo>
                    <a:pt x="77" y="74"/>
                    <a:pt x="72" y="75"/>
                    <a:pt x="67" y="72"/>
                  </a:cubicBezTo>
                  <a:cubicBezTo>
                    <a:pt x="59" y="68"/>
                    <a:pt x="57" y="79"/>
                    <a:pt x="51" y="84"/>
                  </a:cubicBezTo>
                  <a:cubicBezTo>
                    <a:pt x="48" y="88"/>
                    <a:pt x="32" y="94"/>
                    <a:pt x="27" y="94"/>
                  </a:cubicBezTo>
                </a:path>
              </a:pathLst>
            </a:custGeom>
            <a:solidFill>
              <a:srgbClr val="CC8F6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3" name="Google Shape;1173;gaf2e114a92_0_2188"/>
            <p:cNvSpPr/>
            <p:nvPr/>
          </p:nvSpPr>
          <p:spPr>
            <a:xfrm>
              <a:off x="6116638" y="3233738"/>
              <a:ext cx="26988" cy="23813"/>
            </a:xfrm>
            <a:custGeom>
              <a:rect b="b" l="l" r="r" t="t"/>
              <a:pathLst>
                <a:path extrusionOk="0" h="6" w="7">
                  <a:moveTo>
                    <a:pt x="0" y="2"/>
                  </a:moveTo>
                  <a:cubicBezTo>
                    <a:pt x="1" y="2"/>
                    <a:pt x="3" y="5"/>
                    <a:pt x="5" y="4"/>
                  </a:cubicBezTo>
                  <a:cubicBezTo>
                    <a:pt x="5" y="4"/>
                    <a:pt x="5" y="1"/>
                    <a:pt x="6" y="0"/>
                  </a:cubicBezTo>
                  <a:cubicBezTo>
                    <a:pt x="6" y="2"/>
                    <a:pt x="7" y="6"/>
                    <a:pt x="4" y="6"/>
                  </a:cubicBezTo>
                  <a:cubicBezTo>
                    <a:pt x="3" y="6"/>
                    <a:pt x="1" y="3"/>
                    <a:pt x="1" y="2"/>
                  </a:cubicBezTo>
                </a:path>
              </a:pathLst>
            </a:custGeom>
            <a:solidFill>
              <a:srgbClr val="F29EA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4" name="Google Shape;1174;gaf2e114a92_0_2188"/>
            <p:cNvSpPr/>
            <p:nvPr/>
          </p:nvSpPr>
          <p:spPr>
            <a:xfrm>
              <a:off x="6143625" y="3527426"/>
              <a:ext cx="28575" cy="31750"/>
            </a:xfrm>
            <a:custGeom>
              <a:rect b="b" l="l" r="r" t="t"/>
              <a:pathLst>
                <a:path extrusionOk="0" h="8" w="8">
                  <a:moveTo>
                    <a:pt x="0" y="5"/>
                  </a:moveTo>
                  <a:cubicBezTo>
                    <a:pt x="5" y="7"/>
                    <a:pt x="7" y="5"/>
                    <a:pt x="7" y="0"/>
                  </a:cubicBezTo>
                  <a:cubicBezTo>
                    <a:pt x="7" y="1"/>
                    <a:pt x="8" y="5"/>
                    <a:pt x="6" y="6"/>
                  </a:cubicBezTo>
                  <a:cubicBezTo>
                    <a:pt x="5" y="8"/>
                    <a:pt x="2" y="7"/>
                    <a:pt x="1" y="6"/>
                  </a:cubicBezTo>
                </a:path>
              </a:pathLst>
            </a:custGeom>
            <a:solidFill>
              <a:srgbClr val="F29EA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5" name="Google Shape;1175;gaf2e114a92_0_2188"/>
            <p:cNvSpPr/>
            <p:nvPr/>
          </p:nvSpPr>
          <p:spPr>
            <a:xfrm>
              <a:off x="5459413" y="2520951"/>
              <a:ext cx="1201738" cy="2159000"/>
            </a:xfrm>
            <a:custGeom>
              <a:rect b="b" l="l" r="r" t="t"/>
              <a:pathLst>
                <a:path extrusionOk="0" h="551" w="327">
                  <a:moveTo>
                    <a:pt x="327" y="551"/>
                  </a:moveTo>
                  <a:cubicBezTo>
                    <a:pt x="322" y="528"/>
                    <a:pt x="297" y="518"/>
                    <a:pt x="287" y="450"/>
                  </a:cubicBezTo>
                  <a:cubicBezTo>
                    <a:pt x="247" y="174"/>
                    <a:pt x="282" y="67"/>
                    <a:pt x="306" y="10"/>
                  </a:cubicBezTo>
                  <a:cubicBezTo>
                    <a:pt x="292" y="17"/>
                    <a:pt x="276" y="28"/>
                    <a:pt x="267" y="32"/>
                  </a:cubicBezTo>
                  <a:cubicBezTo>
                    <a:pt x="198" y="65"/>
                    <a:pt x="96" y="47"/>
                    <a:pt x="24" y="0"/>
                  </a:cubicBezTo>
                  <a:cubicBezTo>
                    <a:pt x="53" y="218"/>
                    <a:pt x="32" y="369"/>
                    <a:pt x="29" y="417"/>
                  </a:cubicBezTo>
                  <a:cubicBezTo>
                    <a:pt x="28" y="432"/>
                    <a:pt x="30" y="438"/>
                    <a:pt x="0" y="510"/>
                  </a:cubicBezTo>
                  <a:cubicBezTo>
                    <a:pt x="11" y="502"/>
                    <a:pt x="47" y="458"/>
                    <a:pt x="60" y="452"/>
                  </a:cubicBezTo>
                  <a:cubicBezTo>
                    <a:pt x="94" y="437"/>
                    <a:pt x="120" y="421"/>
                    <a:pt x="158" y="424"/>
                  </a:cubicBezTo>
                  <a:cubicBezTo>
                    <a:pt x="240" y="432"/>
                    <a:pt x="270" y="510"/>
                    <a:pt x="327" y="551"/>
                  </a:cubicBezTo>
                  <a:close/>
                </a:path>
              </a:pathLst>
            </a:custGeom>
            <a:solidFill>
              <a:srgbClr val="F4E3BD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6" name="Google Shape;1176;gaf2e114a92_0_2188"/>
            <p:cNvSpPr/>
            <p:nvPr/>
          </p:nvSpPr>
          <p:spPr>
            <a:xfrm>
              <a:off x="5551488" y="2497138"/>
              <a:ext cx="1020763" cy="466725"/>
            </a:xfrm>
            <a:custGeom>
              <a:rect b="b" l="l" r="r" t="t"/>
              <a:pathLst>
                <a:path extrusionOk="0" h="119" w="278">
                  <a:moveTo>
                    <a:pt x="3" y="1"/>
                  </a:moveTo>
                  <a:cubicBezTo>
                    <a:pt x="0" y="15"/>
                    <a:pt x="20" y="27"/>
                    <a:pt x="29" y="35"/>
                  </a:cubicBezTo>
                  <a:cubicBezTo>
                    <a:pt x="38" y="42"/>
                    <a:pt x="40" y="53"/>
                    <a:pt x="44" y="63"/>
                  </a:cubicBezTo>
                  <a:cubicBezTo>
                    <a:pt x="47" y="69"/>
                    <a:pt x="52" y="86"/>
                    <a:pt x="61" y="85"/>
                  </a:cubicBezTo>
                  <a:cubicBezTo>
                    <a:pt x="63" y="72"/>
                    <a:pt x="53" y="59"/>
                    <a:pt x="58" y="47"/>
                  </a:cubicBezTo>
                  <a:cubicBezTo>
                    <a:pt x="59" y="46"/>
                    <a:pt x="61" y="46"/>
                    <a:pt x="62" y="47"/>
                  </a:cubicBezTo>
                  <a:cubicBezTo>
                    <a:pt x="64" y="52"/>
                    <a:pt x="66" y="54"/>
                    <a:pt x="69" y="52"/>
                  </a:cubicBezTo>
                  <a:cubicBezTo>
                    <a:pt x="71" y="51"/>
                    <a:pt x="70" y="46"/>
                    <a:pt x="74" y="47"/>
                  </a:cubicBezTo>
                  <a:cubicBezTo>
                    <a:pt x="76" y="48"/>
                    <a:pt x="78" y="54"/>
                    <a:pt x="78" y="55"/>
                  </a:cubicBezTo>
                  <a:cubicBezTo>
                    <a:pt x="81" y="65"/>
                    <a:pt x="79" y="89"/>
                    <a:pt x="92" y="92"/>
                  </a:cubicBezTo>
                  <a:cubicBezTo>
                    <a:pt x="98" y="83"/>
                    <a:pt x="94" y="67"/>
                    <a:pt x="103" y="60"/>
                  </a:cubicBezTo>
                  <a:cubicBezTo>
                    <a:pt x="112" y="65"/>
                    <a:pt x="107" y="74"/>
                    <a:pt x="117" y="66"/>
                  </a:cubicBezTo>
                  <a:cubicBezTo>
                    <a:pt x="125" y="80"/>
                    <a:pt x="127" y="62"/>
                    <a:pt x="137" y="65"/>
                  </a:cubicBezTo>
                  <a:cubicBezTo>
                    <a:pt x="144" y="66"/>
                    <a:pt x="147" y="86"/>
                    <a:pt x="150" y="92"/>
                  </a:cubicBezTo>
                  <a:cubicBezTo>
                    <a:pt x="160" y="119"/>
                    <a:pt x="161" y="71"/>
                    <a:pt x="169" y="69"/>
                  </a:cubicBezTo>
                  <a:cubicBezTo>
                    <a:pt x="177" y="66"/>
                    <a:pt x="172" y="80"/>
                    <a:pt x="177" y="79"/>
                  </a:cubicBezTo>
                  <a:cubicBezTo>
                    <a:pt x="178" y="79"/>
                    <a:pt x="183" y="71"/>
                    <a:pt x="184" y="70"/>
                  </a:cubicBezTo>
                  <a:cubicBezTo>
                    <a:pt x="186" y="68"/>
                    <a:pt x="189" y="66"/>
                    <a:pt x="192" y="65"/>
                  </a:cubicBezTo>
                  <a:cubicBezTo>
                    <a:pt x="208" y="58"/>
                    <a:pt x="199" y="72"/>
                    <a:pt x="206" y="78"/>
                  </a:cubicBezTo>
                  <a:cubicBezTo>
                    <a:pt x="213" y="82"/>
                    <a:pt x="219" y="69"/>
                    <a:pt x="222" y="65"/>
                  </a:cubicBezTo>
                  <a:cubicBezTo>
                    <a:pt x="238" y="44"/>
                    <a:pt x="233" y="79"/>
                    <a:pt x="242" y="73"/>
                  </a:cubicBezTo>
                  <a:cubicBezTo>
                    <a:pt x="247" y="69"/>
                    <a:pt x="248" y="57"/>
                    <a:pt x="250" y="52"/>
                  </a:cubicBezTo>
                  <a:cubicBezTo>
                    <a:pt x="253" y="46"/>
                    <a:pt x="256" y="40"/>
                    <a:pt x="260" y="35"/>
                  </a:cubicBezTo>
                  <a:cubicBezTo>
                    <a:pt x="264" y="39"/>
                    <a:pt x="273" y="21"/>
                    <a:pt x="275" y="16"/>
                  </a:cubicBezTo>
                  <a:cubicBezTo>
                    <a:pt x="278" y="9"/>
                    <a:pt x="278" y="6"/>
                    <a:pt x="271" y="5"/>
                  </a:cubicBezTo>
                  <a:cubicBezTo>
                    <a:pt x="263" y="3"/>
                    <a:pt x="253" y="5"/>
                    <a:pt x="246" y="7"/>
                  </a:cubicBezTo>
                  <a:cubicBezTo>
                    <a:pt x="232" y="11"/>
                    <a:pt x="219" y="15"/>
                    <a:pt x="205" y="19"/>
                  </a:cubicBezTo>
                  <a:cubicBezTo>
                    <a:pt x="154" y="33"/>
                    <a:pt x="103" y="38"/>
                    <a:pt x="52" y="20"/>
                  </a:cubicBezTo>
                  <a:cubicBezTo>
                    <a:pt x="38" y="16"/>
                    <a:pt x="15" y="9"/>
                    <a:pt x="4" y="0"/>
                  </a:cubicBezTo>
                </a:path>
              </a:pathLst>
            </a:custGeom>
            <a:solidFill>
              <a:srgbClr val="C9DAE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7" name="Google Shape;1177;gaf2e114a92_0_2188"/>
            <p:cNvSpPr/>
            <p:nvPr/>
          </p:nvSpPr>
          <p:spPr>
            <a:xfrm>
              <a:off x="5543550" y="4013201"/>
              <a:ext cx="1087438" cy="685800"/>
            </a:xfrm>
            <a:custGeom>
              <a:rect b="b" l="l" r="r" t="t"/>
              <a:pathLst>
                <a:path extrusionOk="0" h="175" w="296">
                  <a:moveTo>
                    <a:pt x="0" y="110"/>
                  </a:moveTo>
                  <a:cubicBezTo>
                    <a:pt x="7" y="95"/>
                    <a:pt x="21" y="81"/>
                    <a:pt x="30" y="65"/>
                  </a:cubicBezTo>
                  <a:cubicBezTo>
                    <a:pt x="38" y="50"/>
                    <a:pt x="42" y="28"/>
                    <a:pt x="55" y="17"/>
                  </a:cubicBezTo>
                  <a:cubicBezTo>
                    <a:pt x="64" y="21"/>
                    <a:pt x="56" y="42"/>
                    <a:pt x="61" y="49"/>
                  </a:cubicBezTo>
                  <a:cubicBezTo>
                    <a:pt x="67" y="57"/>
                    <a:pt x="68" y="42"/>
                    <a:pt x="73" y="41"/>
                  </a:cubicBezTo>
                  <a:cubicBezTo>
                    <a:pt x="76" y="40"/>
                    <a:pt x="75" y="44"/>
                    <a:pt x="78" y="45"/>
                  </a:cubicBezTo>
                  <a:cubicBezTo>
                    <a:pt x="78" y="45"/>
                    <a:pt x="86" y="43"/>
                    <a:pt x="86" y="42"/>
                  </a:cubicBezTo>
                  <a:cubicBezTo>
                    <a:pt x="96" y="39"/>
                    <a:pt x="99" y="25"/>
                    <a:pt x="102" y="14"/>
                  </a:cubicBezTo>
                  <a:cubicBezTo>
                    <a:pt x="103" y="9"/>
                    <a:pt x="110" y="0"/>
                    <a:pt x="118" y="1"/>
                  </a:cubicBezTo>
                  <a:cubicBezTo>
                    <a:pt x="127" y="2"/>
                    <a:pt x="132" y="23"/>
                    <a:pt x="138" y="30"/>
                  </a:cubicBezTo>
                  <a:cubicBezTo>
                    <a:pt x="139" y="27"/>
                    <a:pt x="140" y="18"/>
                    <a:pt x="145" y="19"/>
                  </a:cubicBezTo>
                  <a:cubicBezTo>
                    <a:pt x="147" y="20"/>
                    <a:pt x="150" y="30"/>
                    <a:pt x="153" y="32"/>
                  </a:cubicBezTo>
                  <a:cubicBezTo>
                    <a:pt x="162" y="21"/>
                    <a:pt x="164" y="42"/>
                    <a:pt x="173" y="43"/>
                  </a:cubicBezTo>
                  <a:cubicBezTo>
                    <a:pt x="178" y="36"/>
                    <a:pt x="179" y="28"/>
                    <a:pt x="182" y="21"/>
                  </a:cubicBezTo>
                  <a:cubicBezTo>
                    <a:pt x="190" y="25"/>
                    <a:pt x="191" y="38"/>
                    <a:pt x="195" y="45"/>
                  </a:cubicBezTo>
                  <a:cubicBezTo>
                    <a:pt x="199" y="52"/>
                    <a:pt x="205" y="63"/>
                    <a:pt x="210" y="67"/>
                  </a:cubicBezTo>
                  <a:cubicBezTo>
                    <a:pt x="212" y="62"/>
                    <a:pt x="213" y="54"/>
                    <a:pt x="218" y="51"/>
                  </a:cubicBezTo>
                  <a:cubicBezTo>
                    <a:pt x="224" y="59"/>
                    <a:pt x="238" y="106"/>
                    <a:pt x="254" y="97"/>
                  </a:cubicBezTo>
                  <a:cubicBezTo>
                    <a:pt x="259" y="109"/>
                    <a:pt x="263" y="122"/>
                    <a:pt x="270" y="132"/>
                  </a:cubicBezTo>
                  <a:cubicBezTo>
                    <a:pt x="277" y="141"/>
                    <a:pt x="284" y="149"/>
                    <a:pt x="290" y="157"/>
                  </a:cubicBezTo>
                  <a:cubicBezTo>
                    <a:pt x="292" y="160"/>
                    <a:pt x="296" y="164"/>
                    <a:pt x="296" y="168"/>
                  </a:cubicBezTo>
                  <a:cubicBezTo>
                    <a:pt x="295" y="175"/>
                    <a:pt x="286" y="172"/>
                    <a:pt x="280" y="171"/>
                  </a:cubicBezTo>
                  <a:cubicBezTo>
                    <a:pt x="252" y="167"/>
                    <a:pt x="234" y="150"/>
                    <a:pt x="212" y="134"/>
                  </a:cubicBezTo>
                  <a:cubicBezTo>
                    <a:pt x="186" y="114"/>
                    <a:pt x="159" y="97"/>
                    <a:pt x="127" y="89"/>
                  </a:cubicBezTo>
                  <a:cubicBezTo>
                    <a:pt x="97" y="82"/>
                    <a:pt x="66" y="80"/>
                    <a:pt x="39" y="95"/>
                  </a:cubicBezTo>
                  <a:cubicBezTo>
                    <a:pt x="29" y="101"/>
                    <a:pt x="17" y="104"/>
                    <a:pt x="7" y="110"/>
                  </a:cubicBezTo>
                </a:path>
              </a:pathLst>
            </a:custGeom>
            <a:solidFill>
              <a:srgbClr val="C9DAE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8" name="Google Shape;1178;gaf2e114a92_0_2188"/>
            <p:cNvSpPr/>
            <p:nvPr/>
          </p:nvSpPr>
          <p:spPr>
            <a:xfrm>
              <a:off x="5543550" y="2278063"/>
              <a:ext cx="1069975" cy="560388"/>
            </a:xfrm>
            <a:custGeom>
              <a:rect b="b" l="l" r="r" t="t"/>
              <a:pathLst>
                <a:path extrusionOk="0" h="143" w="291">
                  <a:moveTo>
                    <a:pt x="2" y="35"/>
                  </a:moveTo>
                  <a:cubicBezTo>
                    <a:pt x="6" y="43"/>
                    <a:pt x="5" y="53"/>
                    <a:pt x="10" y="61"/>
                  </a:cubicBezTo>
                  <a:cubicBezTo>
                    <a:pt x="15" y="70"/>
                    <a:pt x="23" y="75"/>
                    <a:pt x="30" y="81"/>
                  </a:cubicBezTo>
                  <a:cubicBezTo>
                    <a:pt x="38" y="86"/>
                    <a:pt x="43" y="93"/>
                    <a:pt x="47" y="102"/>
                  </a:cubicBezTo>
                  <a:cubicBezTo>
                    <a:pt x="49" y="109"/>
                    <a:pt x="49" y="118"/>
                    <a:pt x="54" y="123"/>
                  </a:cubicBezTo>
                  <a:cubicBezTo>
                    <a:pt x="57" y="117"/>
                    <a:pt x="53" y="109"/>
                    <a:pt x="55" y="102"/>
                  </a:cubicBezTo>
                  <a:cubicBezTo>
                    <a:pt x="59" y="93"/>
                    <a:pt x="61" y="101"/>
                    <a:pt x="66" y="101"/>
                  </a:cubicBezTo>
                  <a:cubicBezTo>
                    <a:pt x="71" y="100"/>
                    <a:pt x="72" y="93"/>
                    <a:pt x="78" y="94"/>
                  </a:cubicBezTo>
                  <a:cubicBezTo>
                    <a:pt x="84" y="95"/>
                    <a:pt x="84" y="101"/>
                    <a:pt x="85" y="105"/>
                  </a:cubicBezTo>
                  <a:cubicBezTo>
                    <a:pt x="86" y="110"/>
                    <a:pt x="86" y="116"/>
                    <a:pt x="87" y="121"/>
                  </a:cubicBezTo>
                  <a:cubicBezTo>
                    <a:pt x="87" y="123"/>
                    <a:pt x="87" y="126"/>
                    <a:pt x="88" y="128"/>
                  </a:cubicBezTo>
                  <a:cubicBezTo>
                    <a:pt x="90" y="132"/>
                    <a:pt x="90" y="132"/>
                    <a:pt x="92" y="129"/>
                  </a:cubicBezTo>
                  <a:cubicBezTo>
                    <a:pt x="96" y="123"/>
                    <a:pt x="96" y="109"/>
                    <a:pt x="104" y="106"/>
                  </a:cubicBezTo>
                  <a:cubicBezTo>
                    <a:pt x="112" y="104"/>
                    <a:pt x="108" y="113"/>
                    <a:pt x="112" y="115"/>
                  </a:cubicBezTo>
                  <a:cubicBezTo>
                    <a:pt x="115" y="117"/>
                    <a:pt x="115" y="114"/>
                    <a:pt x="118" y="113"/>
                  </a:cubicBezTo>
                  <a:cubicBezTo>
                    <a:pt x="121" y="112"/>
                    <a:pt x="122" y="114"/>
                    <a:pt x="125" y="115"/>
                  </a:cubicBezTo>
                  <a:cubicBezTo>
                    <a:pt x="129" y="117"/>
                    <a:pt x="126" y="118"/>
                    <a:pt x="131" y="117"/>
                  </a:cubicBezTo>
                  <a:cubicBezTo>
                    <a:pt x="134" y="116"/>
                    <a:pt x="134" y="113"/>
                    <a:pt x="138" y="113"/>
                  </a:cubicBezTo>
                  <a:cubicBezTo>
                    <a:pt x="145" y="112"/>
                    <a:pt x="148" y="119"/>
                    <a:pt x="150" y="125"/>
                  </a:cubicBezTo>
                  <a:cubicBezTo>
                    <a:pt x="150" y="128"/>
                    <a:pt x="152" y="138"/>
                    <a:pt x="155" y="140"/>
                  </a:cubicBezTo>
                  <a:cubicBezTo>
                    <a:pt x="164" y="143"/>
                    <a:pt x="157" y="107"/>
                    <a:pt x="174" y="119"/>
                  </a:cubicBezTo>
                  <a:cubicBezTo>
                    <a:pt x="176" y="120"/>
                    <a:pt x="178" y="123"/>
                    <a:pt x="181" y="122"/>
                  </a:cubicBezTo>
                  <a:cubicBezTo>
                    <a:pt x="185" y="121"/>
                    <a:pt x="189" y="113"/>
                    <a:pt x="194" y="112"/>
                  </a:cubicBezTo>
                  <a:cubicBezTo>
                    <a:pt x="200" y="110"/>
                    <a:pt x="205" y="108"/>
                    <a:pt x="209" y="114"/>
                  </a:cubicBezTo>
                  <a:cubicBezTo>
                    <a:pt x="210" y="117"/>
                    <a:pt x="209" y="121"/>
                    <a:pt x="213" y="120"/>
                  </a:cubicBezTo>
                  <a:cubicBezTo>
                    <a:pt x="216" y="120"/>
                    <a:pt x="222" y="109"/>
                    <a:pt x="225" y="106"/>
                  </a:cubicBezTo>
                  <a:cubicBezTo>
                    <a:pt x="229" y="103"/>
                    <a:pt x="233" y="99"/>
                    <a:pt x="238" y="103"/>
                  </a:cubicBezTo>
                  <a:cubicBezTo>
                    <a:pt x="240" y="106"/>
                    <a:pt x="240" y="112"/>
                    <a:pt x="244" y="113"/>
                  </a:cubicBezTo>
                  <a:cubicBezTo>
                    <a:pt x="247" y="106"/>
                    <a:pt x="246" y="95"/>
                    <a:pt x="250" y="88"/>
                  </a:cubicBezTo>
                  <a:cubicBezTo>
                    <a:pt x="253" y="83"/>
                    <a:pt x="256" y="82"/>
                    <a:pt x="260" y="80"/>
                  </a:cubicBezTo>
                  <a:cubicBezTo>
                    <a:pt x="266" y="78"/>
                    <a:pt x="264" y="79"/>
                    <a:pt x="265" y="73"/>
                  </a:cubicBezTo>
                  <a:cubicBezTo>
                    <a:pt x="267" y="65"/>
                    <a:pt x="275" y="59"/>
                    <a:pt x="279" y="52"/>
                  </a:cubicBezTo>
                  <a:cubicBezTo>
                    <a:pt x="283" y="45"/>
                    <a:pt x="286" y="39"/>
                    <a:pt x="288" y="31"/>
                  </a:cubicBezTo>
                  <a:cubicBezTo>
                    <a:pt x="291" y="21"/>
                    <a:pt x="287" y="0"/>
                    <a:pt x="273" y="11"/>
                  </a:cubicBezTo>
                  <a:cubicBezTo>
                    <a:pt x="263" y="18"/>
                    <a:pt x="258" y="44"/>
                    <a:pt x="242" y="37"/>
                  </a:cubicBezTo>
                  <a:cubicBezTo>
                    <a:pt x="239" y="36"/>
                    <a:pt x="239" y="34"/>
                    <a:pt x="235" y="35"/>
                  </a:cubicBezTo>
                  <a:cubicBezTo>
                    <a:pt x="232" y="36"/>
                    <a:pt x="229" y="45"/>
                    <a:pt x="226" y="48"/>
                  </a:cubicBezTo>
                  <a:cubicBezTo>
                    <a:pt x="222" y="53"/>
                    <a:pt x="217" y="52"/>
                    <a:pt x="211" y="56"/>
                  </a:cubicBezTo>
                  <a:cubicBezTo>
                    <a:pt x="196" y="64"/>
                    <a:pt x="183" y="80"/>
                    <a:pt x="165" y="74"/>
                  </a:cubicBezTo>
                  <a:cubicBezTo>
                    <a:pt x="156" y="72"/>
                    <a:pt x="155" y="66"/>
                    <a:pt x="150" y="61"/>
                  </a:cubicBezTo>
                  <a:cubicBezTo>
                    <a:pt x="142" y="52"/>
                    <a:pt x="136" y="65"/>
                    <a:pt x="129" y="68"/>
                  </a:cubicBezTo>
                  <a:cubicBezTo>
                    <a:pt x="121" y="72"/>
                    <a:pt x="116" y="67"/>
                    <a:pt x="109" y="66"/>
                  </a:cubicBezTo>
                  <a:cubicBezTo>
                    <a:pt x="106" y="65"/>
                    <a:pt x="102" y="66"/>
                    <a:pt x="99" y="63"/>
                  </a:cubicBezTo>
                  <a:cubicBezTo>
                    <a:pt x="97" y="60"/>
                    <a:pt x="99" y="56"/>
                    <a:pt x="96" y="54"/>
                  </a:cubicBezTo>
                  <a:cubicBezTo>
                    <a:pt x="93" y="52"/>
                    <a:pt x="87" y="55"/>
                    <a:pt x="84" y="54"/>
                  </a:cubicBezTo>
                  <a:cubicBezTo>
                    <a:pt x="77" y="53"/>
                    <a:pt x="74" y="47"/>
                    <a:pt x="68" y="43"/>
                  </a:cubicBezTo>
                  <a:cubicBezTo>
                    <a:pt x="62" y="38"/>
                    <a:pt x="57" y="41"/>
                    <a:pt x="50" y="41"/>
                  </a:cubicBezTo>
                  <a:cubicBezTo>
                    <a:pt x="45" y="41"/>
                    <a:pt x="41" y="39"/>
                    <a:pt x="37" y="36"/>
                  </a:cubicBezTo>
                  <a:cubicBezTo>
                    <a:pt x="31" y="30"/>
                    <a:pt x="23" y="21"/>
                    <a:pt x="14" y="23"/>
                  </a:cubicBezTo>
                  <a:cubicBezTo>
                    <a:pt x="7" y="24"/>
                    <a:pt x="0" y="28"/>
                    <a:pt x="2" y="36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9" name="Google Shape;1179;gaf2e114a92_0_2188"/>
            <p:cNvSpPr/>
            <p:nvPr/>
          </p:nvSpPr>
          <p:spPr>
            <a:xfrm>
              <a:off x="5456238" y="4021138"/>
              <a:ext cx="1127125" cy="725488"/>
            </a:xfrm>
            <a:custGeom>
              <a:rect b="b" l="l" r="r" t="t"/>
              <a:pathLst>
                <a:path extrusionOk="0" h="185" w="307">
                  <a:moveTo>
                    <a:pt x="39" y="97"/>
                  </a:moveTo>
                  <a:cubicBezTo>
                    <a:pt x="43" y="88"/>
                    <a:pt x="52" y="80"/>
                    <a:pt x="57" y="72"/>
                  </a:cubicBezTo>
                  <a:cubicBezTo>
                    <a:pt x="60" y="66"/>
                    <a:pt x="64" y="59"/>
                    <a:pt x="66" y="52"/>
                  </a:cubicBezTo>
                  <a:cubicBezTo>
                    <a:pt x="69" y="46"/>
                    <a:pt x="69" y="39"/>
                    <a:pt x="71" y="33"/>
                  </a:cubicBezTo>
                  <a:cubicBezTo>
                    <a:pt x="73" y="29"/>
                    <a:pt x="76" y="16"/>
                    <a:pt x="80" y="23"/>
                  </a:cubicBezTo>
                  <a:cubicBezTo>
                    <a:pt x="83" y="29"/>
                    <a:pt x="78" y="39"/>
                    <a:pt x="80" y="45"/>
                  </a:cubicBezTo>
                  <a:cubicBezTo>
                    <a:pt x="82" y="53"/>
                    <a:pt x="83" y="59"/>
                    <a:pt x="90" y="52"/>
                  </a:cubicBezTo>
                  <a:cubicBezTo>
                    <a:pt x="92" y="50"/>
                    <a:pt x="93" y="46"/>
                    <a:pt x="96" y="46"/>
                  </a:cubicBezTo>
                  <a:cubicBezTo>
                    <a:pt x="99" y="45"/>
                    <a:pt x="101" y="51"/>
                    <a:pt x="105" y="50"/>
                  </a:cubicBezTo>
                  <a:cubicBezTo>
                    <a:pt x="108" y="49"/>
                    <a:pt x="111" y="44"/>
                    <a:pt x="113" y="42"/>
                  </a:cubicBezTo>
                  <a:cubicBezTo>
                    <a:pt x="117" y="39"/>
                    <a:pt x="120" y="38"/>
                    <a:pt x="122" y="33"/>
                  </a:cubicBezTo>
                  <a:cubicBezTo>
                    <a:pt x="128" y="24"/>
                    <a:pt x="129" y="23"/>
                    <a:pt x="133" y="13"/>
                  </a:cubicBezTo>
                  <a:cubicBezTo>
                    <a:pt x="135" y="7"/>
                    <a:pt x="138" y="0"/>
                    <a:pt x="145" y="6"/>
                  </a:cubicBezTo>
                  <a:cubicBezTo>
                    <a:pt x="150" y="10"/>
                    <a:pt x="152" y="9"/>
                    <a:pt x="153" y="15"/>
                  </a:cubicBezTo>
                  <a:cubicBezTo>
                    <a:pt x="155" y="22"/>
                    <a:pt x="155" y="32"/>
                    <a:pt x="161" y="37"/>
                  </a:cubicBezTo>
                  <a:cubicBezTo>
                    <a:pt x="165" y="33"/>
                    <a:pt x="165" y="22"/>
                    <a:pt x="170" y="28"/>
                  </a:cubicBezTo>
                  <a:cubicBezTo>
                    <a:pt x="173" y="30"/>
                    <a:pt x="171" y="34"/>
                    <a:pt x="174" y="36"/>
                  </a:cubicBezTo>
                  <a:cubicBezTo>
                    <a:pt x="179" y="40"/>
                    <a:pt x="179" y="35"/>
                    <a:pt x="183" y="36"/>
                  </a:cubicBezTo>
                  <a:cubicBezTo>
                    <a:pt x="189" y="38"/>
                    <a:pt x="190" y="50"/>
                    <a:pt x="198" y="48"/>
                  </a:cubicBezTo>
                  <a:cubicBezTo>
                    <a:pt x="206" y="47"/>
                    <a:pt x="201" y="34"/>
                    <a:pt x="209" y="39"/>
                  </a:cubicBezTo>
                  <a:cubicBezTo>
                    <a:pt x="211" y="41"/>
                    <a:pt x="214" y="47"/>
                    <a:pt x="215" y="50"/>
                  </a:cubicBezTo>
                  <a:cubicBezTo>
                    <a:pt x="218" y="54"/>
                    <a:pt x="221" y="58"/>
                    <a:pt x="224" y="62"/>
                  </a:cubicBezTo>
                  <a:cubicBezTo>
                    <a:pt x="226" y="64"/>
                    <a:pt x="229" y="69"/>
                    <a:pt x="232" y="70"/>
                  </a:cubicBezTo>
                  <a:cubicBezTo>
                    <a:pt x="237" y="72"/>
                    <a:pt x="236" y="67"/>
                    <a:pt x="240" y="66"/>
                  </a:cubicBezTo>
                  <a:cubicBezTo>
                    <a:pt x="243" y="64"/>
                    <a:pt x="240" y="63"/>
                    <a:pt x="244" y="67"/>
                  </a:cubicBezTo>
                  <a:cubicBezTo>
                    <a:pt x="245" y="68"/>
                    <a:pt x="248" y="74"/>
                    <a:pt x="249" y="76"/>
                  </a:cubicBezTo>
                  <a:cubicBezTo>
                    <a:pt x="252" y="82"/>
                    <a:pt x="254" y="88"/>
                    <a:pt x="257" y="94"/>
                  </a:cubicBezTo>
                  <a:cubicBezTo>
                    <a:pt x="259" y="98"/>
                    <a:pt x="261" y="101"/>
                    <a:pt x="266" y="103"/>
                  </a:cubicBezTo>
                  <a:cubicBezTo>
                    <a:pt x="273" y="105"/>
                    <a:pt x="273" y="103"/>
                    <a:pt x="276" y="110"/>
                  </a:cubicBezTo>
                  <a:cubicBezTo>
                    <a:pt x="282" y="124"/>
                    <a:pt x="295" y="134"/>
                    <a:pt x="303" y="147"/>
                  </a:cubicBezTo>
                  <a:cubicBezTo>
                    <a:pt x="307" y="155"/>
                    <a:pt x="303" y="178"/>
                    <a:pt x="290" y="173"/>
                  </a:cubicBezTo>
                  <a:cubicBezTo>
                    <a:pt x="274" y="168"/>
                    <a:pt x="274" y="142"/>
                    <a:pt x="260" y="136"/>
                  </a:cubicBezTo>
                  <a:cubicBezTo>
                    <a:pt x="260" y="144"/>
                    <a:pt x="262" y="171"/>
                    <a:pt x="250" y="153"/>
                  </a:cubicBezTo>
                  <a:cubicBezTo>
                    <a:pt x="242" y="185"/>
                    <a:pt x="202" y="122"/>
                    <a:pt x="195" y="113"/>
                  </a:cubicBezTo>
                  <a:cubicBezTo>
                    <a:pt x="187" y="104"/>
                    <a:pt x="177" y="91"/>
                    <a:pt x="164" y="99"/>
                  </a:cubicBezTo>
                  <a:cubicBezTo>
                    <a:pt x="151" y="106"/>
                    <a:pt x="143" y="119"/>
                    <a:pt x="129" y="106"/>
                  </a:cubicBezTo>
                  <a:cubicBezTo>
                    <a:pt x="124" y="102"/>
                    <a:pt x="120" y="93"/>
                    <a:pt x="115" y="90"/>
                  </a:cubicBezTo>
                  <a:cubicBezTo>
                    <a:pt x="111" y="88"/>
                    <a:pt x="104" y="87"/>
                    <a:pt x="100" y="86"/>
                  </a:cubicBezTo>
                  <a:cubicBezTo>
                    <a:pt x="84" y="82"/>
                    <a:pt x="76" y="99"/>
                    <a:pt x="68" y="110"/>
                  </a:cubicBezTo>
                  <a:cubicBezTo>
                    <a:pt x="58" y="124"/>
                    <a:pt x="48" y="138"/>
                    <a:pt x="33" y="148"/>
                  </a:cubicBezTo>
                  <a:cubicBezTo>
                    <a:pt x="25" y="152"/>
                    <a:pt x="4" y="164"/>
                    <a:pt x="1" y="150"/>
                  </a:cubicBezTo>
                  <a:cubicBezTo>
                    <a:pt x="0" y="144"/>
                    <a:pt x="3" y="140"/>
                    <a:pt x="7" y="136"/>
                  </a:cubicBezTo>
                  <a:cubicBezTo>
                    <a:pt x="12" y="132"/>
                    <a:pt x="15" y="128"/>
                    <a:pt x="19" y="122"/>
                  </a:cubicBezTo>
                  <a:cubicBezTo>
                    <a:pt x="25" y="112"/>
                    <a:pt x="32" y="103"/>
                    <a:pt x="39" y="96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0" name="Google Shape;1180;gaf2e114a92_0_2188"/>
            <p:cNvSpPr/>
            <p:nvPr/>
          </p:nvSpPr>
          <p:spPr>
            <a:xfrm>
              <a:off x="5713413" y="2705101"/>
              <a:ext cx="719138" cy="1641475"/>
            </a:xfrm>
            <a:custGeom>
              <a:rect b="b" l="l" r="r" t="t"/>
              <a:pathLst>
                <a:path extrusionOk="0" h="419" w="196">
                  <a:moveTo>
                    <a:pt x="0" y="25"/>
                  </a:moveTo>
                  <a:cubicBezTo>
                    <a:pt x="6" y="29"/>
                    <a:pt x="14" y="46"/>
                    <a:pt x="21" y="37"/>
                  </a:cubicBezTo>
                  <a:cubicBezTo>
                    <a:pt x="27" y="31"/>
                    <a:pt x="20" y="16"/>
                    <a:pt x="22" y="9"/>
                  </a:cubicBezTo>
                  <a:cubicBezTo>
                    <a:pt x="30" y="0"/>
                    <a:pt x="30" y="47"/>
                    <a:pt x="51" y="44"/>
                  </a:cubicBezTo>
                  <a:cubicBezTo>
                    <a:pt x="56" y="44"/>
                    <a:pt x="54" y="33"/>
                    <a:pt x="57" y="29"/>
                  </a:cubicBezTo>
                  <a:cubicBezTo>
                    <a:pt x="58" y="27"/>
                    <a:pt x="57" y="23"/>
                    <a:pt x="60" y="23"/>
                  </a:cubicBezTo>
                  <a:cubicBezTo>
                    <a:pt x="63" y="21"/>
                    <a:pt x="63" y="26"/>
                    <a:pt x="66" y="26"/>
                  </a:cubicBezTo>
                  <a:cubicBezTo>
                    <a:pt x="69" y="27"/>
                    <a:pt x="71" y="24"/>
                    <a:pt x="72" y="24"/>
                  </a:cubicBezTo>
                  <a:cubicBezTo>
                    <a:pt x="76" y="25"/>
                    <a:pt x="77" y="27"/>
                    <a:pt x="80" y="27"/>
                  </a:cubicBezTo>
                  <a:cubicBezTo>
                    <a:pt x="86" y="27"/>
                    <a:pt x="90" y="22"/>
                    <a:pt x="95" y="26"/>
                  </a:cubicBezTo>
                  <a:cubicBezTo>
                    <a:pt x="103" y="32"/>
                    <a:pt x="101" y="54"/>
                    <a:pt x="111" y="57"/>
                  </a:cubicBezTo>
                  <a:cubicBezTo>
                    <a:pt x="121" y="59"/>
                    <a:pt x="122" y="35"/>
                    <a:pt x="126" y="30"/>
                  </a:cubicBezTo>
                  <a:cubicBezTo>
                    <a:pt x="128" y="28"/>
                    <a:pt x="127" y="32"/>
                    <a:pt x="129" y="33"/>
                  </a:cubicBezTo>
                  <a:cubicBezTo>
                    <a:pt x="138" y="35"/>
                    <a:pt x="139" y="21"/>
                    <a:pt x="148" y="21"/>
                  </a:cubicBezTo>
                  <a:cubicBezTo>
                    <a:pt x="155" y="21"/>
                    <a:pt x="153" y="32"/>
                    <a:pt x="164" y="31"/>
                  </a:cubicBezTo>
                  <a:cubicBezTo>
                    <a:pt x="169" y="30"/>
                    <a:pt x="177" y="19"/>
                    <a:pt x="183" y="23"/>
                  </a:cubicBezTo>
                  <a:cubicBezTo>
                    <a:pt x="189" y="26"/>
                    <a:pt x="182" y="50"/>
                    <a:pt x="181" y="56"/>
                  </a:cubicBezTo>
                  <a:cubicBezTo>
                    <a:pt x="153" y="264"/>
                    <a:pt x="196" y="401"/>
                    <a:pt x="196" y="417"/>
                  </a:cubicBezTo>
                  <a:cubicBezTo>
                    <a:pt x="181" y="419"/>
                    <a:pt x="182" y="373"/>
                    <a:pt x="164" y="379"/>
                  </a:cubicBezTo>
                  <a:cubicBezTo>
                    <a:pt x="160" y="380"/>
                    <a:pt x="161" y="386"/>
                    <a:pt x="156" y="384"/>
                  </a:cubicBezTo>
                  <a:cubicBezTo>
                    <a:pt x="153" y="384"/>
                    <a:pt x="149" y="374"/>
                    <a:pt x="148" y="371"/>
                  </a:cubicBezTo>
                  <a:cubicBezTo>
                    <a:pt x="144" y="362"/>
                    <a:pt x="143" y="346"/>
                    <a:pt x="137" y="343"/>
                  </a:cubicBezTo>
                  <a:cubicBezTo>
                    <a:pt x="126" y="339"/>
                    <a:pt x="126" y="361"/>
                    <a:pt x="122" y="363"/>
                  </a:cubicBezTo>
                  <a:cubicBezTo>
                    <a:pt x="116" y="364"/>
                    <a:pt x="113" y="358"/>
                    <a:pt x="110" y="354"/>
                  </a:cubicBezTo>
                  <a:cubicBezTo>
                    <a:pt x="110" y="355"/>
                    <a:pt x="110" y="358"/>
                    <a:pt x="108" y="357"/>
                  </a:cubicBezTo>
                  <a:cubicBezTo>
                    <a:pt x="104" y="354"/>
                    <a:pt x="103" y="349"/>
                    <a:pt x="98" y="347"/>
                  </a:cubicBezTo>
                  <a:cubicBezTo>
                    <a:pt x="95" y="346"/>
                    <a:pt x="94" y="349"/>
                    <a:pt x="91" y="347"/>
                  </a:cubicBezTo>
                  <a:cubicBezTo>
                    <a:pt x="88" y="346"/>
                    <a:pt x="88" y="342"/>
                    <a:pt x="86" y="340"/>
                  </a:cubicBezTo>
                  <a:cubicBezTo>
                    <a:pt x="77" y="328"/>
                    <a:pt x="64" y="325"/>
                    <a:pt x="54" y="337"/>
                  </a:cubicBezTo>
                  <a:cubicBezTo>
                    <a:pt x="48" y="344"/>
                    <a:pt x="47" y="358"/>
                    <a:pt x="40" y="364"/>
                  </a:cubicBezTo>
                  <a:cubicBezTo>
                    <a:pt x="32" y="371"/>
                    <a:pt x="35" y="363"/>
                    <a:pt x="29" y="363"/>
                  </a:cubicBezTo>
                  <a:cubicBezTo>
                    <a:pt x="23" y="362"/>
                    <a:pt x="23" y="373"/>
                    <a:pt x="18" y="370"/>
                  </a:cubicBezTo>
                  <a:cubicBezTo>
                    <a:pt x="13" y="363"/>
                    <a:pt x="20" y="352"/>
                    <a:pt x="15" y="346"/>
                  </a:cubicBezTo>
                  <a:cubicBezTo>
                    <a:pt x="10" y="340"/>
                    <a:pt x="1" y="347"/>
                    <a:pt x="0" y="336"/>
                  </a:cubicBezTo>
                  <a:cubicBezTo>
                    <a:pt x="0" y="330"/>
                    <a:pt x="5" y="323"/>
                    <a:pt x="6" y="317"/>
                  </a:cubicBezTo>
                  <a:cubicBezTo>
                    <a:pt x="9" y="307"/>
                    <a:pt x="10" y="296"/>
                    <a:pt x="11" y="286"/>
                  </a:cubicBezTo>
                  <a:cubicBezTo>
                    <a:pt x="14" y="261"/>
                    <a:pt x="14" y="236"/>
                    <a:pt x="14" y="212"/>
                  </a:cubicBezTo>
                  <a:cubicBezTo>
                    <a:pt x="14" y="170"/>
                    <a:pt x="10" y="128"/>
                    <a:pt x="6" y="87"/>
                  </a:cubicBezTo>
                  <a:cubicBezTo>
                    <a:pt x="4" y="68"/>
                    <a:pt x="5" y="44"/>
                    <a:pt x="0" y="25"/>
                  </a:cubicBezTo>
                </a:path>
              </a:pathLst>
            </a:custGeom>
            <a:solidFill>
              <a:srgbClr val="CC8F6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1" name="Google Shape;1181;gaf2e114a92_0_2188"/>
            <p:cNvSpPr/>
            <p:nvPr/>
          </p:nvSpPr>
          <p:spPr>
            <a:xfrm>
              <a:off x="5735638" y="2844801"/>
              <a:ext cx="87313" cy="474663"/>
            </a:xfrm>
            <a:custGeom>
              <a:rect b="b" l="l" r="r" t="t"/>
              <a:pathLst>
                <a:path extrusionOk="0" h="121" w="24">
                  <a:moveTo>
                    <a:pt x="20" y="0"/>
                  </a:moveTo>
                  <a:cubicBezTo>
                    <a:pt x="19" y="4"/>
                    <a:pt x="18" y="7"/>
                    <a:pt x="13" y="8"/>
                  </a:cubicBezTo>
                  <a:cubicBezTo>
                    <a:pt x="10" y="8"/>
                    <a:pt x="5" y="6"/>
                    <a:pt x="3" y="4"/>
                  </a:cubicBezTo>
                  <a:cubicBezTo>
                    <a:pt x="3" y="4"/>
                    <a:pt x="2" y="4"/>
                    <a:pt x="1" y="4"/>
                  </a:cubicBezTo>
                  <a:cubicBezTo>
                    <a:pt x="0" y="11"/>
                    <a:pt x="2" y="19"/>
                    <a:pt x="3" y="26"/>
                  </a:cubicBezTo>
                  <a:cubicBezTo>
                    <a:pt x="3" y="35"/>
                    <a:pt x="4" y="44"/>
                    <a:pt x="5" y="53"/>
                  </a:cubicBezTo>
                  <a:cubicBezTo>
                    <a:pt x="7" y="76"/>
                    <a:pt x="10" y="98"/>
                    <a:pt x="11" y="121"/>
                  </a:cubicBezTo>
                  <a:cubicBezTo>
                    <a:pt x="15" y="116"/>
                    <a:pt x="14" y="103"/>
                    <a:pt x="14" y="97"/>
                  </a:cubicBezTo>
                  <a:cubicBezTo>
                    <a:pt x="14" y="89"/>
                    <a:pt x="14" y="80"/>
                    <a:pt x="13" y="71"/>
                  </a:cubicBezTo>
                  <a:cubicBezTo>
                    <a:pt x="12" y="59"/>
                    <a:pt x="11" y="46"/>
                    <a:pt x="11" y="33"/>
                  </a:cubicBezTo>
                  <a:cubicBezTo>
                    <a:pt x="11" y="25"/>
                    <a:pt x="12" y="21"/>
                    <a:pt x="18" y="14"/>
                  </a:cubicBezTo>
                  <a:cubicBezTo>
                    <a:pt x="20" y="11"/>
                    <a:pt x="24" y="5"/>
                    <a:pt x="21" y="1"/>
                  </a:cubicBezTo>
                </a:path>
              </a:pathLst>
            </a:custGeom>
            <a:solidFill>
              <a:srgbClr val="B3764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2" name="Google Shape;1182;gaf2e114a92_0_2188"/>
            <p:cNvSpPr/>
            <p:nvPr/>
          </p:nvSpPr>
          <p:spPr>
            <a:xfrm>
              <a:off x="5881688" y="2814638"/>
              <a:ext cx="165100" cy="82550"/>
            </a:xfrm>
            <a:custGeom>
              <a:rect b="b" l="l" r="r" t="t"/>
              <a:pathLst>
                <a:path extrusionOk="0" h="21" w="45">
                  <a:moveTo>
                    <a:pt x="0" y="18"/>
                  </a:moveTo>
                  <a:cubicBezTo>
                    <a:pt x="6" y="20"/>
                    <a:pt x="11" y="19"/>
                    <a:pt x="13" y="14"/>
                  </a:cubicBezTo>
                  <a:cubicBezTo>
                    <a:pt x="15" y="8"/>
                    <a:pt x="13" y="4"/>
                    <a:pt x="19" y="1"/>
                  </a:cubicBezTo>
                  <a:cubicBezTo>
                    <a:pt x="18" y="2"/>
                    <a:pt x="21" y="3"/>
                    <a:pt x="21" y="3"/>
                  </a:cubicBezTo>
                  <a:cubicBezTo>
                    <a:pt x="23" y="3"/>
                    <a:pt x="23" y="1"/>
                    <a:pt x="24" y="1"/>
                  </a:cubicBezTo>
                  <a:cubicBezTo>
                    <a:pt x="26" y="1"/>
                    <a:pt x="27" y="2"/>
                    <a:pt x="29" y="2"/>
                  </a:cubicBezTo>
                  <a:cubicBezTo>
                    <a:pt x="34" y="3"/>
                    <a:pt x="39" y="0"/>
                    <a:pt x="45" y="1"/>
                  </a:cubicBezTo>
                  <a:cubicBezTo>
                    <a:pt x="40" y="1"/>
                    <a:pt x="37" y="2"/>
                    <a:pt x="33" y="4"/>
                  </a:cubicBezTo>
                  <a:cubicBezTo>
                    <a:pt x="29" y="7"/>
                    <a:pt x="24" y="6"/>
                    <a:pt x="21" y="7"/>
                  </a:cubicBezTo>
                  <a:cubicBezTo>
                    <a:pt x="17" y="9"/>
                    <a:pt x="18" y="15"/>
                    <a:pt x="15" y="18"/>
                  </a:cubicBezTo>
                  <a:cubicBezTo>
                    <a:pt x="12" y="21"/>
                    <a:pt x="6" y="21"/>
                    <a:pt x="3" y="20"/>
                  </a:cubicBezTo>
                </a:path>
              </a:pathLst>
            </a:custGeom>
            <a:solidFill>
              <a:srgbClr val="B3764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3" name="Google Shape;1183;gaf2e114a92_0_2188"/>
            <p:cNvSpPr/>
            <p:nvPr/>
          </p:nvSpPr>
          <p:spPr>
            <a:xfrm>
              <a:off x="6135688" y="2801938"/>
              <a:ext cx="131763" cy="149225"/>
            </a:xfrm>
            <a:custGeom>
              <a:rect b="b" l="l" r="r" t="t"/>
              <a:pathLst>
                <a:path extrusionOk="0" h="38" w="36">
                  <a:moveTo>
                    <a:pt x="0" y="34"/>
                  </a:moveTo>
                  <a:cubicBezTo>
                    <a:pt x="8" y="38"/>
                    <a:pt x="11" y="16"/>
                    <a:pt x="14" y="11"/>
                  </a:cubicBezTo>
                  <a:cubicBezTo>
                    <a:pt x="18" y="17"/>
                    <a:pt x="21" y="8"/>
                    <a:pt x="23" y="6"/>
                  </a:cubicBezTo>
                  <a:cubicBezTo>
                    <a:pt x="26" y="3"/>
                    <a:pt x="31" y="0"/>
                    <a:pt x="36" y="2"/>
                  </a:cubicBezTo>
                  <a:cubicBezTo>
                    <a:pt x="27" y="3"/>
                    <a:pt x="24" y="12"/>
                    <a:pt x="21" y="19"/>
                  </a:cubicBezTo>
                  <a:cubicBezTo>
                    <a:pt x="13" y="18"/>
                    <a:pt x="16" y="23"/>
                    <a:pt x="13" y="28"/>
                  </a:cubicBezTo>
                  <a:cubicBezTo>
                    <a:pt x="10" y="33"/>
                    <a:pt x="6" y="32"/>
                    <a:pt x="1" y="34"/>
                  </a:cubicBezTo>
                </a:path>
              </a:pathLst>
            </a:custGeom>
            <a:solidFill>
              <a:srgbClr val="B3764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4" name="Google Shape;1184;gaf2e114a92_0_2188"/>
            <p:cNvSpPr/>
            <p:nvPr/>
          </p:nvSpPr>
          <p:spPr>
            <a:xfrm>
              <a:off x="5805488" y="2163763"/>
              <a:ext cx="257175" cy="128588"/>
            </a:xfrm>
            <a:custGeom>
              <a:rect b="b" l="l" r="r" t="t"/>
              <a:pathLst>
                <a:path extrusionOk="0" h="33" w="70">
                  <a:moveTo>
                    <a:pt x="4" y="18"/>
                  </a:moveTo>
                  <a:cubicBezTo>
                    <a:pt x="22" y="4"/>
                    <a:pt x="35" y="33"/>
                    <a:pt x="51" y="31"/>
                  </a:cubicBezTo>
                  <a:cubicBezTo>
                    <a:pt x="57" y="30"/>
                    <a:pt x="58" y="29"/>
                    <a:pt x="62" y="24"/>
                  </a:cubicBezTo>
                  <a:cubicBezTo>
                    <a:pt x="64" y="21"/>
                    <a:pt x="70" y="14"/>
                    <a:pt x="62" y="12"/>
                  </a:cubicBezTo>
                  <a:cubicBezTo>
                    <a:pt x="56" y="11"/>
                    <a:pt x="54" y="19"/>
                    <a:pt x="46" y="16"/>
                  </a:cubicBezTo>
                  <a:cubicBezTo>
                    <a:pt x="38" y="14"/>
                    <a:pt x="33" y="6"/>
                    <a:pt x="25" y="4"/>
                  </a:cubicBezTo>
                  <a:cubicBezTo>
                    <a:pt x="18" y="2"/>
                    <a:pt x="9" y="0"/>
                    <a:pt x="4" y="5"/>
                  </a:cubicBezTo>
                  <a:cubicBezTo>
                    <a:pt x="0" y="9"/>
                    <a:pt x="1" y="14"/>
                    <a:pt x="6" y="17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5" name="Google Shape;1185;gaf2e114a92_0_2188"/>
            <p:cNvSpPr/>
            <p:nvPr/>
          </p:nvSpPr>
          <p:spPr>
            <a:xfrm>
              <a:off x="5937250" y="2139951"/>
              <a:ext cx="55563" cy="50800"/>
            </a:xfrm>
            <a:custGeom>
              <a:rect b="b" l="l" r="r" t="t"/>
              <a:pathLst>
                <a:path extrusionOk="0" h="13" w="15">
                  <a:moveTo>
                    <a:pt x="0" y="6"/>
                  </a:moveTo>
                  <a:cubicBezTo>
                    <a:pt x="3" y="9"/>
                    <a:pt x="6" y="13"/>
                    <a:pt x="10" y="12"/>
                  </a:cubicBezTo>
                  <a:cubicBezTo>
                    <a:pt x="12" y="12"/>
                    <a:pt x="15" y="8"/>
                    <a:pt x="14" y="5"/>
                  </a:cubicBezTo>
                  <a:cubicBezTo>
                    <a:pt x="12" y="0"/>
                    <a:pt x="2" y="1"/>
                    <a:pt x="1" y="6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6" name="Google Shape;1186;gaf2e114a92_0_2188"/>
            <p:cNvSpPr/>
            <p:nvPr/>
          </p:nvSpPr>
          <p:spPr>
            <a:xfrm>
              <a:off x="6113463" y="2203451"/>
              <a:ext cx="153988" cy="74613"/>
            </a:xfrm>
            <a:custGeom>
              <a:rect b="b" l="l" r="r" t="t"/>
              <a:pathLst>
                <a:path extrusionOk="0" h="19" w="42">
                  <a:moveTo>
                    <a:pt x="2" y="7"/>
                  </a:moveTo>
                  <a:cubicBezTo>
                    <a:pt x="2" y="10"/>
                    <a:pt x="0" y="19"/>
                    <a:pt x="4" y="19"/>
                  </a:cubicBezTo>
                  <a:cubicBezTo>
                    <a:pt x="6" y="19"/>
                    <a:pt x="7" y="16"/>
                    <a:pt x="8" y="15"/>
                  </a:cubicBezTo>
                  <a:cubicBezTo>
                    <a:pt x="11" y="14"/>
                    <a:pt x="12" y="15"/>
                    <a:pt x="14" y="13"/>
                  </a:cubicBezTo>
                  <a:cubicBezTo>
                    <a:pt x="16" y="12"/>
                    <a:pt x="17" y="10"/>
                    <a:pt x="19" y="9"/>
                  </a:cubicBezTo>
                  <a:cubicBezTo>
                    <a:pt x="21" y="8"/>
                    <a:pt x="25" y="8"/>
                    <a:pt x="27" y="8"/>
                  </a:cubicBezTo>
                  <a:cubicBezTo>
                    <a:pt x="32" y="9"/>
                    <a:pt x="37" y="12"/>
                    <a:pt x="42" y="12"/>
                  </a:cubicBezTo>
                  <a:cubicBezTo>
                    <a:pt x="42" y="9"/>
                    <a:pt x="36" y="3"/>
                    <a:pt x="33" y="2"/>
                  </a:cubicBezTo>
                  <a:cubicBezTo>
                    <a:pt x="29" y="0"/>
                    <a:pt x="26" y="2"/>
                    <a:pt x="22" y="2"/>
                  </a:cubicBezTo>
                  <a:cubicBezTo>
                    <a:pt x="17" y="3"/>
                    <a:pt x="13" y="1"/>
                    <a:pt x="9" y="1"/>
                  </a:cubicBezTo>
                  <a:cubicBezTo>
                    <a:pt x="4" y="2"/>
                    <a:pt x="4" y="4"/>
                    <a:pt x="2" y="8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7" name="Google Shape;1187;gaf2e114a92_0_2188"/>
            <p:cNvSpPr/>
            <p:nvPr/>
          </p:nvSpPr>
          <p:spPr>
            <a:xfrm>
              <a:off x="6062663" y="2166938"/>
              <a:ext cx="42863" cy="44450"/>
            </a:xfrm>
            <a:custGeom>
              <a:rect b="b" l="l" r="r" t="t"/>
              <a:pathLst>
                <a:path extrusionOk="0" h="11" w="12">
                  <a:moveTo>
                    <a:pt x="0" y="7"/>
                  </a:moveTo>
                  <a:cubicBezTo>
                    <a:pt x="1" y="7"/>
                    <a:pt x="3" y="11"/>
                    <a:pt x="7" y="11"/>
                  </a:cubicBezTo>
                  <a:cubicBezTo>
                    <a:pt x="9" y="11"/>
                    <a:pt x="12" y="7"/>
                    <a:pt x="12" y="4"/>
                  </a:cubicBezTo>
                  <a:cubicBezTo>
                    <a:pt x="12" y="1"/>
                    <a:pt x="11" y="0"/>
                    <a:pt x="7" y="1"/>
                  </a:cubicBezTo>
                  <a:cubicBezTo>
                    <a:pt x="5" y="1"/>
                    <a:pt x="2" y="2"/>
                    <a:pt x="2" y="5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8" name="Google Shape;1188;gaf2e114a92_0_2188"/>
            <p:cNvSpPr/>
            <p:nvPr/>
          </p:nvSpPr>
          <p:spPr>
            <a:xfrm>
              <a:off x="6292850" y="2230438"/>
              <a:ext cx="69850" cy="31750"/>
            </a:xfrm>
            <a:custGeom>
              <a:rect b="b" l="l" r="r" t="t"/>
              <a:pathLst>
                <a:path extrusionOk="0" h="8" w="19">
                  <a:moveTo>
                    <a:pt x="1" y="5"/>
                  </a:moveTo>
                  <a:cubicBezTo>
                    <a:pt x="6" y="7"/>
                    <a:pt x="7" y="8"/>
                    <a:pt x="12" y="7"/>
                  </a:cubicBezTo>
                  <a:cubicBezTo>
                    <a:pt x="15" y="7"/>
                    <a:pt x="18" y="6"/>
                    <a:pt x="19" y="3"/>
                  </a:cubicBezTo>
                  <a:cubicBezTo>
                    <a:pt x="17" y="0"/>
                    <a:pt x="14" y="3"/>
                    <a:pt x="11" y="3"/>
                  </a:cubicBezTo>
                  <a:cubicBezTo>
                    <a:pt x="8" y="3"/>
                    <a:pt x="4" y="1"/>
                    <a:pt x="1" y="0"/>
                  </a:cubicBezTo>
                  <a:cubicBezTo>
                    <a:pt x="1" y="1"/>
                    <a:pt x="0" y="1"/>
                    <a:pt x="0" y="1"/>
                  </a:cubicBezTo>
                  <a:cubicBezTo>
                    <a:pt x="1" y="2"/>
                    <a:pt x="1" y="2"/>
                    <a:pt x="1" y="3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9" name="Google Shape;1189;gaf2e114a92_0_2188"/>
            <p:cNvSpPr/>
            <p:nvPr/>
          </p:nvSpPr>
          <p:spPr>
            <a:xfrm>
              <a:off x="5886450" y="2454276"/>
              <a:ext cx="50800" cy="61913"/>
            </a:xfrm>
            <a:custGeom>
              <a:rect b="b" l="l" r="r" t="t"/>
              <a:pathLst>
                <a:path extrusionOk="0" h="16" w="14">
                  <a:moveTo>
                    <a:pt x="0" y="2"/>
                  </a:moveTo>
                  <a:cubicBezTo>
                    <a:pt x="3" y="3"/>
                    <a:pt x="8" y="0"/>
                    <a:pt x="10" y="2"/>
                  </a:cubicBezTo>
                  <a:cubicBezTo>
                    <a:pt x="12" y="3"/>
                    <a:pt x="14" y="8"/>
                    <a:pt x="14" y="11"/>
                  </a:cubicBezTo>
                  <a:cubicBezTo>
                    <a:pt x="12" y="16"/>
                    <a:pt x="11" y="14"/>
                    <a:pt x="9" y="10"/>
                  </a:cubicBezTo>
                  <a:cubicBezTo>
                    <a:pt x="7" y="6"/>
                    <a:pt x="7" y="5"/>
                    <a:pt x="2" y="3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0" name="Google Shape;1190;gaf2e114a92_0_2188"/>
            <p:cNvSpPr/>
            <p:nvPr/>
          </p:nvSpPr>
          <p:spPr>
            <a:xfrm>
              <a:off x="6069013" y="2470151"/>
              <a:ext cx="55563" cy="50800"/>
            </a:xfrm>
            <a:custGeom>
              <a:rect b="b" l="l" r="r" t="t"/>
              <a:pathLst>
                <a:path extrusionOk="0" h="13" w="15">
                  <a:moveTo>
                    <a:pt x="1" y="3"/>
                  </a:moveTo>
                  <a:cubicBezTo>
                    <a:pt x="5" y="1"/>
                    <a:pt x="6" y="0"/>
                    <a:pt x="9" y="4"/>
                  </a:cubicBezTo>
                  <a:cubicBezTo>
                    <a:pt x="12" y="6"/>
                    <a:pt x="15" y="10"/>
                    <a:pt x="15" y="13"/>
                  </a:cubicBezTo>
                  <a:cubicBezTo>
                    <a:pt x="11" y="13"/>
                    <a:pt x="11" y="8"/>
                    <a:pt x="8" y="6"/>
                  </a:cubicBezTo>
                  <a:cubicBezTo>
                    <a:pt x="6" y="4"/>
                    <a:pt x="1" y="6"/>
                    <a:pt x="0" y="3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1" name="Google Shape;1191;gaf2e114a92_0_2188"/>
            <p:cNvSpPr/>
            <p:nvPr/>
          </p:nvSpPr>
          <p:spPr>
            <a:xfrm>
              <a:off x="5967413" y="2500313"/>
              <a:ext cx="61913" cy="39688"/>
            </a:xfrm>
            <a:custGeom>
              <a:rect b="b" l="l" r="r" t="t"/>
              <a:pathLst>
                <a:path extrusionOk="0" h="10" w="17">
                  <a:moveTo>
                    <a:pt x="0" y="1"/>
                  </a:moveTo>
                  <a:cubicBezTo>
                    <a:pt x="3" y="4"/>
                    <a:pt x="17" y="0"/>
                    <a:pt x="14" y="6"/>
                  </a:cubicBezTo>
                  <a:cubicBezTo>
                    <a:pt x="12" y="10"/>
                    <a:pt x="0" y="10"/>
                    <a:pt x="1" y="4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2" name="Google Shape;1192;gaf2e114a92_0_2188"/>
            <p:cNvSpPr/>
            <p:nvPr/>
          </p:nvSpPr>
          <p:spPr>
            <a:xfrm>
              <a:off x="5786438" y="2246313"/>
              <a:ext cx="44450" cy="61913"/>
            </a:xfrm>
            <a:custGeom>
              <a:rect b="b" l="l" r="r" t="t"/>
              <a:pathLst>
                <a:path extrusionOk="0" h="16" w="12">
                  <a:moveTo>
                    <a:pt x="5" y="0"/>
                  </a:moveTo>
                  <a:cubicBezTo>
                    <a:pt x="7" y="4"/>
                    <a:pt x="12" y="8"/>
                    <a:pt x="12" y="13"/>
                  </a:cubicBezTo>
                  <a:cubicBezTo>
                    <a:pt x="9" y="13"/>
                    <a:pt x="5" y="16"/>
                    <a:pt x="2" y="13"/>
                  </a:cubicBezTo>
                  <a:cubicBezTo>
                    <a:pt x="0" y="10"/>
                    <a:pt x="3" y="4"/>
                    <a:pt x="5" y="2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3" name="Google Shape;1193;gaf2e114a92_0_2188"/>
            <p:cNvSpPr/>
            <p:nvPr/>
          </p:nvSpPr>
          <p:spPr>
            <a:xfrm>
              <a:off x="5794375" y="2382838"/>
              <a:ext cx="44450" cy="71438"/>
            </a:xfrm>
            <a:custGeom>
              <a:rect b="b" l="l" r="r" t="t"/>
              <a:pathLst>
                <a:path extrusionOk="0" h="18" w="12">
                  <a:moveTo>
                    <a:pt x="5" y="1"/>
                  </a:moveTo>
                  <a:cubicBezTo>
                    <a:pt x="6" y="0"/>
                    <a:pt x="8" y="1"/>
                    <a:pt x="9" y="1"/>
                  </a:cubicBezTo>
                  <a:cubicBezTo>
                    <a:pt x="9" y="6"/>
                    <a:pt x="8" y="12"/>
                    <a:pt x="12" y="16"/>
                  </a:cubicBezTo>
                  <a:cubicBezTo>
                    <a:pt x="6" y="18"/>
                    <a:pt x="0" y="3"/>
                    <a:pt x="5" y="0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4" name="Google Shape;1194;gaf2e114a92_0_2188"/>
            <p:cNvSpPr/>
            <p:nvPr/>
          </p:nvSpPr>
          <p:spPr>
            <a:xfrm>
              <a:off x="6138863" y="2524126"/>
              <a:ext cx="85725" cy="50800"/>
            </a:xfrm>
            <a:custGeom>
              <a:rect b="b" l="l" r="r" t="t"/>
              <a:pathLst>
                <a:path extrusionOk="0" h="13" w="23">
                  <a:moveTo>
                    <a:pt x="3" y="2"/>
                  </a:moveTo>
                  <a:cubicBezTo>
                    <a:pt x="0" y="8"/>
                    <a:pt x="23" y="13"/>
                    <a:pt x="20" y="1"/>
                  </a:cubicBezTo>
                  <a:cubicBezTo>
                    <a:pt x="16" y="0"/>
                    <a:pt x="16" y="3"/>
                    <a:pt x="13" y="4"/>
                  </a:cubicBezTo>
                  <a:cubicBezTo>
                    <a:pt x="10" y="4"/>
                    <a:pt x="8" y="3"/>
                    <a:pt x="6" y="2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5" name="Google Shape;1195;gaf2e114a92_0_2188"/>
            <p:cNvSpPr/>
            <p:nvPr/>
          </p:nvSpPr>
          <p:spPr>
            <a:xfrm>
              <a:off x="6219825" y="2470151"/>
              <a:ext cx="36513" cy="46038"/>
            </a:xfrm>
            <a:custGeom>
              <a:rect b="b" l="l" r="r" t="t"/>
              <a:pathLst>
                <a:path extrusionOk="0" h="12" w="10">
                  <a:moveTo>
                    <a:pt x="0" y="8"/>
                  </a:moveTo>
                  <a:cubicBezTo>
                    <a:pt x="2" y="12"/>
                    <a:pt x="10" y="11"/>
                    <a:pt x="10" y="6"/>
                  </a:cubicBezTo>
                  <a:cubicBezTo>
                    <a:pt x="10" y="0"/>
                    <a:pt x="3" y="6"/>
                    <a:pt x="1" y="8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6" name="Google Shape;1196;gaf2e114a92_0_2188"/>
            <p:cNvSpPr/>
            <p:nvPr/>
          </p:nvSpPr>
          <p:spPr>
            <a:xfrm>
              <a:off x="6308725" y="2422526"/>
              <a:ext cx="44450" cy="58738"/>
            </a:xfrm>
            <a:custGeom>
              <a:rect b="b" l="l" r="r" t="t"/>
              <a:pathLst>
                <a:path extrusionOk="0" h="15" w="12">
                  <a:moveTo>
                    <a:pt x="0" y="14"/>
                  </a:moveTo>
                  <a:cubicBezTo>
                    <a:pt x="0" y="10"/>
                    <a:pt x="5" y="0"/>
                    <a:pt x="9" y="7"/>
                  </a:cubicBezTo>
                  <a:cubicBezTo>
                    <a:pt x="12" y="13"/>
                    <a:pt x="0" y="15"/>
                    <a:pt x="0" y="14"/>
                  </a:cubicBezTo>
                  <a:close/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7" name="Google Shape;1197;gaf2e114a92_0_2188"/>
            <p:cNvSpPr/>
            <p:nvPr/>
          </p:nvSpPr>
          <p:spPr>
            <a:xfrm>
              <a:off x="6261100" y="2182813"/>
              <a:ext cx="47625" cy="55563"/>
            </a:xfrm>
            <a:custGeom>
              <a:rect b="b" l="l" r="r" t="t"/>
              <a:pathLst>
                <a:path extrusionOk="0" h="14" w="13">
                  <a:moveTo>
                    <a:pt x="0" y="5"/>
                  </a:moveTo>
                  <a:cubicBezTo>
                    <a:pt x="3" y="6"/>
                    <a:pt x="13" y="14"/>
                    <a:pt x="13" y="6"/>
                  </a:cubicBezTo>
                  <a:cubicBezTo>
                    <a:pt x="13" y="2"/>
                    <a:pt x="5" y="0"/>
                    <a:pt x="2" y="4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8" name="Google Shape;1198;gaf2e114a92_0_2188"/>
            <p:cNvSpPr/>
            <p:nvPr/>
          </p:nvSpPr>
          <p:spPr>
            <a:xfrm>
              <a:off x="5845175" y="2238376"/>
              <a:ext cx="173038" cy="250825"/>
            </a:xfrm>
            <a:custGeom>
              <a:rect b="b" l="l" r="r" t="t"/>
              <a:pathLst>
                <a:path extrusionOk="0" h="64" w="47">
                  <a:moveTo>
                    <a:pt x="12" y="6"/>
                  </a:moveTo>
                  <a:cubicBezTo>
                    <a:pt x="10" y="4"/>
                    <a:pt x="3" y="0"/>
                    <a:pt x="2" y="5"/>
                  </a:cubicBezTo>
                  <a:cubicBezTo>
                    <a:pt x="1" y="9"/>
                    <a:pt x="6" y="12"/>
                    <a:pt x="8" y="14"/>
                  </a:cubicBezTo>
                  <a:cubicBezTo>
                    <a:pt x="11" y="19"/>
                    <a:pt x="2" y="21"/>
                    <a:pt x="1" y="24"/>
                  </a:cubicBezTo>
                  <a:cubicBezTo>
                    <a:pt x="0" y="27"/>
                    <a:pt x="2" y="31"/>
                    <a:pt x="3" y="34"/>
                  </a:cubicBezTo>
                  <a:cubicBezTo>
                    <a:pt x="4" y="37"/>
                    <a:pt x="4" y="40"/>
                    <a:pt x="3" y="43"/>
                  </a:cubicBezTo>
                  <a:cubicBezTo>
                    <a:pt x="3" y="47"/>
                    <a:pt x="5" y="50"/>
                    <a:pt x="9" y="49"/>
                  </a:cubicBezTo>
                  <a:cubicBezTo>
                    <a:pt x="13" y="49"/>
                    <a:pt x="17" y="45"/>
                    <a:pt x="21" y="46"/>
                  </a:cubicBezTo>
                  <a:cubicBezTo>
                    <a:pt x="27" y="47"/>
                    <a:pt x="29" y="52"/>
                    <a:pt x="31" y="57"/>
                  </a:cubicBezTo>
                  <a:cubicBezTo>
                    <a:pt x="34" y="64"/>
                    <a:pt x="41" y="63"/>
                    <a:pt x="47" y="62"/>
                  </a:cubicBezTo>
                  <a:cubicBezTo>
                    <a:pt x="43" y="61"/>
                    <a:pt x="39" y="60"/>
                    <a:pt x="36" y="57"/>
                  </a:cubicBezTo>
                  <a:cubicBezTo>
                    <a:pt x="34" y="55"/>
                    <a:pt x="33" y="52"/>
                    <a:pt x="32" y="49"/>
                  </a:cubicBezTo>
                  <a:cubicBezTo>
                    <a:pt x="31" y="46"/>
                    <a:pt x="30" y="43"/>
                    <a:pt x="28" y="41"/>
                  </a:cubicBezTo>
                  <a:cubicBezTo>
                    <a:pt x="23" y="37"/>
                    <a:pt x="17" y="40"/>
                    <a:pt x="12" y="40"/>
                  </a:cubicBezTo>
                  <a:cubicBezTo>
                    <a:pt x="6" y="40"/>
                    <a:pt x="5" y="35"/>
                    <a:pt x="5" y="30"/>
                  </a:cubicBezTo>
                  <a:cubicBezTo>
                    <a:pt x="5" y="25"/>
                    <a:pt x="7" y="25"/>
                    <a:pt x="10" y="22"/>
                  </a:cubicBezTo>
                  <a:cubicBezTo>
                    <a:pt x="12" y="20"/>
                    <a:pt x="12" y="17"/>
                    <a:pt x="11" y="14"/>
                  </a:cubicBezTo>
                  <a:cubicBezTo>
                    <a:pt x="10" y="12"/>
                    <a:pt x="9" y="10"/>
                    <a:pt x="9" y="8"/>
                  </a:cubicBezTo>
                  <a:cubicBezTo>
                    <a:pt x="10" y="7"/>
                    <a:pt x="11" y="5"/>
                    <a:pt x="12" y="6"/>
                  </a:cubicBezTo>
                </a:path>
              </a:pathLst>
            </a:custGeom>
            <a:solidFill>
              <a:srgbClr val="B3764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9" name="Google Shape;1199;gaf2e114a92_0_2188"/>
            <p:cNvSpPr/>
            <p:nvPr/>
          </p:nvSpPr>
          <p:spPr>
            <a:xfrm>
              <a:off x="6116638" y="2406651"/>
              <a:ext cx="192088" cy="106363"/>
            </a:xfrm>
            <a:custGeom>
              <a:rect b="b" l="l" r="r" t="t"/>
              <a:pathLst>
                <a:path extrusionOk="0" h="27" w="52">
                  <a:moveTo>
                    <a:pt x="0" y="15"/>
                  </a:moveTo>
                  <a:cubicBezTo>
                    <a:pt x="1" y="17"/>
                    <a:pt x="3" y="19"/>
                    <a:pt x="5" y="21"/>
                  </a:cubicBezTo>
                  <a:cubicBezTo>
                    <a:pt x="7" y="22"/>
                    <a:pt x="8" y="24"/>
                    <a:pt x="10" y="25"/>
                  </a:cubicBezTo>
                  <a:cubicBezTo>
                    <a:pt x="14" y="27"/>
                    <a:pt x="17" y="26"/>
                    <a:pt x="20" y="23"/>
                  </a:cubicBezTo>
                  <a:cubicBezTo>
                    <a:pt x="22" y="21"/>
                    <a:pt x="23" y="19"/>
                    <a:pt x="25" y="17"/>
                  </a:cubicBezTo>
                  <a:cubicBezTo>
                    <a:pt x="28" y="15"/>
                    <a:pt x="32" y="14"/>
                    <a:pt x="35" y="13"/>
                  </a:cubicBezTo>
                  <a:cubicBezTo>
                    <a:pt x="41" y="10"/>
                    <a:pt x="47" y="6"/>
                    <a:pt x="52" y="0"/>
                  </a:cubicBezTo>
                  <a:cubicBezTo>
                    <a:pt x="50" y="1"/>
                    <a:pt x="48" y="3"/>
                    <a:pt x="46" y="4"/>
                  </a:cubicBezTo>
                  <a:cubicBezTo>
                    <a:pt x="43" y="5"/>
                    <a:pt x="41" y="6"/>
                    <a:pt x="38" y="7"/>
                  </a:cubicBezTo>
                  <a:cubicBezTo>
                    <a:pt x="33" y="9"/>
                    <a:pt x="28" y="11"/>
                    <a:pt x="23" y="14"/>
                  </a:cubicBezTo>
                  <a:cubicBezTo>
                    <a:pt x="21" y="16"/>
                    <a:pt x="19" y="18"/>
                    <a:pt x="16" y="19"/>
                  </a:cubicBezTo>
                  <a:cubicBezTo>
                    <a:pt x="14" y="19"/>
                    <a:pt x="12" y="19"/>
                    <a:pt x="10" y="19"/>
                  </a:cubicBezTo>
                  <a:cubicBezTo>
                    <a:pt x="6" y="18"/>
                    <a:pt x="3" y="17"/>
                    <a:pt x="0" y="15"/>
                  </a:cubicBezTo>
                </a:path>
              </a:pathLst>
            </a:custGeom>
            <a:solidFill>
              <a:srgbClr val="B3764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0" name="Google Shape;1200;gaf2e114a92_0_2188"/>
            <p:cNvSpPr/>
            <p:nvPr/>
          </p:nvSpPr>
          <p:spPr>
            <a:xfrm>
              <a:off x="5062538" y="2097088"/>
              <a:ext cx="1058863" cy="357188"/>
            </a:xfrm>
            <a:custGeom>
              <a:rect b="b" l="l" r="r" t="t"/>
              <a:pathLst>
                <a:path extrusionOk="0" h="91" w="288">
                  <a:moveTo>
                    <a:pt x="240" y="75"/>
                  </a:moveTo>
                  <a:cubicBezTo>
                    <a:pt x="240" y="75"/>
                    <a:pt x="227" y="67"/>
                    <a:pt x="204" y="68"/>
                  </a:cubicBezTo>
                  <a:cubicBezTo>
                    <a:pt x="181" y="69"/>
                    <a:pt x="132" y="58"/>
                    <a:pt x="103" y="35"/>
                  </a:cubicBezTo>
                  <a:cubicBezTo>
                    <a:pt x="73" y="13"/>
                    <a:pt x="0" y="15"/>
                    <a:pt x="0" y="15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73" y="0"/>
                    <a:pt x="103" y="23"/>
                  </a:cubicBezTo>
                  <a:cubicBezTo>
                    <a:pt x="132" y="45"/>
                    <a:pt x="181" y="59"/>
                    <a:pt x="204" y="58"/>
                  </a:cubicBezTo>
                  <a:cubicBezTo>
                    <a:pt x="226" y="57"/>
                    <a:pt x="249" y="70"/>
                    <a:pt x="249" y="70"/>
                  </a:cubicBezTo>
                  <a:cubicBezTo>
                    <a:pt x="249" y="70"/>
                    <a:pt x="252" y="72"/>
                    <a:pt x="261" y="68"/>
                  </a:cubicBezTo>
                  <a:cubicBezTo>
                    <a:pt x="269" y="64"/>
                    <a:pt x="278" y="64"/>
                    <a:pt x="280" y="69"/>
                  </a:cubicBezTo>
                  <a:cubicBezTo>
                    <a:pt x="280" y="69"/>
                    <a:pt x="273" y="65"/>
                    <a:pt x="265" y="69"/>
                  </a:cubicBezTo>
                  <a:cubicBezTo>
                    <a:pt x="258" y="73"/>
                    <a:pt x="249" y="74"/>
                    <a:pt x="249" y="74"/>
                  </a:cubicBezTo>
                  <a:cubicBezTo>
                    <a:pt x="249" y="74"/>
                    <a:pt x="255" y="78"/>
                    <a:pt x="262" y="78"/>
                  </a:cubicBezTo>
                  <a:cubicBezTo>
                    <a:pt x="269" y="79"/>
                    <a:pt x="283" y="78"/>
                    <a:pt x="288" y="91"/>
                  </a:cubicBezTo>
                  <a:cubicBezTo>
                    <a:pt x="288" y="91"/>
                    <a:pt x="284" y="81"/>
                    <a:pt x="269" y="81"/>
                  </a:cubicBezTo>
                  <a:cubicBezTo>
                    <a:pt x="258" y="81"/>
                    <a:pt x="251" y="80"/>
                    <a:pt x="251" y="80"/>
                  </a:cubicBezTo>
                  <a:cubicBezTo>
                    <a:pt x="251" y="80"/>
                    <a:pt x="256" y="83"/>
                    <a:pt x="253" y="89"/>
                  </a:cubicBezTo>
                  <a:cubicBezTo>
                    <a:pt x="253" y="89"/>
                    <a:pt x="255" y="79"/>
                    <a:pt x="240" y="75"/>
                  </a:cubicBezTo>
                  <a:close/>
                </a:path>
              </a:pathLst>
            </a:custGeom>
            <a:solidFill>
              <a:srgbClr val="E4252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1" name="Google Shape;1201;gaf2e114a92_0_2188"/>
            <p:cNvSpPr/>
            <p:nvPr/>
          </p:nvSpPr>
          <p:spPr>
            <a:xfrm>
              <a:off x="5062538" y="2097088"/>
              <a:ext cx="1058863" cy="357188"/>
            </a:xfrm>
            <a:custGeom>
              <a:rect b="b" l="l" r="r" t="t"/>
              <a:pathLst>
                <a:path extrusionOk="0" h="91" w="288">
                  <a:moveTo>
                    <a:pt x="262" y="78"/>
                  </a:moveTo>
                  <a:cubicBezTo>
                    <a:pt x="259" y="78"/>
                    <a:pt x="257" y="77"/>
                    <a:pt x="255" y="77"/>
                  </a:cubicBezTo>
                  <a:cubicBezTo>
                    <a:pt x="251" y="78"/>
                    <a:pt x="249" y="78"/>
                    <a:pt x="249" y="78"/>
                  </a:cubicBezTo>
                  <a:cubicBezTo>
                    <a:pt x="249" y="78"/>
                    <a:pt x="250" y="79"/>
                    <a:pt x="253" y="80"/>
                  </a:cubicBezTo>
                  <a:cubicBezTo>
                    <a:pt x="255" y="80"/>
                    <a:pt x="261" y="81"/>
                    <a:pt x="269" y="81"/>
                  </a:cubicBezTo>
                  <a:cubicBezTo>
                    <a:pt x="284" y="81"/>
                    <a:pt x="288" y="91"/>
                    <a:pt x="288" y="91"/>
                  </a:cubicBezTo>
                  <a:cubicBezTo>
                    <a:pt x="283" y="78"/>
                    <a:pt x="269" y="79"/>
                    <a:pt x="262" y="78"/>
                  </a:cubicBezTo>
                  <a:close/>
                  <a:moveTo>
                    <a:pt x="250" y="74"/>
                  </a:moveTo>
                  <a:cubicBezTo>
                    <a:pt x="252" y="74"/>
                    <a:pt x="260" y="72"/>
                    <a:pt x="265" y="69"/>
                  </a:cubicBezTo>
                  <a:cubicBezTo>
                    <a:pt x="273" y="65"/>
                    <a:pt x="280" y="69"/>
                    <a:pt x="280" y="69"/>
                  </a:cubicBezTo>
                  <a:cubicBezTo>
                    <a:pt x="278" y="64"/>
                    <a:pt x="269" y="64"/>
                    <a:pt x="261" y="68"/>
                  </a:cubicBezTo>
                  <a:cubicBezTo>
                    <a:pt x="252" y="72"/>
                    <a:pt x="249" y="70"/>
                    <a:pt x="249" y="70"/>
                  </a:cubicBezTo>
                  <a:cubicBezTo>
                    <a:pt x="249" y="70"/>
                    <a:pt x="226" y="57"/>
                    <a:pt x="204" y="58"/>
                  </a:cubicBezTo>
                  <a:cubicBezTo>
                    <a:pt x="181" y="59"/>
                    <a:pt x="132" y="45"/>
                    <a:pt x="103" y="23"/>
                  </a:cubicBezTo>
                  <a:cubicBezTo>
                    <a:pt x="73" y="0"/>
                    <a:pt x="0" y="3"/>
                    <a:pt x="0" y="3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73" y="4"/>
                    <a:pt x="103" y="27"/>
                  </a:cubicBezTo>
                  <a:cubicBezTo>
                    <a:pt x="132" y="49"/>
                    <a:pt x="181" y="63"/>
                    <a:pt x="204" y="62"/>
                  </a:cubicBezTo>
                  <a:cubicBezTo>
                    <a:pt x="226" y="61"/>
                    <a:pt x="249" y="74"/>
                    <a:pt x="249" y="74"/>
                  </a:cubicBezTo>
                  <a:cubicBezTo>
                    <a:pt x="249" y="74"/>
                    <a:pt x="249" y="74"/>
                    <a:pt x="250" y="74"/>
                  </a:cubicBezTo>
                  <a:close/>
                  <a:moveTo>
                    <a:pt x="252" y="84"/>
                  </a:moveTo>
                  <a:cubicBezTo>
                    <a:pt x="252" y="84"/>
                    <a:pt x="253" y="85"/>
                    <a:pt x="253" y="85"/>
                  </a:cubicBezTo>
                  <a:cubicBezTo>
                    <a:pt x="253" y="86"/>
                    <a:pt x="254" y="87"/>
                    <a:pt x="254" y="88"/>
                  </a:cubicBezTo>
                  <a:cubicBezTo>
                    <a:pt x="254" y="86"/>
                    <a:pt x="254" y="85"/>
                    <a:pt x="254" y="84"/>
                  </a:cubicBezTo>
                  <a:cubicBezTo>
                    <a:pt x="253" y="84"/>
                    <a:pt x="253" y="84"/>
                    <a:pt x="252" y="84"/>
                  </a:cubicBezTo>
                  <a:close/>
                </a:path>
              </a:pathLst>
            </a:custGeom>
            <a:solidFill>
              <a:srgbClr val="E85657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2" name="Google Shape;1202;gaf2e114a92_0_2188"/>
            <p:cNvSpPr/>
            <p:nvPr/>
          </p:nvSpPr>
          <p:spPr>
            <a:xfrm>
              <a:off x="5051425" y="2108201"/>
              <a:ext cx="22200" cy="47700"/>
            </a:xfrm>
            <a:prstGeom prst="ellipse">
              <a:avLst/>
            </a:prstGeom>
            <a:solidFill>
              <a:srgbClr val="CC131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3" name="Google Shape;1203;gaf2e114a92_0_2188"/>
            <p:cNvSpPr/>
            <p:nvPr/>
          </p:nvSpPr>
          <p:spPr>
            <a:xfrm>
              <a:off x="6110288" y="1963738"/>
              <a:ext cx="1014413" cy="536575"/>
            </a:xfrm>
            <a:custGeom>
              <a:rect b="b" l="l" r="r" t="t"/>
              <a:pathLst>
                <a:path extrusionOk="0" h="137" w="276">
                  <a:moveTo>
                    <a:pt x="45" y="101"/>
                  </a:moveTo>
                  <a:cubicBezTo>
                    <a:pt x="45" y="101"/>
                    <a:pt x="57" y="92"/>
                    <a:pt x="80" y="90"/>
                  </a:cubicBezTo>
                  <a:cubicBezTo>
                    <a:pt x="103" y="88"/>
                    <a:pt x="150" y="71"/>
                    <a:pt x="177" y="45"/>
                  </a:cubicBezTo>
                  <a:cubicBezTo>
                    <a:pt x="203" y="19"/>
                    <a:pt x="276" y="13"/>
                    <a:pt x="276" y="13"/>
                  </a:cubicBezTo>
                  <a:cubicBezTo>
                    <a:pt x="274" y="0"/>
                    <a:pt x="274" y="0"/>
                    <a:pt x="274" y="0"/>
                  </a:cubicBezTo>
                  <a:cubicBezTo>
                    <a:pt x="274" y="0"/>
                    <a:pt x="202" y="7"/>
                    <a:pt x="175" y="33"/>
                  </a:cubicBezTo>
                  <a:cubicBezTo>
                    <a:pt x="148" y="59"/>
                    <a:pt x="102" y="78"/>
                    <a:pt x="79" y="80"/>
                  </a:cubicBezTo>
                  <a:cubicBezTo>
                    <a:pt x="56" y="82"/>
                    <a:pt x="35" y="97"/>
                    <a:pt x="35" y="97"/>
                  </a:cubicBezTo>
                  <a:cubicBezTo>
                    <a:pt x="35" y="97"/>
                    <a:pt x="32" y="97"/>
                    <a:pt x="27" y="95"/>
                  </a:cubicBezTo>
                  <a:cubicBezTo>
                    <a:pt x="18" y="93"/>
                    <a:pt x="12" y="102"/>
                    <a:pt x="4" y="100"/>
                  </a:cubicBezTo>
                  <a:cubicBezTo>
                    <a:pt x="4" y="100"/>
                    <a:pt x="9" y="104"/>
                    <a:pt x="19" y="98"/>
                  </a:cubicBezTo>
                  <a:cubicBezTo>
                    <a:pt x="26" y="94"/>
                    <a:pt x="34" y="101"/>
                    <a:pt x="34" y="101"/>
                  </a:cubicBezTo>
                  <a:cubicBezTo>
                    <a:pt x="34" y="101"/>
                    <a:pt x="30" y="105"/>
                    <a:pt x="23" y="107"/>
                  </a:cubicBezTo>
                  <a:cubicBezTo>
                    <a:pt x="16" y="108"/>
                    <a:pt x="2" y="109"/>
                    <a:pt x="0" y="123"/>
                  </a:cubicBezTo>
                  <a:cubicBezTo>
                    <a:pt x="0" y="123"/>
                    <a:pt x="2" y="112"/>
                    <a:pt x="17" y="110"/>
                  </a:cubicBezTo>
                  <a:cubicBezTo>
                    <a:pt x="28" y="109"/>
                    <a:pt x="30" y="108"/>
                    <a:pt x="30" y="108"/>
                  </a:cubicBezTo>
                  <a:cubicBezTo>
                    <a:pt x="30" y="108"/>
                    <a:pt x="20" y="120"/>
                    <a:pt x="20" y="137"/>
                  </a:cubicBezTo>
                  <a:cubicBezTo>
                    <a:pt x="20" y="137"/>
                    <a:pt x="20" y="114"/>
                    <a:pt x="45" y="101"/>
                  </a:cubicBezTo>
                  <a:close/>
                </a:path>
              </a:pathLst>
            </a:custGeom>
            <a:solidFill>
              <a:srgbClr val="595EA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4" name="Google Shape;1204;gaf2e114a92_0_2188"/>
            <p:cNvSpPr/>
            <p:nvPr/>
          </p:nvSpPr>
          <p:spPr>
            <a:xfrm>
              <a:off x="6110288" y="1963738"/>
              <a:ext cx="1014413" cy="536575"/>
            </a:xfrm>
            <a:custGeom>
              <a:rect b="b" l="l" r="r" t="t"/>
              <a:pathLst>
                <a:path extrusionOk="0" h="137" w="276">
                  <a:moveTo>
                    <a:pt x="20" y="137"/>
                  </a:moveTo>
                  <a:cubicBezTo>
                    <a:pt x="20" y="137"/>
                    <a:pt x="20" y="128"/>
                    <a:pt x="26" y="118"/>
                  </a:cubicBezTo>
                  <a:cubicBezTo>
                    <a:pt x="28" y="115"/>
                    <a:pt x="30" y="113"/>
                    <a:pt x="30" y="113"/>
                  </a:cubicBezTo>
                  <a:cubicBezTo>
                    <a:pt x="30" y="113"/>
                    <a:pt x="29" y="113"/>
                    <a:pt x="26" y="114"/>
                  </a:cubicBezTo>
                  <a:cubicBezTo>
                    <a:pt x="23" y="119"/>
                    <a:pt x="20" y="127"/>
                    <a:pt x="20" y="137"/>
                  </a:cubicBezTo>
                  <a:close/>
                  <a:moveTo>
                    <a:pt x="274" y="0"/>
                  </a:moveTo>
                  <a:cubicBezTo>
                    <a:pt x="274" y="0"/>
                    <a:pt x="202" y="7"/>
                    <a:pt x="175" y="33"/>
                  </a:cubicBezTo>
                  <a:cubicBezTo>
                    <a:pt x="148" y="59"/>
                    <a:pt x="102" y="78"/>
                    <a:pt x="79" y="80"/>
                  </a:cubicBezTo>
                  <a:cubicBezTo>
                    <a:pt x="56" y="82"/>
                    <a:pt x="35" y="97"/>
                    <a:pt x="35" y="97"/>
                  </a:cubicBezTo>
                  <a:cubicBezTo>
                    <a:pt x="35" y="97"/>
                    <a:pt x="32" y="97"/>
                    <a:pt x="27" y="95"/>
                  </a:cubicBezTo>
                  <a:cubicBezTo>
                    <a:pt x="18" y="93"/>
                    <a:pt x="12" y="102"/>
                    <a:pt x="4" y="100"/>
                  </a:cubicBezTo>
                  <a:cubicBezTo>
                    <a:pt x="4" y="100"/>
                    <a:pt x="9" y="104"/>
                    <a:pt x="19" y="98"/>
                  </a:cubicBezTo>
                  <a:cubicBezTo>
                    <a:pt x="26" y="94"/>
                    <a:pt x="34" y="101"/>
                    <a:pt x="34" y="101"/>
                  </a:cubicBezTo>
                  <a:cubicBezTo>
                    <a:pt x="34" y="101"/>
                    <a:pt x="34" y="102"/>
                    <a:pt x="34" y="102"/>
                  </a:cubicBezTo>
                  <a:cubicBezTo>
                    <a:pt x="35" y="102"/>
                    <a:pt x="35" y="102"/>
                    <a:pt x="35" y="102"/>
                  </a:cubicBezTo>
                  <a:cubicBezTo>
                    <a:pt x="35" y="102"/>
                    <a:pt x="56" y="87"/>
                    <a:pt x="79" y="85"/>
                  </a:cubicBezTo>
                  <a:cubicBezTo>
                    <a:pt x="102" y="83"/>
                    <a:pt x="148" y="64"/>
                    <a:pt x="175" y="38"/>
                  </a:cubicBezTo>
                  <a:cubicBezTo>
                    <a:pt x="202" y="12"/>
                    <a:pt x="274" y="5"/>
                    <a:pt x="274" y="5"/>
                  </a:cubicBezTo>
                  <a:cubicBezTo>
                    <a:pt x="275" y="13"/>
                    <a:pt x="275" y="13"/>
                    <a:pt x="275" y="13"/>
                  </a:cubicBezTo>
                  <a:cubicBezTo>
                    <a:pt x="276" y="13"/>
                    <a:pt x="276" y="13"/>
                    <a:pt x="276" y="13"/>
                  </a:cubicBezTo>
                  <a:lnTo>
                    <a:pt x="274" y="0"/>
                  </a:lnTo>
                  <a:close/>
                  <a:moveTo>
                    <a:pt x="23" y="107"/>
                  </a:moveTo>
                  <a:cubicBezTo>
                    <a:pt x="16" y="108"/>
                    <a:pt x="2" y="109"/>
                    <a:pt x="0" y="123"/>
                  </a:cubicBezTo>
                  <a:cubicBezTo>
                    <a:pt x="0" y="123"/>
                    <a:pt x="2" y="112"/>
                    <a:pt x="17" y="110"/>
                  </a:cubicBezTo>
                  <a:cubicBezTo>
                    <a:pt x="28" y="109"/>
                    <a:pt x="30" y="108"/>
                    <a:pt x="30" y="108"/>
                  </a:cubicBezTo>
                  <a:cubicBezTo>
                    <a:pt x="30" y="108"/>
                    <a:pt x="29" y="109"/>
                    <a:pt x="28" y="110"/>
                  </a:cubicBezTo>
                  <a:cubicBezTo>
                    <a:pt x="32" y="109"/>
                    <a:pt x="34" y="106"/>
                    <a:pt x="34" y="106"/>
                  </a:cubicBezTo>
                  <a:cubicBezTo>
                    <a:pt x="34" y="106"/>
                    <a:pt x="33" y="105"/>
                    <a:pt x="31" y="104"/>
                  </a:cubicBezTo>
                  <a:cubicBezTo>
                    <a:pt x="29" y="105"/>
                    <a:pt x="26" y="106"/>
                    <a:pt x="23" y="107"/>
                  </a:cubicBezTo>
                  <a:close/>
                </a:path>
              </a:pathLst>
            </a:custGeom>
            <a:solidFill>
              <a:srgbClr val="9191C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5" name="Google Shape;1205;gaf2e114a92_0_2188"/>
            <p:cNvSpPr/>
            <p:nvPr/>
          </p:nvSpPr>
          <p:spPr>
            <a:xfrm>
              <a:off x="7108825" y="1963738"/>
              <a:ext cx="25400" cy="50800"/>
            </a:xfrm>
            <a:custGeom>
              <a:rect b="b" l="l" r="r" t="t"/>
              <a:pathLst>
                <a:path extrusionOk="0" h="13" w="7">
                  <a:moveTo>
                    <a:pt x="1" y="7"/>
                  </a:moveTo>
                  <a:cubicBezTo>
                    <a:pt x="1" y="10"/>
                    <a:pt x="3" y="13"/>
                    <a:pt x="4" y="13"/>
                  </a:cubicBezTo>
                  <a:cubicBezTo>
                    <a:pt x="6" y="13"/>
                    <a:pt x="7" y="10"/>
                    <a:pt x="7" y="6"/>
                  </a:cubicBezTo>
                  <a:cubicBezTo>
                    <a:pt x="6" y="3"/>
                    <a:pt x="4" y="0"/>
                    <a:pt x="3" y="0"/>
                  </a:cubicBezTo>
                  <a:cubicBezTo>
                    <a:pt x="1" y="1"/>
                    <a:pt x="0" y="3"/>
                    <a:pt x="1" y="7"/>
                  </a:cubicBezTo>
                  <a:close/>
                </a:path>
              </a:pathLst>
            </a:custGeom>
            <a:solidFill>
              <a:srgbClr val="CC131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6" name="Google Shape;1206;gaf2e114a92_0_2188"/>
            <p:cNvSpPr/>
            <p:nvPr/>
          </p:nvSpPr>
          <p:spPr>
            <a:xfrm>
              <a:off x="7108825" y="1963738"/>
              <a:ext cx="25400" cy="50800"/>
            </a:xfrm>
            <a:custGeom>
              <a:rect b="b" l="l" r="r" t="t"/>
              <a:pathLst>
                <a:path extrusionOk="0" h="13" w="7">
                  <a:moveTo>
                    <a:pt x="1" y="7"/>
                  </a:moveTo>
                  <a:cubicBezTo>
                    <a:pt x="1" y="10"/>
                    <a:pt x="3" y="13"/>
                    <a:pt x="4" y="13"/>
                  </a:cubicBezTo>
                  <a:cubicBezTo>
                    <a:pt x="6" y="13"/>
                    <a:pt x="7" y="10"/>
                    <a:pt x="7" y="6"/>
                  </a:cubicBezTo>
                  <a:cubicBezTo>
                    <a:pt x="6" y="3"/>
                    <a:pt x="4" y="0"/>
                    <a:pt x="3" y="0"/>
                  </a:cubicBezTo>
                  <a:cubicBezTo>
                    <a:pt x="1" y="1"/>
                    <a:pt x="0" y="3"/>
                    <a:pt x="1" y="7"/>
                  </a:cubicBezTo>
                  <a:close/>
                </a:path>
              </a:pathLst>
            </a:custGeom>
            <a:solidFill>
              <a:srgbClr val="3B419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7" name="Google Shape;1207;gaf2e114a92_0_2188"/>
            <p:cNvSpPr/>
            <p:nvPr/>
          </p:nvSpPr>
          <p:spPr>
            <a:xfrm>
              <a:off x="5889625" y="2806701"/>
              <a:ext cx="150813" cy="104775"/>
            </a:xfrm>
            <a:custGeom>
              <a:rect b="b" l="l" r="r" t="t"/>
              <a:pathLst>
                <a:path extrusionOk="0" h="27" w="41">
                  <a:moveTo>
                    <a:pt x="0" y="21"/>
                  </a:moveTo>
                  <a:cubicBezTo>
                    <a:pt x="0" y="21"/>
                    <a:pt x="0" y="21"/>
                    <a:pt x="1" y="22"/>
                  </a:cubicBezTo>
                  <a:cubicBezTo>
                    <a:pt x="2" y="22"/>
                    <a:pt x="3" y="24"/>
                    <a:pt x="4" y="25"/>
                  </a:cubicBezTo>
                  <a:cubicBezTo>
                    <a:pt x="7" y="27"/>
                    <a:pt x="9" y="27"/>
                    <a:pt x="12" y="26"/>
                  </a:cubicBezTo>
                  <a:cubicBezTo>
                    <a:pt x="17" y="23"/>
                    <a:pt x="19" y="19"/>
                    <a:pt x="24" y="16"/>
                  </a:cubicBezTo>
                  <a:cubicBezTo>
                    <a:pt x="28" y="14"/>
                    <a:pt x="32" y="12"/>
                    <a:pt x="35" y="8"/>
                  </a:cubicBezTo>
                  <a:cubicBezTo>
                    <a:pt x="37" y="6"/>
                    <a:pt x="39" y="5"/>
                    <a:pt x="41" y="3"/>
                  </a:cubicBezTo>
                  <a:cubicBezTo>
                    <a:pt x="39" y="0"/>
                    <a:pt x="32" y="5"/>
                    <a:pt x="30" y="5"/>
                  </a:cubicBezTo>
                  <a:cubicBezTo>
                    <a:pt x="26" y="6"/>
                    <a:pt x="22" y="6"/>
                    <a:pt x="18" y="8"/>
                  </a:cubicBezTo>
                  <a:cubicBezTo>
                    <a:pt x="14" y="10"/>
                    <a:pt x="14" y="15"/>
                    <a:pt x="12" y="19"/>
                  </a:cubicBezTo>
                  <a:cubicBezTo>
                    <a:pt x="9" y="22"/>
                    <a:pt x="5" y="23"/>
                    <a:pt x="1" y="22"/>
                  </a:cubicBezTo>
                </a:path>
              </a:pathLst>
            </a:custGeom>
            <a:solidFill>
              <a:srgbClr val="B3764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8" name="Google Shape;1208;gaf2e114a92_0_2188"/>
            <p:cNvSpPr/>
            <p:nvPr/>
          </p:nvSpPr>
          <p:spPr>
            <a:xfrm>
              <a:off x="5870575" y="2617788"/>
              <a:ext cx="1243013" cy="1352550"/>
            </a:xfrm>
            <a:custGeom>
              <a:rect b="b" l="l" r="r" t="t"/>
              <a:pathLst>
                <a:path extrusionOk="0" h="345" w="338">
                  <a:moveTo>
                    <a:pt x="105" y="225"/>
                  </a:moveTo>
                  <a:cubicBezTo>
                    <a:pt x="196" y="233"/>
                    <a:pt x="233" y="213"/>
                    <a:pt x="259" y="134"/>
                  </a:cubicBezTo>
                  <a:cubicBezTo>
                    <a:pt x="284" y="56"/>
                    <a:pt x="338" y="32"/>
                    <a:pt x="338" y="32"/>
                  </a:cubicBezTo>
                  <a:cubicBezTo>
                    <a:pt x="326" y="0"/>
                    <a:pt x="326" y="0"/>
                    <a:pt x="326" y="0"/>
                  </a:cubicBezTo>
                  <a:cubicBezTo>
                    <a:pt x="326" y="0"/>
                    <a:pt x="273" y="24"/>
                    <a:pt x="247" y="102"/>
                  </a:cubicBezTo>
                  <a:cubicBezTo>
                    <a:pt x="221" y="181"/>
                    <a:pt x="200" y="224"/>
                    <a:pt x="109" y="208"/>
                  </a:cubicBezTo>
                  <a:cubicBezTo>
                    <a:pt x="109" y="208"/>
                    <a:pt x="83" y="204"/>
                    <a:pt x="80" y="182"/>
                  </a:cubicBezTo>
                  <a:cubicBezTo>
                    <a:pt x="77" y="159"/>
                    <a:pt x="88" y="110"/>
                    <a:pt x="47" y="84"/>
                  </a:cubicBezTo>
                  <a:cubicBezTo>
                    <a:pt x="47" y="84"/>
                    <a:pt x="69" y="103"/>
                    <a:pt x="69" y="132"/>
                  </a:cubicBezTo>
                  <a:cubicBezTo>
                    <a:pt x="69" y="152"/>
                    <a:pt x="60" y="100"/>
                    <a:pt x="12" y="113"/>
                  </a:cubicBezTo>
                  <a:cubicBezTo>
                    <a:pt x="12" y="113"/>
                    <a:pt x="43" y="101"/>
                    <a:pt x="69" y="152"/>
                  </a:cubicBezTo>
                  <a:cubicBezTo>
                    <a:pt x="74" y="163"/>
                    <a:pt x="63" y="172"/>
                    <a:pt x="72" y="188"/>
                  </a:cubicBezTo>
                  <a:cubicBezTo>
                    <a:pt x="80" y="203"/>
                    <a:pt x="81" y="217"/>
                    <a:pt x="69" y="211"/>
                  </a:cubicBezTo>
                  <a:cubicBezTo>
                    <a:pt x="58" y="206"/>
                    <a:pt x="43" y="209"/>
                    <a:pt x="38" y="195"/>
                  </a:cubicBezTo>
                  <a:cubicBezTo>
                    <a:pt x="34" y="180"/>
                    <a:pt x="25" y="149"/>
                    <a:pt x="0" y="149"/>
                  </a:cubicBezTo>
                  <a:cubicBezTo>
                    <a:pt x="0" y="149"/>
                    <a:pt x="20" y="149"/>
                    <a:pt x="30" y="187"/>
                  </a:cubicBezTo>
                  <a:cubicBezTo>
                    <a:pt x="35" y="207"/>
                    <a:pt x="44" y="214"/>
                    <a:pt x="32" y="219"/>
                  </a:cubicBezTo>
                  <a:cubicBezTo>
                    <a:pt x="20" y="223"/>
                    <a:pt x="9" y="240"/>
                    <a:pt x="9" y="253"/>
                  </a:cubicBezTo>
                  <a:cubicBezTo>
                    <a:pt x="9" y="253"/>
                    <a:pt x="14" y="232"/>
                    <a:pt x="30" y="227"/>
                  </a:cubicBezTo>
                  <a:cubicBezTo>
                    <a:pt x="46" y="221"/>
                    <a:pt x="58" y="206"/>
                    <a:pt x="64" y="225"/>
                  </a:cubicBezTo>
                  <a:cubicBezTo>
                    <a:pt x="69" y="245"/>
                    <a:pt x="62" y="250"/>
                    <a:pt x="64" y="274"/>
                  </a:cubicBezTo>
                  <a:cubicBezTo>
                    <a:pt x="66" y="297"/>
                    <a:pt x="7" y="295"/>
                    <a:pt x="7" y="295"/>
                  </a:cubicBezTo>
                  <a:cubicBezTo>
                    <a:pt x="7" y="295"/>
                    <a:pt x="43" y="302"/>
                    <a:pt x="63" y="292"/>
                  </a:cubicBezTo>
                  <a:cubicBezTo>
                    <a:pt x="83" y="283"/>
                    <a:pt x="59" y="324"/>
                    <a:pt x="36" y="345"/>
                  </a:cubicBezTo>
                  <a:cubicBezTo>
                    <a:pt x="36" y="345"/>
                    <a:pt x="66" y="328"/>
                    <a:pt x="74" y="300"/>
                  </a:cubicBezTo>
                  <a:cubicBezTo>
                    <a:pt x="82" y="273"/>
                    <a:pt x="64" y="222"/>
                    <a:pt x="105" y="225"/>
                  </a:cubicBezTo>
                  <a:close/>
                </a:path>
              </a:pathLst>
            </a:custGeom>
            <a:solidFill>
              <a:srgbClr val="E4252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9" name="Google Shape;1209;gaf2e114a92_0_2188"/>
            <p:cNvSpPr/>
            <p:nvPr/>
          </p:nvSpPr>
          <p:spPr>
            <a:xfrm>
              <a:off x="5870575" y="2617788"/>
              <a:ext cx="1209675" cy="1176338"/>
            </a:xfrm>
            <a:custGeom>
              <a:rect b="b" l="l" r="r" t="t"/>
              <a:pathLst>
                <a:path extrusionOk="0" h="300" w="329">
                  <a:moveTo>
                    <a:pt x="326" y="0"/>
                  </a:moveTo>
                  <a:cubicBezTo>
                    <a:pt x="326" y="0"/>
                    <a:pt x="273" y="24"/>
                    <a:pt x="247" y="102"/>
                  </a:cubicBezTo>
                  <a:cubicBezTo>
                    <a:pt x="221" y="181"/>
                    <a:pt x="200" y="224"/>
                    <a:pt x="109" y="208"/>
                  </a:cubicBezTo>
                  <a:cubicBezTo>
                    <a:pt x="109" y="208"/>
                    <a:pt x="94" y="206"/>
                    <a:pt x="86" y="195"/>
                  </a:cubicBezTo>
                  <a:cubicBezTo>
                    <a:pt x="93" y="211"/>
                    <a:pt x="113" y="214"/>
                    <a:pt x="113" y="214"/>
                  </a:cubicBezTo>
                  <a:cubicBezTo>
                    <a:pt x="203" y="229"/>
                    <a:pt x="224" y="186"/>
                    <a:pt x="250" y="108"/>
                  </a:cubicBezTo>
                  <a:cubicBezTo>
                    <a:pt x="274" y="36"/>
                    <a:pt x="321" y="10"/>
                    <a:pt x="329" y="7"/>
                  </a:cubicBezTo>
                  <a:lnTo>
                    <a:pt x="326" y="0"/>
                  </a:lnTo>
                  <a:close/>
                  <a:moveTo>
                    <a:pt x="54" y="92"/>
                  </a:moveTo>
                  <a:cubicBezTo>
                    <a:pt x="61" y="97"/>
                    <a:pt x="66" y="102"/>
                    <a:pt x="70" y="108"/>
                  </a:cubicBezTo>
                  <a:cubicBezTo>
                    <a:pt x="65" y="99"/>
                    <a:pt x="58" y="90"/>
                    <a:pt x="47" y="84"/>
                  </a:cubicBezTo>
                  <a:cubicBezTo>
                    <a:pt x="47" y="84"/>
                    <a:pt x="50" y="87"/>
                    <a:pt x="54" y="92"/>
                  </a:cubicBezTo>
                  <a:close/>
                  <a:moveTo>
                    <a:pt x="72" y="157"/>
                  </a:moveTo>
                  <a:cubicBezTo>
                    <a:pt x="70" y="153"/>
                    <a:pt x="68" y="149"/>
                    <a:pt x="66" y="146"/>
                  </a:cubicBezTo>
                  <a:cubicBezTo>
                    <a:pt x="67" y="148"/>
                    <a:pt x="68" y="149"/>
                    <a:pt x="69" y="152"/>
                  </a:cubicBezTo>
                  <a:cubicBezTo>
                    <a:pt x="74" y="163"/>
                    <a:pt x="63" y="172"/>
                    <a:pt x="72" y="188"/>
                  </a:cubicBezTo>
                  <a:cubicBezTo>
                    <a:pt x="80" y="203"/>
                    <a:pt x="81" y="217"/>
                    <a:pt x="69" y="211"/>
                  </a:cubicBezTo>
                  <a:cubicBezTo>
                    <a:pt x="60" y="207"/>
                    <a:pt x="49" y="208"/>
                    <a:pt x="42" y="202"/>
                  </a:cubicBezTo>
                  <a:cubicBezTo>
                    <a:pt x="47" y="215"/>
                    <a:pt x="62" y="212"/>
                    <a:pt x="73" y="217"/>
                  </a:cubicBezTo>
                  <a:cubicBezTo>
                    <a:pt x="84" y="222"/>
                    <a:pt x="84" y="208"/>
                    <a:pt x="75" y="193"/>
                  </a:cubicBezTo>
                  <a:cubicBezTo>
                    <a:pt x="66" y="178"/>
                    <a:pt x="78" y="169"/>
                    <a:pt x="72" y="157"/>
                  </a:cubicBezTo>
                  <a:close/>
                  <a:moveTo>
                    <a:pt x="41" y="118"/>
                  </a:moveTo>
                  <a:cubicBezTo>
                    <a:pt x="67" y="125"/>
                    <a:pt x="72" y="153"/>
                    <a:pt x="72" y="138"/>
                  </a:cubicBezTo>
                  <a:cubicBezTo>
                    <a:pt x="72" y="123"/>
                    <a:pt x="66" y="110"/>
                    <a:pt x="60" y="102"/>
                  </a:cubicBezTo>
                  <a:cubicBezTo>
                    <a:pt x="65" y="110"/>
                    <a:pt x="69" y="120"/>
                    <a:pt x="69" y="132"/>
                  </a:cubicBezTo>
                  <a:cubicBezTo>
                    <a:pt x="69" y="151"/>
                    <a:pt x="60" y="103"/>
                    <a:pt x="16" y="112"/>
                  </a:cubicBezTo>
                  <a:cubicBezTo>
                    <a:pt x="21" y="111"/>
                    <a:pt x="30" y="111"/>
                    <a:pt x="41" y="118"/>
                  </a:cubicBezTo>
                  <a:close/>
                  <a:moveTo>
                    <a:pt x="68" y="279"/>
                  </a:moveTo>
                  <a:cubicBezTo>
                    <a:pt x="66" y="255"/>
                    <a:pt x="73" y="250"/>
                    <a:pt x="67" y="231"/>
                  </a:cubicBezTo>
                  <a:cubicBezTo>
                    <a:pt x="66" y="227"/>
                    <a:pt x="64" y="224"/>
                    <a:pt x="63" y="223"/>
                  </a:cubicBezTo>
                  <a:cubicBezTo>
                    <a:pt x="63" y="224"/>
                    <a:pt x="63" y="224"/>
                    <a:pt x="64" y="225"/>
                  </a:cubicBezTo>
                  <a:cubicBezTo>
                    <a:pt x="69" y="245"/>
                    <a:pt x="62" y="250"/>
                    <a:pt x="64" y="274"/>
                  </a:cubicBezTo>
                  <a:cubicBezTo>
                    <a:pt x="66" y="297"/>
                    <a:pt x="7" y="295"/>
                    <a:pt x="7" y="295"/>
                  </a:cubicBezTo>
                  <a:cubicBezTo>
                    <a:pt x="7" y="295"/>
                    <a:pt x="34" y="300"/>
                    <a:pt x="54" y="295"/>
                  </a:cubicBezTo>
                  <a:cubicBezTo>
                    <a:pt x="62" y="292"/>
                    <a:pt x="68" y="287"/>
                    <a:pt x="68" y="279"/>
                  </a:cubicBezTo>
                  <a:close/>
                  <a:moveTo>
                    <a:pt x="29" y="170"/>
                  </a:moveTo>
                  <a:cubicBezTo>
                    <a:pt x="23" y="159"/>
                    <a:pt x="14" y="149"/>
                    <a:pt x="0" y="149"/>
                  </a:cubicBezTo>
                  <a:cubicBezTo>
                    <a:pt x="2" y="149"/>
                    <a:pt x="8" y="150"/>
                    <a:pt x="15" y="157"/>
                  </a:cubicBezTo>
                  <a:cubicBezTo>
                    <a:pt x="21" y="160"/>
                    <a:pt x="25" y="165"/>
                    <a:pt x="29" y="170"/>
                  </a:cubicBezTo>
                  <a:close/>
                  <a:moveTo>
                    <a:pt x="12" y="113"/>
                  </a:moveTo>
                  <a:cubicBezTo>
                    <a:pt x="13" y="112"/>
                    <a:pt x="15" y="112"/>
                    <a:pt x="16" y="112"/>
                  </a:cubicBezTo>
                  <a:cubicBezTo>
                    <a:pt x="13" y="112"/>
                    <a:pt x="12" y="113"/>
                    <a:pt x="12" y="113"/>
                  </a:cubicBezTo>
                  <a:close/>
                </a:path>
              </a:pathLst>
            </a:custGeom>
            <a:solidFill>
              <a:srgbClr val="E85657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0" name="Google Shape;1210;gaf2e114a92_0_2188"/>
            <p:cNvSpPr/>
            <p:nvPr/>
          </p:nvSpPr>
          <p:spPr>
            <a:xfrm>
              <a:off x="7046913" y="2609851"/>
              <a:ext cx="92075" cy="141288"/>
            </a:xfrm>
            <a:custGeom>
              <a:rect b="b" l="l" r="r" t="t"/>
              <a:pathLst>
                <a:path extrusionOk="0" h="36" w="25">
                  <a:moveTo>
                    <a:pt x="22" y="15"/>
                  </a:moveTo>
                  <a:cubicBezTo>
                    <a:pt x="25" y="24"/>
                    <a:pt x="23" y="33"/>
                    <a:pt x="18" y="34"/>
                  </a:cubicBezTo>
                  <a:cubicBezTo>
                    <a:pt x="13" y="36"/>
                    <a:pt x="6" y="30"/>
                    <a:pt x="3" y="21"/>
                  </a:cubicBezTo>
                  <a:cubicBezTo>
                    <a:pt x="0" y="12"/>
                    <a:pt x="2" y="3"/>
                    <a:pt x="7" y="2"/>
                  </a:cubicBezTo>
                  <a:cubicBezTo>
                    <a:pt x="12" y="0"/>
                    <a:pt x="19" y="6"/>
                    <a:pt x="22" y="15"/>
                  </a:cubicBezTo>
                  <a:close/>
                </a:path>
              </a:pathLst>
            </a:custGeom>
            <a:solidFill>
              <a:srgbClr val="CC131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1" name="Google Shape;1211;gaf2e114a92_0_2188"/>
            <p:cNvSpPr/>
            <p:nvPr/>
          </p:nvSpPr>
          <p:spPr>
            <a:xfrm>
              <a:off x="6400800" y="2751138"/>
              <a:ext cx="69850" cy="82550"/>
            </a:xfrm>
            <a:custGeom>
              <a:rect b="b" l="l" r="r" t="t"/>
              <a:pathLst>
                <a:path extrusionOk="0" h="21" w="19">
                  <a:moveTo>
                    <a:pt x="0" y="4"/>
                  </a:moveTo>
                  <a:cubicBezTo>
                    <a:pt x="2" y="6"/>
                    <a:pt x="5" y="10"/>
                    <a:pt x="8" y="10"/>
                  </a:cubicBezTo>
                  <a:cubicBezTo>
                    <a:pt x="13" y="11"/>
                    <a:pt x="18" y="5"/>
                    <a:pt x="18" y="0"/>
                  </a:cubicBezTo>
                  <a:cubicBezTo>
                    <a:pt x="19" y="6"/>
                    <a:pt x="16" y="11"/>
                    <a:pt x="11" y="13"/>
                  </a:cubicBezTo>
                  <a:cubicBezTo>
                    <a:pt x="6" y="15"/>
                    <a:pt x="3" y="16"/>
                    <a:pt x="3" y="21"/>
                  </a:cubicBezTo>
                  <a:cubicBezTo>
                    <a:pt x="2" y="19"/>
                    <a:pt x="3" y="15"/>
                    <a:pt x="3" y="13"/>
                  </a:cubicBezTo>
                  <a:cubicBezTo>
                    <a:pt x="2" y="10"/>
                    <a:pt x="2" y="8"/>
                    <a:pt x="1" y="6"/>
                  </a:cubicBezTo>
                </a:path>
              </a:pathLst>
            </a:custGeom>
            <a:solidFill>
              <a:srgbClr val="F9EDD7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2" name="Google Shape;1212;gaf2e114a92_0_2188"/>
            <p:cNvSpPr/>
            <p:nvPr/>
          </p:nvSpPr>
          <p:spPr>
            <a:xfrm>
              <a:off x="5724525" y="4373563"/>
              <a:ext cx="161925" cy="117475"/>
            </a:xfrm>
            <a:custGeom>
              <a:rect b="b" l="l" r="r" t="t"/>
              <a:pathLst>
                <a:path extrusionOk="0" h="30" w="44">
                  <a:moveTo>
                    <a:pt x="39" y="6"/>
                  </a:moveTo>
                  <a:cubicBezTo>
                    <a:pt x="35" y="0"/>
                    <a:pt x="24" y="0"/>
                    <a:pt x="19" y="2"/>
                  </a:cubicBezTo>
                  <a:cubicBezTo>
                    <a:pt x="14" y="4"/>
                    <a:pt x="0" y="16"/>
                    <a:pt x="3" y="23"/>
                  </a:cubicBezTo>
                  <a:cubicBezTo>
                    <a:pt x="7" y="30"/>
                    <a:pt x="13" y="20"/>
                    <a:pt x="17" y="19"/>
                  </a:cubicBezTo>
                  <a:cubicBezTo>
                    <a:pt x="22" y="17"/>
                    <a:pt x="25" y="18"/>
                    <a:pt x="30" y="18"/>
                  </a:cubicBezTo>
                  <a:cubicBezTo>
                    <a:pt x="38" y="18"/>
                    <a:pt x="44" y="12"/>
                    <a:pt x="37" y="6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3" name="Google Shape;1213;gaf2e114a92_0_2188"/>
            <p:cNvSpPr/>
            <p:nvPr/>
          </p:nvSpPr>
          <p:spPr>
            <a:xfrm>
              <a:off x="5867400" y="4440238"/>
              <a:ext cx="142875" cy="79375"/>
            </a:xfrm>
            <a:custGeom>
              <a:rect b="b" l="l" r="r" t="t"/>
              <a:pathLst>
                <a:path extrusionOk="0" h="20" w="39">
                  <a:moveTo>
                    <a:pt x="8" y="0"/>
                  </a:moveTo>
                  <a:cubicBezTo>
                    <a:pt x="12" y="3"/>
                    <a:pt x="39" y="20"/>
                    <a:pt x="19" y="20"/>
                  </a:cubicBezTo>
                  <a:cubicBezTo>
                    <a:pt x="12" y="20"/>
                    <a:pt x="0" y="7"/>
                    <a:pt x="10" y="3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4" name="Google Shape;1214;gaf2e114a92_0_2188"/>
            <p:cNvSpPr/>
            <p:nvPr/>
          </p:nvSpPr>
          <p:spPr>
            <a:xfrm>
              <a:off x="6051550" y="4421188"/>
              <a:ext cx="84138" cy="74613"/>
            </a:xfrm>
            <a:custGeom>
              <a:rect b="b" l="l" r="r" t="t"/>
              <a:pathLst>
                <a:path extrusionOk="0" h="19" w="23">
                  <a:moveTo>
                    <a:pt x="2" y="6"/>
                  </a:moveTo>
                  <a:cubicBezTo>
                    <a:pt x="7" y="2"/>
                    <a:pt x="9" y="0"/>
                    <a:pt x="15" y="4"/>
                  </a:cubicBezTo>
                  <a:cubicBezTo>
                    <a:pt x="19" y="7"/>
                    <a:pt x="23" y="12"/>
                    <a:pt x="23" y="16"/>
                  </a:cubicBezTo>
                  <a:cubicBezTo>
                    <a:pt x="17" y="19"/>
                    <a:pt x="0" y="9"/>
                    <a:pt x="4" y="6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5" name="Google Shape;1215;gaf2e114a92_0_2188"/>
            <p:cNvSpPr/>
            <p:nvPr/>
          </p:nvSpPr>
          <p:spPr>
            <a:xfrm>
              <a:off x="5976938" y="4479926"/>
              <a:ext cx="66675" cy="66675"/>
            </a:xfrm>
            <a:custGeom>
              <a:rect b="b" l="l" r="r" t="t"/>
              <a:pathLst>
                <a:path extrusionOk="0" h="17" w="18">
                  <a:moveTo>
                    <a:pt x="5" y="0"/>
                  </a:moveTo>
                  <a:cubicBezTo>
                    <a:pt x="0" y="4"/>
                    <a:pt x="4" y="17"/>
                    <a:pt x="10" y="15"/>
                  </a:cubicBezTo>
                  <a:cubicBezTo>
                    <a:pt x="18" y="12"/>
                    <a:pt x="13" y="1"/>
                    <a:pt x="5" y="1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6" name="Google Shape;1216;gaf2e114a92_0_2188"/>
            <p:cNvSpPr/>
            <p:nvPr/>
          </p:nvSpPr>
          <p:spPr>
            <a:xfrm>
              <a:off x="5668963" y="4506913"/>
              <a:ext cx="50800" cy="74613"/>
            </a:xfrm>
            <a:custGeom>
              <a:rect b="b" l="l" r="r" t="t"/>
              <a:pathLst>
                <a:path extrusionOk="0" h="19" w="14">
                  <a:moveTo>
                    <a:pt x="10" y="0"/>
                  </a:moveTo>
                  <a:cubicBezTo>
                    <a:pt x="5" y="3"/>
                    <a:pt x="0" y="5"/>
                    <a:pt x="0" y="11"/>
                  </a:cubicBezTo>
                  <a:cubicBezTo>
                    <a:pt x="0" y="15"/>
                    <a:pt x="2" y="19"/>
                    <a:pt x="6" y="19"/>
                  </a:cubicBezTo>
                  <a:cubicBezTo>
                    <a:pt x="13" y="18"/>
                    <a:pt x="14" y="7"/>
                    <a:pt x="10" y="3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7" name="Google Shape;1217;gaf2e114a92_0_2188"/>
            <p:cNvSpPr/>
            <p:nvPr/>
          </p:nvSpPr>
          <p:spPr>
            <a:xfrm>
              <a:off x="5719763" y="4498976"/>
              <a:ext cx="74613" cy="55563"/>
            </a:xfrm>
            <a:custGeom>
              <a:rect b="b" l="l" r="r" t="t"/>
              <a:pathLst>
                <a:path extrusionOk="0" h="14" w="20">
                  <a:moveTo>
                    <a:pt x="18" y="0"/>
                  </a:moveTo>
                  <a:cubicBezTo>
                    <a:pt x="13" y="1"/>
                    <a:pt x="0" y="13"/>
                    <a:pt x="11" y="14"/>
                  </a:cubicBezTo>
                  <a:cubicBezTo>
                    <a:pt x="10" y="14"/>
                    <a:pt x="19" y="9"/>
                    <a:pt x="19" y="9"/>
                  </a:cubicBezTo>
                  <a:cubicBezTo>
                    <a:pt x="20" y="6"/>
                    <a:pt x="19" y="3"/>
                    <a:pt x="16" y="2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8" name="Google Shape;1218;gaf2e114a92_0_2188"/>
            <p:cNvSpPr/>
            <p:nvPr/>
          </p:nvSpPr>
          <p:spPr>
            <a:xfrm>
              <a:off x="5640388" y="4808538"/>
              <a:ext cx="120650" cy="192088"/>
            </a:xfrm>
            <a:custGeom>
              <a:rect b="b" l="l" r="r" t="t"/>
              <a:pathLst>
                <a:path extrusionOk="0" h="49" w="33">
                  <a:moveTo>
                    <a:pt x="19" y="5"/>
                  </a:moveTo>
                  <a:cubicBezTo>
                    <a:pt x="15" y="6"/>
                    <a:pt x="11" y="3"/>
                    <a:pt x="8" y="2"/>
                  </a:cubicBezTo>
                  <a:cubicBezTo>
                    <a:pt x="4" y="0"/>
                    <a:pt x="3" y="2"/>
                    <a:pt x="5" y="6"/>
                  </a:cubicBezTo>
                  <a:cubicBezTo>
                    <a:pt x="6" y="10"/>
                    <a:pt x="7" y="12"/>
                    <a:pt x="8" y="17"/>
                  </a:cubicBezTo>
                  <a:cubicBezTo>
                    <a:pt x="8" y="20"/>
                    <a:pt x="10" y="24"/>
                    <a:pt x="9" y="27"/>
                  </a:cubicBezTo>
                  <a:cubicBezTo>
                    <a:pt x="9" y="31"/>
                    <a:pt x="7" y="35"/>
                    <a:pt x="4" y="37"/>
                  </a:cubicBezTo>
                  <a:cubicBezTo>
                    <a:pt x="2" y="38"/>
                    <a:pt x="0" y="40"/>
                    <a:pt x="0" y="43"/>
                  </a:cubicBezTo>
                  <a:cubicBezTo>
                    <a:pt x="1" y="46"/>
                    <a:pt x="6" y="48"/>
                    <a:pt x="9" y="48"/>
                  </a:cubicBezTo>
                  <a:cubicBezTo>
                    <a:pt x="13" y="49"/>
                    <a:pt x="19" y="48"/>
                    <a:pt x="24" y="46"/>
                  </a:cubicBezTo>
                  <a:cubicBezTo>
                    <a:pt x="26" y="45"/>
                    <a:pt x="28" y="44"/>
                    <a:pt x="29" y="43"/>
                  </a:cubicBezTo>
                  <a:cubicBezTo>
                    <a:pt x="31" y="42"/>
                    <a:pt x="32" y="40"/>
                    <a:pt x="33" y="40"/>
                  </a:cubicBezTo>
                  <a:cubicBezTo>
                    <a:pt x="27" y="40"/>
                    <a:pt x="20" y="44"/>
                    <a:pt x="13" y="43"/>
                  </a:cubicBezTo>
                  <a:cubicBezTo>
                    <a:pt x="4" y="41"/>
                    <a:pt x="16" y="28"/>
                    <a:pt x="15" y="23"/>
                  </a:cubicBezTo>
                  <a:cubicBezTo>
                    <a:pt x="15" y="20"/>
                    <a:pt x="12" y="17"/>
                    <a:pt x="12" y="14"/>
                  </a:cubicBezTo>
                  <a:cubicBezTo>
                    <a:pt x="13" y="12"/>
                    <a:pt x="14" y="10"/>
                    <a:pt x="13" y="8"/>
                  </a:cubicBezTo>
                  <a:cubicBezTo>
                    <a:pt x="12" y="7"/>
                    <a:pt x="11" y="6"/>
                    <a:pt x="13" y="5"/>
                  </a:cubicBezTo>
                  <a:cubicBezTo>
                    <a:pt x="15" y="5"/>
                    <a:pt x="17" y="6"/>
                    <a:pt x="18" y="7"/>
                  </a:cubicBezTo>
                </a:path>
              </a:pathLst>
            </a:custGeom>
            <a:solidFill>
              <a:srgbClr val="B3764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9" name="Google Shape;1219;gaf2e114a92_0_2188"/>
            <p:cNvSpPr/>
            <p:nvPr/>
          </p:nvSpPr>
          <p:spPr>
            <a:xfrm>
              <a:off x="6040438" y="4872038"/>
              <a:ext cx="131763" cy="77788"/>
            </a:xfrm>
            <a:custGeom>
              <a:rect b="b" l="l" r="r" t="t"/>
              <a:pathLst>
                <a:path extrusionOk="0" h="20" w="36">
                  <a:moveTo>
                    <a:pt x="0" y="1"/>
                  </a:moveTo>
                  <a:cubicBezTo>
                    <a:pt x="0" y="1"/>
                    <a:pt x="3" y="3"/>
                    <a:pt x="4" y="3"/>
                  </a:cubicBezTo>
                  <a:cubicBezTo>
                    <a:pt x="6" y="5"/>
                    <a:pt x="8" y="8"/>
                    <a:pt x="10" y="10"/>
                  </a:cubicBezTo>
                  <a:cubicBezTo>
                    <a:pt x="12" y="13"/>
                    <a:pt x="15" y="17"/>
                    <a:pt x="18" y="18"/>
                  </a:cubicBezTo>
                  <a:cubicBezTo>
                    <a:pt x="21" y="20"/>
                    <a:pt x="25" y="17"/>
                    <a:pt x="28" y="16"/>
                  </a:cubicBezTo>
                  <a:cubicBezTo>
                    <a:pt x="30" y="16"/>
                    <a:pt x="35" y="15"/>
                    <a:pt x="36" y="12"/>
                  </a:cubicBezTo>
                  <a:cubicBezTo>
                    <a:pt x="30" y="10"/>
                    <a:pt x="23" y="17"/>
                    <a:pt x="17" y="11"/>
                  </a:cubicBezTo>
                  <a:cubicBezTo>
                    <a:pt x="15" y="8"/>
                    <a:pt x="13" y="5"/>
                    <a:pt x="10" y="3"/>
                  </a:cubicBezTo>
                  <a:cubicBezTo>
                    <a:pt x="8" y="2"/>
                    <a:pt x="7" y="1"/>
                    <a:pt x="5" y="0"/>
                  </a:cubicBezTo>
                  <a:cubicBezTo>
                    <a:pt x="4" y="0"/>
                    <a:pt x="3" y="0"/>
                    <a:pt x="2" y="0"/>
                  </a:cubicBezTo>
                </a:path>
              </a:pathLst>
            </a:custGeom>
            <a:solidFill>
              <a:srgbClr val="B3764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0" name="Google Shape;1220;gaf2e114a92_0_2188"/>
            <p:cNvSpPr/>
            <p:nvPr/>
          </p:nvSpPr>
          <p:spPr>
            <a:xfrm>
              <a:off x="6202363" y="4867276"/>
              <a:ext cx="128588" cy="90488"/>
            </a:xfrm>
            <a:custGeom>
              <a:rect b="b" l="l" r="r" t="t"/>
              <a:pathLst>
                <a:path extrusionOk="0" h="23" w="35">
                  <a:moveTo>
                    <a:pt x="0" y="0"/>
                  </a:moveTo>
                  <a:cubicBezTo>
                    <a:pt x="4" y="3"/>
                    <a:pt x="5" y="7"/>
                    <a:pt x="8" y="10"/>
                  </a:cubicBezTo>
                  <a:cubicBezTo>
                    <a:pt x="10" y="12"/>
                    <a:pt x="15" y="12"/>
                    <a:pt x="17" y="13"/>
                  </a:cubicBezTo>
                  <a:cubicBezTo>
                    <a:pt x="22" y="14"/>
                    <a:pt x="23" y="16"/>
                    <a:pt x="27" y="18"/>
                  </a:cubicBezTo>
                  <a:cubicBezTo>
                    <a:pt x="29" y="20"/>
                    <a:pt x="32" y="23"/>
                    <a:pt x="34" y="19"/>
                  </a:cubicBezTo>
                  <a:cubicBezTo>
                    <a:pt x="35" y="18"/>
                    <a:pt x="35" y="15"/>
                    <a:pt x="34" y="13"/>
                  </a:cubicBezTo>
                  <a:cubicBezTo>
                    <a:pt x="33" y="12"/>
                    <a:pt x="32" y="12"/>
                    <a:pt x="31" y="12"/>
                  </a:cubicBezTo>
                  <a:cubicBezTo>
                    <a:pt x="26" y="12"/>
                    <a:pt x="22" y="10"/>
                    <a:pt x="18" y="8"/>
                  </a:cubicBezTo>
                  <a:cubicBezTo>
                    <a:pt x="16" y="7"/>
                    <a:pt x="14" y="6"/>
                    <a:pt x="13" y="6"/>
                  </a:cubicBezTo>
                  <a:cubicBezTo>
                    <a:pt x="11" y="6"/>
                    <a:pt x="10" y="6"/>
                    <a:pt x="8" y="5"/>
                  </a:cubicBezTo>
                  <a:cubicBezTo>
                    <a:pt x="6" y="4"/>
                    <a:pt x="5" y="2"/>
                    <a:pt x="3" y="1"/>
                  </a:cubicBezTo>
                </a:path>
              </a:pathLst>
            </a:custGeom>
            <a:solidFill>
              <a:srgbClr val="B3764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1" name="Google Shape;1221;gaf2e114a92_0_2188"/>
            <p:cNvSpPr/>
            <p:nvPr/>
          </p:nvSpPr>
          <p:spPr>
            <a:xfrm>
              <a:off x="5121275" y="4699001"/>
              <a:ext cx="952500" cy="623888"/>
            </a:xfrm>
            <a:custGeom>
              <a:rect b="b" l="l" r="r" t="t"/>
              <a:pathLst>
                <a:path extrusionOk="0" h="159" w="259">
                  <a:moveTo>
                    <a:pt x="217" y="28"/>
                  </a:moveTo>
                  <a:cubicBezTo>
                    <a:pt x="217" y="28"/>
                    <a:pt x="206" y="39"/>
                    <a:pt x="184" y="44"/>
                  </a:cubicBezTo>
                  <a:cubicBezTo>
                    <a:pt x="162" y="49"/>
                    <a:pt x="117" y="72"/>
                    <a:pt x="95" y="101"/>
                  </a:cubicBezTo>
                  <a:cubicBezTo>
                    <a:pt x="72" y="131"/>
                    <a:pt x="0" y="147"/>
                    <a:pt x="0" y="147"/>
                  </a:cubicBezTo>
                  <a:cubicBezTo>
                    <a:pt x="4" y="159"/>
                    <a:pt x="4" y="159"/>
                    <a:pt x="4" y="159"/>
                  </a:cubicBezTo>
                  <a:cubicBezTo>
                    <a:pt x="4" y="159"/>
                    <a:pt x="75" y="143"/>
                    <a:pt x="98" y="114"/>
                  </a:cubicBezTo>
                  <a:cubicBezTo>
                    <a:pt x="120" y="84"/>
                    <a:pt x="164" y="59"/>
                    <a:pt x="186" y="54"/>
                  </a:cubicBezTo>
                  <a:cubicBezTo>
                    <a:pt x="209" y="49"/>
                    <a:pt x="227" y="31"/>
                    <a:pt x="227" y="31"/>
                  </a:cubicBezTo>
                  <a:cubicBezTo>
                    <a:pt x="227" y="31"/>
                    <a:pt x="230" y="28"/>
                    <a:pt x="239" y="30"/>
                  </a:cubicBezTo>
                  <a:cubicBezTo>
                    <a:pt x="248" y="31"/>
                    <a:pt x="256" y="29"/>
                    <a:pt x="258" y="24"/>
                  </a:cubicBezTo>
                  <a:cubicBezTo>
                    <a:pt x="258" y="24"/>
                    <a:pt x="252" y="30"/>
                    <a:pt x="243" y="28"/>
                  </a:cubicBezTo>
                  <a:cubicBezTo>
                    <a:pt x="236" y="26"/>
                    <a:pt x="226" y="27"/>
                    <a:pt x="226" y="27"/>
                  </a:cubicBezTo>
                  <a:cubicBezTo>
                    <a:pt x="226" y="27"/>
                    <a:pt x="231" y="22"/>
                    <a:pt x="238" y="19"/>
                  </a:cubicBezTo>
                  <a:cubicBezTo>
                    <a:pt x="245" y="17"/>
                    <a:pt x="258" y="15"/>
                    <a:pt x="259" y="0"/>
                  </a:cubicBezTo>
                  <a:cubicBezTo>
                    <a:pt x="259" y="0"/>
                    <a:pt x="258" y="11"/>
                    <a:pt x="244" y="15"/>
                  </a:cubicBezTo>
                  <a:cubicBezTo>
                    <a:pt x="233" y="18"/>
                    <a:pt x="227" y="21"/>
                    <a:pt x="227" y="21"/>
                  </a:cubicBezTo>
                  <a:cubicBezTo>
                    <a:pt x="227" y="21"/>
                    <a:pt x="231" y="16"/>
                    <a:pt x="227" y="11"/>
                  </a:cubicBezTo>
                  <a:cubicBezTo>
                    <a:pt x="227" y="11"/>
                    <a:pt x="231" y="21"/>
                    <a:pt x="217" y="28"/>
                  </a:cubicBezTo>
                  <a:close/>
                </a:path>
              </a:pathLst>
            </a:custGeom>
            <a:solidFill>
              <a:srgbClr val="E4252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2" name="Google Shape;1222;gaf2e114a92_0_2188"/>
            <p:cNvSpPr/>
            <p:nvPr/>
          </p:nvSpPr>
          <p:spPr>
            <a:xfrm>
              <a:off x="5132388" y="4699001"/>
              <a:ext cx="941388" cy="623888"/>
            </a:xfrm>
            <a:custGeom>
              <a:rect b="b" l="l" r="r" t="t"/>
              <a:pathLst>
                <a:path extrusionOk="0" h="159" w="256">
                  <a:moveTo>
                    <a:pt x="256" y="0"/>
                  </a:moveTo>
                  <a:cubicBezTo>
                    <a:pt x="256" y="0"/>
                    <a:pt x="255" y="11"/>
                    <a:pt x="241" y="15"/>
                  </a:cubicBezTo>
                  <a:cubicBezTo>
                    <a:pt x="233" y="17"/>
                    <a:pt x="228" y="19"/>
                    <a:pt x="225" y="20"/>
                  </a:cubicBezTo>
                  <a:cubicBezTo>
                    <a:pt x="223" y="22"/>
                    <a:pt x="222" y="23"/>
                    <a:pt x="222" y="23"/>
                  </a:cubicBezTo>
                  <a:cubicBezTo>
                    <a:pt x="222" y="23"/>
                    <a:pt x="225" y="23"/>
                    <a:pt x="228" y="23"/>
                  </a:cubicBezTo>
                  <a:cubicBezTo>
                    <a:pt x="230" y="22"/>
                    <a:pt x="232" y="20"/>
                    <a:pt x="235" y="19"/>
                  </a:cubicBezTo>
                  <a:cubicBezTo>
                    <a:pt x="242" y="17"/>
                    <a:pt x="255" y="15"/>
                    <a:pt x="256" y="0"/>
                  </a:cubicBezTo>
                  <a:close/>
                  <a:moveTo>
                    <a:pt x="223" y="27"/>
                  </a:moveTo>
                  <a:cubicBezTo>
                    <a:pt x="223" y="27"/>
                    <a:pt x="205" y="45"/>
                    <a:pt x="182" y="50"/>
                  </a:cubicBezTo>
                  <a:cubicBezTo>
                    <a:pt x="160" y="55"/>
                    <a:pt x="116" y="80"/>
                    <a:pt x="94" y="110"/>
                  </a:cubicBezTo>
                  <a:cubicBezTo>
                    <a:pt x="71" y="139"/>
                    <a:pt x="0" y="155"/>
                    <a:pt x="0" y="155"/>
                  </a:cubicBezTo>
                  <a:cubicBezTo>
                    <a:pt x="1" y="159"/>
                    <a:pt x="1" y="159"/>
                    <a:pt x="1" y="159"/>
                  </a:cubicBezTo>
                  <a:cubicBezTo>
                    <a:pt x="1" y="159"/>
                    <a:pt x="72" y="143"/>
                    <a:pt x="95" y="114"/>
                  </a:cubicBezTo>
                  <a:cubicBezTo>
                    <a:pt x="117" y="84"/>
                    <a:pt x="161" y="59"/>
                    <a:pt x="183" y="54"/>
                  </a:cubicBezTo>
                  <a:cubicBezTo>
                    <a:pt x="206" y="49"/>
                    <a:pt x="224" y="31"/>
                    <a:pt x="224" y="31"/>
                  </a:cubicBezTo>
                  <a:cubicBezTo>
                    <a:pt x="224" y="31"/>
                    <a:pt x="227" y="28"/>
                    <a:pt x="236" y="30"/>
                  </a:cubicBezTo>
                  <a:cubicBezTo>
                    <a:pt x="245" y="31"/>
                    <a:pt x="253" y="29"/>
                    <a:pt x="255" y="24"/>
                  </a:cubicBezTo>
                  <a:cubicBezTo>
                    <a:pt x="255" y="24"/>
                    <a:pt x="249" y="30"/>
                    <a:pt x="240" y="28"/>
                  </a:cubicBezTo>
                  <a:cubicBezTo>
                    <a:pt x="234" y="26"/>
                    <a:pt x="226" y="27"/>
                    <a:pt x="224" y="27"/>
                  </a:cubicBezTo>
                  <a:cubicBezTo>
                    <a:pt x="224" y="27"/>
                    <a:pt x="223" y="27"/>
                    <a:pt x="223" y="27"/>
                  </a:cubicBezTo>
                  <a:close/>
                  <a:moveTo>
                    <a:pt x="226" y="16"/>
                  </a:moveTo>
                  <a:cubicBezTo>
                    <a:pt x="226" y="15"/>
                    <a:pt x="225" y="14"/>
                    <a:pt x="225" y="12"/>
                  </a:cubicBezTo>
                  <a:cubicBezTo>
                    <a:pt x="225" y="14"/>
                    <a:pt x="224" y="15"/>
                    <a:pt x="224" y="15"/>
                  </a:cubicBezTo>
                  <a:cubicBezTo>
                    <a:pt x="224" y="16"/>
                    <a:pt x="224" y="16"/>
                    <a:pt x="224" y="17"/>
                  </a:cubicBezTo>
                  <a:cubicBezTo>
                    <a:pt x="224" y="17"/>
                    <a:pt x="225" y="16"/>
                    <a:pt x="226" y="16"/>
                  </a:cubicBezTo>
                  <a:close/>
                </a:path>
              </a:pathLst>
            </a:custGeom>
            <a:solidFill>
              <a:srgbClr val="E85657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3" name="Google Shape;1223;gaf2e114a92_0_2188"/>
            <p:cNvSpPr/>
            <p:nvPr/>
          </p:nvSpPr>
          <p:spPr>
            <a:xfrm>
              <a:off x="5114925" y="5270501"/>
              <a:ext cx="25400" cy="55563"/>
            </a:xfrm>
            <a:custGeom>
              <a:rect b="b" l="l" r="r" t="t"/>
              <a:pathLst>
                <a:path extrusionOk="0" h="14" w="7">
                  <a:moveTo>
                    <a:pt x="7" y="6"/>
                  </a:moveTo>
                  <a:cubicBezTo>
                    <a:pt x="6" y="3"/>
                    <a:pt x="4" y="0"/>
                    <a:pt x="2" y="1"/>
                  </a:cubicBezTo>
                  <a:cubicBezTo>
                    <a:pt x="0" y="1"/>
                    <a:pt x="0" y="4"/>
                    <a:pt x="1" y="8"/>
                  </a:cubicBezTo>
                  <a:cubicBezTo>
                    <a:pt x="2" y="11"/>
                    <a:pt x="4" y="14"/>
                    <a:pt x="5" y="13"/>
                  </a:cubicBezTo>
                  <a:cubicBezTo>
                    <a:pt x="7" y="13"/>
                    <a:pt x="7" y="10"/>
                    <a:pt x="7" y="6"/>
                  </a:cubicBezTo>
                  <a:close/>
                </a:path>
              </a:pathLst>
            </a:custGeom>
            <a:solidFill>
              <a:srgbClr val="CC131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4" name="Google Shape;1224;gaf2e114a92_0_2188"/>
            <p:cNvSpPr/>
            <p:nvPr/>
          </p:nvSpPr>
          <p:spPr>
            <a:xfrm>
              <a:off x="6026150" y="4679951"/>
              <a:ext cx="1031875" cy="485775"/>
            </a:xfrm>
            <a:custGeom>
              <a:rect b="b" l="l" r="r" t="t"/>
              <a:pathLst>
                <a:path extrusionOk="0" h="124" w="281">
                  <a:moveTo>
                    <a:pt x="46" y="35"/>
                  </a:moveTo>
                  <a:cubicBezTo>
                    <a:pt x="46" y="35"/>
                    <a:pt x="59" y="44"/>
                    <a:pt x="82" y="45"/>
                  </a:cubicBezTo>
                  <a:cubicBezTo>
                    <a:pt x="104" y="45"/>
                    <a:pt x="153" y="60"/>
                    <a:pt x="180" y="84"/>
                  </a:cubicBezTo>
                  <a:cubicBezTo>
                    <a:pt x="208" y="109"/>
                    <a:pt x="281" y="112"/>
                    <a:pt x="281" y="112"/>
                  </a:cubicBezTo>
                  <a:cubicBezTo>
                    <a:pt x="280" y="124"/>
                    <a:pt x="280" y="124"/>
                    <a:pt x="280" y="124"/>
                  </a:cubicBezTo>
                  <a:cubicBezTo>
                    <a:pt x="280" y="124"/>
                    <a:pt x="207" y="122"/>
                    <a:pt x="179" y="97"/>
                  </a:cubicBezTo>
                  <a:cubicBezTo>
                    <a:pt x="152" y="72"/>
                    <a:pt x="104" y="55"/>
                    <a:pt x="81" y="55"/>
                  </a:cubicBezTo>
                  <a:cubicBezTo>
                    <a:pt x="58" y="54"/>
                    <a:pt x="37" y="40"/>
                    <a:pt x="37" y="40"/>
                  </a:cubicBezTo>
                  <a:cubicBezTo>
                    <a:pt x="37" y="40"/>
                    <a:pt x="34" y="40"/>
                    <a:pt x="28" y="42"/>
                  </a:cubicBezTo>
                  <a:cubicBezTo>
                    <a:pt x="20" y="45"/>
                    <a:pt x="13" y="36"/>
                    <a:pt x="5" y="38"/>
                  </a:cubicBezTo>
                  <a:cubicBezTo>
                    <a:pt x="5" y="38"/>
                    <a:pt x="10" y="34"/>
                    <a:pt x="21" y="39"/>
                  </a:cubicBezTo>
                  <a:cubicBezTo>
                    <a:pt x="27" y="43"/>
                    <a:pt x="36" y="35"/>
                    <a:pt x="36" y="35"/>
                  </a:cubicBezTo>
                  <a:cubicBezTo>
                    <a:pt x="36" y="35"/>
                    <a:pt x="31" y="31"/>
                    <a:pt x="24" y="30"/>
                  </a:cubicBezTo>
                  <a:cubicBezTo>
                    <a:pt x="17" y="29"/>
                    <a:pt x="3" y="29"/>
                    <a:pt x="0" y="15"/>
                  </a:cubicBezTo>
                  <a:cubicBezTo>
                    <a:pt x="0" y="15"/>
                    <a:pt x="3" y="26"/>
                    <a:pt x="18" y="27"/>
                  </a:cubicBezTo>
                  <a:cubicBezTo>
                    <a:pt x="29" y="28"/>
                    <a:pt x="31" y="29"/>
                    <a:pt x="31" y="29"/>
                  </a:cubicBezTo>
                  <a:cubicBezTo>
                    <a:pt x="31" y="29"/>
                    <a:pt x="20" y="17"/>
                    <a:pt x="19" y="0"/>
                  </a:cubicBezTo>
                  <a:cubicBezTo>
                    <a:pt x="19" y="0"/>
                    <a:pt x="21" y="23"/>
                    <a:pt x="46" y="35"/>
                  </a:cubicBezTo>
                  <a:close/>
                </a:path>
              </a:pathLst>
            </a:custGeom>
            <a:solidFill>
              <a:srgbClr val="595EA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5" name="Google Shape;1225;gaf2e114a92_0_2188"/>
            <p:cNvSpPr/>
            <p:nvPr/>
          </p:nvSpPr>
          <p:spPr>
            <a:xfrm>
              <a:off x="6026150" y="4679951"/>
              <a:ext cx="1031875" cy="485775"/>
            </a:xfrm>
            <a:custGeom>
              <a:rect b="b" l="l" r="r" t="t"/>
              <a:pathLst>
                <a:path extrusionOk="0" h="124" w="281">
                  <a:moveTo>
                    <a:pt x="26" y="23"/>
                  </a:moveTo>
                  <a:cubicBezTo>
                    <a:pt x="30" y="24"/>
                    <a:pt x="30" y="24"/>
                    <a:pt x="30" y="24"/>
                  </a:cubicBezTo>
                  <a:cubicBezTo>
                    <a:pt x="30" y="24"/>
                    <a:pt x="29" y="22"/>
                    <a:pt x="27" y="19"/>
                  </a:cubicBezTo>
                  <a:cubicBezTo>
                    <a:pt x="20" y="9"/>
                    <a:pt x="19" y="0"/>
                    <a:pt x="19" y="0"/>
                  </a:cubicBezTo>
                  <a:cubicBezTo>
                    <a:pt x="20" y="10"/>
                    <a:pt x="23" y="18"/>
                    <a:pt x="26" y="23"/>
                  </a:cubicBezTo>
                  <a:close/>
                  <a:moveTo>
                    <a:pt x="281" y="112"/>
                  </a:moveTo>
                  <a:cubicBezTo>
                    <a:pt x="281" y="112"/>
                    <a:pt x="281" y="112"/>
                    <a:pt x="281" y="112"/>
                  </a:cubicBezTo>
                  <a:cubicBezTo>
                    <a:pt x="280" y="119"/>
                    <a:pt x="280" y="119"/>
                    <a:pt x="280" y="119"/>
                  </a:cubicBezTo>
                  <a:cubicBezTo>
                    <a:pt x="280" y="119"/>
                    <a:pt x="207" y="117"/>
                    <a:pt x="179" y="92"/>
                  </a:cubicBezTo>
                  <a:cubicBezTo>
                    <a:pt x="151" y="67"/>
                    <a:pt x="104" y="50"/>
                    <a:pt x="81" y="50"/>
                  </a:cubicBezTo>
                  <a:cubicBezTo>
                    <a:pt x="58" y="49"/>
                    <a:pt x="36" y="35"/>
                    <a:pt x="36" y="35"/>
                  </a:cubicBezTo>
                  <a:cubicBezTo>
                    <a:pt x="36" y="35"/>
                    <a:pt x="36" y="35"/>
                    <a:pt x="35" y="35"/>
                  </a:cubicBezTo>
                  <a:cubicBezTo>
                    <a:pt x="35" y="35"/>
                    <a:pt x="36" y="35"/>
                    <a:pt x="36" y="35"/>
                  </a:cubicBezTo>
                  <a:cubicBezTo>
                    <a:pt x="36" y="35"/>
                    <a:pt x="27" y="43"/>
                    <a:pt x="21" y="39"/>
                  </a:cubicBezTo>
                  <a:cubicBezTo>
                    <a:pt x="10" y="34"/>
                    <a:pt x="5" y="38"/>
                    <a:pt x="5" y="38"/>
                  </a:cubicBezTo>
                  <a:cubicBezTo>
                    <a:pt x="13" y="36"/>
                    <a:pt x="20" y="45"/>
                    <a:pt x="28" y="42"/>
                  </a:cubicBezTo>
                  <a:cubicBezTo>
                    <a:pt x="34" y="40"/>
                    <a:pt x="37" y="40"/>
                    <a:pt x="37" y="40"/>
                  </a:cubicBezTo>
                  <a:cubicBezTo>
                    <a:pt x="37" y="40"/>
                    <a:pt x="58" y="54"/>
                    <a:pt x="81" y="55"/>
                  </a:cubicBezTo>
                  <a:cubicBezTo>
                    <a:pt x="104" y="55"/>
                    <a:pt x="152" y="72"/>
                    <a:pt x="179" y="97"/>
                  </a:cubicBezTo>
                  <a:cubicBezTo>
                    <a:pt x="207" y="122"/>
                    <a:pt x="280" y="124"/>
                    <a:pt x="280" y="124"/>
                  </a:cubicBezTo>
                  <a:lnTo>
                    <a:pt x="281" y="112"/>
                  </a:lnTo>
                  <a:close/>
                  <a:moveTo>
                    <a:pt x="32" y="33"/>
                  </a:moveTo>
                  <a:cubicBezTo>
                    <a:pt x="34" y="32"/>
                    <a:pt x="35" y="30"/>
                    <a:pt x="35" y="30"/>
                  </a:cubicBezTo>
                  <a:cubicBezTo>
                    <a:pt x="35" y="30"/>
                    <a:pt x="33" y="28"/>
                    <a:pt x="29" y="26"/>
                  </a:cubicBezTo>
                  <a:cubicBezTo>
                    <a:pt x="30" y="28"/>
                    <a:pt x="31" y="29"/>
                    <a:pt x="31" y="29"/>
                  </a:cubicBezTo>
                  <a:cubicBezTo>
                    <a:pt x="31" y="29"/>
                    <a:pt x="29" y="28"/>
                    <a:pt x="18" y="27"/>
                  </a:cubicBezTo>
                  <a:cubicBezTo>
                    <a:pt x="3" y="26"/>
                    <a:pt x="0" y="15"/>
                    <a:pt x="0" y="15"/>
                  </a:cubicBezTo>
                  <a:cubicBezTo>
                    <a:pt x="3" y="29"/>
                    <a:pt x="17" y="29"/>
                    <a:pt x="24" y="30"/>
                  </a:cubicBezTo>
                  <a:cubicBezTo>
                    <a:pt x="27" y="31"/>
                    <a:pt x="30" y="32"/>
                    <a:pt x="32" y="33"/>
                  </a:cubicBezTo>
                  <a:close/>
                </a:path>
              </a:pathLst>
            </a:custGeom>
            <a:solidFill>
              <a:srgbClr val="9191C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6" name="Google Shape;1226;gaf2e114a92_0_2188"/>
            <p:cNvSpPr/>
            <p:nvPr/>
          </p:nvSpPr>
          <p:spPr>
            <a:xfrm>
              <a:off x="7046913" y="5118101"/>
              <a:ext cx="22225" cy="50800"/>
            </a:xfrm>
            <a:custGeom>
              <a:rect b="b" l="l" r="r" t="t"/>
              <a:pathLst>
                <a:path extrusionOk="0" h="13" w="6">
                  <a:moveTo>
                    <a:pt x="0" y="6"/>
                  </a:moveTo>
                  <a:cubicBezTo>
                    <a:pt x="0" y="3"/>
                    <a:pt x="2" y="0"/>
                    <a:pt x="3" y="0"/>
                  </a:cubicBezTo>
                  <a:cubicBezTo>
                    <a:pt x="5" y="0"/>
                    <a:pt x="6" y="3"/>
                    <a:pt x="6" y="6"/>
                  </a:cubicBezTo>
                  <a:cubicBezTo>
                    <a:pt x="6" y="10"/>
                    <a:pt x="4" y="13"/>
                    <a:pt x="3" y="13"/>
                  </a:cubicBezTo>
                  <a:cubicBezTo>
                    <a:pt x="1" y="12"/>
                    <a:pt x="0" y="9"/>
                    <a:pt x="0" y="6"/>
                  </a:cubicBezTo>
                  <a:close/>
                </a:path>
              </a:pathLst>
            </a:custGeom>
            <a:solidFill>
              <a:srgbClr val="CC131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7" name="Google Shape;1227;gaf2e114a92_0_2188"/>
            <p:cNvSpPr/>
            <p:nvPr/>
          </p:nvSpPr>
          <p:spPr>
            <a:xfrm>
              <a:off x="7046913" y="5118101"/>
              <a:ext cx="22225" cy="50800"/>
            </a:xfrm>
            <a:custGeom>
              <a:rect b="b" l="l" r="r" t="t"/>
              <a:pathLst>
                <a:path extrusionOk="0" h="13" w="6">
                  <a:moveTo>
                    <a:pt x="0" y="6"/>
                  </a:moveTo>
                  <a:cubicBezTo>
                    <a:pt x="0" y="3"/>
                    <a:pt x="2" y="0"/>
                    <a:pt x="3" y="0"/>
                  </a:cubicBezTo>
                  <a:cubicBezTo>
                    <a:pt x="5" y="0"/>
                    <a:pt x="6" y="3"/>
                    <a:pt x="6" y="6"/>
                  </a:cubicBezTo>
                  <a:cubicBezTo>
                    <a:pt x="6" y="10"/>
                    <a:pt x="4" y="13"/>
                    <a:pt x="3" y="13"/>
                  </a:cubicBezTo>
                  <a:cubicBezTo>
                    <a:pt x="1" y="12"/>
                    <a:pt x="0" y="9"/>
                    <a:pt x="0" y="6"/>
                  </a:cubicBezTo>
                  <a:close/>
                </a:path>
              </a:pathLst>
            </a:custGeom>
            <a:solidFill>
              <a:srgbClr val="3B419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8" name="Google Shape;1228;gaf2e114a92_0_2188"/>
            <p:cNvSpPr/>
            <p:nvPr/>
          </p:nvSpPr>
          <p:spPr>
            <a:xfrm>
              <a:off x="6015038" y="4448176"/>
              <a:ext cx="50800" cy="47625"/>
            </a:xfrm>
            <a:custGeom>
              <a:rect b="b" l="l" r="r" t="t"/>
              <a:pathLst>
                <a:path extrusionOk="0" h="12" w="14">
                  <a:moveTo>
                    <a:pt x="8" y="0"/>
                  </a:moveTo>
                  <a:cubicBezTo>
                    <a:pt x="0" y="1"/>
                    <a:pt x="0" y="11"/>
                    <a:pt x="8" y="12"/>
                  </a:cubicBezTo>
                  <a:cubicBezTo>
                    <a:pt x="11" y="12"/>
                    <a:pt x="13" y="10"/>
                    <a:pt x="13" y="7"/>
                  </a:cubicBezTo>
                  <a:cubicBezTo>
                    <a:pt x="14" y="3"/>
                    <a:pt x="11" y="3"/>
                    <a:pt x="8" y="1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9" name="Google Shape;1229;gaf2e114a92_0_2188"/>
            <p:cNvSpPr/>
            <p:nvPr/>
          </p:nvSpPr>
          <p:spPr>
            <a:xfrm>
              <a:off x="6065838" y="4487863"/>
              <a:ext cx="55563" cy="38100"/>
            </a:xfrm>
            <a:custGeom>
              <a:rect b="b" l="l" r="r" t="t"/>
              <a:pathLst>
                <a:path extrusionOk="0" h="10" w="15">
                  <a:moveTo>
                    <a:pt x="3" y="5"/>
                  </a:moveTo>
                  <a:cubicBezTo>
                    <a:pt x="6" y="0"/>
                    <a:pt x="6" y="1"/>
                    <a:pt x="9" y="3"/>
                  </a:cubicBezTo>
                  <a:cubicBezTo>
                    <a:pt x="11" y="3"/>
                    <a:pt x="15" y="6"/>
                    <a:pt x="14" y="8"/>
                  </a:cubicBezTo>
                  <a:cubicBezTo>
                    <a:pt x="13" y="10"/>
                    <a:pt x="0" y="9"/>
                    <a:pt x="3" y="3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0" name="Google Shape;1230;gaf2e114a92_0_2188"/>
            <p:cNvSpPr/>
            <p:nvPr/>
          </p:nvSpPr>
          <p:spPr>
            <a:xfrm>
              <a:off x="5838825" y="4445001"/>
              <a:ext cx="39688" cy="74613"/>
            </a:xfrm>
            <a:custGeom>
              <a:rect b="b" l="l" r="r" t="t"/>
              <a:pathLst>
                <a:path extrusionOk="0" h="19" w="11">
                  <a:moveTo>
                    <a:pt x="11" y="2"/>
                  </a:moveTo>
                  <a:cubicBezTo>
                    <a:pt x="10" y="3"/>
                    <a:pt x="7" y="19"/>
                    <a:pt x="3" y="9"/>
                  </a:cubicBezTo>
                  <a:cubicBezTo>
                    <a:pt x="0" y="5"/>
                    <a:pt x="7" y="0"/>
                    <a:pt x="11" y="1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3">
  <p:cSld name="TITLE_3">
    <p:spTree>
      <p:nvGrpSpPr>
        <p:cNvPr id="1231" name="Shape 1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2" name="Google Shape;1232;gaf2e114a92_0_2263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233" name="Google Shape;1233;gaf2e114a92_0_2263"/>
          <p:cNvSpPr/>
          <p:nvPr/>
        </p:nvSpPr>
        <p:spPr>
          <a:xfrm>
            <a:off x="8452045" y="0"/>
            <a:ext cx="3796200" cy="1531200"/>
          </a:xfrm>
          <a:prstGeom prst="rect">
            <a:avLst/>
          </a:prstGeom>
          <a:solidFill>
            <a:srgbClr val="9DC3E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4" name="Google Shape;1234;gaf2e114a92_0_2263"/>
          <p:cNvSpPr/>
          <p:nvPr/>
        </p:nvSpPr>
        <p:spPr>
          <a:xfrm>
            <a:off x="6382982" y="0"/>
            <a:ext cx="5842054" cy="6858232"/>
          </a:xfrm>
          <a:custGeom>
            <a:rect b="b" l="l" r="r" t="t"/>
            <a:pathLst>
              <a:path extrusionOk="0" h="190295" w="206433">
                <a:moveTo>
                  <a:pt x="22050" y="0"/>
                </a:moveTo>
                <a:cubicBezTo>
                  <a:pt x="22050" y="0"/>
                  <a:pt x="0" y="36406"/>
                  <a:pt x="40424" y="70348"/>
                </a:cubicBezTo>
                <a:cubicBezTo>
                  <a:pt x="71352" y="96323"/>
                  <a:pt x="91690" y="165529"/>
                  <a:pt x="72836" y="190294"/>
                </a:cubicBezTo>
                <a:lnTo>
                  <a:pt x="206433" y="190294"/>
                </a:lnTo>
                <a:lnTo>
                  <a:pt x="206433" y="0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5" name="Google Shape;1235;gaf2e114a92_0_2263"/>
          <p:cNvSpPr/>
          <p:nvPr/>
        </p:nvSpPr>
        <p:spPr>
          <a:xfrm>
            <a:off x="6816856" y="0"/>
            <a:ext cx="5431252" cy="6858232"/>
          </a:xfrm>
          <a:custGeom>
            <a:rect b="b" l="l" r="r" t="t"/>
            <a:pathLst>
              <a:path extrusionOk="0" h="190295" w="206433">
                <a:moveTo>
                  <a:pt x="22050" y="0"/>
                </a:moveTo>
                <a:cubicBezTo>
                  <a:pt x="22050" y="0"/>
                  <a:pt x="0" y="36406"/>
                  <a:pt x="40424" y="70348"/>
                </a:cubicBezTo>
                <a:cubicBezTo>
                  <a:pt x="71352" y="96323"/>
                  <a:pt x="91690" y="165529"/>
                  <a:pt x="72836" y="190294"/>
                </a:cubicBezTo>
                <a:lnTo>
                  <a:pt x="206433" y="190294"/>
                </a:lnTo>
                <a:lnTo>
                  <a:pt x="206433" y="41428"/>
                </a:lnTo>
                <a:cubicBezTo>
                  <a:pt x="195659" y="33290"/>
                  <a:pt x="181069" y="29126"/>
                  <a:pt x="166086" y="29126"/>
                </a:cubicBezTo>
                <a:cubicBezTo>
                  <a:pt x="157579" y="29126"/>
                  <a:pt x="148944" y="30468"/>
                  <a:pt x="140810" y="33188"/>
                </a:cubicBezTo>
                <a:cubicBezTo>
                  <a:pt x="136525" y="34619"/>
                  <a:pt x="132657" y="35260"/>
                  <a:pt x="129120" y="35260"/>
                </a:cubicBezTo>
                <a:cubicBezTo>
                  <a:pt x="108896" y="35260"/>
                  <a:pt x="99447" y="14298"/>
                  <a:pt x="84294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6" name="Google Shape;1236;gaf2e114a92_0_2263"/>
          <p:cNvSpPr/>
          <p:nvPr/>
        </p:nvSpPr>
        <p:spPr>
          <a:xfrm>
            <a:off x="8463670" y="1"/>
            <a:ext cx="3796200" cy="15312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7" name="Google Shape;1237;gaf2e114a92_0_2263"/>
          <p:cNvSpPr/>
          <p:nvPr/>
        </p:nvSpPr>
        <p:spPr>
          <a:xfrm>
            <a:off x="11664642" y="-1"/>
            <a:ext cx="4278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0" lang="en-US" sz="4800" u="none" cap="none" strike="noStrike">
                <a:solidFill>
                  <a:srgbClr val="262626"/>
                </a:solidFill>
                <a:latin typeface="Comic Sans MS"/>
                <a:ea typeface="Comic Sans MS"/>
                <a:cs typeface="Comic Sans MS"/>
                <a:sym typeface="Comic Sans MS"/>
              </a:rPr>
              <a:t>9</a:t>
            </a:r>
            <a:endParaRPr b="0" i="0" sz="4800" u="none" cap="none" strike="noStrike">
              <a:solidFill>
                <a:srgbClr val="262626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238" name="Google Shape;1238;gaf2e114a92_0_2263"/>
          <p:cNvSpPr txBox="1"/>
          <p:nvPr/>
        </p:nvSpPr>
        <p:spPr>
          <a:xfrm>
            <a:off x="9646717" y="3544799"/>
            <a:ext cx="2167500" cy="2194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2000"/>
              <a:buFont typeface="Arial"/>
              <a:buNone/>
            </a:pPr>
            <a:r>
              <a:rPr b="1" i="0" lang="en-US" sz="2100" u="none" cap="none" strike="noStrike">
                <a:solidFill>
                  <a:srgbClr val="3A3838"/>
                </a:solidFill>
                <a:latin typeface="Titillium Web"/>
                <a:ea typeface="Titillium Web"/>
                <a:cs typeface="Titillium Web"/>
                <a:sym typeface="Titillium Web"/>
              </a:rPr>
              <a:t>Color Index:</a:t>
            </a:r>
            <a:endParaRPr b="0" i="0" sz="1500" u="none" cap="none" strike="noStrike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Main text</a:t>
            </a:r>
            <a:endParaRPr b="0" i="0" sz="15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CC4125"/>
                </a:solidFill>
                <a:latin typeface="Titillium Web"/>
                <a:ea typeface="Titillium Web"/>
                <a:cs typeface="Titillium Web"/>
                <a:sym typeface="Titillium Web"/>
              </a:rPr>
              <a:t>Important</a:t>
            </a:r>
            <a:endParaRPr b="0" i="0" sz="1500" u="none" cap="none" strike="noStrike">
              <a:solidFill>
                <a:srgbClr val="CC4125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27BA0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C27BA0"/>
                </a:solidFill>
                <a:latin typeface="Titillium Web"/>
                <a:ea typeface="Titillium Web"/>
                <a:cs typeface="Titillium Web"/>
                <a:sym typeface="Titillium Web"/>
              </a:rPr>
              <a:t>Girls Slides</a:t>
            </a:r>
            <a:endParaRPr b="0" i="0" sz="1500" u="none" cap="none" strike="noStrike">
              <a:solidFill>
                <a:srgbClr val="C27BA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3D85C6"/>
                </a:solidFill>
                <a:latin typeface="Titillium Web"/>
                <a:ea typeface="Titillium Web"/>
                <a:cs typeface="Titillium Web"/>
                <a:sym typeface="Titillium Web"/>
              </a:rPr>
              <a:t>Boys Slides</a:t>
            </a:r>
            <a:endParaRPr b="0" i="0" sz="1500" u="none" cap="none" strike="noStrike">
              <a:solidFill>
                <a:srgbClr val="3D85C6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3C47D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93C47D"/>
                </a:solidFill>
                <a:latin typeface="Titillium Web"/>
                <a:ea typeface="Titillium Web"/>
                <a:cs typeface="Titillium Web"/>
                <a:sym typeface="Titillium Web"/>
              </a:rPr>
              <a:t>Notes</a:t>
            </a:r>
            <a:endParaRPr b="0" i="0" sz="1500" u="none" cap="none" strike="noStrike">
              <a:solidFill>
                <a:srgbClr val="93C47D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B7B7B7"/>
                </a:solidFill>
                <a:latin typeface="Titillium Web"/>
                <a:ea typeface="Titillium Web"/>
                <a:cs typeface="Titillium Web"/>
                <a:sym typeface="Titillium Web"/>
              </a:rPr>
              <a:t>Extra</a:t>
            </a:r>
            <a:endParaRPr b="1" i="0" sz="2100" u="none" cap="none" strike="noStrike">
              <a:solidFill>
                <a:srgbClr val="B7B7B7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grpSp>
        <p:nvGrpSpPr>
          <p:cNvPr id="1239" name="Google Shape;1239;gaf2e114a92_0_2263"/>
          <p:cNvGrpSpPr/>
          <p:nvPr/>
        </p:nvGrpSpPr>
        <p:grpSpPr>
          <a:xfrm>
            <a:off x="11279852" y="-731358"/>
            <a:ext cx="1357380" cy="2067424"/>
            <a:chOff x="11279852" y="-731358"/>
            <a:chExt cx="1357380" cy="2067424"/>
          </a:xfrm>
        </p:grpSpPr>
        <p:sp>
          <p:nvSpPr>
            <p:cNvPr id="1240" name="Google Shape;1240;gaf2e114a92_0_2263"/>
            <p:cNvSpPr/>
            <p:nvPr/>
          </p:nvSpPr>
          <p:spPr>
            <a:xfrm>
              <a:off x="11279852" y="-696167"/>
              <a:ext cx="1291825" cy="1970000"/>
            </a:xfrm>
            <a:custGeom>
              <a:rect b="b" l="l" r="r" t="t"/>
              <a:pathLst>
                <a:path extrusionOk="0" h="78800" w="51673">
                  <a:moveTo>
                    <a:pt x="42850" y="1"/>
                  </a:moveTo>
                  <a:cubicBezTo>
                    <a:pt x="42070" y="1"/>
                    <a:pt x="41195" y="61"/>
                    <a:pt x="40214" y="187"/>
                  </a:cubicBezTo>
                  <a:cubicBezTo>
                    <a:pt x="34287" y="947"/>
                    <a:pt x="27751" y="2618"/>
                    <a:pt x="21794" y="5324"/>
                  </a:cubicBezTo>
                  <a:cubicBezTo>
                    <a:pt x="13374" y="9153"/>
                    <a:pt x="5988" y="15050"/>
                    <a:pt x="2645" y="23409"/>
                  </a:cubicBezTo>
                  <a:cubicBezTo>
                    <a:pt x="760" y="28151"/>
                    <a:pt x="243" y="33318"/>
                    <a:pt x="91" y="38424"/>
                  </a:cubicBezTo>
                  <a:cubicBezTo>
                    <a:pt x="0" y="42345"/>
                    <a:pt x="91" y="46449"/>
                    <a:pt x="1520" y="50157"/>
                  </a:cubicBezTo>
                  <a:cubicBezTo>
                    <a:pt x="2584" y="52893"/>
                    <a:pt x="4286" y="55324"/>
                    <a:pt x="5988" y="57665"/>
                  </a:cubicBezTo>
                  <a:cubicBezTo>
                    <a:pt x="11034" y="64747"/>
                    <a:pt x="16444" y="72103"/>
                    <a:pt x="24226" y="75993"/>
                  </a:cubicBezTo>
                  <a:cubicBezTo>
                    <a:pt x="27721" y="77726"/>
                    <a:pt x="31612" y="78699"/>
                    <a:pt x="35502" y="78790"/>
                  </a:cubicBezTo>
                  <a:cubicBezTo>
                    <a:pt x="35707" y="78796"/>
                    <a:pt x="35912" y="78799"/>
                    <a:pt x="36118" y="78799"/>
                  </a:cubicBezTo>
                  <a:cubicBezTo>
                    <a:pt x="37903" y="78799"/>
                    <a:pt x="39730" y="78547"/>
                    <a:pt x="41338" y="77756"/>
                  </a:cubicBezTo>
                  <a:cubicBezTo>
                    <a:pt x="43557" y="76662"/>
                    <a:pt x="45199" y="74595"/>
                    <a:pt x="46445" y="72407"/>
                  </a:cubicBezTo>
                  <a:cubicBezTo>
                    <a:pt x="51673" y="63288"/>
                    <a:pt x="51278" y="52163"/>
                    <a:pt x="50791" y="41677"/>
                  </a:cubicBezTo>
                  <a:cubicBezTo>
                    <a:pt x="50335" y="32011"/>
                    <a:pt x="49880" y="22375"/>
                    <a:pt x="49424" y="12770"/>
                  </a:cubicBezTo>
                  <a:cubicBezTo>
                    <a:pt x="49066" y="5637"/>
                    <a:pt x="50380" y="1"/>
                    <a:pt x="4285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1" name="Google Shape;1241;gaf2e114a92_0_2263"/>
            <p:cNvSpPr/>
            <p:nvPr/>
          </p:nvSpPr>
          <p:spPr>
            <a:xfrm flipH="1" rot="5262012">
              <a:off x="11022020" y="-260775"/>
              <a:ext cx="2023859" cy="1126258"/>
            </a:xfrm>
            <a:custGeom>
              <a:rect b="b" l="l" r="r" t="t"/>
              <a:pathLst>
                <a:path extrusionOk="0" h="32282" w="58010">
                  <a:moveTo>
                    <a:pt x="42927" y="0"/>
                  </a:moveTo>
                  <a:cubicBezTo>
                    <a:pt x="25922" y="0"/>
                    <a:pt x="791" y="1597"/>
                    <a:pt x="791" y="1597"/>
                  </a:cubicBezTo>
                  <a:lnTo>
                    <a:pt x="0" y="2084"/>
                  </a:lnTo>
                  <a:cubicBezTo>
                    <a:pt x="8845" y="33057"/>
                    <a:pt x="33427" y="32281"/>
                    <a:pt x="33427" y="32281"/>
                  </a:cubicBezTo>
                  <a:cubicBezTo>
                    <a:pt x="59476" y="28633"/>
                    <a:pt x="57995" y="1324"/>
                    <a:pt x="57995" y="1324"/>
                  </a:cubicBezTo>
                  <a:cubicBezTo>
                    <a:pt x="56846" y="338"/>
                    <a:pt x="50746" y="0"/>
                    <a:pt x="42927" y="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242" name="Google Shape;1242;gaf2e114a92_0_226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922475" y="0"/>
            <a:ext cx="1357375" cy="13573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43" name="Google Shape;1243;gaf2e114a92_0_2263"/>
          <p:cNvGrpSpPr/>
          <p:nvPr/>
        </p:nvGrpSpPr>
        <p:grpSpPr>
          <a:xfrm>
            <a:off x="1522014" y="20"/>
            <a:ext cx="4279645" cy="4465457"/>
            <a:chOff x="3626006" y="-991813"/>
            <a:chExt cx="5942300" cy="6200301"/>
          </a:xfrm>
        </p:grpSpPr>
        <p:sp>
          <p:nvSpPr>
            <p:cNvPr id="1244" name="Google Shape;1244;gaf2e114a92_0_2263"/>
            <p:cNvSpPr/>
            <p:nvPr/>
          </p:nvSpPr>
          <p:spPr>
            <a:xfrm>
              <a:off x="3685858" y="-991813"/>
              <a:ext cx="5696700" cy="4881711"/>
            </a:xfrm>
            <a:custGeom>
              <a:rect b="b" l="l" r="r" t="t"/>
              <a:pathLst>
                <a:path extrusionOk="0" h="391" w="487">
                  <a:moveTo>
                    <a:pt x="57" y="389"/>
                  </a:moveTo>
                  <a:cubicBezTo>
                    <a:pt x="55" y="388"/>
                    <a:pt x="53" y="386"/>
                    <a:pt x="51" y="385"/>
                  </a:cubicBezTo>
                  <a:cubicBezTo>
                    <a:pt x="22" y="355"/>
                    <a:pt x="28" y="321"/>
                    <a:pt x="67" y="286"/>
                  </a:cubicBezTo>
                  <a:cubicBezTo>
                    <a:pt x="104" y="253"/>
                    <a:pt x="174" y="209"/>
                    <a:pt x="222" y="144"/>
                  </a:cubicBezTo>
                  <a:cubicBezTo>
                    <a:pt x="275" y="74"/>
                    <a:pt x="316" y="93"/>
                    <a:pt x="310" y="136"/>
                  </a:cubicBezTo>
                  <a:cubicBezTo>
                    <a:pt x="299" y="209"/>
                    <a:pt x="357" y="234"/>
                    <a:pt x="416" y="272"/>
                  </a:cubicBezTo>
                  <a:cubicBezTo>
                    <a:pt x="470" y="307"/>
                    <a:pt x="472" y="363"/>
                    <a:pt x="463" y="384"/>
                  </a:cubicBezTo>
                  <a:cubicBezTo>
                    <a:pt x="487" y="349"/>
                    <a:pt x="470" y="295"/>
                    <a:pt x="417" y="242"/>
                  </a:cubicBezTo>
                  <a:cubicBezTo>
                    <a:pt x="335" y="161"/>
                    <a:pt x="330" y="76"/>
                    <a:pt x="421" y="0"/>
                  </a:cubicBezTo>
                  <a:cubicBezTo>
                    <a:pt x="328" y="0"/>
                    <a:pt x="328" y="0"/>
                    <a:pt x="328" y="0"/>
                  </a:cubicBezTo>
                  <a:cubicBezTo>
                    <a:pt x="261" y="50"/>
                    <a:pt x="223" y="106"/>
                    <a:pt x="155" y="155"/>
                  </a:cubicBezTo>
                  <a:cubicBezTo>
                    <a:pt x="120" y="179"/>
                    <a:pt x="90" y="201"/>
                    <a:pt x="70" y="216"/>
                  </a:cubicBezTo>
                  <a:cubicBezTo>
                    <a:pt x="9" y="261"/>
                    <a:pt x="0" y="309"/>
                    <a:pt x="24" y="359"/>
                  </a:cubicBezTo>
                  <a:cubicBezTo>
                    <a:pt x="30" y="372"/>
                    <a:pt x="41" y="382"/>
                    <a:pt x="57" y="391"/>
                  </a:cubicBezTo>
                  <a:cubicBezTo>
                    <a:pt x="58" y="391"/>
                    <a:pt x="59" y="391"/>
                    <a:pt x="60" y="391"/>
                  </a:cubicBezTo>
                  <a:cubicBezTo>
                    <a:pt x="59" y="391"/>
                    <a:pt x="58" y="390"/>
                    <a:pt x="57" y="389"/>
                  </a:cubicBezTo>
                  <a:close/>
                </a:path>
              </a:pathLst>
            </a:custGeom>
            <a:solidFill>
              <a:srgbClr val="BBD6E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5" name="Google Shape;1245;gaf2e114a92_0_2263"/>
            <p:cNvSpPr/>
            <p:nvPr/>
          </p:nvSpPr>
          <p:spPr>
            <a:xfrm>
              <a:off x="4517223" y="3201870"/>
              <a:ext cx="864130" cy="1060707"/>
            </a:xfrm>
            <a:custGeom>
              <a:rect b="b" l="l" r="r" t="t"/>
              <a:pathLst>
                <a:path extrusionOk="0" h="85" w="74">
                  <a:moveTo>
                    <a:pt x="45" y="67"/>
                  </a:moveTo>
                  <a:cubicBezTo>
                    <a:pt x="47" y="61"/>
                    <a:pt x="74" y="55"/>
                    <a:pt x="67" y="25"/>
                  </a:cubicBezTo>
                  <a:cubicBezTo>
                    <a:pt x="61" y="8"/>
                    <a:pt x="43" y="0"/>
                    <a:pt x="26" y="6"/>
                  </a:cubicBezTo>
                  <a:cubicBezTo>
                    <a:pt x="0" y="15"/>
                    <a:pt x="9" y="41"/>
                    <a:pt x="8" y="46"/>
                  </a:cubicBezTo>
                  <a:cubicBezTo>
                    <a:pt x="7" y="49"/>
                    <a:pt x="6" y="53"/>
                    <a:pt x="4" y="55"/>
                  </a:cubicBezTo>
                  <a:cubicBezTo>
                    <a:pt x="4" y="55"/>
                    <a:pt x="5" y="55"/>
                    <a:pt x="5" y="55"/>
                  </a:cubicBezTo>
                  <a:cubicBezTo>
                    <a:pt x="7" y="52"/>
                    <a:pt x="10" y="50"/>
                    <a:pt x="13" y="49"/>
                  </a:cubicBezTo>
                  <a:cubicBezTo>
                    <a:pt x="24" y="45"/>
                    <a:pt x="36" y="51"/>
                    <a:pt x="40" y="62"/>
                  </a:cubicBezTo>
                  <a:cubicBezTo>
                    <a:pt x="41" y="64"/>
                    <a:pt x="41" y="67"/>
                    <a:pt x="41" y="70"/>
                  </a:cubicBezTo>
                  <a:cubicBezTo>
                    <a:pt x="40" y="74"/>
                    <a:pt x="45" y="82"/>
                    <a:pt x="53" y="85"/>
                  </a:cubicBezTo>
                  <a:cubicBezTo>
                    <a:pt x="41" y="79"/>
                    <a:pt x="43" y="73"/>
                    <a:pt x="45" y="67"/>
                  </a:cubicBezTo>
                  <a:close/>
                </a:path>
              </a:pathLst>
            </a:custGeom>
            <a:solidFill>
              <a:srgbClr val="9CC2E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6" name="Google Shape;1246;gaf2e114a92_0_2263"/>
            <p:cNvSpPr/>
            <p:nvPr/>
          </p:nvSpPr>
          <p:spPr>
            <a:xfrm>
              <a:off x="5921945" y="3349305"/>
              <a:ext cx="802698" cy="1072993"/>
            </a:xfrm>
            <a:custGeom>
              <a:rect b="b" l="l" r="r" t="t"/>
              <a:pathLst>
                <a:path extrusionOk="0" h="86" w="69">
                  <a:moveTo>
                    <a:pt x="60" y="56"/>
                  </a:moveTo>
                  <a:cubicBezTo>
                    <a:pt x="69" y="45"/>
                    <a:pt x="69" y="28"/>
                    <a:pt x="59" y="16"/>
                  </a:cubicBezTo>
                  <a:cubicBezTo>
                    <a:pt x="48" y="2"/>
                    <a:pt x="28" y="0"/>
                    <a:pt x="14" y="12"/>
                  </a:cubicBezTo>
                  <a:cubicBezTo>
                    <a:pt x="3" y="21"/>
                    <a:pt x="0" y="38"/>
                    <a:pt x="6" y="51"/>
                  </a:cubicBezTo>
                  <a:cubicBezTo>
                    <a:pt x="8" y="55"/>
                    <a:pt x="12" y="61"/>
                    <a:pt x="13" y="66"/>
                  </a:cubicBezTo>
                  <a:cubicBezTo>
                    <a:pt x="14" y="69"/>
                    <a:pt x="14" y="73"/>
                    <a:pt x="13" y="75"/>
                  </a:cubicBezTo>
                  <a:cubicBezTo>
                    <a:pt x="13" y="75"/>
                    <a:pt x="13" y="75"/>
                    <a:pt x="13" y="75"/>
                  </a:cubicBezTo>
                  <a:cubicBezTo>
                    <a:pt x="13" y="75"/>
                    <a:pt x="13" y="75"/>
                    <a:pt x="13" y="75"/>
                  </a:cubicBezTo>
                  <a:cubicBezTo>
                    <a:pt x="14" y="72"/>
                    <a:pt x="16" y="69"/>
                    <a:pt x="19" y="67"/>
                  </a:cubicBezTo>
                  <a:cubicBezTo>
                    <a:pt x="28" y="60"/>
                    <a:pt x="41" y="61"/>
                    <a:pt x="49" y="69"/>
                  </a:cubicBezTo>
                  <a:cubicBezTo>
                    <a:pt x="51" y="72"/>
                    <a:pt x="52" y="74"/>
                    <a:pt x="53" y="77"/>
                  </a:cubicBezTo>
                  <a:cubicBezTo>
                    <a:pt x="53" y="80"/>
                    <a:pt x="57" y="84"/>
                    <a:pt x="62" y="86"/>
                  </a:cubicBezTo>
                  <a:cubicBezTo>
                    <a:pt x="53" y="77"/>
                    <a:pt x="55" y="62"/>
                    <a:pt x="60" y="56"/>
                  </a:cubicBezTo>
                  <a:close/>
                </a:path>
              </a:pathLst>
            </a:custGeom>
            <a:solidFill>
              <a:srgbClr val="9CC2E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7" name="Google Shape;1247;gaf2e114a92_0_2263"/>
            <p:cNvSpPr/>
            <p:nvPr/>
          </p:nvSpPr>
          <p:spPr>
            <a:xfrm>
              <a:off x="7441338" y="3513122"/>
              <a:ext cx="868224" cy="610214"/>
            </a:xfrm>
            <a:custGeom>
              <a:rect b="b" l="l" r="r" t="t"/>
              <a:pathLst>
                <a:path extrusionOk="0" h="49" w="74">
                  <a:moveTo>
                    <a:pt x="67" y="25"/>
                  </a:moveTo>
                  <a:cubicBezTo>
                    <a:pt x="59" y="8"/>
                    <a:pt x="38" y="0"/>
                    <a:pt x="21" y="9"/>
                  </a:cubicBezTo>
                  <a:cubicBezTo>
                    <a:pt x="8" y="14"/>
                    <a:pt x="1" y="26"/>
                    <a:pt x="1" y="39"/>
                  </a:cubicBezTo>
                  <a:cubicBezTo>
                    <a:pt x="1" y="43"/>
                    <a:pt x="0" y="46"/>
                    <a:pt x="0" y="49"/>
                  </a:cubicBezTo>
                  <a:cubicBezTo>
                    <a:pt x="4" y="39"/>
                    <a:pt x="17" y="30"/>
                    <a:pt x="34" y="27"/>
                  </a:cubicBezTo>
                  <a:cubicBezTo>
                    <a:pt x="51" y="24"/>
                    <a:pt x="66" y="29"/>
                    <a:pt x="73" y="37"/>
                  </a:cubicBezTo>
                  <a:cubicBezTo>
                    <a:pt x="73" y="37"/>
                    <a:pt x="73" y="37"/>
                    <a:pt x="73" y="37"/>
                  </a:cubicBezTo>
                  <a:cubicBezTo>
                    <a:pt x="74" y="37"/>
                    <a:pt x="74" y="37"/>
                    <a:pt x="74" y="37"/>
                  </a:cubicBezTo>
                  <a:cubicBezTo>
                    <a:pt x="71" y="34"/>
                    <a:pt x="69" y="29"/>
                    <a:pt x="67" y="25"/>
                  </a:cubicBezTo>
                  <a:close/>
                </a:path>
              </a:pathLst>
            </a:custGeom>
            <a:solidFill>
              <a:srgbClr val="9CC2E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8" name="Google Shape;1248;gaf2e114a92_0_2263"/>
            <p:cNvSpPr/>
            <p:nvPr/>
          </p:nvSpPr>
          <p:spPr>
            <a:xfrm>
              <a:off x="3943867" y="-70350"/>
              <a:ext cx="5307637" cy="4595033"/>
            </a:xfrm>
            <a:custGeom>
              <a:rect b="b" l="l" r="r" t="t"/>
              <a:pathLst>
                <a:path extrusionOk="0" h="368" w="454">
                  <a:moveTo>
                    <a:pt x="45" y="212"/>
                  </a:moveTo>
                  <a:cubicBezTo>
                    <a:pt x="6" y="247"/>
                    <a:pt x="0" y="281"/>
                    <a:pt x="29" y="311"/>
                  </a:cubicBezTo>
                  <a:cubicBezTo>
                    <a:pt x="31" y="312"/>
                    <a:pt x="33" y="314"/>
                    <a:pt x="35" y="315"/>
                  </a:cubicBezTo>
                  <a:cubicBezTo>
                    <a:pt x="48" y="325"/>
                    <a:pt x="55" y="318"/>
                    <a:pt x="57" y="308"/>
                  </a:cubicBezTo>
                  <a:cubicBezTo>
                    <a:pt x="58" y="303"/>
                    <a:pt x="49" y="277"/>
                    <a:pt x="75" y="268"/>
                  </a:cubicBezTo>
                  <a:cubicBezTo>
                    <a:pt x="92" y="262"/>
                    <a:pt x="110" y="270"/>
                    <a:pt x="116" y="287"/>
                  </a:cubicBezTo>
                  <a:cubicBezTo>
                    <a:pt x="123" y="317"/>
                    <a:pt x="96" y="323"/>
                    <a:pt x="94" y="329"/>
                  </a:cubicBezTo>
                  <a:cubicBezTo>
                    <a:pt x="91" y="336"/>
                    <a:pt x="89" y="343"/>
                    <a:pt x="113" y="351"/>
                  </a:cubicBezTo>
                  <a:cubicBezTo>
                    <a:pt x="127" y="356"/>
                    <a:pt x="145" y="358"/>
                    <a:pt x="164" y="357"/>
                  </a:cubicBezTo>
                  <a:cubicBezTo>
                    <a:pt x="169" y="357"/>
                    <a:pt x="174" y="356"/>
                    <a:pt x="177" y="355"/>
                  </a:cubicBezTo>
                  <a:cubicBezTo>
                    <a:pt x="182" y="352"/>
                    <a:pt x="183" y="346"/>
                    <a:pt x="182" y="340"/>
                  </a:cubicBezTo>
                  <a:cubicBezTo>
                    <a:pt x="181" y="335"/>
                    <a:pt x="177" y="329"/>
                    <a:pt x="175" y="325"/>
                  </a:cubicBezTo>
                  <a:cubicBezTo>
                    <a:pt x="169" y="312"/>
                    <a:pt x="172" y="295"/>
                    <a:pt x="183" y="286"/>
                  </a:cubicBezTo>
                  <a:cubicBezTo>
                    <a:pt x="197" y="274"/>
                    <a:pt x="217" y="276"/>
                    <a:pt x="228" y="290"/>
                  </a:cubicBezTo>
                  <a:cubicBezTo>
                    <a:pt x="238" y="302"/>
                    <a:pt x="238" y="319"/>
                    <a:pt x="229" y="330"/>
                  </a:cubicBezTo>
                  <a:cubicBezTo>
                    <a:pt x="223" y="338"/>
                    <a:pt x="221" y="360"/>
                    <a:pt x="241" y="365"/>
                  </a:cubicBezTo>
                  <a:cubicBezTo>
                    <a:pt x="253" y="368"/>
                    <a:pt x="264" y="364"/>
                    <a:pt x="282" y="358"/>
                  </a:cubicBezTo>
                  <a:cubicBezTo>
                    <a:pt x="292" y="355"/>
                    <a:pt x="299" y="347"/>
                    <a:pt x="300" y="326"/>
                  </a:cubicBezTo>
                  <a:cubicBezTo>
                    <a:pt x="300" y="313"/>
                    <a:pt x="307" y="301"/>
                    <a:pt x="320" y="296"/>
                  </a:cubicBezTo>
                  <a:cubicBezTo>
                    <a:pt x="337" y="287"/>
                    <a:pt x="358" y="295"/>
                    <a:pt x="366" y="312"/>
                  </a:cubicBezTo>
                  <a:cubicBezTo>
                    <a:pt x="374" y="328"/>
                    <a:pt x="382" y="346"/>
                    <a:pt x="412" y="334"/>
                  </a:cubicBezTo>
                  <a:cubicBezTo>
                    <a:pt x="415" y="333"/>
                    <a:pt x="429" y="327"/>
                    <a:pt x="438" y="315"/>
                  </a:cubicBezTo>
                  <a:cubicBezTo>
                    <a:pt x="450" y="300"/>
                    <a:pt x="454" y="237"/>
                    <a:pt x="394" y="198"/>
                  </a:cubicBezTo>
                  <a:cubicBezTo>
                    <a:pt x="335" y="160"/>
                    <a:pt x="277" y="135"/>
                    <a:pt x="288" y="62"/>
                  </a:cubicBezTo>
                  <a:cubicBezTo>
                    <a:pt x="294" y="19"/>
                    <a:pt x="253" y="0"/>
                    <a:pt x="200" y="70"/>
                  </a:cubicBezTo>
                  <a:cubicBezTo>
                    <a:pt x="152" y="135"/>
                    <a:pt x="82" y="179"/>
                    <a:pt x="45" y="212"/>
                  </a:cubicBezTo>
                  <a:close/>
                </a:path>
              </a:pathLst>
            </a:custGeom>
            <a:solidFill>
              <a:srgbClr val="BBD6EE"/>
            </a:solidFill>
            <a:ln cap="flat" cmpd="sng" w="38100">
              <a:solidFill>
                <a:srgbClr val="BBD6EE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9" name="Google Shape;1249;gaf2e114a92_0_2263"/>
            <p:cNvSpPr/>
            <p:nvPr/>
          </p:nvSpPr>
          <p:spPr>
            <a:xfrm>
              <a:off x="7379907" y="-881236"/>
              <a:ext cx="1838834" cy="4156825"/>
            </a:xfrm>
            <a:custGeom>
              <a:rect b="b" l="l" r="r" t="t"/>
              <a:pathLst>
                <a:path extrusionOk="0" h="333" w="157">
                  <a:moveTo>
                    <a:pt x="84" y="0"/>
                  </a:moveTo>
                  <a:cubicBezTo>
                    <a:pt x="63" y="21"/>
                    <a:pt x="20" y="74"/>
                    <a:pt x="34" y="127"/>
                  </a:cubicBezTo>
                  <a:cubicBezTo>
                    <a:pt x="48" y="180"/>
                    <a:pt x="67" y="207"/>
                    <a:pt x="104" y="243"/>
                  </a:cubicBezTo>
                  <a:cubicBezTo>
                    <a:pt x="141" y="279"/>
                    <a:pt x="157" y="314"/>
                    <a:pt x="152" y="333"/>
                  </a:cubicBezTo>
                  <a:cubicBezTo>
                    <a:pt x="149" y="306"/>
                    <a:pt x="136" y="277"/>
                    <a:pt x="96" y="256"/>
                  </a:cubicBezTo>
                  <a:cubicBezTo>
                    <a:pt x="56" y="235"/>
                    <a:pt x="5" y="196"/>
                    <a:pt x="0" y="165"/>
                  </a:cubicBezTo>
                  <a:cubicBezTo>
                    <a:pt x="7" y="188"/>
                    <a:pt x="23" y="200"/>
                    <a:pt x="35" y="197"/>
                  </a:cubicBezTo>
                  <a:cubicBezTo>
                    <a:pt x="47" y="194"/>
                    <a:pt x="11" y="154"/>
                    <a:pt x="17" y="106"/>
                  </a:cubicBezTo>
                  <a:cubicBezTo>
                    <a:pt x="23" y="58"/>
                    <a:pt x="56" y="17"/>
                    <a:pt x="84" y="0"/>
                  </a:cubicBezTo>
                  <a:close/>
                </a:path>
              </a:pathLst>
            </a:custGeom>
            <a:solidFill>
              <a:srgbClr val="9CC2E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250" name="Google Shape;1250;gaf2e114a92_0_2263"/>
            <p:cNvGrpSpPr/>
            <p:nvPr/>
          </p:nvGrpSpPr>
          <p:grpSpPr>
            <a:xfrm>
              <a:off x="3626006" y="3373788"/>
              <a:ext cx="5942300" cy="1834700"/>
              <a:chOff x="4566036" y="2906717"/>
              <a:chExt cx="3956522" cy="1221586"/>
            </a:xfrm>
          </p:grpSpPr>
          <p:sp>
            <p:nvSpPr>
              <p:cNvPr id="1251" name="Google Shape;1251;gaf2e114a92_0_2263"/>
              <p:cNvSpPr/>
              <p:nvPr/>
            </p:nvSpPr>
            <p:spPr>
              <a:xfrm>
                <a:off x="7322785" y="3364812"/>
                <a:ext cx="32700" cy="327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2" name="Google Shape;1252;gaf2e114a92_0_2263"/>
              <p:cNvSpPr/>
              <p:nvPr/>
            </p:nvSpPr>
            <p:spPr>
              <a:xfrm>
                <a:off x="7415495" y="3479336"/>
                <a:ext cx="38100" cy="435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3" name="Google Shape;1253;gaf2e114a92_0_2263"/>
              <p:cNvSpPr/>
              <p:nvPr/>
            </p:nvSpPr>
            <p:spPr>
              <a:xfrm>
                <a:off x="7688170" y="3528417"/>
                <a:ext cx="30000" cy="354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4" name="Google Shape;1254;gaf2e114a92_0_2263"/>
              <p:cNvSpPr/>
              <p:nvPr/>
            </p:nvSpPr>
            <p:spPr>
              <a:xfrm>
                <a:off x="6810156" y="4046500"/>
                <a:ext cx="35400" cy="408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5" name="Google Shape;1255;gaf2e114a92_0_2263"/>
              <p:cNvSpPr/>
              <p:nvPr/>
            </p:nvSpPr>
            <p:spPr>
              <a:xfrm>
                <a:off x="7276431" y="3552958"/>
                <a:ext cx="38100" cy="354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6" name="Google Shape;1256;gaf2e114a92_0_2263"/>
              <p:cNvSpPr/>
              <p:nvPr/>
            </p:nvSpPr>
            <p:spPr>
              <a:xfrm>
                <a:off x="8459842" y="3547505"/>
                <a:ext cx="32700" cy="327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7" name="Google Shape;1257;gaf2e114a92_0_2263"/>
              <p:cNvSpPr/>
              <p:nvPr/>
            </p:nvSpPr>
            <p:spPr>
              <a:xfrm>
                <a:off x="8274423" y="3539324"/>
                <a:ext cx="35400" cy="327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8" name="Google Shape;1258;gaf2e114a92_0_2263"/>
              <p:cNvSpPr/>
              <p:nvPr/>
            </p:nvSpPr>
            <p:spPr>
              <a:xfrm>
                <a:off x="7742706" y="3727470"/>
                <a:ext cx="32700" cy="435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9" name="Google Shape;1259;gaf2e114a92_0_2263"/>
              <p:cNvSpPr/>
              <p:nvPr/>
            </p:nvSpPr>
            <p:spPr>
              <a:xfrm>
                <a:off x="6436590" y="3828360"/>
                <a:ext cx="35400" cy="435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0" name="Google Shape;1260;gaf2e114a92_0_2263"/>
              <p:cNvSpPr/>
              <p:nvPr/>
            </p:nvSpPr>
            <p:spPr>
              <a:xfrm>
                <a:off x="5220458" y="3503877"/>
                <a:ext cx="38100" cy="354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1" name="Google Shape;1261;gaf2e114a92_0_2263"/>
              <p:cNvSpPr/>
              <p:nvPr/>
            </p:nvSpPr>
            <p:spPr>
              <a:xfrm>
                <a:off x="5686733" y="3746558"/>
                <a:ext cx="32700" cy="408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2" name="Google Shape;1262;gaf2e114a92_0_2263"/>
              <p:cNvSpPr/>
              <p:nvPr/>
            </p:nvSpPr>
            <p:spPr>
              <a:xfrm>
                <a:off x="5471319" y="3945610"/>
                <a:ext cx="35400" cy="327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3" name="Google Shape;1263;gaf2e114a92_0_2263"/>
              <p:cNvSpPr/>
              <p:nvPr/>
            </p:nvSpPr>
            <p:spPr>
              <a:xfrm>
                <a:off x="5983949" y="4046500"/>
                <a:ext cx="38100" cy="408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4" name="Google Shape;1264;gaf2e114a92_0_2263"/>
              <p:cNvSpPr/>
              <p:nvPr/>
            </p:nvSpPr>
            <p:spPr>
              <a:xfrm>
                <a:off x="6139374" y="3863808"/>
                <a:ext cx="32700" cy="327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5" name="Google Shape;1265;gaf2e114a92_0_2263"/>
              <p:cNvSpPr/>
              <p:nvPr/>
            </p:nvSpPr>
            <p:spPr>
              <a:xfrm>
                <a:off x="4863252" y="3364812"/>
                <a:ext cx="30000" cy="327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6" name="Google Shape;1266;gaf2e114a92_0_2263"/>
              <p:cNvSpPr/>
              <p:nvPr/>
            </p:nvSpPr>
            <p:spPr>
              <a:xfrm>
                <a:off x="4863252" y="3697476"/>
                <a:ext cx="30000" cy="408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7" name="Google Shape;1267;gaf2e114a92_0_2263"/>
              <p:cNvSpPr/>
              <p:nvPr/>
            </p:nvSpPr>
            <p:spPr>
              <a:xfrm>
                <a:off x="4634205" y="3422074"/>
                <a:ext cx="32700" cy="327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8" name="Google Shape;1268;gaf2e114a92_0_2263"/>
              <p:cNvSpPr/>
              <p:nvPr/>
            </p:nvSpPr>
            <p:spPr>
              <a:xfrm>
                <a:off x="4691467" y="3247562"/>
                <a:ext cx="30000" cy="327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9" name="Google Shape;1269;gaf2e114a92_0_2263"/>
              <p:cNvSpPr/>
              <p:nvPr/>
            </p:nvSpPr>
            <p:spPr>
              <a:xfrm>
                <a:off x="4661472" y="3040329"/>
                <a:ext cx="30000" cy="327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0" name="Google Shape;1270;gaf2e114a92_0_2263"/>
              <p:cNvSpPr/>
              <p:nvPr/>
            </p:nvSpPr>
            <p:spPr>
              <a:xfrm>
                <a:off x="7281885" y="3064869"/>
                <a:ext cx="133611" cy="149971"/>
              </a:xfrm>
              <a:custGeom>
                <a:rect b="b" l="l" r="r" t="t"/>
                <a:pathLst>
                  <a:path extrusionOk="0" h="18" w="17">
                    <a:moveTo>
                      <a:pt x="1" y="8"/>
                    </a:moveTo>
                    <a:cubicBezTo>
                      <a:pt x="1" y="3"/>
                      <a:pt x="6" y="0"/>
                      <a:pt x="10" y="1"/>
                    </a:cubicBezTo>
                    <a:cubicBezTo>
                      <a:pt x="14" y="2"/>
                      <a:pt x="17" y="6"/>
                      <a:pt x="16" y="10"/>
                    </a:cubicBezTo>
                    <a:cubicBezTo>
                      <a:pt x="15" y="15"/>
                      <a:pt x="11" y="18"/>
                      <a:pt x="7" y="17"/>
                    </a:cubicBezTo>
                    <a:cubicBezTo>
                      <a:pt x="3" y="16"/>
                      <a:pt x="0" y="12"/>
                      <a:pt x="1" y="8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71" name="Google Shape;1271;gaf2e114a92_0_2263"/>
              <p:cNvSpPr/>
              <p:nvPr/>
            </p:nvSpPr>
            <p:spPr>
              <a:xfrm>
                <a:off x="7322785" y="3100318"/>
                <a:ext cx="38100" cy="381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2" name="Google Shape;1272;gaf2e114a92_0_2263"/>
              <p:cNvSpPr/>
              <p:nvPr/>
            </p:nvSpPr>
            <p:spPr>
              <a:xfrm>
                <a:off x="7251890" y="3299370"/>
                <a:ext cx="133611" cy="141792"/>
              </a:xfrm>
              <a:custGeom>
                <a:rect b="b" l="l" r="r" t="t"/>
                <a:pathLst>
                  <a:path extrusionOk="0" h="17" w="17">
                    <a:moveTo>
                      <a:pt x="1" y="7"/>
                    </a:moveTo>
                    <a:cubicBezTo>
                      <a:pt x="1" y="3"/>
                      <a:pt x="6" y="0"/>
                      <a:pt x="10" y="1"/>
                    </a:cubicBezTo>
                    <a:cubicBezTo>
                      <a:pt x="14" y="1"/>
                      <a:pt x="17" y="6"/>
                      <a:pt x="16" y="10"/>
                    </a:cubicBezTo>
                    <a:cubicBezTo>
                      <a:pt x="15" y="14"/>
                      <a:pt x="11" y="17"/>
                      <a:pt x="7" y="16"/>
                    </a:cubicBezTo>
                    <a:cubicBezTo>
                      <a:pt x="3" y="15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73" name="Google Shape;1273;gaf2e114a92_0_2263"/>
              <p:cNvSpPr/>
              <p:nvPr/>
            </p:nvSpPr>
            <p:spPr>
              <a:xfrm>
                <a:off x="7292792" y="3332091"/>
                <a:ext cx="35400" cy="327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4" name="Google Shape;1274;gaf2e114a92_0_2263"/>
              <p:cNvSpPr/>
              <p:nvPr/>
            </p:nvSpPr>
            <p:spPr>
              <a:xfrm>
                <a:off x="7423675" y="3250289"/>
                <a:ext cx="133611" cy="149971"/>
              </a:xfrm>
              <a:custGeom>
                <a:rect b="b" l="l" r="r" t="t"/>
                <a:pathLst>
                  <a:path extrusionOk="0" h="18" w="17">
                    <a:moveTo>
                      <a:pt x="1" y="8"/>
                    </a:moveTo>
                    <a:cubicBezTo>
                      <a:pt x="1" y="3"/>
                      <a:pt x="6" y="0"/>
                      <a:pt x="10" y="1"/>
                    </a:cubicBezTo>
                    <a:cubicBezTo>
                      <a:pt x="14" y="2"/>
                      <a:pt x="17" y="6"/>
                      <a:pt x="16" y="10"/>
                    </a:cubicBezTo>
                    <a:cubicBezTo>
                      <a:pt x="15" y="15"/>
                      <a:pt x="11" y="18"/>
                      <a:pt x="7" y="17"/>
                    </a:cubicBezTo>
                    <a:cubicBezTo>
                      <a:pt x="3" y="16"/>
                      <a:pt x="0" y="12"/>
                      <a:pt x="1" y="8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75" name="Google Shape;1275;gaf2e114a92_0_2263"/>
              <p:cNvSpPr/>
              <p:nvPr/>
            </p:nvSpPr>
            <p:spPr>
              <a:xfrm>
                <a:off x="7464577" y="3280283"/>
                <a:ext cx="35400" cy="435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6" name="Google Shape;1276;gaf2e114a92_0_2263"/>
              <p:cNvSpPr/>
              <p:nvPr/>
            </p:nvSpPr>
            <p:spPr>
              <a:xfrm>
                <a:off x="7344600" y="3413894"/>
                <a:ext cx="141792" cy="149971"/>
              </a:xfrm>
              <a:custGeom>
                <a:rect b="b" l="l" r="r" t="t"/>
                <a:pathLst>
                  <a:path extrusionOk="0" h="18" w="18">
                    <a:moveTo>
                      <a:pt x="1" y="8"/>
                    </a:moveTo>
                    <a:cubicBezTo>
                      <a:pt x="2" y="3"/>
                      <a:pt x="6" y="0"/>
                      <a:pt x="11" y="1"/>
                    </a:cubicBezTo>
                    <a:cubicBezTo>
                      <a:pt x="15" y="2"/>
                      <a:pt x="18" y="6"/>
                      <a:pt x="17" y="10"/>
                    </a:cubicBezTo>
                    <a:cubicBezTo>
                      <a:pt x="16" y="15"/>
                      <a:pt x="12" y="18"/>
                      <a:pt x="8" y="17"/>
                    </a:cubicBezTo>
                    <a:cubicBezTo>
                      <a:pt x="3" y="16"/>
                      <a:pt x="0" y="12"/>
                      <a:pt x="1" y="8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77" name="Google Shape;1277;gaf2e114a92_0_2263"/>
              <p:cNvSpPr/>
              <p:nvPr/>
            </p:nvSpPr>
            <p:spPr>
              <a:xfrm>
                <a:off x="7390954" y="3449341"/>
                <a:ext cx="32700" cy="408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8" name="Google Shape;1278;gaf2e114a92_0_2263"/>
              <p:cNvSpPr/>
              <p:nvPr/>
            </p:nvSpPr>
            <p:spPr>
              <a:xfrm>
                <a:off x="7620001" y="3465702"/>
                <a:ext cx="130885" cy="139064"/>
              </a:xfrm>
              <a:custGeom>
                <a:rect b="b" l="l" r="r" t="t"/>
                <a:pathLst>
                  <a:path extrusionOk="0" h="17" w="17">
                    <a:moveTo>
                      <a:pt x="1" y="7"/>
                    </a:moveTo>
                    <a:cubicBezTo>
                      <a:pt x="2" y="3"/>
                      <a:pt x="6" y="0"/>
                      <a:pt x="10" y="1"/>
                    </a:cubicBezTo>
                    <a:cubicBezTo>
                      <a:pt x="15" y="1"/>
                      <a:pt x="17" y="6"/>
                      <a:pt x="16" y="10"/>
                    </a:cubicBezTo>
                    <a:cubicBezTo>
                      <a:pt x="16" y="14"/>
                      <a:pt x="12" y="17"/>
                      <a:pt x="7" y="16"/>
                    </a:cubicBezTo>
                    <a:cubicBezTo>
                      <a:pt x="3" y="15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79" name="Google Shape;1279;gaf2e114a92_0_2263"/>
              <p:cNvSpPr/>
              <p:nvPr/>
            </p:nvSpPr>
            <p:spPr>
              <a:xfrm>
                <a:off x="7655449" y="3498424"/>
                <a:ext cx="40800" cy="327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0" name="Google Shape;1280;gaf2e114a92_0_2263"/>
              <p:cNvSpPr/>
              <p:nvPr/>
            </p:nvSpPr>
            <p:spPr>
              <a:xfrm>
                <a:off x="6736533" y="3978332"/>
                <a:ext cx="141792" cy="149971"/>
              </a:xfrm>
              <a:custGeom>
                <a:rect b="b" l="l" r="r" t="t"/>
                <a:pathLst>
                  <a:path extrusionOk="0" h="18" w="18">
                    <a:moveTo>
                      <a:pt x="1" y="8"/>
                    </a:moveTo>
                    <a:cubicBezTo>
                      <a:pt x="2" y="3"/>
                      <a:pt x="6" y="0"/>
                      <a:pt x="11" y="1"/>
                    </a:cubicBezTo>
                    <a:cubicBezTo>
                      <a:pt x="15" y="2"/>
                      <a:pt x="18" y="6"/>
                      <a:pt x="17" y="10"/>
                    </a:cubicBezTo>
                    <a:cubicBezTo>
                      <a:pt x="16" y="15"/>
                      <a:pt x="12" y="18"/>
                      <a:pt x="8" y="17"/>
                    </a:cubicBezTo>
                    <a:cubicBezTo>
                      <a:pt x="3" y="16"/>
                      <a:pt x="0" y="12"/>
                      <a:pt x="1" y="8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81" name="Google Shape;1281;gaf2e114a92_0_2263"/>
              <p:cNvSpPr/>
              <p:nvPr/>
            </p:nvSpPr>
            <p:spPr>
              <a:xfrm>
                <a:off x="6785615" y="4013779"/>
                <a:ext cx="30000" cy="408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2" name="Google Shape;1282;gaf2e114a92_0_2263"/>
              <p:cNvSpPr/>
              <p:nvPr/>
            </p:nvSpPr>
            <p:spPr>
              <a:xfrm>
                <a:off x="6894685" y="3653848"/>
                <a:ext cx="133611" cy="144518"/>
              </a:xfrm>
              <a:custGeom>
                <a:rect b="b" l="l" r="r" t="t"/>
                <a:pathLst>
                  <a:path extrusionOk="0" h="17" w="17">
                    <a:moveTo>
                      <a:pt x="1" y="7"/>
                    </a:moveTo>
                    <a:cubicBezTo>
                      <a:pt x="1" y="3"/>
                      <a:pt x="6" y="0"/>
                      <a:pt x="10" y="1"/>
                    </a:cubicBezTo>
                    <a:cubicBezTo>
                      <a:pt x="14" y="2"/>
                      <a:pt x="17" y="6"/>
                      <a:pt x="16" y="10"/>
                    </a:cubicBezTo>
                    <a:cubicBezTo>
                      <a:pt x="15" y="14"/>
                      <a:pt x="11" y="17"/>
                      <a:pt x="7" y="16"/>
                    </a:cubicBezTo>
                    <a:cubicBezTo>
                      <a:pt x="3" y="16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83" name="Google Shape;1283;gaf2e114a92_0_2263"/>
              <p:cNvSpPr/>
              <p:nvPr/>
            </p:nvSpPr>
            <p:spPr>
              <a:xfrm>
                <a:off x="6932860" y="3689296"/>
                <a:ext cx="38100" cy="327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4" name="Google Shape;1284;gaf2e114a92_0_2263"/>
              <p:cNvSpPr/>
              <p:nvPr/>
            </p:nvSpPr>
            <p:spPr>
              <a:xfrm>
                <a:off x="7063744" y="3612947"/>
                <a:ext cx="136338" cy="141792"/>
              </a:xfrm>
              <a:custGeom>
                <a:rect b="b" l="l" r="r" t="t"/>
                <a:pathLst>
                  <a:path extrusionOk="0" h="17" w="17">
                    <a:moveTo>
                      <a:pt x="1" y="7"/>
                    </a:moveTo>
                    <a:cubicBezTo>
                      <a:pt x="1" y="3"/>
                      <a:pt x="6" y="0"/>
                      <a:pt x="10" y="1"/>
                    </a:cubicBezTo>
                    <a:cubicBezTo>
                      <a:pt x="14" y="1"/>
                      <a:pt x="17" y="6"/>
                      <a:pt x="16" y="10"/>
                    </a:cubicBezTo>
                    <a:cubicBezTo>
                      <a:pt x="15" y="14"/>
                      <a:pt x="11" y="17"/>
                      <a:pt x="7" y="16"/>
                    </a:cubicBezTo>
                    <a:cubicBezTo>
                      <a:pt x="3" y="15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85" name="Google Shape;1285;gaf2e114a92_0_2263"/>
              <p:cNvSpPr/>
              <p:nvPr/>
            </p:nvSpPr>
            <p:spPr>
              <a:xfrm>
                <a:off x="7104645" y="3648395"/>
                <a:ext cx="38100" cy="300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6" name="Google Shape;1286;gaf2e114a92_0_2263"/>
              <p:cNvSpPr/>
              <p:nvPr/>
            </p:nvSpPr>
            <p:spPr>
              <a:xfrm>
                <a:off x="7205535" y="3490243"/>
                <a:ext cx="139064" cy="139064"/>
              </a:xfrm>
              <a:custGeom>
                <a:rect b="b" l="l" r="r" t="t"/>
                <a:pathLst>
                  <a:path extrusionOk="0" h="17" w="18">
                    <a:moveTo>
                      <a:pt x="1" y="7"/>
                    </a:moveTo>
                    <a:cubicBezTo>
                      <a:pt x="2" y="3"/>
                      <a:pt x="6" y="0"/>
                      <a:pt x="11" y="1"/>
                    </a:cubicBezTo>
                    <a:cubicBezTo>
                      <a:pt x="15" y="2"/>
                      <a:pt x="18" y="6"/>
                      <a:pt x="17" y="10"/>
                    </a:cubicBezTo>
                    <a:cubicBezTo>
                      <a:pt x="16" y="14"/>
                      <a:pt x="12" y="17"/>
                      <a:pt x="8" y="16"/>
                    </a:cubicBezTo>
                    <a:cubicBezTo>
                      <a:pt x="3" y="16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87" name="Google Shape;1287;gaf2e114a92_0_2263"/>
              <p:cNvSpPr/>
              <p:nvPr/>
            </p:nvSpPr>
            <p:spPr>
              <a:xfrm>
                <a:off x="7251890" y="3522964"/>
                <a:ext cx="30000" cy="327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8" name="Google Shape;1288;gaf2e114a92_0_2263"/>
              <p:cNvSpPr/>
              <p:nvPr/>
            </p:nvSpPr>
            <p:spPr>
              <a:xfrm>
                <a:off x="8388947" y="3479336"/>
                <a:ext cx="133611" cy="144518"/>
              </a:xfrm>
              <a:custGeom>
                <a:rect b="b" l="l" r="r" t="t"/>
                <a:pathLst>
                  <a:path extrusionOk="0" h="17" w="17">
                    <a:moveTo>
                      <a:pt x="1" y="7"/>
                    </a:moveTo>
                    <a:cubicBezTo>
                      <a:pt x="1" y="3"/>
                      <a:pt x="6" y="0"/>
                      <a:pt x="10" y="1"/>
                    </a:cubicBezTo>
                    <a:cubicBezTo>
                      <a:pt x="14" y="1"/>
                      <a:pt x="17" y="6"/>
                      <a:pt x="16" y="10"/>
                    </a:cubicBezTo>
                    <a:cubicBezTo>
                      <a:pt x="15" y="14"/>
                      <a:pt x="11" y="17"/>
                      <a:pt x="7" y="16"/>
                    </a:cubicBezTo>
                    <a:cubicBezTo>
                      <a:pt x="3" y="15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89" name="Google Shape;1289;gaf2e114a92_0_2263"/>
              <p:cNvSpPr/>
              <p:nvPr/>
            </p:nvSpPr>
            <p:spPr>
              <a:xfrm>
                <a:off x="8429848" y="3514784"/>
                <a:ext cx="38100" cy="327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0" name="Google Shape;1290;gaf2e114a92_0_2263"/>
              <p:cNvSpPr/>
              <p:nvPr/>
            </p:nvSpPr>
            <p:spPr>
              <a:xfrm>
                <a:off x="8200801" y="3473883"/>
                <a:ext cx="141792" cy="139064"/>
              </a:xfrm>
              <a:custGeom>
                <a:rect b="b" l="l" r="r" t="t"/>
                <a:pathLst>
                  <a:path extrusionOk="0" h="17" w="18">
                    <a:moveTo>
                      <a:pt x="1" y="7"/>
                    </a:moveTo>
                    <a:cubicBezTo>
                      <a:pt x="2" y="3"/>
                      <a:pt x="6" y="0"/>
                      <a:pt x="11" y="1"/>
                    </a:cubicBezTo>
                    <a:cubicBezTo>
                      <a:pt x="15" y="2"/>
                      <a:pt x="18" y="6"/>
                      <a:pt x="17" y="10"/>
                    </a:cubicBezTo>
                    <a:cubicBezTo>
                      <a:pt x="16" y="14"/>
                      <a:pt x="12" y="17"/>
                      <a:pt x="8" y="16"/>
                    </a:cubicBezTo>
                    <a:cubicBezTo>
                      <a:pt x="3" y="16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91" name="Google Shape;1291;gaf2e114a92_0_2263"/>
              <p:cNvSpPr/>
              <p:nvPr/>
            </p:nvSpPr>
            <p:spPr>
              <a:xfrm>
                <a:off x="8249882" y="3503877"/>
                <a:ext cx="30000" cy="354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2" name="Google Shape;1292;gaf2e114a92_0_2263"/>
              <p:cNvSpPr/>
              <p:nvPr/>
            </p:nvSpPr>
            <p:spPr>
              <a:xfrm>
                <a:off x="7671810" y="3664755"/>
                <a:ext cx="133611" cy="149971"/>
              </a:xfrm>
              <a:custGeom>
                <a:rect b="b" l="l" r="r" t="t"/>
                <a:pathLst>
                  <a:path extrusionOk="0" h="18" w="17">
                    <a:moveTo>
                      <a:pt x="1" y="8"/>
                    </a:moveTo>
                    <a:cubicBezTo>
                      <a:pt x="1" y="3"/>
                      <a:pt x="6" y="0"/>
                      <a:pt x="10" y="1"/>
                    </a:cubicBezTo>
                    <a:cubicBezTo>
                      <a:pt x="14" y="2"/>
                      <a:pt x="17" y="6"/>
                      <a:pt x="16" y="10"/>
                    </a:cubicBezTo>
                    <a:cubicBezTo>
                      <a:pt x="15" y="15"/>
                      <a:pt x="11" y="18"/>
                      <a:pt x="7" y="17"/>
                    </a:cubicBezTo>
                    <a:cubicBezTo>
                      <a:pt x="3" y="16"/>
                      <a:pt x="0" y="12"/>
                      <a:pt x="1" y="8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93" name="Google Shape;1293;gaf2e114a92_0_2263"/>
              <p:cNvSpPr/>
              <p:nvPr/>
            </p:nvSpPr>
            <p:spPr>
              <a:xfrm>
                <a:off x="7712712" y="3697476"/>
                <a:ext cx="38100" cy="408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4" name="Google Shape;1294;gaf2e114a92_0_2263"/>
              <p:cNvSpPr/>
              <p:nvPr/>
            </p:nvSpPr>
            <p:spPr>
              <a:xfrm>
                <a:off x="7797241" y="3580226"/>
                <a:ext cx="133611" cy="141792"/>
              </a:xfrm>
              <a:custGeom>
                <a:rect b="b" l="l" r="r" t="t"/>
                <a:pathLst>
                  <a:path extrusionOk="0" h="17" w="17">
                    <a:moveTo>
                      <a:pt x="1" y="7"/>
                    </a:moveTo>
                    <a:cubicBezTo>
                      <a:pt x="1" y="3"/>
                      <a:pt x="6" y="0"/>
                      <a:pt x="10" y="1"/>
                    </a:cubicBezTo>
                    <a:cubicBezTo>
                      <a:pt x="14" y="1"/>
                      <a:pt x="17" y="6"/>
                      <a:pt x="16" y="10"/>
                    </a:cubicBezTo>
                    <a:cubicBezTo>
                      <a:pt x="15" y="14"/>
                      <a:pt x="11" y="17"/>
                      <a:pt x="7" y="16"/>
                    </a:cubicBezTo>
                    <a:cubicBezTo>
                      <a:pt x="3" y="15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95" name="Google Shape;1295;gaf2e114a92_0_2263"/>
              <p:cNvSpPr/>
              <p:nvPr/>
            </p:nvSpPr>
            <p:spPr>
              <a:xfrm>
                <a:off x="7838143" y="3612947"/>
                <a:ext cx="35400" cy="354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6" name="Google Shape;1296;gaf2e114a92_0_2263"/>
              <p:cNvSpPr/>
              <p:nvPr/>
            </p:nvSpPr>
            <p:spPr>
              <a:xfrm>
                <a:off x="6362967" y="3762918"/>
                <a:ext cx="141792" cy="149971"/>
              </a:xfrm>
              <a:custGeom>
                <a:rect b="b" l="l" r="r" t="t"/>
                <a:pathLst>
                  <a:path extrusionOk="0" h="18" w="18">
                    <a:moveTo>
                      <a:pt x="1" y="8"/>
                    </a:moveTo>
                    <a:cubicBezTo>
                      <a:pt x="2" y="3"/>
                      <a:pt x="6" y="0"/>
                      <a:pt x="11" y="1"/>
                    </a:cubicBezTo>
                    <a:cubicBezTo>
                      <a:pt x="15" y="2"/>
                      <a:pt x="18" y="6"/>
                      <a:pt x="17" y="10"/>
                    </a:cubicBezTo>
                    <a:cubicBezTo>
                      <a:pt x="16" y="15"/>
                      <a:pt x="12" y="18"/>
                      <a:pt x="8" y="17"/>
                    </a:cubicBezTo>
                    <a:cubicBezTo>
                      <a:pt x="3" y="16"/>
                      <a:pt x="0" y="12"/>
                      <a:pt x="1" y="8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97" name="Google Shape;1297;gaf2e114a92_0_2263"/>
              <p:cNvSpPr/>
              <p:nvPr/>
            </p:nvSpPr>
            <p:spPr>
              <a:xfrm>
                <a:off x="6409323" y="3798366"/>
                <a:ext cx="32700" cy="408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8" name="Google Shape;1298;gaf2e114a92_0_2263"/>
              <p:cNvSpPr/>
              <p:nvPr/>
            </p:nvSpPr>
            <p:spPr>
              <a:xfrm>
                <a:off x="6169077" y="3131543"/>
                <a:ext cx="133611" cy="139064"/>
              </a:xfrm>
              <a:custGeom>
                <a:rect b="b" l="l" r="r" t="t"/>
                <a:pathLst>
                  <a:path extrusionOk="0" h="17" w="17">
                    <a:moveTo>
                      <a:pt x="1" y="7"/>
                    </a:moveTo>
                    <a:cubicBezTo>
                      <a:pt x="1" y="3"/>
                      <a:pt x="6" y="0"/>
                      <a:pt x="10" y="1"/>
                    </a:cubicBezTo>
                    <a:cubicBezTo>
                      <a:pt x="14" y="2"/>
                      <a:pt x="17" y="6"/>
                      <a:pt x="16" y="10"/>
                    </a:cubicBezTo>
                    <a:cubicBezTo>
                      <a:pt x="15" y="14"/>
                      <a:pt x="11" y="17"/>
                      <a:pt x="7" y="16"/>
                    </a:cubicBezTo>
                    <a:cubicBezTo>
                      <a:pt x="3" y="16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99" name="Google Shape;1299;gaf2e114a92_0_2263"/>
              <p:cNvSpPr/>
              <p:nvPr/>
            </p:nvSpPr>
            <p:spPr>
              <a:xfrm>
                <a:off x="6209979" y="3161538"/>
                <a:ext cx="35400" cy="354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00" name="Google Shape;1300;gaf2e114a92_0_2263"/>
              <p:cNvSpPr/>
              <p:nvPr/>
            </p:nvSpPr>
            <p:spPr>
              <a:xfrm>
                <a:off x="6349334" y="3149399"/>
                <a:ext cx="139064" cy="149971"/>
              </a:xfrm>
              <a:custGeom>
                <a:rect b="b" l="l" r="r" t="t"/>
                <a:pathLst>
                  <a:path extrusionOk="0" h="18" w="18">
                    <a:moveTo>
                      <a:pt x="1" y="8"/>
                    </a:moveTo>
                    <a:cubicBezTo>
                      <a:pt x="2" y="3"/>
                      <a:pt x="6" y="0"/>
                      <a:pt x="11" y="1"/>
                    </a:cubicBezTo>
                    <a:cubicBezTo>
                      <a:pt x="15" y="2"/>
                      <a:pt x="18" y="6"/>
                      <a:pt x="17" y="10"/>
                    </a:cubicBezTo>
                    <a:cubicBezTo>
                      <a:pt x="16" y="15"/>
                      <a:pt x="12" y="18"/>
                      <a:pt x="8" y="17"/>
                    </a:cubicBezTo>
                    <a:cubicBezTo>
                      <a:pt x="3" y="16"/>
                      <a:pt x="0" y="12"/>
                      <a:pt x="1" y="8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01" name="Google Shape;1301;gaf2e114a92_0_2263"/>
              <p:cNvSpPr/>
              <p:nvPr/>
            </p:nvSpPr>
            <p:spPr>
              <a:xfrm>
                <a:off x="6395689" y="3182120"/>
                <a:ext cx="30000" cy="435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02" name="Google Shape;1302;gaf2e114a92_0_2263"/>
              <p:cNvSpPr/>
              <p:nvPr/>
            </p:nvSpPr>
            <p:spPr>
              <a:xfrm>
                <a:off x="6264805" y="2950346"/>
                <a:ext cx="130885" cy="149971"/>
              </a:xfrm>
              <a:custGeom>
                <a:rect b="b" l="l" r="r" t="t"/>
                <a:pathLst>
                  <a:path extrusionOk="0" h="18" w="17">
                    <a:moveTo>
                      <a:pt x="1" y="8"/>
                    </a:moveTo>
                    <a:cubicBezTo>
                      <a:pt x="2" y="3"/>
                      <a:pt x="6" y="0"/>
                      <a:pt x="10" y="1"/>
                    </a:cubicBezTo>
                    <a:cubicBezTo>
                      <a:pt x="15" y="2"/>
                      <a:pt x="17" y="6"/>
                      <a:pt x="16" y="10"/>
                    </a:cubicBezTo>
                    <a:cubicBezTo>
                      <a:pt x="16" y="15"/>
                      <a:pt x="12" y="18"/>
                      <a:pt x="7" y="17"/>
                    </a:cubicBezTo>
                    <a:cubicBezTo>
                      <a:pt x="3" y="16"/>
                      <a:pt x="0" y="12"/>
                      <a:pt x="1" y="8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03" name="Google Shape;1303;gaf2e114a92_0_2263"/>
              <p:cNvSpPr/>
              <p:nvPr/>
            </p:nvSpPr>
            <p:spPr>
              <a:xfrm>
                <a:off x="6300253" y="2983067"/>
                <a:ext cx="40800" cy="435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04" name="Google Shape;1304;gaf2e114a92_0_2263"/>
              <p:cNvSpPr/>
              <p:nvPr/>
            </p:nvSpPr>
            <p:spPr>
              <a:xfrm>
                <a:off x="5397696" y="2906717"/>
                <a:ext cx="139064" cy="144518"/>
              </a:xfrm>
              <a:custGeom>
                <a:rect b="b" l="l" r="r" t="t"/>
                <a:pathLst>
                  <a:path extrusionOk="0" h="17" w="18">
                    <a:moveTo>
                      <a:pt x="1" y="7"/>
                    </a:moveTo>
                    <a:cubicBezTo>
                      <a:pt x="2" y="3"/>
                      <a:pt x="6" y="0"/>
                      <a:pt x="11" y="1"/>
                    </a:cubicBezTo>
                    <a:cubicBezTo>
                      <a:pt x="15" y="2"/>
                      <a:pt x="18" y="6"/>
                      <a:pt x="17" y="10"/>
                    </a:cubicBezTo>
                    <a:cubicBezTo>
                      <a:pt x="16" y="14"/>
                      <a:pt x="12" y="17"/>
                      <a:pt x="8" y="16"/>
                    </a:cubicBezTo>
                    <a:cubicBezTo>
                      <a:pt x="3" y="16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05" name="Google Shape;1305;gaf2e114a92_0_2263"/>
              <p:cNvSpPr/>
              <p:nvPr/>
            </p:nvSpPr>
            <p:spPr>
              <a:xfrm>
                <a:off x="5492527" y="3061772"/>
                <a:ext cx="139064" cy="141792"/>
              </a:xfrm>
              <a:custGeom>
                <a:rect b="b" l="l" r="r" t="t"/>
                <a:pathLst>
                  <a:path extrusionOk="0" h="17" w="18">
                    <a:moveTo>
                      <a:pt x="1" y="7"/>
                    </a:moveTo>
                    <a:cubicBezTo>
                      <a:pt x="2" y="3"/>
                      <a:pt x="6" y="0"/>
                      <a:pt x="11" y="1"/>
                    </a:cubicBezTo>
                    <a:cubicBezTo>
                      <a:pt x="15" y="1"/>
                      <a:pt x="18" y="6"/>
                      <a:pt x="17" y="10"/>
                    </a:cubicBezTo>
                    <a:cubicBezTo>
                      <a:pt x="16" y="14"/>
                      <a:pt x="12" y="17"/>
                      <a:pt x="8" y="16"/>
                    </a:cubicBezTo>
                    <a:cubicBezTo>
                      <a:pt x="3" y="15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06" name="Google Shape;1306;gaf2e114a92_0_2263"/>
              <p:cNvSpPr/>
              <p:nvPr/>
            </p:nvSpPr>
            <p:spPr>
              <a:xfrm>
                <a:off x="5296806" y="3081228"/>
                <a:ext cx="130885" cy="141792"/>
              </a:xfrm>
              <a:custGeom>
                <a:rect b="b" l="l" r="r" t="t"/>
                <a:pathLst>
                  <a:path extrusionOk="0" h="17" w="17">
                    <a:moveTo>
                      <a:pt x="1" y="7"/>
                    </a:moveTo>
                    <a:cubicBezTo>
                      <a:pt x="2" y="3"/>
                      <a:pt x="6" y="0"/>
                      <a:pt x="10" y="1"/>
                    </a:cubicBezTo>
                    <a:cubicBezTo>
                      <a:pt x="15" y="2"/>
                      <a:pt x="17" y="6"/>
                      <a:pt x="16" y="10"/>
                    </a:cubicBezTo>
                    <a:cubicBezTo>
                      <a:pt x="16" y="14"/>
                      <a:pt x="12" y="17"/>
                      <a:pt x="7" y="16"/>
                    </a:cubicBezTo>
                    <a:cubicBezTo>
                      <a:pt x="3" y="16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07" name="Google Shape;1307;gaf2e114a92_0_2263"/>
              <p:cNvSpPr/>
              <p:nvPr/>
            </p:nvSpPr>
            <p:spPr>
              <a:xfrm>
                <a:off x="5242272" y="3280283"/>
                <a:ext cx="139064" cy="144518"/>
              </a:xfrm>
              <a:custGeom>
                <a:rect b="b" l="l" r="r" t="t"/>
                <a:pathLst>
                  <a:path extrusionOk="0" h="17" w="18">
                    <a:moveTo>
                      <a:pt x="1" y="7"/>
                    </a:moveTo>
                    <a:cubicBezTo>
                      <a:pt x="2" y="3"/>
                      <a:pt x="6" y="0"/>
                      <a:pt x="11" y="1"/>
                    </a:cubicBezTo>
                    <a:cubicBezTo>
                      <a:pt x="15" y="1"/>
                      <a:pt x="18" y="6"/>
                      <a:pt x="17" y="10"/>
                    </a:cubicBezTo>
                    <a:cubicBezTo>
                      <a:pt x="16" y="14"/>
                      <a:pt x="12" y="17"/>
                      <a:pt x="8" y="16"/>
                    </a:cubicBezTo>
                    <a:cubicBezTo>
                      <a:pt x="3" y="15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08" name="Google Shape;1308;gaf2e114a92_0_2263"/>
              <p:cNvSpPr/>
              <p:nvPr/>
            </p:nvSpPr>
            <p:spPr>
              <a:xfrm>
                <a:off x="5288627" y="3315731"/>
                <a:ext cx="30000" cy="327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09" name="Google Shape;1309;gaf2e114a92_0_2263"/>
              <p:cNvSpPr/>
              <p:nvPr/>
            </p:nvSpPr>
            <p:spPr>
              <a:xfrm>
                <a:off x="5149561" y="3441162"/>
                <a:ext cx="139064" cy="139064"/>
              </a:xfrm>
              <a:custGeom>
                <a:rect b="b" l="l" r="r" t="t"/>
                <a:pathLst>
                  <a:path extrusionOk="0" h="17" w="18">
                    <a:moveTo>
                      <a:pt x="1" y="7"/>
                    </a:moveTo>
                    <a:cubicBezTo>
                      <a:pt x="2" y="3"/>
                      <a:pt x="6" y="0"/>
                      <a:pt x="11" y="1"/>
                    </a:cubicBezTo>
                    <a:cubicBezTo>
                      <a:pt x="15" y="2"/>
                      <a:pt x="18" y="6"/>
                      <a:pt x="17" y="10"/>
                    </a:cubicBezTo>
                    <a:cubicBezTo>
                      <a:pt x="16" y="14"/>
                      <a:pt x="12" y="17"/>
                      <a:pt x="8" y="16"/>
                    </a:cubicBezTo>
                    <a:cubicBezTo>
                      <a:pt x="3" y="16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10" name="Google Shape;1310;gaf2e114a92_0_2263"/>
              <p:cNvSpPr/>
              <p:nvPr/>
            </p:nvSpPr>
            <p:spPr>
              <a:xfrm>
                <a:off x="5195916" y="3473883"/>
                <a:ext cx="30000" cy="300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1" name="Google Shape;1311;gaf2e114a92_0_2263"/>
              <p:cNvSpPr/>
              <p:nvPr/>
            </p:nvSpPr>
            <p:spPr>
              <a:xfrm>
                <a:off x="5615837" y="3678389"/>
                <a:ext cx="133611" cy="149971"/>
              </a:xfrm>
              <a:custGeom>
                <a:rect b="b" l="l" r="r" t="t"/>
                <a:pathLst>
                  <a:path extrusionOk="0" h="18" w="17">
                    <a:moveTo>
                      <a:pt x="1" y="8"/>
                    </a:moveTo>
                    <a:cubicBezTo>
                      <a:pt x="1" y="3"/>
                      <a:pt x="6" y="0"/>
                      <a:pt x="10" y="1"/>
                    </a:cubicBezTo>
                    <a:cubicBezTo>
                      <a:pt x="14" y="2"/>
                      <a:pt x="17" y="6"/>
                      <a:pt x="16" y="10"/>
                    </a:cubicBezTo>
                    <a:cubicBezTo>
                      <a:pt x="15" y="15"/>
                      <a:pt x="11" y="18"/>
                      <a:pt x="7" y="17"/>
                    </a:cubicBezTo>
                    <a:cubicBezTo>
                      <a:pt x="3" y="16"/>
                      <a:pt x="0" y="12"/>
                      <a:pt x="1" y="8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12" name="Google Shape;1312;gaf2e114a92_0_2263"/>
              <p:cNvSpPr/>
              <p:nvPr/>
            </p:nvSpPr>
            <p:spPr>
              <a:xfrm>
                <a:off x="5656738" y="3713837"/>
                <a:ext cx="38100" cy="408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3" name="Google Shape;1313;gaf2e114a92_0_2263"/>
              <p:cNvSpPr/>
              <p:nvPr/>
            </p:nvSpPr>
            <p:spPr>
              <a:xfrm>
                <a:off x="5397696" y="3880168"/>
                <a:ext cx="139064" cy="141792"/>
              </a:xfrm>
              <a:custGeom>
                <a:rect b="b" l="l" r="r" t="t"/>
                <a:pathLst>
                  <a:path extrusionOk="0" h="17" w="18">
                    <a:moveTo>
                      <a:pt x="1" y="7"/>
                    </a:moveTo>
                    <a:cubicBezTo>
                      <a:pt x="2" y="3"/>
                      <a:pt x="6" y="0"/>
                      <a:pt x="11" y="1"/>
                    </a:cubicBezTo>
                    <a:cubicBezTo>
                      <a:pt x="15" y="1"/>
                      <a:pt x="18" y="6"/>
                      <a:pt x="17" y="10"/>
                    </a:cubicBezTo>
                    <a:cubicBezTo>
                      <a:pt x="16" y="14"/>
                      <a:pt x="12" y="17"/>
                      <a:pt x="8" y="16"/>
                    </a:cubicBezTo>
                    <a:cubicBezTo>
                      <a:pt x="3" y="15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14" name="Google Shape;1314;gaf2e114a92_0_2263"/>
              <p:cNvSpPr/>
              <p:nvPr/>
            </p:nvSpPr>
            <p:spPr>
              <a:xfrm>
                <a:off x="5444051" y="3912889"/>
                <a:ext cx="32700" cy="354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5" name="Google Shape;1315;gaf2e114a92_0_2263"/>
              <p:cNvSpPr/>
              <p:nvPr/>
            </p:nvSpPr>
            <p:spPr>
              <a:xfrm>
                <a:off x="5913053" y="3978332"/>
                <a:ext cx="139064" cy="149971"/>
              </a:xfrm>
              <a:custGeom>
                <a:rect b="b" l="l" r="r" t="t"/>
                <a:pathLst>
                  <a:path extrusionOk="0" h="18" w="18">
                    <a:moveTo>
                      <a:pt x="1" y="8"/>
                    </a:moveTo>
                    <a:cubicBezTo>
                      <a:pt x="2" y="3"/>
                      <a:pt x="6" y="0"/>
                      <a:pt x="11" y="1"/>
                    </a:cubicBezTo>
                    <a:cubicBezTo>
                      <a:pt x="15" y="2"/>
                      <a:pt x="18" y="6"/>
                      <a:pt x="17" y="10"/>
                    </a:cubicBezTo>
                    <a:cubicBezTo>
                      <a:pt x="16" y="15"/>
                      <a:pt x="12" y="18"/>
                      <a:pt x="8" y="17"/>
                    </a:cubicBezTo>
                    <a:cubicBezTo>
                      <a:pt x="3" y="16"/>
                      <a:pt x="0" y="12"/>
                      <a:pt x="1" y="8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16" name="Google Shape;1316;gaf2e114a92_0_2263"/>
              <p:cNvSpPr/>
              <p:nvPr/>
            </p:nvSpPr>
            <p:spPr>
              <a:xfrm>
                <a:off x="5959408" y="4013779"/>
                <a:ext cx="30000" cy="408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7" name="Google Shape;1317;gaf2e114a92_0_2263"/>
              <p:cNvSpPr/>
              <p:nvPr/>
            </p:nvSpPr>
            <p:spPr>
              <a:xfrm>
                <a:off x="6068478" y="3798366"/>
                <a:ext cx="133611" cy="139064"/>
              </a:xfrm>
              <a:custGeom>
                <a:rect b="b" l="l" r="r" t="t"/>
                <a:pathLst>
                  <a:path extrusionOk="0" h="17" w="17">
                    <a:moveTo>
                      <a:pt x="1" y="7"/>
                    </a:moveTo>
                    <a:cubicBezTo>
                      <a:pt x="1" y="3"/>
                      <a:pt x="6" y="0"/>
                      <a:pt x="10" y="1"/>
                    </a:cubicBezTo>
                    <a:cubicBezTo>
                      <a:pt x="14" y="1"/>
                      <a:pt x="17" y="6"/>
                      <a:pt x="16" y="10"/>
                    </a:cubicBezTo>
                    <a:cubicBezTo>
                      <a:pt x="15" y="14"/>
                      <a:pt x="11" y="17"/>
                      <a:pt x="7" y="16"/>
                    </a:cubicBezTo>
                    <a:cubicBezTo>
                      <a:pt x="3" y="15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18" name="Google Shape;1318;gaf2e114a92_0_2263"/>
              <p:cNvSpPr/>
              <p:nvPr/>
            </p:nvSpPr>
            <p:spPr>
              <a:xfrm>
                <a:off x="6109379" y="3828360"/>
                <a:ext cx="35400" cy="354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9" name="Google Shape;1319;gaf2e114a92_0_2263"/>
              <p:cNvSpPr/>
              <p:nvPr/>
            </p:nvSpPr>
            <p:spPr>
              <a:xfrm>
                <a:off x="6035758" y="3599313"/>
                <a:ext cx="141792" cy="149971"/>
              </a:xfrm>
              <a:custGeom>
                <a:rect b="b" l="l" r="r" t="t"/>
                <a:pathLst>
                  <a:path extrusionOk="0" h="18" w="18">
                    <a:moveTo>
                      <a:pt x="1" y="8"/>
                    </a:moveTo>
                    <a:cubicBezTo>
                      <a:pt x="2" y="3"/>
                      <a:pt x="6" y="0"/>
                      <a:pt x="11" y="1"/>
                    </a:cubicBezTo>
                    <a:cubicBezTo>
                      <a:pt x="15" y="2"/>
                      <a:pt x="18" y="6"/>
                      <a:pt x="17" y="10"/>
                    </a:cubicBezTo>
                    <a:cubicBezTo>
                      <a:pt x="16" y="15"/>
                      <a:pt x="12" y="18"/>
                      <a:pt x="8" y="17"/>
                    </a:cubicBezTo>
                    <a:cubicBezTo>
                      <a:pt x="3" y="16"/>
                      <a:pt x="0" y="12"/>
                      <a:pt x="1" y="8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20" name="Google Shape;1320;gaf2e114a92_0_2263"/>
              <p:cNvSpPr/>
              <p:nvPr/>
            </p:nvSpPr>
            <p:spPr>
              <a:xfrm>
                <a:off x="6082112" y="3629307"/>
                <a:ext cx="32700" cy="435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1" name="Google Shape;1321;gaf2e114a92_0_2263"/>
              <p:cNvSpPr/>
              <p:nvPr/>
            </p:nvSpPr>
            <p:spPr>
              <a:xfrm>
                <a:off x="6267531" y="3584593"/>
                <a:ext cx="141792" cy="139064"/>
              </a:xfrm>
              <a:custGeom>
                <a:rect b="b" l="l" r="r" t="t"/>
                <a:pathLst>
                  <a:path extrusionOk="0" h="17" w="18">
                    <a:moveTo>
                      <a:pt x="1" y="7"/>
                    </a:moveTo>
                    <a:cubicBezTo>
                      <a:pt x="2" y="3"/>
                      <a:pt x="6" y="0"/>
                      <a:pt x="11" y="1"/>
                    </a:cubicBezTo>
                    <a:cubicBezTo>
                      <a:pt x="15" y="1"/>
                      <a:pt x="18" y="6"/>
                      <a:pt x="17" y="10"/>
                    </a:cubicBezTo>
                    <a:cubicBezTo>
                      <a:pt x="16" y="14"/>
                      <a:pt x="12" y="17"/>
                      <a:pt x="8" y="16"/>
                    </a:cubicBezTo>
                    <a:cubicBezTo>
                      <a:pt x="3" y="15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22" name="Google Shape;1322;gaf2e114a92_0_2263"/>
              <p:cNvSpPr/>
              <p:nvPr/>
            </p:nvSpPr>
            <p:spPr>
              <a:xfrm>
                <a:off x="6223903" y="3381172"/>
                <a:ext cx="139064" cy="149971"/>
              </a:xfrm>
              <a:custGeom>
                <a:rect b="b" l="l" r="r" t="t"/>
                <a:pathLst>
                  <a:path extrusionOk="0" h="18" w="18">
                    <a:moveTo>
                      <a:pt x="1" y="8"/>
                    </a:moveTo>
                    <a:cubicBezTo>
                      <a:pt x="2" y="3"/>
                      <a:pt x="6" y="0"/>
                      <a:pt x="11" y="1"/>
                    </a:cubicBezTo>
                    <a:cubicBezTo>
                      <a:pt x="15" y="2"/>
                      <a:pt x="18" y="6"/>
                      <a:pt x="17" y="10"/>
                    </a:cubicBezTo>
                    <a:cubicBezTo>
                      <a:pt x="16" y="15"/>
                      <a:pt x="12" y="18"/>
                      <a:pt x="8" y="17"/>
                    </a:cubicBezTo>
                    <a:cubicBezTo>
                      <a:pt x="3" y="16"/>
                      <a:pt x="0" y="12"/>
                      <a:pt x="1" y="8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23" name="Google Shape;1323;gaf2e114a92_0_2263"/>
              <p:cNvSpPr/>
              <p:nvPr/>
            </p:nvSpPr>
            <p:spPr>
              <a:xfrm>
                <a:off x="6270258" y="3413894"/>
                <a:ext cx="30000" cy="408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4" name="Google Shape;1324;gaf2e114a92_0_2263"/>
              <p:cNvSpPr/>
              <p:nvPr/>
            </p:nvSpPr>
            <p:spPr>
              <a:xfrm>
                <a:off x="4789631" y="3299370"/>
                <a:ext cx="133611" cy="141792"/>
              </a:xfrm>
              <a:custGeom>
                <a:rect b="b" l="l" r="r" t="t"/>
                <a:pathLst>
                  <a:path extrusionOk="0" h="17" w="17">
                    <a:moveTo>
                      <a:pt x="1" y="7"/>
                    </a:moveTo>
                    <a:cubicBezTo>
                      <a:pt x="1" y="3"/>
                      <a:pt x="6" y="0"/>
                      <a:pt x="10" y="1"/>
                    </a:cubicBezTo>
                    <a:cubicBezTo>
                      <a:pt x="14" y="1"/>
                      <a:pt x="17" y="6"/>
                      <a:pt x="16" y="10"/>
                    </a:cubicBezTo>
                    <a:cubicBezTo>
                      <a:pt x="15" y="14"/>
                      <a:pt x="11" y="17"/>
                      <a:pt x="7" y="16"/>
                    </a:cubicBezTo>
                    <a:cubicBezTo>
                      <a:pt x="3" y="15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25" name="Google Shape;1325;gaf2e114a92_0_2263"/>
              <p:cNvSpPr/>
              <p:nvPr/>
            </p:nvSpPr>
            <p:spPr>
              <a:xfrm>
                <a:off x="4830531" y="3332091"/>
                <a:ext cx="38100" cy="327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6" name="Google Shape;1326;gaf2e114a92_0_2263"/>
              <p:cNvSpPr/>
              <p:nvPr/>
            </p:nvSpPr>
            <p:spPr>
              <a:xfrm>
                <a:off x="4789631" y="3629307"/>
                <a:ext cx="133611" cy="149971"/>
              </a:xfrm>
              <a:custGeom>
                <a:rect b="b" l="l" r="r" t="t"/>
                <a:pathLst>
                  <a:path extrusionOk="0" h="18" w="17">
                    <a:moveTo>
                      <a:pt x="1" y="8"/>
                    </a:moveTo>
                    <a:cubicBezTo>
                      <a:pt x="1" y="3"/>
                      <a:pt x="6" y="0"/>
                      <a:pt x="10" y="1"/>
                    </a:cubicBezTo>
                    <a:cubicBezTo>
                      <a:pt x="14" y="2"/>
                      <a:pt x="17" y="6"/>
                      <a:pt x="16" y="10"/>
                    </a:cubicBezTo>
                    <a:cubicBezTo>
                      <a:pt x="15" y="15"/>
                      <a:pt x="11" y="18"/>
                      <a:pt x="7" y="17"/>
                    </a:cubicBezTo>
                    <a:cubicBezTo>
                      <a:pt x="3" y="16"/>
                      <a:pt x="0" y="12"/>
                      <a:pt x="1" y="8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27" name="Google Shape;1327;gaf2e114a92_0_2263"/>
              <p:cNvSpPr/>
              <p:nvPr/>
            </p:nvSpPr>
            <p:spPr>
              <a:xfrm>
                <a:off x="4830531" y="3664755"/>
                <a:ext cx="38100" cy="408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8" name="Google Shape;1328;gaf2e114a92_0_2263"/>
              <p:cNvSpPr/>
              <p:nvPr/>
            </p:nvSpPr>
            <p:spPr>
              <a:xfrm>
                <a:off x="4566036" y="3356632"/>
                <a:ext cx="130885" cy="141792"/>
              </a:xfrm>
              <a:custGeom>
                <a:rect b="b" l="l" r="r" t="t"/>
                <a:pathLst>
                  <a:path extrusionOk="0" h="17" w="17">
                    <a:moveTo>
                      <a:pt x="1" y="7"/>
                    </a:moveTo>
                    <a:cubicBezTo>
                      <a:pt x="2" y="3"/>
                      <a:pt x="6" y="0"/>
                      <a:pt x="10" y="1"/>
                    </a:cubicBezTo>
                    <a:cubicBezTo>
                      <a:pt x="14" y="2"/>
                      <a:pt x="17" y="6"/>
                      <a:pt x="16" y="10"/>
                    </a:cubicBezTo>
                    <a:cubicBezTo>
                      <a:pt x="16" y="14"/>
                      <a:pt x="12" y="17"/>
                      <a:pt x="7" y="16"/>
                    </a:cubicBezTo>
                    <a:cubicBezTo>
                      <a:pt x="3" y="16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29" name="Google Shape;1329;gaf2e114a92_0_2263"/>
              <p:cNvSpPr/>
              <p:nvPr/>
            </p:nvSpPr>
            <p:spPr>
              <a:xfrm>
                <a:off x="4604211" y="3389353"/>
                <a:ext cx="40800" cy="354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0" name="Google Shape;1330;gaf2e114a92_0_2263"/>
              <p:cNvSpPr/>
              <p:nvPr/>
            </p:nvSpPr>
            <p:spPr>
              <a:xfrm>
                <a:off x="4617844" y="3182120"/>
                <a:ext cx="136338" cy="141792"/>
              </a:xfrm>
              <a:custGeom>
                <a:rect b="b" l="l" r="r" t="t"/>
                <a:pathLst>
                  <a:path extrusionOk="0" h="17" w="17">
                    <a:moveTo>
                      <a:pt x="1" y="7"/>
                    </a:moveTo>
                    <a:cubicBezTo>
                      <a:pt x="1" y="3"/>
                      <a:pt x="6" y="0"/>
                      <a:pt x="10" y="1"/>
                    </a:cubicBezTo>
                    <a:cubicBezTo>
                      <a:pt x="14" y="1"/>
                      <a:pt x="17" y="6"/>
                      <a:pt x="16" y="10"/>
                    </a:cubicBezTo>
                    <a:cubicBezTo>
                      <a:pt x="15" y="14"/>
                      <a:pt x="11" y="17"/>
                      <a:pt x="7" y="16"/>
                    </a:cubicBezTo>
                    <a:cubicBezTo>
                      <a:pt x="3" y="15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31" name="Google Shape;1331;gaf2e114a92_0_2263"/>
              <p:cNvSpPr/>
              <p:nvPr/>
            </p:nvSpPr>
            <p:spPr>
              <a:xfrm>
                <a:off x="4658746" y="3214841"/>
                <a:ext cx="38100" cy="354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2" name="Google Shape;1332;gaf2e114a92_0_2263"/>
              <p:cNvSpPr/>
              <p:nvPr/>
            </p:nvSpPr>
            <p:spPr>
              <a:xfrm>
                <a:off x="5048671" y="3291190"/>
                <a:ext cx="130885" cy="139064"/>
              </a:xfrm>
              <a:custGeom>
                <a:rect b="b" l="l" r="r" t="t"/>
                <a:pathLst>
                  <a:path extrusionOk="0" h="17" w="17">
                    <a:moveTo>
                      <a:pt x="1" y="7"/>
                    </a:moveTo>
                    <a:cubicBezTo>
                      <a:pt x="2" y="3"/>
                      <a:pt x="6" y="0"/>
                      <a:pt x="10" y="1"/>
                    </a:cubicBezTo>
                    <a:cubicBezTo>
                      <a:pt x="14" y="2"/>
                      <a:pt x="17" y="6"/>
                      <a:pt x="16" y="10"/>
                    </a:cubicBezTo>
                    <a:cubicBezTo>
                      <a:pt x="16" y="14"/>
                      <a:pt x="12" y="17"/>
                      <a:pt x="7" y="16"/>
                    </a:cubicBezTo>
                    <a:cubicBezTo>
                      <a:pt x="3" y="16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33" name="Google Shape;1333;gaf2e114a92_0_2263"/>
              <p:cNvSpPr/>
              <p:nvPr/>
            </p:nvSpPr>
            <p:spPr>
              <a:xfrm>
                <a:off x="5086847" y="3323911"/>
                <a:ext cx="40800" cy="327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4" name="Google Shape;1334;gaf2e114a92_0_2263"/>
              <p:cNvSpPr/>
              <p:nvPr/>
            </p:nvSpPr>
            <p:spPr>
              <a:xfrm>
                <a:off x="4587850" y="2974886"/>
                <a:ext cx="133611" cy="141792"/>
              </a:xfrm>
              <a:custGeom>
                <a:rect b="b" l="l" r="r" t="t"/>
                <a:pathLst>
                  <a:path extrusionOk="0" h="17" w="17">
                    <a:moveTo>
                      <a:pt x="1" y="7"/>
                    </a:moveTo>
                    <a:cubicBezTo>
                      <a:pt x="1" y="3"/>
                      <a:pt x="6" y="0"/>
                      <a:pt x="10" y="1"/>
                    </a:cubicBezTo>
                    <a:cubicBezTo>
                      <a:pt x="14" y="2"/>
                      <a:pt x="17" y="6"/>
                      <a:pt x="16" y="10"/>
                    </a:cubicBezTo>
                    <a:cubicBezTo>
                      <a:pt x="15" y="14"/>
                      <a:pt x="11" y="17"/>
                      <a:pt x="7" y="16"/>
                    </a:cubicBezTo>
                    <a:cubicBezTo>
                      <a:pt x="3" y="16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35" name="Google Shape;1335;gaf2e114a92_0_2263"/>
              <p:cNvSpPr/>
              <p:nvPr/>
            </p:nvSpPr>
            <p:spPr>
              <a:xfrm>
                <a:off x="4628751" y="3007607"/>
                <a:ext cx="38100" cy="327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4">
  <p:cSld name="TITLE_4">
    <p:spTree>
      <p:nvGrpSpPr>
        <p:cNvPr id="1336" name="Shape 1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7" name="Google Shape;1337;gaf2e114a92_0_2368"/>
          <p:cNvGrpSpPr/>
          <p:nvPr/>
        </p:nvGrpSpPr>
        <p:grpSpPr>
          <a:xfrm>
            <a:off x="-9286" y="2"/>
            <a:ext cx="8658028" cy="5894685"/>
            <a:chOff x="0" y="779139"/>
            <a:chExt cx="8919365" cy="6072613"/>
          </a:xfrm>
        </p:grpSpPr>
        <p:sp>
          <p:nvSpPr>
            <p:cNvPr id="1338" name="Google Shape;1338;gaf2e114a92_0_2368"/>
            <p:cNvSpPr/>
            <p:nvPr/>
          </p:nvSpPr>
          <p:spPr>
            <a:xfrm>
              <a:off x="1497" y="3979808"/>
              <a:ext cx="8917868" cy="1506779"/>
            </a:xfrm>
            <a:custGeom>
              <a:rect b="b" l="l" r="r" t="t"/>
              <a:pathLst>
                <a:path extrusionOk="0" h="165" w="1042">
                  <a:moveTo>
                    <a:pt x="1001" y="120"/>
                  </a:moveTo>
                  <a:cubicBezTo>
                    <a:pt x="1001" y="121"/>
                    <a:pt x="1001" y="121"/>
                    <a:pt x="1001" y="121"/>
                  </a:cubicBezTo>
                  <a:cubicBezTo>
                    <a:pt x="994" y="126"/>
                    <a:pt x="987" y="128"/>
                    <a:pt x="980" y="117"/>
                  </a:cubicBezTo>
                  <a:cubicBezTo>
                    <a:pt x="981" y="116"/>
                    <a:pt x="981" y="116"/>
                    <a:pt x="981" y="116"/>
                  </a:cubicBezTo>
                  <a:cubicBezTo>
                    <a:pt x="956" y="110"/>
                    <a:pt x="931" y="95"/>
                    <a:pt x="908" y="81"/>
                  </a:cubicBezTo>
                  <a:cubicBezTo>
                    <a:pt x="896" y="74"/>
                    <a:pt x="885" y="68"/>
                    <a:pt x="876" y="63"/>
                  </a:cubicBezTo>
                  <a:cubicBezTo>
                    <a:pt x="867" y="57"/>
                    <a:pt x="845" y="48"/>
                    <a:pt x="832" y="52"/>
                  </a:cubicBezTo>
                  <a:cubicBezTo>
                    <a:pt x="827" y="54"/>
                    <a:pt x="823" y="57"/>
                    <a:pt x="821" y="62"/>
                  </a:cubicBezTo>
                  <a:cubicBezTo>
                    <a:pt x="818" y="71"/>
                    <a:pt x="820" y="76"/>
                    <a:pt x="821" y="80"/>
                  </a:cubicBezTo>
                  <a:cubicBezTo>
                    <a:pt x="822" y="83"/>
                    <a:pt x="823" y="84"/>
                    <a:pt x="820" y="88"/>
                  </a:cubicBezTo>
                  <a:cubicBezTo>
                    <a:pt x="818" y="91"/>
                    <a:pt x="816" y="91"/>
                    <a:pt x="810" y="88"/>
                  </a:cubicBezTo>
                  <a:cubicBezTo>
                    <a:pt x="807" y="87"/>
                    <a:pt x="802" y="85"/>
                    <a:pt x="799" y="87"/>
                  </a:cubicBezTo>
                  <a:cubicBezTo>
                    <a:pt x="795" y="89"/>
                    <a:pt x="795" y="94"/>
                    <a:pt x="794" y="95"/>
                  </a:cubicBezTo>
                  <a:cubicBezTo>
                    <a:pt x="794" y="95"/>
                    <a:pt x="794" y="96"/>
                    <a:pt x="794" y="96"/>
                  </a:cubicBezTo>
                  <a:cubicBezTo>
                    <a:pt x="793" y="95"/>
                    <a:pt x="790" y="93"/>
                    <a:pt x="788" y="92"/>
                  </a:cubicBezTo>
                  <a:cubicBezTo>
                    <a:pt x="781" y="87"/>
                    <a:pt x="773" y="81"/>
                    <a:pt x="765" y="84"/>
                  </a:cubicBezTo>
                  <a:cubicBezTo>
                    <a:pt x="759" y="86"/>
                    <a:pt x="752" y="92"/>
                    <a:pt x="753" y="103"/>
                  </a:cubicBezTo>
                  <a:cubicBezTo>
                    <a:pt x="754" y="109"/>
                    <a:pt x="758" y="112"/>
                    <a:pt x="761" y="115"/>
                  </a:cubicBezTo>
                  <a:cubicBezTo>
                    <a:pt x="765" y="118"/>
                    <a:pt x="767" y="119"/>
                    <a:pt x="765" y="124"/>
                  </a:cubicBezTo>
                  <a:cubicBezTo>
                    <a:pt x="764" y="125"/>
                    <a:pt x="763" y="129"/>
                    <a:pt x="761" y="129"/>
                  </a:cubicBezTo>
                  <a:cubicBezTo>
                    <a:pt x="759" y="129"/>
                    <a:pt x="755" y="124"/>
                    <a:pt x="754" y="119"/>
                  </a:cubicBezTo>
                  <a:cubicBezTo>
                    <a:pt x="753" y="110"/>
                    <a:pt x="750" y="104"/>
                    <a:pt x="745" y="101"/>
                  </a:cubicBezTo>
                  <a:cubicBezTo>
                    <a:pt x="743" y="100"/>
                    <a:pt x="739" y="99"/>
                    <a:pt x="734" y="101"/>
                  </a:cubicBezTo>
                  <a:cubicBezTo>
                    <a:pt x="727" y="103"/>
                    <a:pt x="726" y="109"/>
                    <a:pt x="726" y="112"/>
                  </a:cubicBezTo>
                  <a:cubicBezTo>
                    <a:pt x="725" y="116"/>
                    <a:pt x="725" y="117"/>
                    <a:pt x="720" y="118"/>
                  </a:cubicBezTo>
                  <a:cubicBezTo>
                    <a:pt x="715" y="118"/>
                    <a:pt x="710" y="108"/>
                    <a:pt x="707" y="101"/>
                  </a:cubicBezTo>
                  <a:cubicBezTo>
                    <a:pt x="703" y="92"/>
                    <a:pt x="699" y="85"/>
                    <a:pt x="693" y="87"/>
                  </a:cubicBezTo>
                  <a:cubicBezTo>
                    <a:pt x="687" y="89"/>
                    <a:pt x="685" y="95"/>
                    <a:pt x="685" y="100"/>
                  </a:cubicBezTo>
                  <a:cubicBezTo>
                    <a:pt x="685" y="102"/>
                    <a:pt x="685" y="104"/>
                    <a:pt x="686" y="106"/>
                  </a:cubicBezTo>
                  <a:cubicBezTo>
                    <a:pt x="686" y="109"/>
                    <a:pt x="686" y="111"/>
                    <a:pt x="686" y="112"/>
                  </a:cubicBezTo>
                  <a:cubicBezTo>
                    <a:pt x="686" y="114"/>
                    <a:pt x="686" y="115"/>
                    <a:pt x="685" y="116"/>
                  </a:cubicBezTo>
                  <a:cubicBezTo>
                    <a:pt x="684" y="116"/>
                    <a:pt x="684" y="116"/>
                    <a:pt x="683" y="116"/>
                  </a:cubicBezTo>
                  <a:cubicBezTo>
                    <a:pt x="683" y="115"/>
                    <a:pt x="683" y="113"/>
                    <a:pt x="682" y="112"/>
                  </a:cubicBezTo>
                  <a:cubicBezTo>
                    <a:pt x="682" y="106"/>
                    <a:pt x="680" y="99"/>
                    <a:pt x="673" y="95"/>
                  </a:cubicBezTo>
                  <a:cubicBezTo>
                    <a:pt x="671" y="94"/>
                    <a:pt x="668" y="94"/>
                    <a:pt x="667" y="95"/>
                  </a:cubicBezTo>
                  <a:cubicBezTo>
                    <a:pt x="662" y="97"/>
                    <a:pt x="660" y="105"/>
                    <a:pt x="658" y="115"/>
                  </a:cubicBezTo>
                  <a:cubicBezTo>
                    <a:pt x="657" y="121"/>
                    <a:pt x="655" y="131"/>
                    <a:pt x="652" y="132"/>
                  </a:cubicBezTo>
                  <a:cubicBezTo>
                    <a:pt x="648" y="130"/>
                    <a:pt x="648" y="128"/>
                    <a:pt x="650" y="123"/>
                  </a:cubicBezTo>
                  <a:cubicBezTo>
                    <a:pt x="651" y="120"/>
                    <a:pt x="652" y="118"/>
                    <a:pt x="652" y="115"/>
                  </a:cubicBezTo>
                  <a:cubicBezTo>
                    <a:pt x="650" y="108"/>
                    <a:pt x="646" y="105"/>
                    <a:pt x="643" y="104"/>
                  </a:cubicBezTo>
                  <a:cubicBezTo>
                    <a:pt x="638" y="102"/>
                    <a:pt x="630" y="104"/>
                    <a:pt x="621" y="111"/>
                  </a:cubicBezTo>
                  <a:cubicBezTo>
                    <a:pt x="606" y="123"/>
                    <a:pt x="605" y="125"/>
                    <a:pt x="606" y="140"/>
                  </a:cubicBezTo>
                  <a:cubicBezTo>
                    <a:pt x="606" y="144"/>
                    <a:pt x="606" y="144"/>
                    <a:pt x="606" y="144"/>
                  </a:cubicBezTo>
                  <a:cubicBezTo>
                    <a:pt x="607" y="147"/>
                    <a:pt x="605" y="147"/>
                    <a:pt x="604" y="148"/>
                  </a:cubicBezTo>
                  <a:cubicBezTo>
                    <a:pt x="598" y="148"/>
                    <a:pt x="589" y="143"/>
                    <a:pt x="588" y="140"/>
                  </a:cubicBezTo>
                  <a:cubicBezTo>
                    <a:pt x="588" y="137"/>
                    <a:pt x="590" y="134"/>
                    <a:pt x="592" y="130"/>
                  </a:cubicBezTo>
                  <a:cubicBezTo>
                    <a:pt x="595" y="126"/>
                    <a:pt x="598" y="122"/>
                    <a:pt x="597" y="117"/>
                  </a:cubicBezTo>
                  <a:cubicBezTo>
                    <a:pt x="596" y="111"/>
                    <a:pt x="589" y="102"/>
                    <a:pt x="581" y="100"/>
                  </a:cubicBezTo>
                  <a:cubicBezTo>
                    <a:pt x="575" y="98"/>
                    <a:pt x="570" y="100"/>
                    <a:pt x="565" y="104"/>
                  </a:cubicBezTo>
                  <a:cubicBezTo>
                    <a:pt x="559" y="110"/>
                    <a:pt x="560" y="117"/>
                    <a:pt x="560" y="123"/>
                  </a:cubicBezTo>
                  <a:cubicBezTo>
                    <a:pt x="560" y="131"/>
                    <a:pt x="559" y="132"/>
                    <a:pt x="554" y="133"/>
                  </a:cubicBezTo>
                  <a:cubicBezTo>
                    <a:pt x="549" y="133"/>
                    <a:pt x="547" y="130"/>
                    <a:pt x="544" y="121"/>
                  </a:cubicBezTo>
                  <a:cubicBezTo>
                    <a:pt x="542" y="116"/>
                    <a:pt x="540" y="111"/>
                    <a:pt x="536" y="110"/>
                  </a:cubicBezTo>
                  <a:cubicBezTo>
                    <a:pt x="532" y="109"/>
                    <a:pt x="528" y="112"/>
                    <a:pt x="527" y="113"/>
                  </a:cubicBezTo>
                  <a:cubicBezTo>
                    <a:pt x="517" y="122"/>
                    <a:pt x="523" y="130"/>
                    <a:pt x="527" y="133"/>
                  </a:cubicBezTo>
                  <a:cubicBezTo>
                    <a:pt x="530" y="136"/>
                    <a:pt x="529" y="137"/>
                    <a:pt x="529" y="138"/>
                  </a:cubicBezTo>
                  <a:cubicBezTo>
                    <a:pt x="527" y="138"/>
                    <a:pt x="523" y="135"/>
                    <a:pt x="521" y="133"/>
                  </a:cubicBezTo>
                  <a:cubicBezTo>
                    <a:pt x="516" y="129"/>
                    <a:pt x="512" y="125"/>
                    <a:pt x="508" y="127"/>
                  </a:cubicBezTo>
                  <a:cubicBezTo>
                    <a:pt x="505" y="128"/>
                    <a:pt x="504" y="130"/>
                    <a:pt x="503" y="134"/>
                  </a:cubicBezTo>
                  <a:cubicBezTo>
                    <a:pt x="502" y="143"/>
                    <a:pt x="505" y="148"/>
                    <a:pt x="507" y="152"/>
                  </a:cubicBezTo>
                  <a:cubicBezTo>
                    <a:pt x="508" y="154"/>
                    <a:pt x="508" y="154"/>
                    <a:pt x="507" y="156"/>
                  </a:cubicBezTo>
                  <a:cubicBezTo>
                    <a:pt x="507" y="156"/>
                    <a:pt x="507" y="157"/>
                    <a:pt x="507" y="157"/>
                  </a:cubicBezTo>
                  <a:cubicBezTo>
                    <a:pt x="505" y="157"/>
                    <a:pt x="500" y="153"/>
                    <a:pt x="497" y="150"/>
                  </a:cubicBezTo>
                  <a:cubicBezTo>
                    <a:pt x="494" y="147"/>
                    <a:pt x="490" y="144"/>
                    <a:pt x="487" y="143"/>
                  </a:cubicBezTo>
                  <a:cubicBezTo>
                    <a:pt x="481" y="140"/>
                    <a:pt x="480" y="138"/>
                    <a:pt x="480" y="137"/>
                  </a:cubicBezTo>
                  <a:cubicBezTo>
                    <a:pt x="479" y="135"/>
                    <a:pt x="483" y="131"/>
                    <a:pt x="487" y="127"/>
                  </a:cubicBezTo>
                  <a:cubicBezTo>
                    <a:pt x="491" y="123"/>
                    <a:pt x="495" y="119"/>
                    <a:pt x="496" y="113"/>
                  </a:cubicBezTo>
                  <a:cubicBezTo>
                    <a:pt x="498" y="102"/>
                    <a:pt x="488" y="89"/>
                    <a:pt x="478" y="86"/>
                  </a:cubicBezTo>
                  <a:cubicBezTo>
                    <a:pt x="472" y="85"/>
                    <a:pt x="467" y="87"/>
                    <a:pt x="465" y="92"/>
                  </a:cubicBezTo>
                  <a:cubicBezTo>
                    <a:pt x="461" y="99"/>
                    <a:pt x="464" y="106"/>
                    <a:pt x="466" y="111"/>
                  </a:cubicBezTo>
                  <a:cubicBezTo>
                    <a:pt x="466" y="112"/>
                    <a:pt x="467" y="115"/>
                    <a:pt x="467" y="116"/>
                  </a:cubicBezTo>
                  <a:cubicBezTo>
                    <a:pt x="467" y="116"/>
                    <a:pt x="466" y="117"/>
                    <a:pt x="465" y="117"/>
                  </a:cubicBezTo>
                  <a:cubicBezTo>
                    <a:pt x="464" y="118"/>
                    <a:pt x="460" y="116"/>
                    <a:pt x="457" y="114"/>
                  </a:cubicBezTo>
                  <a:cubicBezTo>
                    <a:pt x="452" y="110"/>
                    <a:pt x="443" y="104"/>
                    <a:pt x="436" y="113"/>
                  </a:cubicBezTo>
                  <a:cubicBezTo>
                    <a:pt x="431" y="119"/>
                    <a:pt x="435" y="125"/>
                    <a:pt x="438" y="129"/>
                  </a:cubicBezTo>
                  <a:cubicBezTo>
                    <a:pt x="439" y="131"/>
                    <a:pt x="441" y="134"/>
                    <a:pt x="441" y="135"/>
                  </a:cubicBezTo>
                  <a:cubicBezTo>
                    <a:pt x="439" y="139"/>
                    <a:pt x="436" y="143"/>
                    <a:pt x="433" y="143"/>
                  </a:cubicBezTo>
                  <a:cubicBezTo>
                    <a:pt x="429" y="143"/>
                    <a:pt x="423" y="138"/>
                    <a:pt x="419" y="130"/>
                  </a:cubicBezTo>
                  <a:cubicBezTo>
                    <a:pt x="414" y="121"/>
                    <a:pt x="415" y="120"/>
                    <a:pt x="417" y="118"/>
                  </a:cubicBezTo>
                  <a:cubicBezTo>
                    <a:pt x="420" y="116"/>
                    <a:pt x="424" y="112"/>
                    <a:pt x="426" y="104"/>
                  </a:cubicBezTo>
                  <a:cubicBezTo>
                    <a:pt x="430" y="88"/>
                    <a:pt x="426" y="81"/>
                    <a:pt x="421" y="78"/>
                  </a:cubicBezTo>
                  <a:cubicBezTo>
                    <a:pt x="415" y="74"/>
                    <a:pt x="408" y="75"/>
                    <a:pt x="403" y="79"/>
                  </a:cubicBezTo>
                  <a:cubicBezTo>
                    <a:pt x="398" y="82"/>
                    <a:pt x="398" y="87"/>
                    <a:pt x="397" y="90"/>
                  </a:cubicBezTo>
                  <a:cubicBezTo>
                    <a:pt x="397" y="91"/>
                    <a:pt x="396" y="93"/>
                    <a:pt x="396" y="93"/>
                  </a:cubicBezTo>
                  <a:cubicBezTo>
                    <a:pt x="396" y="93"/>
                    <a:pt x="394" y="93"/>
                    <a:pt x="392" y="91"/>
                  </a:cubicBezTo>
                  <a:cubicBezTo>
                    <a:pt x="391" y="91"/>
                    <a:pt x="390" y="87"/>
                    <a:pt x="389" y="84"/>
                  </a:cubicBezTo>
                  <a:cubicBezTo>
                    <a:pt x="388" y="77"/>
                    <a:pt x="387" y="68"/>
                    <a:pt x="378" y="64"/>
                  </a:cubicBezTo>
                  <a:cubicBezTo>
                    <a:pt x="369" y="60"/>
                    <a:pt x="363" y="60"/>
                    <a:pt x="358" y="64"/>
                  </a:cubicBezTo>
                  <a:cubicBezTo>
                    <a:pt x="351" y="71"/>
                    <a:pt x="356" y="87"/>
                    <a:pt x="358" y="92"/>
                  </a:cubicBezTo>
                  <a:cubicBezTo>
                    <a:pt x="360" y="95"/>
                    <a:pt x="363" y="98"/>
                    <a:pt x="367" y="102"/>
                  </a:cubicBezTo>
                  <a:cubicBezTo>
                    <a:pt x="375" y="107"/>
                    <a:pt x="378" y="111"/>
                    <a:pt x="376" y="114"/>
                  </a:cubicBezTo>
                  <a:cubicBezTo>
                    <a:pt x="374" y="118"/>
                    <a:pt x="368" y="117"/>
                    <a:pt x="359" y="112"/>
                  </a:cubicBezTo>
                  <a:cubicBezTo>
                    <a:pt x="354" y="110"/>
                    <a:pt x="354" y="110"/>
                    <a:pt x="354" y="110"/>
                  </a:cubicBezTo>
                  <a:cubicBezTo>
                    <a:pt x="351" y="109"/>
                    <a:pt x="351" y="109"/>
                    <a:pt x="351" y="109"/>
                  </a:cubicBezTo>
                  <a:cubicBezTo>
                    <a:pt x="341" y="105"/>
                    <a:pt x="335" y="103"/>
                    <a:pt x="334" y="95"/>
                  </a:cubicBezTo>
                  <a:cubicBezTo>
                    <a:pt x="334" y="94"/>
                    <a:pt x="335" y="93"/>
                    <a:pt x="336" y="90"/>
                  </a:cubicBezTo>
                  <a:cubicBezTo>
                    <a:pt x="338" y="87"/>
                    <a:pt x="342" y="83"/>
                    <a:pt x="340" y="76"/>
                  </a:cubicBezTo>
                  <a:cubicBezTo>
                    <a:pt x="339" y="67"/>
                    <a:pt x="335" y="65"/>
                    <a:pt x="332" y="65"/>
                  </a:cubicBezTo>
                  <a:cubicBezTo>
                    <a:pt x="329" y="64"/>
                    <a:pt x="323" y="66"/>
                    <a:pt x="317" y="79"/>
                  </a:cubicBezTo>
                  <a:cubicBezTo>
                    <a:pt x="317" y="80"/>
                    <a:pt x="315" y="81"/>
                    <a:pt x="313" y="81"/>
                  </a:cubicBezTo>
                  <a:cubicBezTo>
                    <a:pt x="311" y="81"/>
                    <a:pt x="308" y="78"/>
                    <a:pt x="305" y="70"/>
                  </a:cubicBezTo>
                  <a:cubicBezTo>
                    <a:pt x="305" y="68"/>
                    <a:pt x="306" y="65"/>
                    <a:pt x="307" y="62"/>
                  </a:cubicBezTo>
                  <a:cubicBezTo>
                    <a:pt x="309" y="55"/>
                    <a:pt x="312" y="45"/>
                    <a:pt x="303" y="38"/>
                  </a:cubicBezTo>
                  <a:cubicBezTo>
                    <a:pt x="298" y="35"/>
                    <a:pt x="293" y="36"/>
                    <a:pt x="288" y="38"/>
                  </a:cubicBezTo>
                  <a:cubicBezTo>
                    <a:pt x="283" y="39"/>
                    <a:pt x="278" y="40"/>
                    <a:pt x="274" y="37"/>
                  </a:cubicBezTo>
                  <a:cubicBezTo>
                    <a:pt x="271" y="34"/>
                    <a:pt x="272" y="33"/>
                    <a:pt x="273" y="29"/>
                  </a:cubicBezTo>
                  <a:cubicBezTo>
                    <a:pt x="274" y="24"/>
                    <a:pt x="276" y="17"/>
                    <a:pt x="269" y="8"/>
                  </a:cubicBezTo>
                  <a:cubicBezTo>
                    <a:pt x="264" y="2"/>
                    <a:pt x="257" y="0"/>
                    <a:pt x="249" y="0"/>
                  </a:cubicBezTo>
                  <a:cubicBezTo>
                    <a:pt x="237" y="1"/>
                    <a:pt x="226" y="10"/>
                    <a:pt x="218" y="17"/>
                  </a:cubicBezTo>
                  <a:cubicBezTo>
                    <a:pt x="218" y="17"/>
                    <a:pt x="210" y="24"/>
                    <a:pt x="210" y="24"/>
                  </a:cubicBezTo>
                  <a:cubicBezTo>
                    <a:pt x="192" y="40"/>
                    <a:pt x="159" y="69"/>
                    <a:pt x="128" y="80"/>
                  </a:cubicBezTo>
                  <a:cubicBezTo>
                    <a:pt x="122" y="82"/>
                    <a:pt x="115" y="83"/>
                    <a:pt x="107" y="85"/>
                  </a:cubicBezTo>
                  <a:cubicBezTo>
                    <a:pt x="107" y="85"/>
                    <a:pt x="107" y="85"/>
                    <a:pt x="107" y="85"/>
                  </a:cubicBezTo>
                  <a:cubicBezTo>
                    <a:pt x="105" y="88"/>
                    <a:pt x="104" y="91"/>
                    <a:pt x="98" y="92"/>
                  </a:cubicBezTo>
                  <a:cubicBezTo>
                    <a:pt x="92" y="93"/>
                    <a:pt x="90" y="91"/>
                    <a:pt x="87" y="89"/>
                  </a:cubicBezTo>
                  <a:cubicBezTo>
                    <a:pt x="87" y="89"/>
                    <a:pt x="87" y="89"/>
                    <a:pt x="87" y="89"/>
                  </a:cubicBezTo>
                  <a:cubicBezTo>
                    <a:pt x="57" y="94"/>
                    <a:pt x="21" y="98"/>
                    <a:pt x="0" y="100"/>
                  </a:cubicBezTo>
                  <a:cubicBezTo>
                    <a:pt x="0" y="108"/>
                    <a:pt x="0" y="108"/>
                    <a:pt x="0" y="108"/>
                  </a:cubicBezTo>
                  <a:cubicBezTo>
                    <a:pt x="32" y="105"/>
                    <a:pt x="102" y="97"/>
                    <a:pt x="131" y="87"/>
                  </a:cubicBezTo>
                  <a:cubicBezTo>
                    <a:pt x="163" y="76"/>
                    <a:pt x="197" y="46"/>
                    <a:pt x="215" y="30"/>
                  </a:cubicBezTo>
                  <a:cubicBezTo>
                    <a:pt x="223" y="23"/>
                    <a:pt x="223" y="23"/>
                    <a:pt x="223" y="23"/>
                  </a:cubicBezTo>
                  <a:cubicBezTo>
                    <a:pt x="224" y="23"/>
                    <a:pt x="224" y="23"/>
                    <a:pt x="224" y="22"/>
                  </a:cubicBezTo>
                  <a:cubicBezTo>
                    <a:pt x="230" y="17"/>
                    <a:pt x="239" y="9"/>
                    <a:pt x="249" y="8"/>
                  </a:cubicBezTo>
                  <a:cubicBezTo>
                    <a:pt x="253" y="8"/>
                    <a:pt x="259" y="9"/>
                    <a:pt x="263" y="13"/>
                  </a:cubicBezTo>
                  <a:cubicBezTo>
                    <a:pt x="267" y="19"/>
                    <a:pt x="266" y="22"/>
                    <a:pt x="265" y="27"/>
                  </a:cubicBezTo>
                  <a:cubicBezTo>
                    <a:pt x="264" y="31"/>
                    <a:pt x="262" y="37"/>
                    <a:pt x="269" y="43"/>
                  </a:cubicBezTo>
                  <a:cubicBezTo>
                    <a:pt x="277" y="49"/>
                    <a:pt x="284" y="47"/>
                    <a:pt x="290" y="45"/>
                  </a:cubicBezTo>
                  <a:cubicBezTo>
                    <a:pt x="294" y="44"/>
                    <a:pt x="297" y="44"/>
                    <a:pt x="298" y="45"/>
                  </a:cubicBezTo>
                  <a:cubicBezTo>
                    <a:pt x="302" y="48"/>
                    <a:pt x="302" y="52"/>
                    <a:pt x="299" y="60"/>
                  </a:cubicBezTo>
                  <a:cubicBezTo>
                    <a:pt x="298" y="64"/>
                    <a:pt x="297" y="68"/>
                    <a:pt x="298" y="72"/>
                  </a:cubicBezTo>
                  <a:cubicBezTo>
                    <a:pt x="301" y="82"/>
                    <a:pt x="306" y="88"/>
                    <a:pt x="312" y="89"/>
                  </a:cubicBezTo>
                  <a:cubicBezTo>
                    <a:pt x="316" y="90"/>
                    <a:pt x="320" y="88"/>
                    <a:pt x="324" y="83"/>
                  </a:cubicBezTo>
                  <a:cubicBezTo>
                    <a:pt x="324" y="83"/>
                    <a:pt x="324" y="83"/>
                    <a:pt x="324" y="83"/>
                  </a:cubicBezTo>
                  <a:cubicBezTo>
                    <a:pt x="328" y="75"/>
                    <a:pt x="331" y="73"/>
                    <a:pt x="331" y="73"/>
                  </a:cubicBezTo>
                  <a:cubicBezTo>
                    <a:pt x="331" y="73"/>
                    <a:pt x="332" y="74"/>
                    <a:pt x="332" y="77"/>
                  </a:cubicBezTo>
                  <a:cubicBezTo>
                    <a:pt x="333" y="81"/>
                    <a:pt x="332" y="83"/>
                    <a:pt x="330" y="86"/>
                  </a:cubicBezTo>
                  <a:cubicBezTo>
                    <a:pt x="328" y="88"/>
                    <a:pt x="326" y="91"/>
                    <a:pt x="326" y="96"/>
                  </a:cubicBezTo>
                  <a:cubicBezTo>
                    <a:pt x="327" y="109"/>
                    <a:pt x="338" y="113"/>
                    <a:pt x="349" y="117"/>
                  </a:cubicBezTo>
                  <a:cubicBezTo>
                    <a:pt x="351" y="118"/>
                    <a:pt x="351" y="118"/>
                    <a:pt x="351" y="118"/>
                  </a:cubicBezTo>
                  <a:cubicBezTo>
                    <a:pt x="355" y="119"/>
                    <a:pt x="355" y="119"/>
                    <a:pt x="355" y="119"/>
                  </a:cubicBezTo>
                  <a:cubicBezTo>
                    <a:pt x="362" y="123"/>
                    <a:pt x="376" y="130"/>
                    <a:pt x="383" y="118"/>
                  </a:cubicBezTo>
                  <a:cubicBezTo>
                    <a:pt x="388" y="108"/>
                    <a:pt x="379" y="101"/>
                    <a:pt x="372" y="95"/>
                  </a:cubicBezTo>
                  <a:cubicBezTo>
                    <a:pt x="370" y="93"/>
                    <a:pt x="366" y="91"/>
                    <a:pt x="366" y="89"/>
                  </a:cubicBezTo>
                  <a:cubicBezTo>
                    <a:pt x="362" y="79"/>
                    <a:pt x="362" y="71"/>
                    <a:pt x="364" y="69"/>
                  </a:cubicBezTo>
                  <a:cubicBezTo>
                    <a:pt x="365" y="68"/>
                    <a:pt x="369" y="69"/>
                    <a:pt x="374" y="71"/>
                  </a:cubicBezTo>
                  <a:cubicBezTo>
                    <a:pt x="379" y="73"/>
                    <a:pt x="380" y="78"/>
                    <a:pt x="382" y="85"/>
                  </a:cubicBezTo>
                  <a:cubicBezTo>
                    <a:pt x="383" y="90"/>
                    <a:pt x="383" y="96"/>
                    <a:pt x="388" y="98"/>
                  </a:cubicBezTo>
                  <a:cubicBezTo>
                    <a:pt x="392" y="100"/>
                    <a:pt x="396" y="102"/>
                    <a:pt x="400" y="101"/>
                  </a:cubicBezTo>
                  <a:cubicBezTo>
                    <a:pt x="403" y="99"/>
                    <a:pt x="404" y="95"/>
                    <a:pt x="405" y="92"/>
                  </a:cubicBezTo>
                  <a:cubicBezTo>
                    <a:pt x="405" y="89"/>
                    <a:pt x="406" y="86"/>
                    <a:pt x="408" y="85"/>
                  </a:cubicBezTo>
                  <a:cubicBezTo>
                    <a:pt x="410" y="83"/>
                    <a:pt x="414" y="82"/>
                    <a:pt x="417" y="84"/>
                  </a:cubicBezTo>
                  <a:cubicBezTo>
                    <a:pt x="420" y="87"/>
                    <a:pt x="421" y="93"/>
                    <a:pt x="418" y="102"/>
                  </a:cubicBezTo>
                  <a:cubicBezTo>
                    <a:pt x="417" y="108"/>
                    <a:pt x="415" y="110"/>
                    <a:pt x="412" y="112"/>
                  </a:cubicBezTo>
                  <a:cubicBezTo>
                    <a:pt x="406" y="117"/>
                    <a:pt x="405" y="121"/>
                    <a:pt x="412" y="134"/>
                  </a:cubicBezTo>
                  <a:cubicBezTo>
                    <a:pt x="418" y="145"/>
                    <a:pt x="426" y="151"/>
                    <a:pt x="433" y="151"/>
                  </a:cubicBezTo>
                  <a:cubicBezTo>
                    <a:pt x="437" y="151"/>
                    <a:pt x="443" y="148"/>
                    <a:pt x="448" y="139"/>
                  </a:cubicBezTo>
                  <a:cubicBezTo>
                    <a:pt x="451" y="134"/>
                    <a:pt x="447" y="129"/>
                    <a:pt x="445" y="125"/>
                  </a:cubicBezTo>
                  <a:cubicBezTo>
                    <a:pt x="442" y="121"/>
                    <a:pt x="441" y="119"/>
                    <a:pt x="442" y="118"/>
                  </a:cubicBezTo>
                  <a:cubicBezTo>
                    <a:pt x="444" y="116"/>
                    <a:pt x="446" y="116"/>
                    <a:pt x="453" y="120"/>
                  </a:cubicBezTo>
                  <a:cubicBezTo>
                    <a:pt x="457" y="123"/>
                    <a:pt x="462" y="126"/>
                    <a:pt x="467" y="125"/>
                  </a:cubicBezTo>
                  <a:cubicBezTo>
                    <a:pt x="470" y="125"/>
                    <a:pt x="472" y="123"/>
                    <a:pt x="474" y="120"/>
                  </a:cubicBezTo>
                  <a:cubicBezTo>
                    <a:pt x="476" y="116"/>
                    <a:pt x="475" y="111"/>
                    <a:pt x="473" y="108"/>
                  </a:cubicBezTo>
                  <a:cubicBezTo>
                    <a:pt x="472" y="104"/>
                    <a:pt x="470" y="100"/>
                    <a:pt x="472" y="95"/>
                  </a:cubicBezTo>
                  <a:cubicBezTo>
                    <a:pt x="472" y="94"/>
                    <a:pt x="473" y="93"/>
                    <a:pt x="476" y="94"/>
                  </a:cubicBezTo>
                  <a:cubicBezTo>
                    <a:pt x="481" y="96"/>
                    <a:pt x="489" y="104"/>
                    <a:pt x="488" y="112"/>
                  </a:cubicBezTo>
                  <a:cubicBezTo>
                    <a:pt x="488" y="115"/>
                    <a:pt x="484" y="119"/>
                    <a:pt x="481" y="122"/>
                  </a:cubicBezTo>
                  <a:cubicBezTo>
                    <a:pt x="476" y="127"/>
                    <a:pt x="471" y="132"/>
                    <a:pt x="472" y="139"/>
                  </a:cubicBezTo>
                  <a:cubicBezTo>
                    <a:pt x="473" y="143"/>
                    <a:pt x="476" y="147"/>
                    <a:pt x="484" y="150"/>
                  </a:cubicBezTo>
                  <a:cubicBezTo>
                    <a:pt x="486" y="151"/>
                    <a:pt x="489" y="154"/>
                    <a:pt x="492" y="156"/>
                  </a:cubicBezTo>
                  <a:cubicBezTo>
                    <a:pt x="497" y="161"/>
                    <a:pt x="503" y="165"/>
                    <a:pt x="508" y="164"/>
                  </a:cubicBezTo>
                  <a:cubicBezTo>
                    <a:pt x="510" y="164"/>
                    <a:pt x="512" y="163"/>
                    <a:pt x="514" y="160"/>
                  </a:cubicBezTo>
                  <a:cubicBezTo>
                    <a:pt x="516" y="158"/>
                    <a:pt x="516" y="156"/>
                    <a:pt x="516" y="154"/>
                  </a:cubicBezTo>
                  <a:cubicBezTo>
                    <a:pt x="516" y="152"/>
                    <a:pt x="515" y="149"/>
                    <a:pt x="513" y="147"/>
                  </a:cubicBezTo>
                  <a:cubicBezTo>
                    <a:pt x="512" y="145"/>
                    <a:pt x="511" y="143"/>
                    <a:pt x="511" y="139"/>
                  </a:cubicBezTo>
                  <a:cubicBezTo>
                    <a:pt x="511" y="138"/>
                    <a:pt x="511" y="137"/>
                    <a:pt x="511" y="135"/>
                  </a:cubicBezTo>
                  <a:cubicBezTo>
                    <a:pt x="511" y="135"/>
                    <a:pt x="511" y="135"/>
                    <a:pt x="511" y="135"/>
                  </a:cubicBezTo>
                  <a:cubicBezTo>
                    <a:pt x="512" y="136"/>
                    <a:pt x="514" y="138"/>
                    <a:pt x="516" y="139"/>
                  </a:cubicBezTo>
                  <a:cubicBezTo>
                    <a:pt x="520" y="143"/>
                    <a:pt x="525" y="146"/>
                    <a:pt x="530" y="146"/>
                  </a:cubicBezTo>
                  <a:cubicBezTo>
                    <a:pt x="531" y="146"/>
                    <a:pt x="533" y="145"/>
                    <a:pt x="535" y="143"/>
                  </a:cubicBezTo>
                  <a:cubicBezTo>
                    <a:pt x="537" y="140"/>
                    <a:pt x="537" y="139"/>
                    <a:pt x="537" y="137"/>
                  </a:cubicBezTo>
                  <a:cubicBezTo>
                    <a:pt x="537" y="133"/>
                    <a:pt x="534" y="130"/>
                    <a:pt x="532" y="128"/>
                  </a:cubicBezTo>
                  <a:cubicBezTo>
                    <a:pt x="531" y="126"/>
                    <a:pt x="530" y="124"/>
                    <a:pt x="530" y="123"/>
                  </a:cubicBezTo>
                  <a:cubicBezTo>
                    <a:pt x="530" y="122"/>
                    <a:pt x="530" y="121"/>
                    <a:pt x="532" y="119"/>
                  </a:cubicBezTo>
                  <a:cubicBezTo>
                    <a:pt x="533" y="118"/>
                    <a:pt x="534" y="118"/>
                    <a:pt x="534" y="118"/>
                  </a:cubicBezTo>
                  <a:cubicBezTo>
                    <a:pt x="535" y="119"/>
                    <a:pt x="536" y="122"/>
                    <a:pt x="537" y="124"/>
                  </a:cubicBezTo>
                  <a:cubicBezTo>
                    <a:pt x="539" y="131"/>
                    <a:pt x="543" y="142"/>
                    <a:pt x="555" y="141"/>
                  </a:cubicBezTo>
                  <a:cubicBezTo>
                    <a:pt x="568" y="140"/>
                    <a:pt x="568" y="130"/>
                    <a:pt x="568" y="123"/>
                  </a:cubicBezTo>
                  <a:cubicBezTo>
                    <a:pt x="568" y="118"/>
                    <a:pt x="567" y="113"/>
                    <a:pt x="571" y="110"/>
                  </a:cubicBezTo>
                  <a:cubicBezTo>
                    <a:pt x="573" y="107"/>
                    <a:pt x="576" y="107"/>
                    <a:pt x="579" y="107"/>
                  </a:cubicBezTo>
                  <a:cubicBezTo>
                    <a:pt x="584" y="109"/>
                    <a:pt x="589" y="115"/>
                    <a:pt x="589" y="119"/>
                  </a:cubicBezTo>
                  <a:cubicBezTo>
                    <a:pt x="590" y="120"/>
                    <a:pt x="588" y="124"/>
                    <a:pt x="586" y="126"/>
                  </a:cubicBezTo>
                  <a:cubicBezTo>
                    <a:pt x="583" y="130"/>
                    <a:pt x="579" y="136"/>
                    <a:pt x="580" y="142"/>
                  </a:cubicBezTo>
                  <a:cubicBezTo>
                    <a:pt x="582" y="150"/>
                    <a:pt x="596" y="157"/>
                    <a:pt x="605" y="155"/>
                  </a:cubicBezTo>
                  <a:cubicBezTo>
                    <a:pt x="611" y="155"/>
                    <a:pt x="615" y="150"/>
                    <a:pt x="614" y="143"/>
                  </a:cubicBezTo>
                  <a:cubicBezTo>
                    <a:pt x="614" y="139"/>
                    <a:pt x="614" y="139"/>
                    <a:pt x="614" y="139"/>
                  </a:cubicBezTo>
                  <a:cubicBezTo>
                    <a:pt x="613" y="127"/>
                    <a:pt x="613" y="127"/>
                    <a:pt x="626" y="117"/>
                  </a:cubicBezTo>
                  <a:cubicBezTo>
                    <a:pt x="632" y="113"/>
                    <a:pt x="638" y="110"/>
                    <a:pt x="641" y="111"/>
                  </a:cubicBezTo>
                  <a:cubicBezTo>
                    <a:pt x="642" y="112"/>
                    <a:pt x="643" y="114"/>
                    <a:pt x="644" y="117"/>
                  </a:cubicBezTo>
                  <a:cubicBezTo>
                    <a:pt x="644" y="117"/>
                    <a:pt x="643" y="120"/>
                    <a:pt x="643" y="120"/>
                  </a:cubicBezTo>
                  <a:cubicBezTo>
                    <a:pt x="641" y="124"/>
                    <a:pt x="637" y="134"/>
                    <a:pt x="649" y="139"/>
                  </a:cubicBezTo>
                  <a:cubicBezTo>
                    <a:pt x="652" y="140"/>
                    <a:pt x="655" y="140"/>
                    <a:pt x="656" y="139"/>
                  </a:cubicBezTo>
                  <a:cubicBezTo>
                    <a:pt x="662" y="136"/>
                    <a:pt x="663" y="127"/>
                    <a:pt x="666" y="117"/>
                  </a:cubicBezTo>
                  <a:cubicBezTo>
                    <a:pt x="667" y="112"/>
                    <a:pt x="668" y="104"/>
                    <a:pt x="670" y="103"/>
                  </a:cubicBezTo>
                  <a:cubicBezTo>
                    <a:pt x="673" y="104"/>
                    <a:pt x="674" y="108"/>
                    <a:pt x="675" y="113"/>
                  </a:cubicBezTo>
                  <a:cubicBezTo>
                    <a:pt x="675" y="117"/>
                    <a:pt x="676" y="122"/>
                    <a:pt x="680" y="124"/>
                  </a:cubicBezTo>
                  <a:cubicBezTo>
                    <a:pt x="683" y="126"/>
                    <a:pt x="687" y="124"/>
                    <a:pt x="689" y="123"/>
                  </a:cubicBezTo>
                  <a:cubicBezTo>
                    <a:pt x="693" y="120"/>
                    <a:pt x="694" y="116"/>
                    <a:pt x="694" y="112"/>
                  </a:cubicBezTo>
                  <a:cubicBezTo>
                    <a:pt x="694" y="110"/>
                    <a:pt x="694" y="107"/>
                    <a:pt x="694" y="105"/>
                  </a:cubicBezTo>
                  <a:cubicBezTo>
                    <a:pt x="693" y="103"/>
                    <a:pt x="693" y="101"/>
                    <a:pt x="693" y="99"/>
                  </a:cubicBezTo>
                  <a:cubicBezTo>
                    <a:pt x="693" y="97"/>
                    <a:pt x="694" y="96"/>
                    <a:pt x="695" y="95"/>
                  </a:cubicBezTo>
                  <a:cubicBezTo>
                    <a:pt x="696" y="97"/>
                    <a:pt x="698" y="101"/>
                    <a:pt x="700" y="104"/>
                  </a:cubicBezTo>
                  <a:cubicBezTo>
                    <a:pt x="704" y="114"/>
                    <a:pt x="711" y="127"/>
                    <a:pt x="722" y="125"/>
                  </a:cubicBezTo>
                  <a:cubicBezTo>
                    <a:pt x="732" y="124"/>
                    <a:pt x="733" y="118"/>
                    <a:pt x="733" y="114"/>
                  </a:cubicBezTo>
                  <a:cubicBezTo>
                    <a:pt x="734" y="111"/>
                    <a:pt x="734" y="109"/>
                    <a:pt x="737" y="108"/>
                  </a:cubicBezTo>
                  <a:cubicBezTo>
                    <a:pt x="739" y="108"/>
                    <a:pt x="740" y="108"/>
                    <a:pt x="741" y="108"/>
                  </a:cubicBezTo>
                  <a:cubicBezTo>
                    <a:pt x="743" y="110"/>
                    <a:pt x="745" y="114"/>
                    <a:pt x="746" y="120"/>
                  </a:cubicBezTo>
                  <a:cubicBezTo>
                    <a:pt x="747" y="128"/>
                    <a:pt x="753" y="136"/>
                    <a:pt x="760" y="137"/>
                  </a:cubicBezTo>
                  <a:cubicBezTo>
                    <a:pt x="764" y="137"/>
                    <a:pt x="769" y="136"/>
                    <a:pt x="772" y="127"/>
                  </a:cubicBezTo>
                  <a:cubicBezTo>
                    <a:pt x="776" y="116"/>
                    <a:pt x="770" y="111"/>
                    <a:pt x="766" y="108"/>
                  </a:cubicBezTo>
                  <a:cubicBezTo>
                    <a:pt x="763" y="106"/>
                    <a:pt x="762" y="105"/>
                    <a:pt x="761" y="103"/>
                  </a:cubicBezTo>
                  <a:cubicBezTo>
                    <a:pt x="761" y="94"/>
                    <a:pt x="766" y="92"/>
                    <a:pt x="768" y="91"/>
                  </a:cubicBezTo>
                  <a:cubicBezTo>
                    <a:pt x="771" y="90"/>
                    <a:pt x="778" y="94"/>
                    <a:pt x="783" y="98"/>
                  </a:cubicBezTo>
                  <a:cubicBezTo>
                    <a:pt x="788" y="102"/>
                    <a:pt x="793" y="106"/>
                    <a:pt x="798" y="104"/>
                  </a:cubicBezTo>
                  <a:cubicBezTo>
                    <a:pt x="800" y="103"/>
                    <a:pt x="802" y="100"/>
                    <a:pt x="802" y="96"/>
                  </a:cubicBezTo>
                  <a:cubicBezTo>
                    <a:pt x="802" y="95"/>
                    <a:pt x="803" y="94"/>
                    <a:pt x="803" y="94"/>
                  </a:cubicBezTo>
                  <a:cubicBezTo>
                    <a:pt x="804" y="94"/>
                    <a:pt x="806" y="95"/>
                    <a:pt x="807" y="95"/>
                  </a:cubicBezTo>
                  <a:cubicBezTo>
                    <a:pt x="812" y="98"/>
                    <a:pt x="820" y="101"/>
                    <a:pt x="826" y="93"/>
                  </a:cubicBezTo>
                  <a:cubicBezTo>
                    <a:pt x="831" y="86"/>
                    <a:pt x="830" y="81"/>
                    <a:pt x="828" y="77"/>
                  </a:cubicBezTo>
                  <a:cubicBezTo>
                    <a:pt x="827" y="74"/>
                    <a:pt x="826" y="71"/>
                    <a:pt x="829" y="65"/>
                  </a:cubicBezTo>
                  <a:cubicBezTo>
                    <a:pt x="830" y="63"/>
                    <a:pt x="831" y="61"/>
                    <a:pt x="834" y="60"/>
                  </a:cubicBezTo>
                  <a:cubicBezTo>
                    <a:pt x="844" y="57"/>
                    <a:pt x="863" y="64"/>
                    <a:pt x="872" y="70"/>
                  </a:cubicBezTo>
                  <a:cubicBezTo>
                    <a:pt x="882" y="75"/>
                    <a:pt x="892" y="81"/>
                    <a:pt x="903" y="88"/>
                  </a:cubicBezTo>
                  <a:cubicBezTo>
                    <a:pt x="928" y="102"/>
                    <a:pt x="955" y="119"/>
                    <a:pt x="981" y="125"/>
                  </a:cubicBezTo>
                  <a:cubicBezTo>
                    <a:pt x="1002" y="129"/>
                    <a:pt x="1025" y="130"/>
                    <a:pt x="1042" y="129"/>
                  </a:cubicBezTo>
                  <a:cubicBezTo>
                    <a:pt x="1042" y="121"/>
                    <a:pt x="1042" y="121"/>
                    <a:pt x="1042" y="121"/>
                  </a:cubicBezTo>
                  <a:cubicBezTo>
                    <a:pt x="1030" y="122"/>
                    <a:pt x="1016" y="121"/>
                    <a:pt x="1001" y="120"/>
                  </a:cubicBezTo>
                  <a:close/>
                </a:path>
              </a:pathLst>
            </a:custGeom>
            <a:solidFill>
              <a:srgbClr val="F1988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9" name="Google Shape;1339;gaf2e114a92_0_2368"/>
            <p:cNvSpPr/>
            <p:nvPr/>
          </p:nvSpPr>
          <p:spPr>
            <a:xfrm>
              <a:off x="1497" y="4051702"/>
              <a:ext cx="8917868" cy="1998055"/>
            </a:xfrm>
            <a:custGeom>
              <a:rect b="b" l="l" r="r" t="t"/>
              <a:pathLst>
                <a:path extrusionOk="0" h="219" w="1042">
                  <a:moveTo>
                    <a:pt x="1042" y="215"/>
                  </a:moveTo>
                  <a:cubicBezTo>
                    <a:pt x="1042" y="121"/>
                    <a:pt x="1042" y="121"/>
                    <a:pt x="1042" y="121"/>
                  </a:cubicBezTo>
                  <a:cubicBezTo>
                    <a:pt x="1025" y="122"/>
                    <a:pt x="1002" y="121"/>
                    <a:pt x="981" y="117"/>
                  </a:cubicBezTo>
                  <a:cubicBezTo>
                    <a:pt x="955" y="111"/>
                    <a:pt x="928" y="94"/>
                    <a:pt x="903" y="80"/>
                  </a:cubicBezTo>
                  <a:cubicBezTo>
                    <a:pt x="892" y="73"/>
                    <a:pt x="882" y="67"/>
                    <a:pt x="872" y="62"/>
                  </a:cubicBezTo>
                  <a:cubicBezTo>
                    <a:pt x="863" y="56"/>
                    <a:pt x="844" y="49"/>
                    <a:pt x="834" y="52"/>
                  </a:cubicBezTo>
                  <a:cubicBezTo>
                    <a:pt x="831" y="53"/>
                    <a:pt x="830" y="55"/>
                    <a:pt x="829" y="57"/>
                  </a:cubicBezTo>
                  <a:cubicBezTo>
                    <a:pt x="826" y="63"/>
                    <a:pt x="827" y="66"/>
                    <a:pt x="828" y="69"/>
                  </a:cubicBezTo>
                  <a:cubicBezTo>
                    <a:pt x="830" y="73"/>
                    <a:pt x="831" y="78"/>
                    <a:pt x="826" y="85"/>
                  </a:cubicBezTo>
                  <a:cubicBezTo>
                    <a:pt x="820" y="93"/>
                    <a:pt x="812" y="90"/>
                    <a:pt x="807" y="87"/>
                  </a:cubicBezTo>
                  <a:cubicBezTo>
                    <a:pt x="806" y="87"/>
                    <a:pt x="804" y="86"/>
                    <a:pt x="803" y="86"/>
                  </a:cubicBezTo>
                  <a:cubicBezTo>
                    <a:pt x="803" y="86"/>
                    <a:pt x="802" y="87"/>
                    <a:pt x="802" y="88"/>
                  </a:cubicBezTo>
                  <a:cubicBezTo>
                    <a:pt x="802" y="92"/>
                    <a:pt x="800" y="95"/>
                    <a:pt x="798" y="96"/>
                  </a:cubicBezTo>
                  <a:cubicBezTo>
                    <a:pt x="793" y="98"/>
                    <a:pt x="788" y="94"/>
                    <a:pt x="783" y="90"/>
                  </a:cubicBezTo>
                  <a:cubicBezTo>
                    <a:pt x="778" y="86"/>
                    <a:pt x="771" y="82"/>
                    <a:pt x="768" y="83"/>
                  </a:cubicBezTo>
                  <a:cubicBezTo>
                    <a:pt x="766" y="84"/>
                    <a:pt x="761" y="86"/>
                    <a:pt x="761" y="95"/>
                  </a:cubicBezTo>
                  <a:cubicBezTo>
                    <a:pt x="762" y="97"/>
                    <a:pt x="763" y="98"/>
                    <a:pt x="766" y="100"/>
                  </a:cubicBezTo>
                  <a:cubicBezTo>
                    <a:pt x="770" y="103"/>
                    <a:pt x="776" y="108"/>
                    <a:pt x="772" y="119"/>
                  </a:cubicBezTo>
                  <a:cubicBezTo>
                    <a:pt x="769" y="128"/>
                    <a:pt x="764" y="129"/>
                    <a:pt x="760" y="129"/>
                  </a:cubicBezTo>
                  <a:cubicBezTo>
                    <a:pt x="753" y="128"/>
                    <a:pt x="747" y="120"/>
                    <a:pt x="746" y="112"/>
                  </a:cubicBezTo>
                  <a:cubicBezTo>
                    <a:pt x="745" y="106"/>
                    <a:pt x="743" y="102"/>
                    <a:pt x="741" y="100"/>
                  </a:cubicBezTo>
                  <a:cubicBezTo>
                    <a:pt x="740" y="100"/>
                    <a:pt x="739" y="100"/>
                    <a:pt x="737" y="100"/>
                  </a:cubicBezTo>
                  <a:cubicBezTo>
                    <a:pt x="734" y="101"/>
                    <a:pt x="734" y="103"/>
                    <a:pt x="733" y="106"/>
                  </a:cubicBezTo>
                  <a:cubicBezTo>
                    <a:pt x="733" y="110"/>
                    <a:pt x="732" y="116"/>
                    <a:pt x="722" y="117"/>
                  </a:cubicBezTo>
                  <a:cubicBezTo>
                    <a:pt x="711" y="119"/>
                    <a:pt x="704" y="106"/>
                    <a:pt x="700" y="96"/>
                  </a:cubicBezTo>
                  <a:cubicBezTo>
                    <a:pt x="698" y="93"/>
                    <a:pt x="696" y="89"/>
                    <a:pt x="695" y="87"/>
                  </a:cubicBezTo>
                  <a:cubicBezTo>
                    <a:pt x="694" y="88"/>
                    <a:pt x="693" y="89"/>
                    <a:pt x="693" y="91"/>
                  </a:cubicBezTo>
                  <a:cubicBezTo>
                    <a:pt x="693" y="93"/>
                    <a:pt x="693" y="95"/>
                    <a:pt x="694" y="97"/>
                  </a:cubicBezTo>
                  <a:cubicBezTo>
                    <a:pt x="694" y="99"/>
                    <a:pt x="694" y="102"/>
                    <a:pt x="694" y="104"/>
                  </a:cubicBezTo>
                  <a:cubicBezTo>
                    <a:pt x="694" y="108"/>
                    <a:pt x="693" y="112"/>
                    <a:pt x="689" y="115"/>
                  </a:cubicBezTo>
                  <a:cubicBezTo>
                    <a:pt x="687" y="116"/>
                    <a:pt x="683" y="118"/>
                    <a:pt x="680" y="116"/>
                  </a:cubicBezTo>
                  <a:cubicBezTo>
                    <a:pt x="676" y="114"/>
                    <a:pt x="675" y="109"/>
                    <a:pt x="675" y="105"/>
                  </a:cubicBezTo>
                  <a:cubicBezTo>
                    <a:pt x="674" y="100"/>
                    <a:pt x="673" y="96"/>
                    <a:pt x="670" y="95"/>
                  </a:cubicBezTo>
                  <a:cubicBezTo>
                    <a:pt x="668" y="96"/>
                    <a:pt x="667" y="104"/>
                    <a:pt x="666" y="109"/>
                  </a:cubicBezTo>
                  <a:cubicBezTo>
                    <a:pt x="663" y="119"/>
                    <a:pt x="662" y="128"/>
                    <a:pt x="656" y="131"/>
                  </a:cubicBezTo>
                  <a:cubicBezTo>
                    <a:pt x="655" y="132"/>
                    <a:pt x="652" y="132"/>
                    <a:pt x="649" y="131"/>
                  </a:cubicBezTo>
                  <a:cubicBezTo>
                    <a:pt x="637" y="126"/>
                    <a:pt x="641" y="116"/>
                    <a:pt x="643" y="112"/>
                  </a:cubicBezTo>
                  <a:cubicBezTo>
                    <a:pt x="643" y="112"/>
                    <a:pt x="644" y="109"/>
                    <a:pt x="644" y="109"/>
                  </a:cubicBezTo>
                  <a:cubicBezTo>
                    <a:pt x="643" y="106"/>
                    <a:pt x="642" y="104"/>
                    <a:pt x="641" y="103"/>
                  </a:cubicBezTo>
                  <a:cubicBezTo>
                    <a:pt x="638" y="102"/>
                    <a:pt x="632" y="105"/>
                    <a:pt x="626" y="109"/>
                  </a:cubicBezTo>
                  <a:cubicBezTo>
                    <a:pt x="613" y="119"/>
                    <a:pt x="613" y="119"/>
                    <a:pt x="614" y="131"/>
                  </a:cubicBezTo>
                  <a:cubicBezTo>
                    <a:pt x="614" y="135"/>
                    <a:pt x="614" y="135"/>
                    <a:pt x="614" y="135"/>
                  </a:cubicBezTo>
                  <a:cubicBezTo>
                    <a:pt x="615" y="142"/>
                    <a:pt x="611" y="147"/>
                    <a:pt x="605" y="147"/>
                  </a:cubicBezTo>
                  <a:cubicBezTo>
                    <a:pt x="596" y="149"/>
                    <a:pt x="582" y="142"/>
                    <a:pt x="580" y="134"/>
                  </a:cubicBezTo>
                  <a:cubicBezTo>
                    <a:pt x="579" y="128"/>
                    <a:pt x="583" y="122"/>
                    <a:pt x="586" y="118"/>
                  </a:cubicBezTo>
                  <a:cubicBezTo>
                    <a:pt x="588" y="116"/>
                    <a:pt x="590" y="112"/>
                    <a:pt x="589" y="111"/>
                  </a:cubicBezTo>
                  <a:cubicBezTo>
                    <a:pt x="589" y="107"/>
                    <a:pt x="584" y="101"/>
                    <a:pt x="579" y="99"/>
                  </a:cubicBezTo>
                  <a:cubicBezTo>
                    <a:pt x="576" y="99"/>
                    <a:pt x="573" y="99"/>
                    <a:pt x="571" y="102"/>
                  </a:cubicBezTo>
                  <a:cubicBezTo>
                    <a:pt x="567" y="105"/>
                    <a:pt x="568" y="110"/>
                    <a:pt x="568" y="115"/>
                  </a:cubicBezTo>
                  <a:cubicBezTo>
                    <a:pt x="568" y="122"/>
                    <a:pt x="568" y="132"/>
                    <a:pt x="555" y="133"/>
                  </a:cubicBezTo>
                  <a:cubicBezTo>
                    <a:pt x="543" y="134"/>
                    <a:pt x="539" y="123"/>
                    <a:pt x="537" y="116"/>
                  </a:cubicBezTo>
                  <a:cubicBezTo>
                    <a:pt x="536" y="114"/>
                    <a:pt x="535" y="111"/>
                    <a:pt x="534" y="110"/>
                  </a:cubicBezTo>
                  <a:cubicBezTo>
                    <a:pt x="534" y="110"/>
                    <a:pt x="533" y="110"/>
                    <a:pt x="532" y="111"/>
                  </a:cubicBezTo>
                  <a:cubicBezTo>
                    <a:pt x="530" y="113"/>
                    <a:pt x="530" y="114"/>
                    <a:pt x="530" y="115"/>
                  </a:cubicBezTo>
                  <a:cubicBezTo>
                    <a:pt x="530" y="116"/>
                    <a:pt x="531" y="118"/>
                    <a:pt x="532" y="120"/>
                  </a:cubicBezTo>
                  <a:cubicBezTo>
                    <a:pt x="534" y="122"/>
                    <a:pt x="537" y="125"/>
                    <a:pt x="537" y="129"/>
                  </a:cubicBezTo>
                  <a:cubicBezTo>
                    <a:pt x="537" y="131"/>
                    <a:pt x="537" y="132"/>
                    <a:pt x="535" y="135"/>
                  </a:cubicBezTo>
                  <a:cubicBezTo>
                    <a:pt x="533" y="137"/>
                    <a:pt x="531" y="138"/>
                    <a:pt x="530" y="138"/>
                  </a:cubicBezTo>
                  <a:cubicBezTo>
                    <a:pt x="525" y="138"/>
                    <a:pt x="520" y="135"/>
                    <a:pt x="516" y="131"/>
                  </a:cubicBezTo>
                  <a:cubicBezTo>
                    <a:pt x="514" y="130"/>
                    <a:pt x="512" y="128"/>
                    <a:pt x="511" y="127"/>
                  </a:cubicBezTo>
                  <a:cubicBezTo>
                    <a:pt x="511" y="127"/>
                    <a:pt x="511" y="127"/>
                    <a:pt x="511" y="127"/>
                  </a:cubicBezTo>
                  <a:cubicBezTo>
                    <a:pt x="511" y="129"/>
                    <a:pt x="511" y="130"/>
                    <a:pt x="511" y="131"/>
                  </a:cubicBezTo>
                  <a:cubicBezTo>
                    <a:pt x="511" y="135"/>
                    <a:pt x="512" y="137"/>
                    <a:pt x="513" y="139"/>
                  </a:cubicBezTo>
                  <a:cubicBezTo>
                    <a:pt x="515" y="141"/>
                    <a:pt x="516" y="144"/>
                    <a:pt x="516" y="146"/>
                  </a:cubicBezTo>
                  <a:cubicBezTo>
                    <a:pt x="516" y="148"/>
                    <a:pt x="516" y="150"/>
                    <a:pt x="514" y="152"/>
                  </a:cubicBezTo>
                  <a:cubicBezTo>
                    <a:pt x="512" y="155"/>
                    <a:pt x="510" y="156"/>
                    <a:pt x="508" y="156"/>
                  </a:cubicBezTo>
                  <a:cubicBezTo>
                    <a:pt x="503" y="157"/>
                    <a:pt x="497" y="153"/>
                    <a:pt x="492" y="148"/>
                  </a:cubicBezTo>
                  <a:cubicBezTo>
                    <a:pt x="489" y="146"/>
                    <a:pt x="486" y="143"/>
                    <a:pt x="484" y="142"/>
                  </a:cubicBezTo>
                  <a:cubicBezTo>
                    <a:pt x="476" y="139"/>
                    <a:pt x="473" y="135"/>
                    <a:pt x="472" y="131"/>
                  </a:cubicBezTo>
                  <a:cubicBezTo>
                    <a:pt x="471" y="124"/>
                    <a:pt x="476" y="119"/>
                    <a:pt x="481" y="114"/>
                  </a:cubicBezTo>
                  <a:cubicBezTo>
                    <a:pt x="484" y="111"/>
                    <a:pt x="488" y="107"/>
                    <a:pt x="488" y="104"/>
                  </a:cubicBezTo>
                  <a:cubicBezTo>
                    <a:pt x="489" y="96"/>
                    <a:pt x="481" y="88"/>
                    <a:pt x="476" y="86"/>
                  </a:cubicBezTo>
                  <a:cubicBezTo>
                    <a:pt x="473" y="85"/>
                    <a:pt x="472" y="86"/>
                    <a:pt x="472" y="87"/>
                  </a:cubicBezTo>
                  <a:cubicBezTo>
                    <a:pt x="470" y="92"/>
                    <a:pt x="472" y="96"/>
                    <a:pt x="473" y="100"/>
                  </a:cubicBezTo>
                  <a:cubicBezTo>
                    <a:pt x="475" y="103"/>
                    <a:pt x="476" y="108"/>
                    <a:pt x="474" y="112"/>
                  </a:cubicBezTo>
                  <a:cubicBezTo>
                    <a:pt x="472" y="115"/>
                    <a:pt x="470" y="117"/>
                    <a:pt x="467" y="117"/>
                  </a:cubicBezTo>
                  <a:cubicBezTo>
                    <a:pt x="462" y="118"/>
                    <a:pt x="457" y="115"/>
                    <a:pt x="453" y="112"/>
                  </a:cubicBezTo>
                  <a:cubicBezTo>
                    <a:pt x="446" y="108"/>
                    <a:pt x="444" y="108"/>
                    <a:pt x="442" y="110"/>
                  </a:cubicBezTo>
                  <a:cubicBezTo>
                    <a:pt x="441" y="111"/>
                    <a:pt x="442" y="113"/>
                    <a:pt x="445" y="117"/>
                  </a:cubicBezTo>
                  <a:cubicBezTo>
                    <a:pt x="447" y="121"/>
                    <a:pt x="451" y="126"/>
                    <a:pt x="448" y="131"/>
                  </a:cubicBezTo>
                  <a:cubicBezTo>
                    <a:pt x="443" y="140"/>
                    <a:pt x="437" y="143"/>
                    <a:pt x="433" y="143"/>
                  </a:cubicBezTo>
                  <a:cubicBezTo>
                    <a:pt x="426" y="143"/>
                    <a:pt x="418" y="137"/>
                    <a:pt x="412" y="126"/>
                  </a:cubicBezTo>
                  <a:cubicBezTo>
                    <a:pt x="405" y="113"/>
                    <a:pt x="406" y="109"/>
                    <a:pt x="412" y="104"/>
                  </a:cubicBezTo>
                  <a:cubicBezTo>
                    <a:pt x="415" y="102"/>
                    <a:pt x="417" y="100"/>
                    <a:pt x="418" y="94"/>
                  </a:cubicBezTo>
                  <a:cubicBezTo>
                    <a:pt x="421" y="85"/>
                    <a:pt x="420" y="79"/>
                    <a:pt x="417" y="76"/>
                  </a:cubicBezTo>
                  <a:cubicBezTo>
                    <a:pt x="414" y="74"/>
                    <a:pt x="410" y="75"/>
                    <a:pt x="408" y="77"/>
                  </a:cubicBezTo>
                  <a:cubicBezTo>
                    <a:pt x="406" y="78"/>
                    <a:pt x="405" y="81"/>
                    <a:pt x="405" y="84"/>
                  </a:cubicBezTo>
                  <a:cubicBezTo>
                    <a:pt x="404" y="87"/>
                    <a:pt x="403" y="91"/>
                    <a:pt x="400" y="93"/>
                  </a:cubicBezTo>
                  <a:cubicBezTo>
                    <a:pt x="396" y="94"/>
                    <a:pt x="392" y="92"/>
                    <a:pt x="388" y="90"/>
                  </a:cubicBezTo>
                  <a:cubicBezTo>
                    <a:pt x="383" y="88"/>
                    <a:pt x="383" y="82"/>
                    <a:pt x="382" y="77"/>
                  </a:cubicBezTo>
                  <a:cubicBezTo>
                    <a:pt x="380" y="70"/>
                    <a:pt x="379" y="65"/>
                    <a:pt x="374" y="63"/>
                  </a:cubicBezTo>
                  <a:cubicBezTo>
                    <a:pt x="369" y="61"/>
                    <a:pt x="365" y="60"/>
                    <a:pt x="364" y="61"/>
                  </a:cubicBezTo>
                  <a:cubicBezTo>
                    <a:pt x="362" y="63"/>
                    <a:pt x="362" y="71"/>
                    <a:pt x="366" y="81"/>
                  </a:cubicBezTo>
                  <a:cubicBezTo>
                    <a:pt x="366" y="83"/>
                    <a:pt x="370" y="85"/>
                    <a:pt x="372" y="87"/>
                  </a:cubicBezTo>
                  <a:cubicBezTo>
                    <a:pt x="379" y="93"/>
                    <a:pt x="388" y="100"/>
                    <a:pt x="383" y="110"/>
                  </a:cubicBezTo>
                  <a:cubicBezTo>
                    <a:pt x="376" y="122"/>
                    <a:pt x="362" y="115"/>
                    <a:pt x="355" y="111"/>
                  </a:cubicBezTo>
                  <a:cubicBezTo>
                    <a:pt x="351" y="110"/>
                    <a:pt x="351" y="110"/>
                    <a:pt x="351" y="110"/>
                  </a:cubicBezTo>
                  <a:cubicBezTo>
                    <a:pt x="349" y="109"/>
                    <a:pt x="349" y="109"/>
                    <a:pt x="349" y="109"/>
                  </a:cubicBezTo>
                  <a:cubicBezTo>
                    <a:pt x="338" y="105"/>
                    <a:pt x="327" y="101"/>
                    <a:pt x="326" y="88"/>
                  </a:cubicBezTo>
                  <a:cubicBezTo>
                    <a:pt x="326" y="83"/>
                    <a:pt x="328" y="80"/>
                    <a:pt x="330" y="78"/>
                  </a:cubicBezTo>
                  <a:cubicBezTo>
                    <a:pt x="332" y="75"/>
                    <a:pt x="333" y="73"/>
                    <a:pt x="332" y="69"/>
                  </a:cubicBezTo>
                  <a:cubicBezTo>
                    <a:pt x="332" y="66"/>
                    <a:pt x="331" y="65"/>
                    <a:pt x="331" y="65"/>
                  </a:cubicBezTo>
                  <a:cubicBezTo>
                    <a:pt x="331" y="65"/>
                    <a:pt x="328" y="67"/>
                    <a:pt x="324" y="75"/>
                  </a:cubicBezTo>
                  <a:cubicBezTo>
                    <a:pt x="324" y="75"/>
                    <a:pt x="324" y="75"/>
                    <a:pt x="324" y="75"/>
                  </a:cubicBezTo>
                  <a:cubicBezTo>
                    <a:pt x="320" y="80"/>
                    <a:pt x="316" y="82"/>
                    <a:pt x="312" y="81"/>
                  </a:cubicBezTo>
                  <a:cubicBezTo>
                    <a:pt x="306" y="80"/>
                    <a:pt x="301" y="74"/>
                    <a:pt x="298" y="64"/>
                  </a:cubicBezTo>
                  <a:cubicBezTo>
                    <a:pt x="297" y="60"/>
                    <a:pt x="298" y="56"/>
                    <a:pt x="299" y="52"/>
                  </a:cubicBezTo>
                  <a:cubicBezTo>
                    <a:pt x="302" y="44"/>
                    <a:pt x="302" y="40"/>
                    <a:pt x="298" y="37"/>
                  </a:cubicBezTo>
                  <a:cubicBezTo>
                    <a:pt x="297" y="36"/>
                    <a:pt x="294" y="36"/>
                    <a:pt x="290" y="37"/>
                  </a:cubicBezTo>
                  <a:cubicBezTo>
                    <a:pt x="284" y="39"/>
                    <a:pt x="277" y="41"/>
                    <a:pt x="269" y="35"/>
                  </a:cubicBezTo>
                  <a:cubicBezTo>
                    <a:pt x="262" y="29"/>
                    <a:pt x="264" y="23"/>
                    <a:pt x="265" y="19"/>
                  </a:cubicBezTo>
                  <a:cubicBezTo>
                    <a:pt x="266" y="14"/>
                    <a:pt x="267" y="11"/>
                    <a:pt x="263" y="5"/>
                  </a:cubicBezTo>
                  <a:cubicBezTo>
                    <a:pt x="259" y="1"/>
                    <a:pt x="253" y="0"/>
                    <a:pt x="249" y="0"/>
                  </a:cubicBezTo>
                  <a:cubicBezTo>
                    <a:pt x="239" y="1"/>
                    <a:pt x="229" y="9"/>
                    <a:pt x="224" y="14"/>
                  </a:cubicBezTo>
                  <a:cubicBezTo>
                    <a:pt x="224" y="15"/>
                    <a:pt x="224" y="15"/>
                    <a:pt x="223" y="15"/>
                  </a:cubicBezTo>
                  <a:cubicBezTo>
                    <a:pt x="215" y="22"/>
                    <a:pt x="215" y="22"/>
                    <a:pt x="215" y="22"/>
                  </a:cubicBezTo>
                  <a:cubicBezTo>
                    <a:pt x="197" y="38"/>
                    <a:pt x="163" y="68"/>
                    <a:pt x="131" y="79"/>
                  </a:cubicBezTo>
                  <a:cubicBezTo>
                    <a:pt x="102" y="89"/>
                    <a:pt x="32" y="97"/>
                    <a:pt x="0" y="100"/>
                  </a:cubicBezTo>
                  <a:cubicBezTo>
                    <a:pt x="0" y="219"/>
                    <a:pt x="0" y="219"/>
                    <a:pt x="0" y="219"/>
                  </a:cubicBezTo>
                  <a:cubicBezTo>
                    <a:pt x="234" y="217"/>
                    <a:pt x="782" y="213"/>
                    <a:pt x="1042" y="215"/>
                  </a:cubicBezTo>
                  <a:close/>
                </a:path>
              </a:pathLst>
            </a:custGeom>
            <a:solidFill>
              <a:srgbClr val="FDCDC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0" name="Google Shape;1340;gaf2e114a92_0_2368"/>
            <p:cNvSpPr/>
            <p:nvPr/>
          </p:nvSpPr>
          <p:spPr>
            <a:xfrm>
              <a:off x="1184755" y="4204477"/>
              <a:ext cx="742907" cy="584139"/>
            </a:xfrm>
            <a:custGeom>
              <a:rect b="b" l="l" r="r" t="t"/>
              <a:pathLst>
                <a:path extrusionOk="0" h="64" w="87">
                  <a:moveTo>
                    <a:pt x="0" y="64"/>
                  </a:moveTo>
                  <a:cubicBezTo>
                    <a:pt x="16" y="59"/>
                    <a:pt x="64" y="30"/>
                    <a:pt x="87" y="0"/>
                  </a:cubicBezTo>
                  <a:cubicBezTo>
                    <a:pt x="79" y="16"/>
                    <a:pt x="40" y="56"/>
                    <a:pt x="0" y="64"/>
                  </a:cubicBezTo>
                  <a:close/>
                </a:path>
              </a:pathLst>
            </a:custGeom>
            <a:solidFill>
              <a:srgbClr val="FCEAE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1" name="Google Shape;1341;gaf2e114a92_0_2368"/>
            <p:cNvSpPr/>
            <p:nvPr/>
          </p:nvSpPr>
          <p:spPr>
            <a:xfrm>
              <a:off x="7190910" y="4554960"/>
              <a:ext cx="1111364" cy="581144"/>
            </a:xfrm>
            <a:custGeom>
              <a:rect b="b" l="l" r="r" t="t"/>
              <a:pathLst>
                <a:path extrusionOk="0" h="64" w="130">
                  <a:moveTo>
                    <a:pt x="50" y="28"/>
                  </a:moveTo>
                  <a:cubicBezTo>
                    <a:pt x="60" y="35"/>
                    <a:pt x="111" y="63"/>
                    <a:pt x="130" y="64"/>
                  </a:cubicBezTo>
                  <a:cubicBezTo>
                    <a:pt x="107" y="59"/>
                    <a:pt x="76" y="39"/>
                    <a:pt x="53" y="25"/>
                  </a:cubicBezTo>
                  <a:cubicBezTo>
                    <a:pt x="30" y="11"/>
                    <a:pt x="9" y="0"/>
                    <a:pt x="0" y="3"/>
                  </a:cubicBezTo>
                  <a:cubicBezTo>
                    <a:pt x="15" y="5"/>
                    <a:pt x="31" y="17"/>
                    <a:pt x="50" y="28"/>
                  </a:cubicBezTo>
                  <a:close/>
                </a:path>
              </a:pathLst>
            </a:custGeom>
            <a:solidFill>
              <a:srgbClr val="FCEAE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342" name="Google Shape;1342;gaf2e114a92_0_2368"/>
            <p:cNvGrpSpPr/>
            <p:nvPr/>
          </p:nvGrpSpPr>
          <p:grpSpPr>
            <a:xfrm>
              <a:off x="2636903" y="779139"/>
              <a:ext cx="4346635" cy="4535358"/>
              <a:chOff x="2653893" y="765545"/>
              <a:chExt cx="4346635" cy="4535358"/>
            </a:xfrm>
          </p:grpSpPr>
          <p:grpSp>
            <p:nvGrpSpPr>
              <p:cNvPr id="1343" name="Google Shape;1343;gaf2e114a92_0_2368"/>
              <p:cNvGrpSpPr/>
              <p:nvPr/>
            </p:nvGrpSpPr>
            <p:grpSpPr>
              <a:xfrm>
                <a:off x="2697527" y="765545"/>
                <a:ext cx="4166866" cy="4035054"/>
                <a:chOff x="2697527" y="765545"/>
                <a:chExt cx="4166866" cy="4035054"/>
              </a:xfrm>
            </p:grpSpPr>
            <p:sp>
              <p:nvSpPr>
                <p:cNvPr id="1344" name="Google Shape;1344;gaf2e114a92_0_2368"/>
                <p:cNvSpPr/>
                <p:nvPr/>
              </p:nvSpPr>
              <p:spPr>
                <a:xfrm>
                  <a:off x="2697527" y="765545"/>
                  <a:ext cx="4166866" cy="3570739"/>
                </a:xfrm>
                <a:custGeom>
                  <a:rect b="b" l="l" r="r" t="t"/>
                  <a:pathLst>
                    <a:path extrusionOk="0" h="391" w="487">
                      <a:moveTo>
                        <a:pt x="57" y="389"/>
                      </a:moveTo>
                      <a:cubicBezTo>
                        <a:pt x="55" y="388"/>
                        <a:pt x="53" y="386"/>
                        <a:pt x="51" y="385"/>
                      </a:cubicBezTo>
                      <a:cubicBezTo>
                        <a:pt x="22" y="355"/>
                        <a:pt x="28" y="321"/>
                        <a:pt x="67" y="286"/>
                      </a:cubicBezTo>
                      <a:cubicBezTo>
                        <a:pt x="104" y="253"/>
                        <a:pt x="174" y="209"/>
                        <a:pt x="222" y="144"/>
                      </a:cubicBezTo>
                      <a:cubicBezTo>
                        <a:pt x="275" y="74"/>
                        <a:pt x="316" y="93"/>
                        <a:pt x="310" y="136"/>
                      </a:cubicBezTo>
                      <a:cubicBezTo>
                        <a:pt x="299" y="209"/>
                        <a:pt x="357" y="234"/>
                        <a:pt x="416" y="272"/>
                      </a:cubicBezTo>
                      <a:cubicBezTo>
                        <a:pt x="470" y="307"/>
                        <a:pt x="472" y="363"/>
                        <a:pt x="463" y="384"/>
                      </a:cubicBezTo>
                      <a:cubicBezTo>
                        <a:pt x="487" y="349"/>
                        <a:pt x="470" y="295"/>
                        <a:pt x="417" y="242"/>
                      </a:cubicBezTo>
                      <a:cubicBezTo>
                        <a:pt x="335" y="161"/>
                        <a:pt x="330" y="76"/>
                        <a:pt x="421" y="0"/>
                      </a:cubicBezTo>
                      <a:cubicBezTo>
                        <a:pt x="328" y="0"/>
                        <a:pt x="328" y="0"/>
                        <a:pt x="328" y="0"/>
                      </a:cubicBezTo>
                      <a:cubicBezTo>
                        <a:pt x="261" y="50"/>
                        <a:pt x="223" y="106"/>
                        <a:pt x="155" y="155"/>
                      </a:cubicBezTo>
                      <a:cubicBezTo>
                        <a:pt x="120" y="179"/>
                        <a:pt x="90" y="201"/>
                        <a:pt x="70" y="216"/>
                      </a:cubicBezTo>
                      <a:cubicBezTo>
                        <a:pt x="9" y="261"/>
                        <a:pt x="0" y="309"/>
                        <a:pt x="24" y="359"/>
                      </a:cubicBezTo>
                      <a:cubicBezTo>
                        <a:pt x="30" y="372"/>
                        <a:pt x="41" y="382"/>
                        <a:pt x="57" y="391"/>
                      </a:cubicBezTo>
                      <a:cubicBezTo>
                        <a:pt x="58" y="391"/>
                        <a:pt x="59" y="391"/>
                        <a:pt x="60" y="391"/>
                      </a:cubicBezTo>
                      <a:cubicBezTo>
                        <a:pt x="59" y="391"/>
                        <a:pt x="58" y="390"/>
                        <a:pt x="57" y="389"/>
                      </a:cubicBezTo>
                      <a:close/>
                    </a:path>
                  </a:pathLst>
                </a:custGeom>
                <a:solidFill>
                  <a:srgbClr val="BBD6EE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45" name="Google Shape;1345;gaf2e114a92_0_2368"/>
                <p:cNvSpPr/>
                <p:nvPr/>
              </p:nvSpPr>
              <p:spPr>
                <a:xfrm>
                  <a:off x="3305631" y="3833024"/>
                  <a:ext cx="632070" cy="775857"/>
                </a:xfrm>
                <a:custGeom>
                  <a:rect b="b" l="l" r="r" t="t"/>
                  <a:pathLst>
                    <a:path extrusionOk="0" h="85" w="74">
                      <a:moveTo>
                        <a:pt x="45" y="67"/>
                      </a:moveTo>
                      <a:cubicBezTo>
                        <a:pt x="47" y="61"/>
                        <a:pt x="74" y="55"/>
                        <a:pt x="67" y="25"/>
                      </a:cubicBezTo>
                      <a:cubicBezTo>
                        <a:pt x="61" y="8"/>
                        <a:pt x="43" y="0"/>
                        <a:pt x="26" y="6"/>
                      </a:cubicBezTo>
                      <a:cubicBezTo>
                        <a:pt x="0" y="15"/>
                        <a:pt x="9" y="41"/>
                        <a:pt x="8" y="46"/>
                      </a:cubicBezTo>
                      <a:cubicBezTo>
                        <a:pt x="7" y="49"/>
                        <a:pt x="6" y="53"/>
                        <a:pt x="4" y="55"/>
                      </a:cubicBezTo>
                      <a:cubicBezTo>
                        <a:pt x="4" y="55"/>
                        <a:pt x="5" y="55"/>
                        <a:pt x="5" y="55"/>
                      </a:cubicBezTo>
                      <a:cubicBezTo>
                        <a:pt x="7" y="52"/>
                        <a:pt x="10" y="50"/>
                        <a:pt x="13" y="49"/>
                      </a:cubicBezTo>
                      <a:cubicBezTo>
                        <a:pt x="24" y="45"/>
                        <a:pt x="36" y="51"/>
                        <a:pt x="40" y="62"/>
                      </a:cubicBezTo>
                      <a:cubicBezTo>
                        <a:pt x="41" y="64"/>
                        <a:pt x="41" y="67"/>
                        <a:pt x="41" y="70"/>
                      </a:cubicBezTo>
                      <a:cubicBezTo>
                        <a:pt x="40" y="74"/>
                        <a:pt x="45" y="82"/>
                        <a:pt x="53" y="85"/>
                      </a:cubicBezTo>
                      <a:cubicBezTo>
                        <a:pt x="41" y="79"/>
                        <a:pt x="43" y="73"/>
                        <a:pt x="45" y="67"/>
                      </a:cubicBezTo>
                      <a:close/>
                    </a:path>
                  </a:pathLst>
                </a:custGeom>
                <a:solidFill>
                  <a:srgbClr val="9CC2E5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46" name="Google Shape;1346;gaf2e114a92_0_2368"/>
                <p:cNvSpPr/>
                <p:nvPr/>
              </p:nvSpPr>
              <p:spPr>
                <a:xfrm>
                  <a:off x="4333118" y="3940866"/>
                  <a:ext cx="587135" cy="784843"/>
                </a:xfrm>
                <a:custGeom>
                  <a:rect b="b" l="l" r="r" t="t"/>
                  <a:pathLst>
                    <a:path extrusionOk="0" h="86" w="69">
                      <a:moveTo>
                        <a:pt x="60" y="56"/>
                      </a:moveTo>
                      <a:cubicBezTo>
                        <a:pt x="69" y="45"/>
                        <a:pt x="69" y="28"/>
                        <a:pt x="59" y="16"/>
                      </a:cubicBezTo>
                      <a:cubicBezTo>
                        <a:pt x="48" y="2"/>
                        <a:pt x="28" y="0"/>
                        <a:pt x="14" y="12"/>
                      </a:cubicBezTo>
                      <a:cubicBezTo>
                        <a:pt x="3" y="21"/>
                        <a:pt x="0" y="38"/>
                        <a:pt x="6" y="51"/>
                      </a:cubicBezTo>
                      <a:cubicBezTo>
                        <a:pt x="8" y="55"/>
                        <a:pt x="12" y="61"/>
                        <a:pt x="13" y="66"/>
                      </a:cubicBezTo>
                      <a:cubicBezTo>
                        <a:pt x="14" y="69"/>
                        <a:pt x="14" y="73"/>
                        <a:pt x="13" y="75"/>
                      </a:cubicBezTo>
                      <a:cubicBezTo>
                        <a:pt x="13" y="75"/>
                        <a:pt x="13" y="75"/>
                        <a:pt x="13" y="75"/>
                      </a:cubicBezTo>
                      <a:cubicBezTo>
                        <a:pt x="13" y="75"/>
                        <a:pt x="13" y="75"/>
                        <a:pt x="13" y="75"/>
                      </a:cubicBezTo>
                      <a:cubicBezTo>
                        <a:pt x="14" y="72"/>
                        <a:pt x="16" y="69"/>
                        <a:pt x="19" y="67"/>
                      </a:cubicBezTo>
                      <a:cubicBezTo>
                        <a:pt x="28" y="60"/>
                        <a:pt x="41" y="61"/>
                        <a:pt x="49" y="69"/>
                      </a:cubicBezTo>
                      <a:cubicBezTo>
                        <a:pt x="51" y="72"/>
                        <a:pt x="52" y="74"/>
                        <a:pt x="53" y="77"/>
                      </a:cubicBezTo>
                      <a:cubicBezTo>
                        <a:pt x="53" y="80"/>
                        <a:pt x="57" y="84"/>
                        <a:pt x="62" y="86"/>
                      </a:cubicBezTo>
                      <a:cubicBezTo>
                        <a:pt x="53" y="77"/>
                        <a:pt x="55" y="62"/>
                        <a:pt x="60" y="56"/>
                      </a:cubicBezTo>
                      <a:close/>
                    </a:path>
                  </a:pathLst>
                </a:custGeom>
                <a:solidFill>
                  <a:srgbClr val="9CC2E5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47" name="Google Shape;1347;gaf2e114a92_0_2368"/>
                <p:cNvSpPr/>
                <p:nvPr/>
              </p:nvSpPr>
              <p:spPr>
                <a:xfrm>
                  <a:off x="5444482" y="4060690"/>
                  <a:ext cx="635065" cy="446342"/>
                </a:xfrm>
                <a:custGeom>
                  <a:rect b="b" l="l" r="r" t="t"/>
                  <a:pathLst>
                    <a:path extrusionOk="0" h="49" w="74">
                      <a:moveTo>
                        <a:pt x="67" y="25"/>
                      </a:moveTo>
                      <a:cubicBezTo>
                        <a:pt x="59" y="8"/>
                        <a:pt x="38" y="0"/>
                        <a:pt x="21" y="9"/>
                      </a:cubicBezTo>
                      <a:cubicBezTo>
                        <a:pt x="8" y="14"/>
                        <a:pt x="1" y="26"/>
                        <a:pt x="1" y="39"/>
                      </a:cubicBezTo>
                      <a:cubicBezTo>
                        <a:pt x="1" y="43"/>
                        <a:pt x="0" y="46"/>
                        <a:pt x="0" y="49"/>
                      </a:cubicBezTo>
                      <a:cubicBezTo>
                        <a:pt x="4" y="39"/>
                        <a:pt x="17" y="30"/>
                        <a:pt x="34" y="27"/>
                      </a:cubicBezTo>
                      <a:cubicBezTo>
                        <a:pt x="51" y="24"/>
                        <a:pt x="66" y="29"/>
                        <a:pt x="73" y="37"/>
                      </a:cubicBezTo>
                      <a:cubicBezTo>
                        <a:pt x="73" y="37"/>
                        <a:pt x="73" y="37"/>
                        <a:pt x="73" y="37"/>
                      </a:cubicBezTo>
                      <a:cubicBezTo>
                        <a:pt x="74" y="37"/>
                        <a:pt x="74" y="37"/>
                        <a:pt x="74" y="37"/>
                      </a:cubicBezTo>
                      <a:cubicBezTo>
                        <a:pt x="71" y="34"/>
                        <a:pt x="69" y="29"/>
                        <a:pt x="67" y="25"/>
                      </a:cubicBezTo>
                      <a:close/>
                    </a:path>
                  </a:pathLst>
                </a:custGeom>
                <a:solidFill>
                  <a:srgbClr val="9CC2E5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48" name="Google Shape;1348;gaf2e114a92_0_2368"/>
                <p:cNvSpPr/>
                <p:nvPr/>
              </p:nvSpPr>
              <p:spPr>
                <a:xfrm>
                  <a:off x="2886248" y="1439551"/>
                  <a:ext cx="3882285" cy="3361048"/>
                </a:xfrm>
                <a:custGeom>
                  <a:rect b="b" l="l" r="r" t="t"/>
                  <a:pathLst>
                    <a:path extrusionOk="0" h="368" w="454">
                      <a:moveTo>
                        <a:pt x="45" y="212"/>
                      </a:moveTo>
                      <a:cubicBezTo>
                        <a:pt x="6" y="247"/>
                        <a:pt x="0" y="281"/>
                        <a:pt x="29" y="311"/>
                      </a:cubicBezTo>
                      <a:cubicBezTo>
                        <a:pt x="31" y="312"/>
                        <a:pt x="33" y="314"/>
                        <a:pt x="35" y="315"/>
                      </a:cubicBezTo>
                      <a:cubicBezTo>
                        <a:pt x="48" y="325"/>
                        <a:pt x="55" y="318"/>
                        <a:pt x="57" y="308"/>
                      </a:cubicBezTo>
                      <a:cubicBezTo>
                        <a:pt x="58" y="303"/>
                        <a:pt x="49" y="277"/>
                        <a:pt x="75" y="268"/>
                      </a:cubicBezTo>
                      <a:cubicBezTo>
                        <a:pt x="92" y="262"/>
                        <a:pt x="110" y="270"/>
                        <a:pt x="116" y="287"/>
                      </a:cubicBezTo>
                      <a:cubicBezTo>
                        <a:pt x="123" y="317"/>
                        <a:pt x="96" y="323"/>
                        <a:pt x="94" y="329"/>
                      </a:cubicBezTo>
                      <a:cubicBezTo>
                        <a:pt x="91" y="336"/>
                        <a:pt x="89" y="343"/>
                        <a:pt x="113" y="351"/>
                      </a:cubicBezTo>
                      <a:cubicBezTo>
                        <a:pt x="127" y="356"/>
                        <a:pt x="145" y="358"/>
                        <a:pt x="164" y="357"/>
                      </a:cubicBezTo>
                      <a:cubicBezTo>
                        <a:pt x="169" y="357"/>
                        <a:pt x="174" y="356"/>
                        <a:pt x="177" y="355"/>
                      </a:cubicBezTo>
                      <a:cubicBezTo>
                        <a:pt x="182" y="352"/>
                        <a:pt x="183" y="346"/>
                        <a:pt x="182" y="340"/>
                      </a:cubicBezTo>
                      <a:cubicBezTo>
                        <a:pt x="181" y="335"/>
                        <a:pt x="177" y="329"/>
                        <a:pt x="175" y="325"/>
                      </a:cubicBezTo>
                      <a:cubicBezTo>
                        <a:pt x="169" y="312"/>
                        <a:pt x="172" y="295"/>
                        <a:pt x="183" y="286"/>
                      </a:cubicBezTo>
                      <a:cubicBezTo>
                        <a:pt x="197" y="274"/>
                        <a:pt x="217" y="276"/>
                        <a:pt x="228" y="290"/>
                      </a:cubicBezTo>
                      <a:cubicBezTo>
                        <a:pt x="238" y="302"/>
                        <a:pt x="238" y="319"/>
                        <a:pt x="229" y="330"/>
                      </a:cubicBezTo>
                      <a:cubicBezTo>
                        <a:pt x="223" y="338"/>
                        <a:pt x="221" y="360"/>
                        <a:pt x="241" y="365"/>
                      </a:cubicBezTo>
                      <a:cubicBezTo>
                        <a:pt x="253" y="368"/>
                        <a:pt x="264" y="364"/>
                        <a:pt x="282" y="358"/>
                      </a:cubicBezTo>
                      <a:cubicBezTo>
                        <a:pt x="292" y="355"/>
                        <a:pt x="299" y="347"/>
                        <a:pt x="300" y="326"/>
                      </a:cubicBezTo>
                      <a:cubicBezTo>
                        <a:pt x="300" y="313"/>
                        <a:pt x="307" y="301"/>
                        <a:pt x="320" y="296"/>
                      </a:cubicBezTo>
                      <a:cubicBezTo>
                        <a:pt x="337" y="287"/>
                        <a:pt x="358" y="295"/>
                        <a:pt x="366" y="312"/>
                      </a:cubicBezTo>
                      <a:cubicBezTo>
                        <a:pt x="374" y="328"/>
                        <a:pt x="382" y="346"/>
                        <a:pt x="412" y="334"/>
                      </a:cubicBezTo>
                      <a:cubicBezTo>
                        <a:pt x="415" y="333"/>
                        <a:pt x="429" y="327"/>
                        <a:pt x="438" y="315"/>
                      </a:cubicBezTo>
                      <a:cubicBezTo>
                        <a:pt x="450" y="300"/>
                        <a:pt x="454" y="237"/>
                        <a:pt x="394" y="198"/>
                      </a:cubicBezTo>
                      <a:cubicBezTo>
                        <a:pt x="335" y="160"/>
                        <a:pt x="277" y="135"/>
                        <a:pt x="288" y="62"/>
                      </a:cubicBezTo>
                      <a:cubicBezTo>
                        <a:pt x="294" y="19"/>
                        <a:pt x="253" y="0"/>
                        <a:pt x="200" y="70"/>
                      </a:cubicBezTo>
                      <a:cubicBezTo>
                        <a:pt x="152" y="135"/>
                        <a:pt x="82" y="179"/>
                        <a:pt x="45" y="212"/>
                      </a:cubicBezTo>
                      <a:close/>
                    </a:path>
                  </a:pathLst>
                </a:custGeom>
                <a:solidFill>
                  <a:srgbClr val="BBD6EE"/>
                </a:solidFill>
                <a:ln cap="flat" cmpd="sng" w="38100">
                  <a:solidFill>
                    <a:srgbClr val="BBD6EE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49" name="Google Shape;1349;gaf2e114a92_0_2368"/>
                <p:cNvSpPr/>
                <p:nvPr/>
              </p:nvSpPr>
              <p:spPr>
                <a:xfrm>
                  <a:off x="5399548" y="846427"/>
                  <a:ext cx="1345020" cy="3040519"/>
                </a:xfrm>
                <a:custGeom>
                  <a:rect b="b" l="l" r="r" t="t"/>
                  <a:pathLst>
                    <a:path extrusionOk="0" h="333" w="157">
                      <a:moveTo>
                        <a:pt x="84" y="0"/>
                      </a:moveTo>
                      <a:cubicBezTo>
                        <a:pt x="63" y="21"/>
                        <a:pt x="20" y="74"/>
                        <a:pt x="34" y="127"/>
                      </a:cubicBezTo>
                      <a:cubicBezTo>
                        <a:pt x="48" y="180"/>
                        <a:pt x="67" y="207"/>
                        <a:pt x="104" y="243"/>
                      </a:cubicBezTo>
                      <a:cubicBezTo>
                        <a:pt x="141" y="279"/>
                        <a:pt x="157" y="314"/>
                        <a:pt x="152" y="333"/>
                      </a:cubicBezTo>
                      <a:cubicBezTo>
                        <a:pt x="149" y="306"/>
                        <a:pt x="136" y="277"/>
                        <a:pt x="96" y="256"/>
                      </a:cubicBezTo>
                      <a:cubicBezTo>
                        <a:pt x="56" y="235"/>
                        <a:pt x="5" y="196"/>
                        <a:pt x="0" y="165"/>
                      </a:cubicBezTo>
                      <a:cubicBezTo>
                        <a:pt x="7" y="188"/>
                        <a:pt x="23" y="200"/>
                        <a:pt x="35" y="197"/>
                      </a:cubicBezTo>
                      <a:cubicBezTo>
                        <a:pt x="47" y="194"/>
                        <a:pt x="11" y="154"/>
                        <a:pt x="17" y="106"/>
                      </a:cubicBezTo>
                      <a:cubicBezTo>
                        <a:pt x="23" y="58"/>
                        <a:pt x="56" y="17"/>
                        <a:pt x="84" y="0"/>
                      </a:cubicBezTo>
                      <a:close/>
                    </a:path>
                  </a:pathLst>
                </a:custGeom>
                <a:solidFill>
                  <a:srgbClr val="9CC2E5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350" name="Google Shape;1350;gaf2e114a92_0_2368"/>
              <p:cNvGrpSpPr/>
              <p:nvPr/>
            </p:nvGrpSpPr>
            <p:grpSpPr>
              <a:xfrm>
                <a:off x="2653893" y="3958869"/>
                <a:ext cx="4346635" cy="1342034"/>
                <a:chOff x="4566036" y="2906717"/>
                <a:chExt cx="3956522" cy="1221586"/>
              </a:xfrm>
            </p:grpSpPr>
            <p:sp>
              <p:nvSpPr>
                <p:cNvPr id="1351" name="Google Shape;1351;gaf2e114a92_0_2368"/>
                <p:cNvSpPr/>
                <p:nvPr/>
              </p:nvSpPr>
              <p:spPr>
                <a:xfrm>
                  <a:off x="7322785" y="3364812"/>
                  <a:ext cx="32700" cy="327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52" name="Google Shape;1352;gaf2e114a92_0_2368"/>
                <p:cNvSpPr/>
                <p:nvPr/>
              </p:nvSpPr>
              <p:spPr>
                <a:xfrm>
                  <a:off x="7415495" y="3479336"/>
                  <a:ext cx="38100" cy="435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53" name="Google Shape;1353;gaf2e114a92_0_2368"/>
                <p:cNvSpPr/>
                <p:nvPr/>
              </p:nvSpPr>
              <p:spPr>
                <a:xfrm>
                  <a:off x="7688170" y="3528417"/>
                  <a:ext cx="30000" cy="354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54" name="Google Shape;1354;gaf2e114a92_0_2368"/>
                <p:cNvSpPr/>
                <p:nvPr/>
              </p:nvSpPr>
              <p:spPr>
                <a:xfrm>
                  <a:off x="6810156" y="4046500"/>
                  <a:ext cx="35400" cy="408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55" name="Google Shape;1355;gaf2e114a92_0_2368"/>
                <p:cNvSpPr/>
                <p:nvPr/>
              </p:nvSpPr>
              <p:spPr>
                <a:xfrm>
                  <a:off x="7276431" y="3552958"/>
                  <a:ext cx="38100" cy="354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56" name="Google Shape;1356;gaf2e114a92_0_2368"/>
                <p:cNvSpPr/>
                <p:nvPr/>
              </p:nvSpPr>
              <p:spPr>
                <a:xfrm>
                  <a:off x="8459842" y="3547505"/>
                  <a:ext cx="32700" cy="327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57" name="Google Shape;1357;gaf2e114a92_0_2368"/>
                <p:cNvSpPr/>
                <p:nvPr/>
              </p:nvSpPr>
              <p:spPr>
                <a:xfrm>
                  <a:off x="8274423" y="3539324"/>
                  <a:ext cx="35400" cy="327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58" name="Google Shape;1358;gaf2e114a92_0_2368"/>
                <p:cNvSpPr/>
                <p:nvPr/>
              </p:nvSpPr>
              <p:spPr>
                <a:xfrm>
                  <a:off x="7742706" y="3727470"/>
                  <a:ext cx="32700" cy="435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59" name="Google Shape;1359;gaf2e114a92_0_2368"/>
                <p:cNvSpPr/>
                <p:nvPr/>
              </p:nvSpPr>
              <p:spPr>
                <a:xfrm>
                  <a:off x="6436590" y="3828360"/>
                  <a:ext cx="35400" cy="435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60" name="Google Shape;1360;gaf2e114a92_0_2368"/>
                <p:cNvSpPr/>
                <p:nvPr/>
              </p:nvSpPr>
              <p:spPr>
                <a:xfrm>
                  <a:off x="5220458" y="3503877"/>
                  <a:ext cx="38100" cy="354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61" name="Google Shape;1361;gaf2e114a92_0_2368"/>
                <p:cNvSpPr/>
                <p:nvPr/>
              </p:nvSpPr>
              <p:spPr>
                <a:xfrm>
                  <a:off x="5686733" y="3746558"/>
                  <a:ext cx="32700" cy="408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62" name="Google Shape;1362;gaf2e114a92_0_2368"/>
                <p:cNvSpPr/>
                <p:nvPr/>
              </p:nvSpPr>
              <p:spPr>
                <a:xfrm>
                  <a:off x="5471319" y="3945610"/>
                  <a:ext cx="35400" cy="327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63" name="Google Shape;1363;gaf2e114a92_0_2368"/>
                <p:cNvSpPr/>
                <p:nvPr/>
              </p:nvSpPr>
              <p:spPr>
                <a:xfrm>
                  <a:off x="5983949" y="4046500"/>
                  <a:ext cx="38100" cy="408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64" name="Google Shape;1364;gaf2e114a92_0_2368"/>
                <p:cNvSpPr/>
                <p:nvPr/>
              </p:nvSpPr>
              <p:spPr>
                <a:xfrm>
                  <a:off x="6139374" y="3863808"/>
                  <a:ext cx="32700" cy="327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65" name="Google Shape;1365;gaf2e114a92_0_2368"/>
                <p:cNvSpPr/>
                <p:nvPr/>
              </p:nvSpPr>
              <p:spPr>
                <a:xfrm>
                  <a:off x="4863252" y="3364812"/>
                  <a:ext cx="30000" cy="327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66" name="Google Shape;1366;gaf2e114a92_0_2368"/>
                <p:cNvSpPr/>
                <p:nvPr/>
              </p:nvSpPr>
              <p:spPr>
                <a:xfrm>
                  <a:off x="4863252" y="3697476"/>
                  <a:ext cx="30000" cy="408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67" name="Google Shape;1367;gaf2e114a92_0_2368"/>
                <p:cNvSpPr/>
                <p:nvPr/>
              </p:nvSpPr>
              <p:spPr>
                <a:xfrm>
                  <a:off x="4634205" y="3422074"/>
                  <a:ext cx="32700" cy="327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68" name="Google Shape;1368;gaf2e114a92_0_2368"/>
                <p:cNvSpPr/>
                <p:nvPr/>
              </p:nvSpPr>
              <p:spPr>
                <a:xfrm>
                  <a:off x="4691467" y="3247562"/>
                  <a:ext cx="30000" cy="327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69" name="Google Shape;1369;gaf2e114a92_0_2368"/>
                <p:cNvSpPr/>
                <p:nvPr/>
              </p:nvSpPr>
              <p:spPr>
                <a:xfrm>
                  <a:off x="4661472" y="3040329"/>
                  <a:ext cx="30000" cy="327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70" name="Google Shape;1370;gaf2e114a92_0_2368"/>
                <p:cNvSpPr/>
                <p:nvPr/>
              </p:nvSpPr>
              <p:spPr>
                <a:xfrm>
                  <a:off x="7281885" y="3064869"/>
                  <a:ext cx="133611" cy="149971"/>
                </a:xfrm>
                <a:custGeom>
                  <a:rect b="b" l="l" r="r" t="t"/>
                  <a:pathLst>
                    <a:path extrusionOk="0" h="18" w="17">
                      <a:moveTo>
                        <a:pt x="1" y="8"/>
                      </a:moveTo>
                      <a:cubicBezTo>
                        <a:pt x="1" y="3"/>
                        <a:pt x="6" y="0"/>
                        <a:pt x="10" y="1"/>
                      </a:cubicBezTo>
                      <a:cubicBezTo>
                        <a:pt x="14" y="2"/>
                        <a:pt x="17" y="6"/>
                        <a:pt x="16" y="10"/>
                      </a:cubicBezTo>
                      <a:cubicBezTo>
                        <a:pt x="15" y="15"/>
                        <a:pt x="11" y="18"/>
                        <a:pt x="7" y="17"/>
                      </a:cubicBezTo>
                      <a:cubicBezTo>
                        <a:pt x="3" y="16"/>
                        <a:pt x="0" y="12"/>
                        <a:pt x="1" y="8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71" name="Google Shape;1371;gaf2e114a92_0_2368"/>
                <p:cNvSpPr/>
                <p:nvPr/>
              </p:nvSpPr>
              <p:spPr>
                <a:xfrm>
                  <a:off x="7322785" y="3100318"/>
                  <a:ext cx="38100" cy="381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72" name="Google Shape;1372;gaf2e114a92_0_2368"/>
                <p:cNvSpPr/>
                <p:nvPr/>
              </p:nvSpPr>
              <p:spPr>
                <a:xfrm>
                  <a:off x="7251890" y="3299370"/>
                  <a:ext cx="133611" cy="141792"/>
                </a:xfrm>
                <a:custGeom>
                  <a:rect b="b" l="l" r="r" t="t"/>
                  <a:pathLst>
                    <a:path extrusionOk="0" h="17" w="17">
                      <a:moveTo>
                        <a:pt x="1" y="7"/>
                      </a:moveTo>
                      <a:cubicBezTo>
                        <a:pt x="1" y="3"/>
                        <a:pt x="6" y="0"/>
                        <a:pt x="10" y="1"/>
                      </a:cubicBezTo>
                      <a:cubicBezTo>
                        <a:pt x="14" y="1"/>
                        <a:pt x="17" y="6"/>
                        <a:pt x="16" y="10"/>
                      </a:cubicBezTo>
                      <a:cubicBezTo>
                        <a:pt x="15" y="14"/>
                        <a:pt x="11" y="17"/>
                        <a:pt x="7" y="16"/>
                      </a:cubicBezTo>
                      <a:cubicBezTo>
                        <a:pt x="3" y="15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73" name="Google Shape;1373;gaf2e114a92_0_2368"/>
                <p:cNvSpPr/>
                <p:nvPr/>
              </p:nvSpPr>
              <p:spPr>
                <a:xfrm>
                  <a:off x="7292792" y="3332091"/>
                  <a:ext cx="35400" cy="327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74" name="Google Shape;1374;gaf2e114a92_0_2368"/>
                <p:cNvSpPr/>
                <p:nvPr/>
              </p:nvSpPr>
              <p:spPr>
                <a:xfrm>
                  <a:off x="7423675" y="3250289"/>
                  <a:ext cx="133611" cy="149971"/>
                </a:xfrm>
                <a:custGeom>
                  <a:rect b="b" l="l" r="r" t="t"/>
                  <a:pathLst>
                    <a:path extrusionOk="0" h="18" w="17">
                      <a:moveTo>
                        <a:pt x="1" y="8"/>
                      </a:moveTo>
                      <a:cubicBezTo>
                        <a:pt x="1" y="3"/>
                        <a:pt x="6" y="0"/>
                        <a:pt x="10" y="1"/>
                      </a:cubicBezTo>
                      <a:cubicBezTo>
                        <a:pt x="14" y="2"/>
                        <a:pt x="17" y="6"/>
                        <a:pt x="16" y="10"/>
                      </a:cubicBezTo>
                      <a:cubicBezTo>
                        <a:pt x="15" y="15"/>
                        <a:pt x="11" y="18"/>
                        <a:pt x="7" y="17"/>
                      </a:cubicBezTo>
                      <a:cubicBezTo>
                        <a:pt x="3" y="16"/>
                        <a:pt x="0" y="12"/>
                        <a:pt x="1" y="8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75" name="Google Shape;1375;gaf2e114a92_0_2368"/>
                <p:cNvSpPr/>
                <p:nvPr/>
              </p:nvSpPr>
              <p:spPr>
                <a:xfrm>
                  <a:off x="7464577" y="3280283"/>
                  <a:ext cx="35400" cy="435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76" name="Google Shape;1376;gaf2e114a92_0_2368"/>
                <p:cNvSpPr/>
                <p:nvPr/>
              </p:nvSpPr>
              <p:spPr>
                <a:xfrm>
                  <a:off x="7344600" y="3413894"/>
                  <a:ext cx="141792" cy="149971"/>
                </a:xfrm>
                <a:custGeom>
                  <a:rect b="b" l="l" r="r" t="t"/>
                  <a:pathLst>
                    <a:path extrusionOk="0" h="18" w="18">
                      <a:moveTo>
                        <a:pt x="1" y="8"/>
                      </a:moveTo>
                      <a:cubicBezTo>
                        <a:pt x="2" y="3"/>
                        <a:pt x="6" y="0"/>
                        <a:pt x="11" y="1"/>
                      </a:cubicBezTo>
                      <a:cubicBezTo>
                        <a:pt x="15" y="2"/>
                        <a:pt x="18" y="6"/>
                        <a:pt x="17" y="10"/>
                      </a:cubicBezTo>
                      <a:cubicBezTo>
                        <a:pt x="16" y="15"/>
                        <a:pt x="12" y="18"/>
                        <a:pt x="8" y="17"/>
                      </a:cubicBezTo>
                      <a:cubicBezTo>
                        <a:pt x="3" y="16"/>
                        <a:pt x="0" y="12"/>
                        <a:pt x="1" y="8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77" name="Google Shape;1377;gaf2e114a92_0_2368"/>
                <p:cNvSpPr/>
                <p:nvPr/>
              </p:nvSpPr>
              <p:spPr>
                <a:xfrm>
                  <a:off x="7390954" y="3449341"/>
                  <a:ext cx="32700" cy="408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78" name="Google Shape;1378;gaf2e114a92_0_2368"/>
                <p:cNvSpPr/>
                <p:nvPr/>
              </p:nvSpPr>
              <p:spPr>
                <a:xfrm>
                  <a:off x="7620001" y="3465702"/>
                  <a:ext cx="130885" cy="139064"/>
                </a:xfrm>
                <a:custGeom>
                  <a:rect b="b" l="l" r="r" t="t"/>
                  <a:pathLst>
                    <a:path extrusionOk="0" h="17" w="17">
                      <a:moveTo>
                        <a:pt x="1" y="7"/>
                      </a:moveTo>
                      <a:cubicBezTo>
                        <a:pt x="2" y="3"/>
                        <a:pt x="6" y="0"/>
                        <a:pt x="10" y="1"/>
                      </a:cubicBezTo>
                      <a:cubicBezTo>
                        <a:pt x="15" y="1"/>
                        <a:pt x="17" y="6"/>
                        <a:pt x="16" y="10"/>
                      </a:cubicBezTo>
                      <a:cubicBezTo>
                        <a:pt x="16" y="14"/>
                        <a:pt x="12" y="17"/>
                        <a:pt x="7" y="16"/>
                      </a:cubicBezTo>
                      <a:cubicBezTo>
                        <a:pt x="3" y="15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79" name="Google Shape;1379;gaf2e114a92_0_2368"/>
                <p:cNvSpPr/>
                <p:nvPr/>
              </p:nvSpPr>
              <p:spPr>
                <a:xfrm>
                  <a:off x="7655449" y="3498424"/>
                  <a:ext cx="40800" cy="327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80" name="Google Shape;1380;gaf2e114a92_0_2368"/>
                <p:cNvSpPr/>
                <p:nvPr/>
              </p:nvSpPr>
              <p:spPr>
                <a:xfrm>
                  <a:off x="6736533" y="3978332"/>
                  <a:ext cx="141792" cy="149971"/>
                </a:xfrm>
                <a:custGeom>
                  <a:rect b="b" l="l" r="r" t="t"/>
                  <a:pathLst>
                    <a:path extrusionOk="0" h="18" w="18">
                      <a:moveTo>
                        <a:pt x="1" y="8"/>
                      </a:moveTo>
                      <a:cubicBezTo>
                        <a:pt x="2" y="3"/>
                        <a:pt x="6" y="0"/>
                        <a:pt x="11" y="1"/>
                      </a:cubicBezTo>
                      <a:cubicBezTo>
                        <a:pt x="15" y="2"/>
                        <a:pt x="18" y="6"/>
                        <a:pt x="17" y="10"/>
                      </a:cubicBezTo>
                      <a:cubicBezTo>
                        <a:pt x="16" y="15"/>
                        <a:pt x="12" y="18"/>
                        <a:pt x="8" y="17"/>
                      </a:cubicBezTo>
                      <a:cubicBezTo>
                        <a:pt x="3" y="16"/>
                        <a:pt x="0" y="12"/>
                        <a:pt x="1" y="8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81" name="Google Shape;1381;gaf2e114a92_0_2368"/>
                <p:cNvSpPr/>
                <p:nvPr/>
              </p:nvSpPr>
              <p:spPr>
                <a:xfrm>
                  <a:off x="6785615" y="4013779"/>
                  <a:ext cx="30000" cy="408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82" name="Google Shape;1382;gaf2e114a92_0_2368"/>
                <p:cNvSpPr/>
                <p:nvPr/>
              </p:nvSpPr>
              <p:spPr>
                <a:xfrm>
                  <a:off x="6894685" y="3653848"/>
                  <a:ext cx="133611" cy="144518"/>
                </a:xfrm>
                <a:custGeom>
                  <a:rect b="b" l="l" r="r" t="t"/>
                  <a:pathLst>
                    <a:path extrusionOk="0" h="17" w="17">
                      <a:moveTo>
                        <a:pt x="1" y="7"/>
                      </a:moveTo>
                      <a:cubicBezTo>
                        <a:pt x="1" y="3"/>
                        <a:pt x="6" y="0"/>
                        <a:pt x="10" y="1"/>
                      </a:cubicBezTo>
                      <a:cubicBezTo>
                        <a:pt x="14" y="2"/>
                        <a:pt x="17" y="6"/>
                        <a:pt x="16" y="10"/>
                      </a:cubicBezTo>
                      <a:cubicBezTo>
                        <a:pt x="15" y="14"/>
                        <a:pt x="11" y="17"/>
                        <a:pt x="7" y="16"/>
                      </a:cubicBezTo>
                      <a:cubicBezTo>
                        <a:pt x="3" y="16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83" name="Google Shape;1383;gaf2e114a92_0_2368"/>
                <p:cNvSpPr/>
                <p:nvPr/>
              </p:nvSpPr>
              <p:spPr>
                <a:xfrm>
                  <a:off x="6932860" y="3689296"/>
                  <a:ext cx="38100" cy="327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84" name="Google Shape;1384;gaf2e114a92_0_2368"/>
                <p:cNvSpPr/>
                <p:nvPr/>
              </p:nvSpPr>
              <p:spPr>
                <a:xfrm>
                  <a:off x="7063744" y="3612947"/>
                  <a:ext cx="136338" cy="141792"/>
                </a:xfrm>
                <a:custGeom>
                  <a:rect b="b" l="l" r="r" t="t"/>
                  <a:pathLst>
                    <a:path extrusionOk="0" h="17" w="17">
                      <a:moveTo>
                        <a:pt x="1" y="7"/>
                      </a:moveTo>
                      <a:cubicBezTo>
                        <a:pt x="1" y="3"/>
                        <a:pt x="6" y="0"/>
                        <a:pt x="10" y="1"/>
                      </a:cubicBezTo>
                      <a:cubicBezTo>
                        <a:pt x="14" y="1"/>
                        <a:pt x="17" y="6"/>
                        <a:pt x="16" y="10"/>
                      </a:cubicBezTo>
                      <a:cubicBezTo>
                        <a:pt x="15" y="14"/>
                        <a:pt x="11" y="17"/>
                        <a:pt x="7" y="16"/>
                      </a:cubicBezTo>
                      <a:cubicBezTo>
                        <a:pt x="3" y="15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85" name="Google Shape;1385;gaf2e114a92_0_2368"/>
                <p:cNvSpPr/>
                <p:nvPr/>
              </p:nvSpPr>
              <p:spPr>
                <a:xfrm>
                  <a:off x="7104645" y="3648395"/>
                  <a:ext cx="38100" cy="300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86" name="Google Shape;1386;gaf2e114a92_0_2368"/>
                <p:cNvSpPr/>
                <p:nvPr/>
              </p:nvSpPr>
              <p:spPr>
                <a:xfrm>
                  <a:off x="7205535" y="3490243"/>
                  <a:ext cx="139064" cy="139064"/>
                </a:xfrm>
                <a:custGeom>
                  <a:rect b="b" l="l" r="r" t="t"/>
                  <a:pathLst>
                    <a:path extrusionOk="0" h="17" w="18">
                      <a:moveTo>
                        <a:pt x="1" y="7"/>
                      </a:moveTo>
                      <a:cubicBezTo>
                        <a:pt x="2" y="3"/>
                        <a:pt x="6" y="0"/>
                        <a:pt x="11" y="1"/>
                      </a:cubicBezTo>
                      <a:cubicBezTo>
                        <a:pt x="15" y="2"/>
                        <a:pt x="18" y="6"/>
                        <a:pt x="17" y="10"/>
                      </a:cubicBezTo>
                      <a:cubicBezTo>
                        <a:pt x="16" y="14"/>
                        <a:pt x="12" y="17"/>
                        <a:pt x="8" y="16"/>
                      </a:cubicBezTo>
                      <a:cubicBezTo>
                        <a:pt x="3" y="16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87" name="Google Shape;1387;gaf2e114a92_0_2368"/>
                <p:cNvSpPr/>
                <p:nvPr/>
              </p:nvSpPr>
              <p:spPr>
                <a:xfrm>
                  <a:off x="7251890" y="3522964"/>
                  <a:ext cx="30000" cy="327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88" name="Google Shape;1388;gaf2e114a92_0_2368"/>
                <p:cNvSpPr/>
                <p:nvPr/>
              </p:nvSpPr>
              <p:spPr>
                <a:xfrm>
                  <a:off x="8388947" y="3479336"/>
                  <a:ext cx="133611" cy="144518"/>
                </a:xfrm>
                <a:custGeom>
                  <a:rect b="b" l="l" r="r" t="t"/>
                  <a:pathLst>
                    <a:path extrusionOk="0" h="17" w="17">
                      <a:moveTo>
                        <a:pt x="1" y="7"/>
                      </a:moveTo>
                      <a:cubicBezTo>
                        <a:pt x="1" y="3"/>
                        <a:pt x="6" y="0"/>
                        <a:pt x="10" y="1"/>
                      </a:cubicBezTo>
                      <a:cubicBezTo>
                        <a:pt x="14" y="1"/>
                        <a:pt x="17" y="6"/>
                        <a:pt x="16" y="10"/>
                      </a:cubicBezTo>
                      <a:cubicBezTo>
                        <a:pt x="15" y="14"/>
                        <a:pt x="11" y="17"/>
                        <a:pt x="7" y="16"/>
                      </a:cubicBezTo>
                      <a:cubicBezTo>
                        <a:pt x="3" y="15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89" name="Google Shape;1389;gaf2e114a92_0_2368"/>
                <p:cNvSpPr/>
                <p:nvPr/>
              </p:nvSpPr>
              <p:spPr>
                <a:xfrm>
                  <a:off x="8429848" y="3514784"/>
                  <a:ext cx="38100" cy="327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90" name="Google Shape;1390;gaf2e114a92_0_2368"/>
                <p:cNvSpPr/>
                <p:nvPr/>
              </p:nvSpPr>
              <p:spPr>
                <a:xfrm>
                  <a:off x="8200801" y="3473883"/>
                  <a:ext cx="141792" cy="139064"/>
                </a:xfrm>
                <a:custGeom>
                  <a:rect b="b" l="l" r="r" t="t"/>
                  <a:pathLst>
                    <a:path extrusionOk="0" h="17" w="18">
                      <a:moveTo>
                        <a:pt x="1" y="7"/>
                      </a:moveTo>
                      <a:cubicBezTo>
                        <a:pt x="2" y="3"/>
                        <a:pt x="6" y="0"/>
                        <a:pt x="11" y="1"/>
                      </a:cubicBezTo>
                      <a:cubicBezTo>
                        <a:pt x="15" y="2"/>
                        <a:pt x="18" y="6"/>
                        <a:pt x="17" y="10"/>
                      </a:cubicBezTo>
                      <a:cubicBezTo>
                        <a:pt x="16" y="14"/>
                        <a:pt x="12" y="17"/>
                        <a:pt x="8" y="16"/>
                      </a:cubicBezTo>
                      <a:cubicBezTo>
                        <a:pt x="3" y="16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91" name="Google Shape;1391;gaf2e114a92_0_2368"/>
                <p:cNvSpPr/>
                <p:nvPr/>
              </p:nvSpPr>
              <p:spPr>
                <a:xfrm>
                  <a:off x="8249882" y="3503877"/>
                  <a:ext cx="30000" cy="354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92" name="Google Shape;1392;gaf2e114a92_0_2368"/>
                <p:cNvSpPr/>
                <p:nvPr/>
              </p:nvSpPr>
              <p:spPr>
                <a:xfrm>
                  <a:off x="7671810" y="3664755"/>
                  <a:ext cx="133611" cy="149971"/>
                </a:xfrm>
                <a:custGeom>
                  <a:rect b="b" l="l" r="r" t="t"/>
                  <a:pathLst>
                    <a:path extrusionOk="0" h="18" w="17">
                      <a:moveTo>
                        <a:pt x="1" y="8"/>
                      </a:moveTo>
                      <a:cubicBezTo>
                        <a:pt x="1" y="3"/>
                        <a:pt x="6" y="0"/>
                        <a:pt x="10" y="1"/>
                      </a:cubicBezTo>
                      <a:cubicBezTo>
                        <a:pt x="14" y="2"/>
                        <a:pt x="17" y="6"/>
                        <a:pt x="16" y="10"/>
                      </a:cubicBezTo>
                      <a:cubicBezTo>
                        <a:pt x="15" y="15"/>
                        <a:pt x="11" y="18"/>
                        <a:pt x="7" y="17"/>
                      </a:cubicBezTo>
                      <a:cubicBezTo>
                        <a:pt x="3" y="16"/>
                        <a:pt x="0" y="12"/>
                        <a:pt x="1" y="8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93" name="Google Shape;1393;gaf2e114a92_0_2368"/>
                <p:cNvSpPr/>
                <p:nvPr/>
              </p:nvSpPr>
              <p:spPr>
                <a:xfrm>
                  <a:off x="7712712" y="3697476"/>
                  <a:ext cx="38100" cy="408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94" name="Google Shape;1394;gaf2e114a92_0_2368"/>
                <p:cNvSpPr/>
                <p:nvPr/>
              </p:nvSpPr>
              <p:spPr>
                <a:xfrm>
                  <a:off x="7797241" y="3580226"/>
                  <a:ext cx="133611" cy="141792"/>
                </a:xfrm>
                <a:custGeom>
                  <a:rect b="b" l="l" r="r" t="t"/>
                  <a:pathLst>
                    <a:path extrusionOk="0" h="17" w="17">
                      <a:moveTo>
                        <a:pt x="1" y="7"/>
                      </a:moveTo>
                      <a:cubicBezTo>
                        <a:pt x="1" y="3"/>
                        <a:pt x="6" y="0"/>
                        <a:pt x="10" y="1"/>
                      </a:cubicBezTo>
                      <a:cubicBezTo>
                        <a:pt x="14" y="1"/>
                        <a:pt x="17" y="6"/>
                        <a:pt x="16" y="10"/>
                      </a:cubicBezTo>
                      <a:cubicBezTo>
                        <a:pt x="15" y="14"/>
                        <a:pt x="11" y="17"/>
                        <a:pt x="7" y="16"/>
                      </a:cubicBezTo>
                      <a:cubicBezTo>
                        <a:pt x="3" y="15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95" name="Google Shape;1395;gaf2e114a92_0_2368"/>
                <p:cNvSpPr/>
                <p:nvPr/>
              </p:nvSpPr>
              <p:spPr>
                <a:xfrm>
                  <a:off x="7838143" y="3612947"/>
                  <a:ext cx="35400" cy="354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96" name="Google Shape;1396;gaf2e114a92_0_2368"/>
                <p:cNvSpPr/>
                <p:nvPr/>
              </p:nvSpPr>
              <p:spPr>
                <a:xfrm>
                  <a:off x="6362967" y="3762918"/>
                  <a:ext cx="141792" cy="149971"/>
                </a:xfrm>
                <a:custGeom>
                  <a:rect b="b" l="l" r="r" t="t"/>
                  <a:pathLst>
                    <a:path extrusionOk="0" h="18" w="18">
                      <a:moveTo>
                        <a:pt x="1" y="8"/>
                      </a:moveTo>
                      <a:cubicBezTo>
                        <a:pt x="2" y="3"/>
                        <a:pt x="6" y="0"/>
                        <a:pt x="11" y="1"/>
                      </a:cubicBezTo>
                      <a:cubicBezTo>
                        <a:pt x="15" y="2"/>
                        <a:pt x="18" y="6"/>
                        <a:pt x="17" y="10"/>
                      </a:cubicBezTo>
                      <a:cubicBezTo>
                        <a:pt x="16" y="15"/>
                        <a:pt x="12" y="18"/>
                        <a:pt x="8" y="17"/>
                      </a:cubicBezTo>
                      <a:cubicBezTo>
                        <a:pt x="3" y="16"/>
                        <a:pt x="0" y="12"/>
                        <a:pt x="1" y="8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97" name="Google Shape;1397;gaf2e114a92_0_2368"/>
                <p:cNvSpPr/>
                <p:nvPr/>
              </p:nvSpPr>
              <p:spPr>
                <a:xfrm>
                  <a:off x="6409323" y="3798366"/>
                  <a:ext cx="32700" cy="408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98" name="Google Shape;1398;gaf2e114a92_0_2368"/>
                <p:cNvSpPr/>
                <p:nvPr/>
              </p:nvSpPr>
              <p:spPr>
                <a:xfrm>
                  <a:off x="6169077" y="3131543"/>
                  <a:ext cx="133611" cy="139064"/>
                </a:xfrm>
                <a:custGeom>
                  <a:rect b="b" l="l" r="r" t="t"/>
                  <a:pathLst>
                    <a:path extrusionOk="0" h="17" w="17">
                      <a:moveTo>
                        <a:pt x="1" y="7"/>
                      </a:moveTo>
                      <a:cubicBezTo>
                        <a:pt x="1" y="3"/>
                        <a:pt x="6" y="0"/>
                        <a:pt x="10" y="1"/>
                      </a:cubicBezTo>
                      <a:cubicBezTo>
                        <a:pt x="14" y="2"/>
                        <a:pt x="17" y="6"/>
                        <a:pt x="16" y="10"/>
                      </a:cubicBezTo>
                      <a:cubicBezTo>
                        <a:pt x="15" y="14"/>
                        <a:pt x="11" y="17"/>
                        <a:pt x="7" y="16"/>
                      </a:cubicBezTo>
                      <a:cubicBezTo>
                        <a:pt x="3" y="16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99" name="Google Shape;1399;gaf2e114a92_0_2368"/>
                <p:cNvSpPr/>
                <p:nvPr/>
              </p:nvSpPr>
              <p:spPr>
                <a:xfrm>
                  <a:off x="6209979" y="3161538"/>
                  <a:ext cx="35400" cy="354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00" name="Google Shape;1400;gaf2e114a92_0_2368"/>
                <p:cNvSpPr/>
                <p:nvPr/>
              </p:nvSpPr>
              <p:spPr>
                <a:xfrm>
                  <a:off x="6349334" y="3149399"/>
                  <a:ext cx="139064" cy="149971"/>
                </a:xfrm>
                <a:custGeom>
                  <a:rect b="b" l="l" r="r" t="t"/>
                  <a:pathLst>
                    <a:path extrusionOk="0" h="18" w="18">
                      <a:moveTo>
                        <a:pt x="1" y="8"/>
                      </a:moveTo>
                      <a:cubicBezTo>
                        <a:pt x="2" y="3"/>
                        <a:pt x="6" y="0"/>
                        <a:pt x="11" y="1"/>
                      </a:cubicBezTo>
                      <a:cubicBezTo>
                        <a:pt x="15" y="2"/>
                        <a:pt x="18" y="6"/>
                        <a:pt x="17" y="10"/>
                      </a:cubicBezTo>
                      <a:cubicBezTo>
                        <a:pt x="16" y="15"/>
                        <a:pt x="12" y="18"/>
                        <a:pt x="8" y="17"/>
                      </a:cubicBezTo>
                      <a:cubicBezTo>
                        <a:pt x="3" y="16"/>
                        <a:pt x="0" y="12"/>
                        <a:pt x="1" y="8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01" name="Google Shape;1401;gaf2e114a92_0_2368"/>
                <p:cNvSpPr/>
                <p:nvPr/>
              </p:nvSpPr>
              <p:spPr>
                <a:xfrm>
                  <a:off x="6395689" y="3182120"/>
                  <a:ext cx="30000" cy="435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02" name="Google Shape;1402;gaf2e114a92_0_2368"/>
                <p:cNvSpPr/>
                <p:nvPr/>
              </p:nvSpPr>
              <p:spPr>
                <a:xfrm>
                  <a:off x="6264805" y="2950346"/>
                  <a:ext cx="130885" cy="149971"/>
                </a:xfrm>
                <a:custGeom>
                  <a:rect b="b" l="l" r="r" t="t"/>
                  <a:pathLst>
                    <a:path extrusionOk="0" h="18" w="17">
                      <a:moveTo>
                        <a:pt x="1" y="8"/>
                      </a:moveTo>
                      <a:cubicBezTo>
                        <a:pt x="2" y="3"/>
                        <a:pt x="6" y="0"/>
                        <a:pt x="10" y="1"/>
                      </a:cubicBezTo>
                      <a:cubicBezTo>
                        <a:pt x="15" y="2"/>
                        <a:pt x="17" y="6"/>
                        <a:pt x="16" y="10"/>
                      </a:cubicBezTo>
                      <a:cubicBezTo>
                        <a:pt x="16" y="15"/>
                        <a:pt x="12" y="18"/>
                        <a:pt x="7" y="17"/>
                      </a:cubicBezTo>
                      <a:cubicBezTo>
                        <a:pt x="3" y="16"/>
                        <a:pt x="0" y="12"/>
                        <a:pt x="1" y="8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03" name="Google Shape;1403;gaf2e114a92_0_2368"/>
                <p:cNvSpPr/>
                <p:nvPr/>
              </p:nvSpPr>
              <p:spPr>
                <a:xfrm>
                  <a:off x="6300253" y="2983067"/>
                  <a:ext cx="40800" cy="435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04" name="Google Shape;1404;gaf2e114a92_0_2368"/>
                <p:cNvSpPr/>
                <p:nvPr/>
              </p:nvSpPr>
              <p:spPr>
                <a:xfrm>
                  <a:off x="5397696" y="2906717"/>
                  <a:ext cx="139064" cy="144518"/>
                </a:xfrm>
                <a:custGeom>
                  <a:rect b="b" l="l" r="r" t="t"/>
                  <a:pathLst>
                    <a:path extrusionOk="0" h="17" w="18">
                      <a:moveTo>
                        <a:pt x="1" y="7"/>
                      </a:moveTo>
                      <a:cubicBezTo>
                        <a:pt x="2" y="3"/>
                        <a:pt x="6" y="0"/>
                        <a:pt x="11" y="1"/>
                      </a:cubicBezTo>
                      <a:cubicBezTo>
                        <a:pt x="15" y="2"/>
                        <a:pt x="18" y="6"/>
                        <a:pt x="17" y="10"/>
                      </a:cubicBezTo>
                      <a:cubicBezTo>
                        <a:pt x="16" y="14"/>
                        <a:pt x="12" y="17"/>
                        <a:pt x="8" y="16"/>
                      </a:cubicBezTo>
                      <a:cubicBezTo>
                        <a:pt x="3" y="16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05" name="Google Shape;1405;gaf2e114a92_0_2368"/>
                <p:cNvSpPr/>
                <p:nvPr/>
              </p:nvSpPr>
              <p:spPr>
                <a:xfrm>
                  <a:off x="5492527" y="3061772"/>
                  <a:ext cx="139064" cy="141792"/>
                </a:xfrm>
                <a:custGeom>
                  <a:rect b="b" l="l" r="r" t="t"/>
                  <a:pathLst>
                    <a:path extrusionOk="0" h="17" w="18">
                      <a:moveTo>
                        <a:pt x="1" y="7"/>
                      </a:moveTo>
                      <a:cubicBezTo>
                        <a:pt x="2" y="3"/>
                        <a:pt x="6" y="0"/>
                        <a:pt x="11" y="1"/>
                      </a:cubicBezTo>
                      <a:cubicBezTo>
                        <a:pt x="15" y="1"/>
                        <a:pt x="18" y="6"/>
                        <a:pt x="17" y="10"/>
                      </a:cubicBezTo>
                      <a:cubicBezTo>
                        <a:pt x="16" y="14"/>
                        <a:pt x="12" y="17"/>
                        <a:pt x="8" y="16"/>
                      </a:cubicBezTo>
                      <a:cubicBezTo>
                        <a:pt x="3" y="15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06" name="Google Shape;1406;gaf2e114a92_0_2368"/>
                <p:cNvSpPr/>
                <p:nvPr/>
              </p:nvSpPr>
              <p:spPr>
                <a:xfrm>
                  <a:off x="5296806" y="3081228"/>
                  <a:ext cx="130885" cy="141792"/>
                </a:xfrm>
                <a:custGeom>
                  <a:rect b="b" l="l" r="r" t="t"/>
                  <a:pathLst>
                    <a:path extrusionOk="0" h="17" w="17">
                      <a:moveTo>
                        <a:pt x="1" y="7"/>
                      </a:moveTo>
                      <a:cubicBezTo>
                        <a:pt x="2" y="3"/>
                        <a:pt x="6" y="0"/>
                        <a:pt x="10" y="1"/>
                      </a:cubicBezTo>
                      <a:cubicBezTo>
                        <a:pt x="15" y="2"/>
                        <a:pt x="17" y="6"/>
                        <a:pt x="16" y="10"/>
                      </a:cubicBezTo>
                      <a:cubicBezTo>
                        <a:pt x="16" y="14"/>
                        <a:pt x="12" y="17"/>
                        <a:pt x="7" y="16"/>
                      </a:cubicBezTo>
                      <a:cubicBezTo>
                        <a:pt x="3" y="16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07" name="Google Shape;1407;gaf2e114a92_0_2368"/>
                <p:cNvSpPr/>
                <p:nvPr/>
              </p:nvSpPr>
              <p:spPr>
                <a:xfrm>
                  <a:off x="5242272" y="3280283"/>
                  <a:ext cx="139064" cy="144518"/>
                </a:xfrm>
                <a:custGeom>
                  <a:rect b="b" l="l" r="r" t="t"/>
                  <a:pathLst>
                    <a:path extrusionOk="0" h="17" w="18">
                      <a:moveTo>
                        <a:pt x="1" y="7"/>
                      </a:moveTo>
                      <a:cubicBezTo>
                        <a:pt x="2" y="3"/>
                        <a:pt x="6" y="0"/>
                        <a:pt x="11" y="1"/>
                      </a:cubicBezTo>
                      <a:cubicBezTo>
                        <a:pt x="15" y="1"/>
                        <a:pt x="18" y="6"/>
                        <a:pt x="17" y="10"/>
                      </a:cubicBezTo>
                      <a:cubicBezTo>
                        <a:pt x="16" y="14"/>
                        <a:pt x="12" y="17"/>
                        <a:pt x="8" y="16"/>
                      </a:cubicBezTo>
                      <a:cubicBezTo>
                        <a:pt x="3" y="15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08" name="Google Shape;1408;gaf2e114a92_0_2368"/>
                <p:cNvSpPr/>
                <p:nvPr/>
              </p:nvSpPr>
              <p:spPr>
                <a:xfrm>
                  <a:off x="5288627" y="3315731"/>
                  <a:ext cx="30000" cy="327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09" name="Google Shape;1409;gaf2e114a92_0_2368"/>
                <p:cNvSpPr/>
                <p:nvPr/>
              </p:nvSpPr>
              <p:spPr>
                <a:xfrm>
                  <a:off x="5149561" y="3441162"/>
                  <a:ext cx="139064" cy="139064"/>
                </a:xfrm>
                <a:custGeom>
                  <a:rect b="b" l="l" r="r" t="t"/>
                  <a:pathLst>
                    <a:path extrusionOk="0" h="17" w="18">
                      <a:moveTo>
                        <a:pt x="1" y="7"/>
                      </a:moveTo>
                      <a:cubicBezTo>
                        <a:pt x="2" y="3"/>
                        <a:pt x="6" y="0"/>
                        <a:pt x="11" y="1"/>
                      </a:cubicBezTo>
                      <a:cubicBezTo>
                        <a:pt x="15" y="2"/>
                        <a:pt x="18" y="6"/>
                        <a:pt x="17" y="10"/>
                      </a:cubicBezTo>
                      <a:cubicBezTo>
                        <a:pt x="16" y="14"/>
                        <a:pt x="12" y="17"/>
                        <a:pt x="8" y="16"/>
                      </a:cubicBezTo>
                      <a:cubicBezTo>
                        <a:pt x="3" y="16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10" name="Google Shape;1410;gaf2e114a92_0_2368"/>
                <p:cNvSpPr/>
                <p:nvPr/>
              </p:nvSpPr>
              <p:spPr>
                <a:xfrm>
                  <a:off x="5195916" y="3473883"/>
                  <a:ext cx="30000" cy="300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11" name="Google Shape;1411;gaf2e114a92_0_2368"/>
                <p:cNvSpPr/>
                <p:nvPr/>
              </p:nvSpPr>
              <p:spPr>
                <a:xfrm>
                  <a:off x="5615837" y="3678389"/>
                  <a:ext cx="133611" cy="149971"/>
                </a:xfrm>
                <a:custGeom>
                  <a:rect b="b" l="l" r="r" t="t"/>
                  <a:pathLst>
                    <a:path extrusionOk="0" h="18" w="17">
                      <a:moveTo>
                        <a:pt x="1" y="8"/>
                      </a:moveTo>
                      <a:cubicBezTo>
                        <a:pt x="1" y="3"/>
                        <a:pt x="6" y="0"/>
                        <a:pt x="10" y="1"/>
                      </a:cubicBezTo>
                      <a:cubicBezTo>
                        <a:pt x="14" y="2"/>
                        <a:pt x="17" y="6"/>
                        <a:pt x="16" y="10"/>
                      </a:cubicBezTo>
                      <a:cubicBezTo>
                        <a:pt x="15" y="15"/>
                        <a:pt x="11" y="18"/>
                        <a:pt x="7" y="17"/>
                      </a:cubicBezTo>
                      <a:cubicBezTo>
                        <a:pt x="3" y="16"/>
                        <a:pt x="0" y="12"/>
                        <a:pt x="1" y="8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12" name="Google Shape;1412;gaf2e114a92_0_2368"/>
                <p:cNvSpPr/>
                <p:nvPr/>
              </p:nvSpPr>
              <p:spPr>
                <a:xfrm>
                  <a:off x="5656738" y="3713837"/>
                  <a:ext cx="38100" cy="408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13" name="Google Shape;1413;gaf2e114a92_0_2368"/>
                <p:cNvSpPr/>
                <p:nvPr/>
              </p:nvSpPr>
              <p:spPr>
                <a:xfrm>
                  <a:off x="5397696" y="3880168"/>
                  <a:ext cx="139064" cy="141792"/>
                </a:xfrm>
                <a:custGeom>
                  <a:rect b="b" l="l" r="r" t="t"/>
                  <a:pathLst>
                    <a:path extrusionOk="0" h="17" w="18">
                      <a:moveTo>
                        <a:pt x="1" y="7"/>
                      </a:moveTo>
                      <a:cubicBezTo>
                        <a:pt x="2" y="3"/>
                        <a:pt x="6" y="0"/>
                        <a:pt x="11" y="1"/>
                      </a:cubicBezTo>
                      <a:cubicBezTo>
                        <a:pt x="15" y="1"/>
                        <a:pt x="18" y="6"/>
                        <a:pt x="17" y="10"/>
                      </a:cubicBezTo>
                      <a:cubicBezTo>
                        <a:pt x="16" y="14"/>
                        <a:pt x="12" y="17"/>
                        <a:pt x="8" y="16"/>
                      </a:cubicBezTo>
                      <a:cubicBezTo>
                        <a:pt x="3" y="15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14" name="Google Shape;1414;gaf2e114a92_0_2368"/>
                <p:cNvSpPr/>
                <p:nvPr/>
              </p:nvSpPr>
              <p:spPr>
                <a:xfrm>
                  <a:off x="5444051" y="3912889"/>
                  <a:ext cx="32700" cy="354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15" name="Google Shape;1415;gaf2e114a92_0_2368"/>
                <p:cNvSpPr/>
                <p:nvPr/>
              </p:nvSpPr>
              <p:spPr>
                <a:xfrm>
                  <a:off x="5913053" y="3978332"/>
                  <a:ext cx="139064" cy="149971"/>
                </a:xfrm>
                <a:custGeom>
                  <a:rect b="b" l="l" r="r" t="t"/>
                  <a:pathLst>
                    <a:path extrusionOk="0" h="18" w="18">
                      <a:moveTo>
                        <a:pt x="1" y="8"/>
                      </a:moveTo>
                      <a:cubicBezTo>
                        <a:pt x="2" y="3"/>
                        <a:pt x="6" y="0"/>
                        <a:pt x="11" y="1"/>
                      </a:cubicBezTo>
                      <a:cubicBezTo>
                        <a:pt x="15" y="2"/>
                        <a:pt x="18" y="6"/>
                        <a:pt x="17" y="10"/>
                      </a:cubicBezTo>
                      <a:cubicBezTo>
                        <a:pt x="16" y="15"/>
                        <a:pt x="12" y="18"/>
                        <a:pt x="8" y="17"/>
                      </a:cubicBezTo>
                      <a:cubicBezTo>
                        <a:pt x="3" y="16"/>
                        <a:pt x="0" y="12"/>
                        <a:pt x="1" y="8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16" name="Google Shape;1416;gaf2e114a92_0_2368"/>
                <p:cNvSpPr/>
                <p:nvPr/>
              </p:nvSpPr>
              <p:spPr>
                <a:xfrm>
                  <a:off x="5959408" y="4013779"/>
                  <a:ext cx="30000" cy="408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17" name="Google Shape;1417;gaf2e114a92_0_2368"/>
                <p:cNvSpPr/>
                <p:nvPr/>
              </p:nvSpPr>
              <p:spPr>
                <a:xfrm>
                  <a:off x="6068478" y="3798366"/>
                  <a:ext cx="133611" cy="139064"/>
                </a:xfrm>
                <a:custGeom>
                  <a:rect b="b" l="l" r="r" t="t"/>
                  <a:pathLst>
                    <a:path extrusionOk="0" h="17" w="17">
                      <a:moveTo>
                        <a:pt x="1" y="7"/>
                      </a:moveTo>
                      <a:cubicBezTo>
                        <a:pt x="1" y="3"/>
                        <a:pt x="6" y="0"/>
                        <a:pt x="10" y="1"/>
                      </a:cubicBezTo>
                      <a:cubicBezTo>
                        <a:pt x="14" y="1"/>
                        <a:pt x="17" y="6"/>
                        <a:pt x="16" y="10"/>
                      </a:cubicBezTo>
                      <a:cubicBezTo>
                        <a:pt x="15" y="14"/>
                        <a:pt x="11" y="17"/>
                        <a:pt x="7" y="16"/>
                      </a:cubicBezTo>
                      <a:cubicBezTo>
                        <a:pt x="3" y="15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18" name="Google Shape;1418;gaf2e114a92_0_2368"/>
                <p:cNvSpPr/>
                <p:nvPr/>
              </p:nvSpPr>
              <p:spPr>
                <a:xfrm>
                  <a:off x="6109379" y="3828360"/>
                  <a:ext cx="35400" cy="354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19" name="Google Shape;1419;gaf2e114a92_0_2368"/>
                <p:cNvSpPr/>
                <p:nvPr/>
              </p:nvSpPr>
              <p:spPr>
                <a:xfrm>
                  <a:off x="6035758" y="3599313"/>
                  <a:ext cx="141792" cy="149971"/>
                </a:xfrm>
                <a:custGeom>
                  <a:rect b="b" l="l" r="r" t="t"/>
                  <a:pathLst>
                    <a:path extrusionOk="0" h="18" w="18">
                      <a:moveTo>
                        <a:pt x="1" y="8"/>
                      </a:moveTo>
                      <a:cubicBezTo>
                        <a:pt x="2" y="3"/>
                        <a:pt x="6" y="0"/>
                        <a:pt x="11" y="1"/>
                      </a:cubicBezTo>
                      <a:cubicBezTo>
                        <a:pt x="15" y="2"/>
                        <a:pt x="18" y="6"/>
                        <a:pt x="17" y="10"/>
                      </a:cubicBezTo>
                      <a:cubicBezTo>
                        <a:pt x="16" y="15"/>
                        <a:pt x="12" y="18"/>
                        <a:pt x="8" y="17"/>
                      </a:cubicBezTo>
                      <a:cubicBezTo>
                        <a:pt x="3" y="16"/>
                        <a:pt x="0" y="12"/>
                        <a:pt x="1" y="8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20" name="Google Shape;1420;gaf2e114a92_0_2368"/>
                <p:cNvSpPr/>
                <p:nvPr/>
              </p:nvSpPr>
              <p:spPr>
                <a:xfrm>
                  <a:off x="6082112" y="3629307"/>
                  <a:ext cx="32700" cy="435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21" name="Google Shape;1421;gaf2e114a92_0_2368"/>
                <p:cNvSpPr/>
                <p:nvPr/>
              </p:nvSpPr>
              <p:spPr>
                <a:xfrm>
                  <a:off x="6267531" y="3584593"/>
                  <a:ext cx="141792" cy="139064"/>
                </a:xfrm>
                <a:custGeom>
                  <a:rect b="b" l="l" r="r" t="t"/>
                  <a:pathLst>
                    <a:path extrusionOk="0" h="17" w="18">
                      <a:moveTo>
                        <a:pt x="1" y="7"/>
                      </a:moveTo>
                      <a:cubicBezTo>
                        <a:pt x="2" y="3"/>
                        <a:pt x="6" y="0"/>
                        <a:pt x="11" y="1"/>
                      </a:cubicBezTo>
                      <a:cubicBezTo>
                        <a:pt x="15" y="1"/>
                        <a:pt x="18" y="6"/>
                        <a:pt x="17" y="10"/>
                      </a:cubicBezTo>
                      <a:cubicBezTo>
                        <a:pt x="16" y="14"/>
                        <a:pt x="12" y="17"/>
                        <a:pt x="8" y="16"/>
                      </a:cubicBezTo>
                      <a:cubicBezTo>
                        <a:pt x="3" y="15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22" name="Google Shape;1422;gaf2e114a92_0_2368"/>
                <p:cNvSpPr/>
                <p:nvPr/>
              </p:nvSpPr>
              <p:spPr>
                <a:xfrm>
                  <a:off x="6223903" y="3381172"/>
                  <a:ext cx="139064" cy="149971"/>
                </a:xfrm>
                <a:custGeom>
                  <a:rect b="b" l="l" r="r" t="t"/>
                  <a:pathLst>
                    <a:path extrusionOk="0" h="18" w="18">
                      <a:moveTo>
                        <a:pt x="1" y="8"/>
                      </a:moveTo>
                      <a:cubicBezTo>
                        <a:pt x="2" y="3"/>
                        <a:pt x="6" y="0"/>
                        <a:pt x="11" y="1"/>
                      </a:cubicBezTo>
                      <a:cubicBezTo>
                        <a:pt x="15" y="2"/>
                        <a:pt x="18" y="6"/>
                        <a:pt x="17" y="10"/>
                      </a:cubicBezTo>
                      <a:cubicBezTo>
                        <a:pt x="16" y="15"/>
                        <a:pt x="12" y="18"/>
                        <a:pt x="8" y="17"/>
                      </a:cubicBezTo>
                      <a:cubicBezTo>
                        <a:pt x="3" y="16"/>
                        <a:pt x="0" y="12"/>
                        <a:pt x="1" y="8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23" name="Google Shape;1423;gaf2e114a92_0_2368"/>
                <p:cNvSpPr/>
                <p:nvPr/>
              </p:nvSpPr>
              <p:spPr>
                <a:xfrm>
                  <a:off x="6270258" y="3413894"/>
                  <a:ext cx="30000" cy="408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24" name="Google Shape;1424;gaf2e114a92_0_2368"/>
                <p:cNvSpPr/>
                <p:nvPr/>
              </p:nvSpPr>
              <p:spPr>
                <a:xfrm>
                  <a:off x="4789631" y="3299370"/>
                  <a:ext cx="133611" cy="141792"/>
                </a:xfrm>
                <a:custGeom>
                  <a:rect b="b" l="l" r="r" t="t"/>
                  <a:pathLst>
                    <a:path extrusionOk="0" h="17" w="17">
                      <a:moveTo>
                        <a:pt x="1" y="7"/>
                      </a:moveTo>
                      <a:cubicBezTo>
                        <a:pt x="1" y="3"/>
                        <a:pt x="6" y="0"/>
                        <a:pt x="10" y="1"/>
                      </a:cubicBezTo>
                      <a:cubicBezTo>
                        <a:pt x="14" y="1"/>
                        <a:pt x="17" y="6"/>
                        <a:pt x="16" y="10"/>
                      </a:cubicBezTo>
                      <a:cubicBezTo>
                        <a:pt x="15" y="14"/>
                        <a:pt x="11" y="17"/>
                        <a:pt x="7" y="16"/>
                      </a:cubicBezTo>
                      <a:cubicBezTo>
                        <a:pt x="3" y="15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25" name="Google Shape;1425;gaf2e114a92_0_2368"/>
                <p:cNvSpPr/>
                <p:nvPr/>
              </p:nvSpPr>
              <p:spPr>
                <a:xfrm>
                  <a:off x="4830531" y="3332091"/>
                  <a:ext cx="38100" cy="327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26" name="Google Shape;1426;gaf2e114a92_0_2368"/>
                <p:cNvSpPr/>
                <p:nvPr/>
              </p:nvSpPr>
              <p:spPr>
                <a:xfrm>
                  <a:off x="4789631" y="3629307"/>
                  <a:ext cx="133611" cy="149971"/>
                </a:xfrm>
                <a:custGeom>
                  <a:rect b="b" l="l" r="r" t="t"/>
                  <a:pathLst>
                    <a:path extrusionOk="0" h="18" w="17">
                      <a:moveTo>
                        <a:pt x="1" y="8"/>
                      </a:moveTo>
                      <a:cubicBezTo>
                        <a:pt x="1" y="3"/>
                        <a:pt x="6" y="0"/>
                        <a:pt x="10" y="1"/>
                      </a:cubicBezTo>
                      <a:cubicBezTo>
                        <a:pt x="14" y="2"/>
                        <a:pt x="17" y="6"/>
                        <a:pt x="16" y="10"/>
                      </a:cubicBezTo>
                      <a:cubicBezTo>
                        <a:pt x="15" y="15"/>
                        <a:pt x="11" y="18"/>
                        <a:pt x="7" y="17"/>
                      </a:cubicBezTo>
                      <a:cubicBezTo>
                        <a:pt x="3" y="16"/>
                        <a:pt x="0" y="12"/>
                        <a:pt x="1" y="8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27" name="Google Shape;1427;gaf2e114a92_0_2368"/>
                <p:cNvSpPr/>
                <p:nvPr/>
              </p:nvSpPr>
              <p:spPr>
                <a:xfrm>
                  <a:off x="4830531" y="3664755"/>
                  <a:ext cx="38100" cy="408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28" name="Google Shape;1428;gaf2e114a92_0_2368"/>
                <p:cNvSpPr/>
                <p:nvPr/>
              </p:nvSpPr>
              <p:spPr>
                <a:xfrm>
                  <a:off x="4566036" y="3356632"/>
                  <a:ext cx="130885" cy="141792"/>
                </a:xfrm>
                <a:custGeom>
                  <a:rect b="b" l="l" r="r" t="t"/>
                  <a:pathLst>
                    <a:path extrusionOk="0" h="17" w="17">
                      <a:moveTo>
                        <a:pt x="1" y="7"/>
                      </a:moveTo>
                      <a:cubicBezTo>
                        <a:pt x="2" y="3"/>
                        <a:pt x="6" y="0"/>
                        <a:pt x="10" y="1"/>
                      </a:cubicBezTo>
                      <a:cubicBezTo>
                        <a:pt x="14" y="2"/>
                        <a:pt x="17" y="6"/>
                        <a:pt x="16" y="10"/>
                      </a:cubicBezTo>
                      <a:cubicBezTo>
                        <a:pt x="16" y="14"/>
                        <a:pt x="12" y="17"/>
                        <a:pt x="7" y="16"/>
                      </a:cubicBezTo>
                      <a:cubicBezTo>
                        <a:pt x="3" y="16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29" name="Google Shape;1429;gaf2e114a92_0_2368"/>
                <p:cNvSpPr/>
                <p:nvPr/>
              </p:nvSpPr>
              <p:spPr>
                <a:xfrm>
                  <a:off x="4604211" y="3389353"/>
                  <a:ext cx="40800" cy="354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30" name="Google Shape;1430;gaf2e114a92_0_2368"/>
                <p:cNvSpPr/>
                <p:nvPr/>
              </p:nvSpPr>
              <p:spPr>
                <a:xfrm>
                  <a:off x="4617844" y="3182120"/>
                  <a:ext cx="136338" cy="141792"/>
                </a:xfrm>
                <a:custGeom>
                  <a:rect b="b" l="l" r="r" t="t"/>
                  <a:pathLst>
                    <a:path extrusionOk="0" h="17" w="17">
                      <a:moveTo>
                        <a:pt x="1" y="7"/>
                      </a:moveTo>
                      <a:cubicBezTo>
                        <a:pt x="1" y="3"/>
                        <a:pt x="6" y="0"/>
                        <a:pt x="10" y="1"/>
                      </a:cubicBezTo>
                      <a:cubicBezTo>
                        <a:pt x="14" y="1"/>
                        <a:pt x="17" y="6"/>
                        <a:pt x="16" y="10"/>
                      </a:cubicBezTo>
                      <a:cubicBezTo>
                        <a:pt x="15" y="14"/>
                        <a:pt x="11" y="17"/>
                        <a:pt x="7" y="16"/>
                      </a:cubicBezTo>
                      <a:cubicBezTo>
                        <a:pt x="3" y="15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31" name="Google Shape;1431;gaf2e114a92_0_2368"/>
                <p:cNvSpPr/>
                <p:nvPr/>
              </p:nvSpPr>
              <p:spPr>
                <a:xfrm>
                  <a:off x="4658746" y="3214841"/>
                  <a:ext cx="38100" cy="354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32" name="Google Shape;1432;gaf2e114a92_0_2368"/>
                <p:cNvSpPr/>
                <p:nvPr/>
              </p:nvSpPr>
              <p:spPr>
                <a:xfrm>
                  <a:off x="5048671" y="3291190"/>
                  <a:ext cx="130885" cy="139064"/>
                </a:xfrm>
                <a:custGeom>
                  <a:rect b="b" l="l" r="r" t="t"/>
                  <a:pathLst>
                    <a:path extrusionOk="0" h="17" w="17">
                      <a:moveTo>
                        <a:pt x="1" y="7"/>
                      </a:moveTo>
                      <a:cubicBezTo>
                        <a:pt x="2" y="3"/>
                        <a:pt x="6" y="0"/>
                        <a:pt x="10" y="1"/>
                      </a:cubicBezTo>
                      <a:cubicBezTo>
                        <a:pt x="14" y="2"/>
                        <a:pt x="17" y="6"/>
                        <a:pt x="16" y="10"/>
                      </a:cubicBezTo>
                      <a:cubicBezTo>
                        <a:pt x="16" y="14"/>
                        <a:pt x="12" y="17"/>
                        <a:pt x="7" y="16"/>
                      </a:cubicBezTo>
                      <a:cubicBezTo>
                        <a:pt x="3" y="16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33" name="Google Shape;1433;gaf2e114a92_0_2368"/>
                <p:cNvSpPr/>
                <p:nvPr/>
              </p:nvSpPr>
              <p:spPr>
                <a:xfrm>
                  <a:off x="5086847" y="3323911"/>
                  <a:ext cx="40800" cy="327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34" name="Google Shape;1434;gaf2e114a92_0_2368"/>
                <p:cNvSpPr/>
                <p:nvPr/>
              </p:nvSpPr>
              <p:spPr>
                <a:xfrm>
                  <a:off x="4587850" y="2974886"/>
                  <a:ext cx="133611" cy="141792"/>
                </a:xfrm>
                <a:custGeom>
                  <a:rect b="b" l="l" r="r" t="t"/>
                  <a:pathLst>
                    <a:path extrusionOk="0" h="17" w="17">
                      <a:moveTo>
                        <a:pt x="1" y="7"/>
                      </a:moveTo>
                      <a:cubicBezTo>
                        <a:pt x="1" y="3"/>
                        <a:pt x="6" y="0"/>
                        <a:pt x="10" y="1"/>
                      </a:cubicBezTo>
                      <a:cubicBezTo>
                        <a:pt x="14" y="2"/>
                        <a:pt x="17" y="6"/>
                        <a:pt x="16" y="10"/>
                      </a:cubicBezTo>
                      <a:cubicBezTo>
                        <a:pt x="15" y="14"/>
                        <a:pt x="11" y="17"/>
                        <a:pt x="7" y="16"/>
                      </a:cubicBezTo>
                      <a:cubicBezTo>
                        <a:pt x="3" y="16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35" name="Google Shape;1435;gaf2e114a92_0_2368"/>
                <p:cNvSpPr/>
                <p:nvPr/>
              </p:nvSpPr>
              <p:spPr>
                <a:xfrm>
                  <a:off x="4628751" y="3007607"/>
                  <a:ext cx="38100" cy="327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1436" name="Google Shape;1436;gaf2e114a92_0_2368"/>
            <p:cNvSpPr/>
            <p:nvPr/>
          </p:nvSpPr>
          <p:spPr>
            <a:xfrm rot="-614088">
              <a:off x="688256" y="4770271"/>
              <a:ext cx="279277" cy="76450"/>
            </a:xfrm>
            <a:custGeom>
              <a:rect b="b" l="l" r="r" t="t"/>
              <a:pathLst>
                <a:path extrusionOk="0" h="69661" w="254475">
                  <a:moveTo>
                    <a:pt x="254475" y="183"/>
                  </a:moveTo>
                  <a:lnTo>
                    <a:pt x="240239" y="56140"/>
                  </a:lnTo>
                  <a:lnTo>
                    <a:pt x="218366" y="59041"/>
                  </a:lnTo>
                  <a:cubicBezTo>
                    <a:pt x="134704" y="68178"/>
                    <a:pt x="51657" y="70129"/>
                    <a:pt x="0" y="69575"/>
                  </a:cubicBezTo>
                  <a:cubicBezTo>
                    <a:pt x="0" y="69575"/>
                    <a:pt x="0" y="69575"/>
                    <a:pt x="16045" y="6515"/>
                  </a:cubicBezTo>
                  <a:cubicBezTo>
                    <a:pt x="41493" y="6695"/>
                    <a:pt x="73918" y="6290"/>
                    <a:pt x="109849" y="4859"/>
                  </a:cubicBezTo>
                  <a:lnTo>
                    <a:pt x="181268" y="0"/>
                  </a:lnTo>
                  <a:lnTo>
                    <a:pt x="181268" y="184"/>
                  </a:lnTo>
                  <a:lnTo>
                    <a:pt x="254475" y="183"/>
                  </a:lnTo>
                  <a:close/>
                </a:path>
              </a:pathLst>
            </a:custGeom>
            <a:solidFill>
              <a:srgbClr val="F1988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7" name="Google Shape;1437;gaf2e114a92_0_2368"/>
            <p:cNvSpPr/>
            <p:nvPr/>
          </p:nvSpPr>
          <p:spPr>
            <a:xfrm flipH="1" rot="614088">
              <a:off x="8319664" y="5047371"/>
              <a:ext cx="279277" cy="76450"/>
            </a:xfrm>
            <a:custGeom>
              <a:rect b="b" l="l" r="r" t="t"/>
              <a:pathLst>
                <a:path extrusionOk="0" h="69661" w="254475">
                  <a:moveTo>
                    <a:pt x="254475" y="183"/>
                  </a:moveTo>
                  <a:lnTo>
                    <a:pt x="240239" y="56140"/>
                  </a:lnTo>
                  <a:lnTo>
                    <a:pt x="218366" y="59041"/>
                  </a:lnTo>
                  <a:cubicBezTo>
                    <a:pt x="134704" y="68178"/>
                    <a:pt x="51657" y="70129"/>
                    <a:pt x="0" y="69575"/>
                  </a:cubicBezTo>
                  <a:cubicBezTo>
                    <a:pt x="0" y="69575"/>
                    <a:pt x="0" y="69575"/>
                    <a:pt x="16045" y="6515"/>
                  </a:cubicBezTo>
                  <a:cubicBezTo>
                    <a:pt x="41493" y="6695"/>
                    <a:pt x="73918" y="6290"/>
                    <a:pt x="109849" y="4859"/>
                  </a:cubicBezTo>
                  <a:lnTo>
                    <a:pt x="181268" y="0"/>
                  </a:lnTo>
                  <a:lnTo>
                    <a:pt x="181268" y="184"/>
                  </a:lnTo>
                  <a:lnTo>
                    <a:pt x="254475" y="183"/>
                  </a:lnTo>
                  <a:close/>
                </a:path>
              </a:pathLst>
            </a:custGeom>
            <a:solidFill>
              <a:srgbClr val="F1988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8" name="Google Shape;1438;gaf2e114a92_0_2368"/>
            <p:cNvSpPr/>
            <p:nvPr/>
          </p:nvSpPr>
          <p:spPr>
            <a:xfrm>
              <a:off x="0" y="5573752"/>
              <a:ext cx="8919300" cy="1278000"/>
            </a:xfrm>
            <a:prstGeom prst="rect">
              <a:avLst/>
            </a:prstGeom>
            <a:solidFill>
              <a:srgbClr val="FDCDC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439" name="Google Shape;1439;gaf2e114a92_0_2368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440" name="Google Shape;1440;gaf2e114a92_0_2368"/>
          <p:cNvSpPr/>
          <p:nvPr/>
        </p:nvSpPr>
        <p:spPr>
          <a:xfrm>
            <a:off x="8452045" y="0"/>
            <a:ext cx="3796200" cy="1531200"/>
          </a:xfrm>
          <a:prstGeom prst="rect">
            <a:avLst/>
          </a:prstGeom>
          <a:solidFill>
            <a:srgbClr val="9DC3E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1" name="Google Shape;1441;gaf2e114a92_0_2368"/>
          <p:cNvSpPr/>
          <p:nvPr/>
        </p:nvSpPr>
        <p:spPr>
          <a:xfrm>
            <a:off x="-9400" y="5322625"/>
            <a:ext cx="8705100" cy="1551600"/>
          </a:xfrm>
          <a:prstGeom prst="rect">
            <a:avLst/>
          </a:prstGeom>
          <a:solidFill>
            <a:srgbClr val="F1988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2" name="Google Shape;1442;gaf2e114a92_0_2368"/>
          <p:cNvSpPr/>
          <p:nvPr/>
        </p:nvSpPr>
        <p:spPr>
          <a:xfrm>
            <a:off x="6382982" y="0"/>
            <a:ext cx="5842054" cy="6858232"/>
          </a:xfrm>
          <a:custGeom>
            <a:rect b="b" l="l" r="r" t="t"/>
            <a:pathLst>
              <a:path extrusionOk="0" h="190295" w="206433">
                <a:moveTo>
                  <a:pt x="22050" y="0"/>
                </a:moveTo>
                <a:cubicBezTo>
                  <a:pt x="22050" y="0"/>
                  <a:pt x="0" y="36406"/>
                  <a:pt x="40424" y="70348"/>
                </a:cubicBezTo>
                <a:cubicBezTo>
                  <a:pt x="71352" y="96323"/>
                  <a:pt x="91690" y="165529"/>
                  <a:pt x="72836" y="190294"/>
                </a:cubicBezTo>
                <a:lnTo>
                  <a:pt x="206433" y="190294"/>
                </a:lnTo>
                <a:lnTo>
                  <a:pt x="206433" y="0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3" name="Google Shape;1443;gaf2e114a92_0_2368"/>
          <p:cNvSpPr/>
          <p:nvPr/>
        </p:nvSpPr>
        <p:spPr>
          <a:xfrm>
            <a:off x="6816856" y="0"/>
            <a:ext cx="5431252" cy="6858232"/>
          </a:xfrm>
          <a:custGeom>
            <a:rect b="b" l="l" r="r" t="t"/>
            <a:pathLst>
              <a:path extrusionOk="0" h="190295" w="206433">
                <a:moveTo>
                  <a:pt x="22050" y="0"/>
                </a:moveTo>
                <a:cubicBezTo>
                  <a:pt x="22050" y="0"/>
                  <a:pt x="0" y="36406"/>
                  <a:pt x="40424" y="70348"/>
                </a:cubicBezTo>
                <a:cubicBezTo>
                  <a:pt x="71352" y="96323"/>
                  <a:pt x="91690" y="165529"/>
                  <a:pt x="72836" y="190294"/>
                </a:cubicBezTo>
                <a:lnTo>
                  <a:pt x="206433" y="190294"/>
                </a:lnTo>
                <a:lnTo>
                  <a:pt x="206433" y="41428"/>
                </a:lnTo>
                <a:cubicBezTo>
                  <a:pt x="195659" y="33290"/>
                  <a:pt x="181069" y="29126"/>
                  <a:pt x="166086" y="29126"/>
                </a:cubicBezTo>
                <a:cubicBezTo>
                  <a:pt x="157579" y="29126"/>
                  <a:pt x="148944" y="30468"/>
                  <a:pt x="140810" y="33188"/>
                </a:cubicBezTo>
                <a:cubicBezTo>
                  <a:pt x="136525" y="34619"/>
                  <a:pt x="132657" y="35260"/>
                  <a:pt x="129120" y="35260"/>
                </a:cubicBezTo>
                <a:cubicBezTo>
                  <a:pt x="108896" y="35260"/>
                  <a:pt x="99447" y="14298"/>
                  <a:pt x="84294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4" name="Google Shape;1444;gaf2e114a92_0_2368"/>
          <p:cNvSpPr/>
          <p:nvPr/>
        </p:nvSpPr>
        <p:spPr>
          <a:xfrm>
            <a:off x="8463670" y="1"/>
            <a:ext cx="3796200" cy="15312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5" name="Google Shape;1445;gaf2e114a92_0_2368"/>
          <p:cNvSpPr/>
          <p:nvPr/>
        </p:nvSpPr>
        <p:spPr>
          <a:xfrm>
            <a:off x="11664642" y="-1"/>
            <a:ext cx="4278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0" lang="en-US" sz="4800" u="none" cap="none" strike="noStrike">
                <a:solidFill>
                  <a:srgbClr val="262626"/>
                </a:solidFill>
                <a:latin typeface="Comic Sans MS"/>
                <a:ea typeface="Comic Sans MS"/>
                <a:cs typeface="Comic Sans MS"/>
                <a:sym typeface="Comic Sans MS"/>
              </a:rPr>
              <a:t>9</a:t>
            </a:r>
            <a:endParaRPr b="0" i="0" sz="4800" u="none" cap="none" strike="noStrike">
              <a:solidFill>
                <a:srgbClr val="262626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446" name="Google Shape;1446;gaf2e114a92_0_2368"/>
          <p:cNvSpPr txBox="1"/>
          <p:nvPr/>
        </p:nvSpPr>
        <p:spPr>
          <a:xfrm>
            <a:off x="9646717" y="3544799"/>
            <a:ext cx="2167500" cy="2194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2000"/>
              <a:buFont typeface="Arial"/>
              <a:buNone/>
            </a:pPr>
            <a:r>
              <a:rPr b="1" i="0" lang="en-US" sz="2100" u="none" cap="none" strike="noStrike">
                <a:solidFill>
                  <a:srgbClr val="3A3838"/>
                </a:solidFill>
                <a:latin typeface="Titillium Web"/>
                <a:ea typeface="Titillium Web"/>
                <a:cs typeface="Titillium Web"/>
                <a:sym typeface="Titillium Web"/>
              </a:rPr>
              <a:t>Color Index:</a:t>
            </a:r>
            <a:endParaRPr b="0" i="0" sz="1500" u="none" cap="none" strike="noStrike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Main text</a:t>
            </a:r>
            <a:endParaRPr b="0" i="0" sz="15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CC4125"/>
                </a:solidFill>
                <a:latin typeface="Titillium Web"/>
                <a:ea typeface="Titillium Web"/>
                <a:cs typeface="Titillium Web"/>
                <a:sym typeface="Titillium Web"/>
              </a:rPr>
              <a:t>Important</a:t>
            </a:r>
            <a:endParaRPr b="0" i="0" sz="1500" u="none" cap="none" strike="noStrike">
              <a:solidFill>
                <a:srgbClr val="CC4125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27BA0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C27BA0"/>
                </a:solidFill>
                <a:latin typeface="Titillium Web"/>
                <a:ea typeface="Titillium Web"/>
                <a:cs typeface="Titillium Web"/>
                <a:sym typeface="Titillium Web"/>
              </a:rPr>
              <a:t>Girls Slides</a:t>
            </a:r>
            <a:endParaRPr b="0" i="0" sz="1500" u="none" cap="none" strike="noStrike">
              <a:solidFill>
                <a:srgbClr val="C27BA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3D85C6"/>
                </a:solidFill>
                <a:latin typeface="Titillium Web"/>
                <a:ea typeface="Titillium Web"/>
                <a:cs typeface="Titillium Web"/>
                <a:sym typeface="Titillium Web"/>
              </a:rPr>
              <a:t>Boys Slides</a:t>
            </a:r>
            <a:endParaRPr b="0" i="0" sz="1500" u="none" cap="none" strike="noStrike">
              <a:solidFill>
                <a:srgbClr val="3D85C6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3C47D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93C47D"/>
                </a:solidFill>
                <a:latin typeface="Titillium Web"/>
                <a:ea typeface="Titillium Web"/>
                <a:cs typeface="Titillium Web"/>
                <a:sym typeface="Titillium Web"/>
              </a:rPr>
              <a:t>Notes</a:t>
            </a:r>
            <a:endParaRPr b="0" i="0" sz="1500" u="none" cap="none" strike="noStrike">
              <a:solidFill>
                <a:srgbClr val="93C47D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B7B7B7"/>
                </a:solidFill>
                <a:latin typeface="Titillium Web"/>
                <a:ea typeface="Titillium Web"/>
                <a:cs typeface="Titillium Web"/>
                <a:sym typeface="Titillium Web"/>
              </a:rPr>
              <a:t>Extra</a:t>
            </a:r>
            <a:endParaRPr b="1" i="0" sz="2100" u="none" cap="none" strike="noStrike">
              <a:solidFill>
                <a:srgbClr val="B7B7B7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grpSp>
        <p:nvGrpSpPr>
          <p:cNvPr id="1447" name="Google Shape;1447;gaf2e114a92_0_2368"/>
          <p:cNvGrpSpPr/>
          <p:nvPr/>
        </p:nvGrpSpPr>
        <p:grpSpPr>
          <a:xfrm>
            <a:off x="11279852" y="-731358"/>
            <a:ext cx="1357380" cy="2067424"/>
            <a:chOff x="11279852" y="-731358"/>
            <a:chExt cx="1357380" cy="2067424"/>
          </a:xfrm>
        </p:grpSpPr>
        <p:sp>
          <p:nvSpPr>
            <p:cNvPr id="1448" name="Google Shape;1448;gaf2e114a92_0_2368"/>
            <p:cNvSpPr/>
            <p:nvPr/>
          </p:nvSpPr>
          <p:spPr>
            <a:xfrm>
              <a:off x="11279852" y="-696167"/>
              <a:ext cx="1291825" cy="1970000"/>
            </a:xfrm>
            <a:custGeom>
              <a:rect b="b" l="l" r="r" t="t"/>
              <a:pathLst>
                <a:path extrusionOk="0" h="78800" w="51673">
                  <a:moveTo>
                    <a:pt x="42850" y="1"/>
                  </a:moveTo>
                  <a:cubicBezTo>
                    <a:pt x="42070" y="1"/>
                    <a:pt x="41195" y="61"/>
                    <a:pt x="40214" y="187"/>
                  </a:cubicBezTo>
                  <a:cubicBezTo>
                    <a:pt x="34287" y="947"/>
                    <a:pt x="27751" y="2618"/>
                    <a:pt x="21794" y="5324"/>
                  </a:cubicBezTo>
                  <a:cubicBezTo>
                    <a:pt x="13374" y="9153"/>
                    <a:pt x="5988" y="15050"/>
                    <a:pt x="2645" y="23409"/>
                  </a:cubicBezTo>
                  <a:cubicBezTo>
                    <a:pt x="760" y="28151"/>
                    <a:pt x="243" y="33318"/>
                    <a:pt x="91" y="38424"/>
                  </a:cubicBezTo>
                  <a:cubicBezTo>
                    <a:pt x="0" y="42345"/>
                    <a:pt x="91" y="46449"/>
                    <a:pt x="1520" y="50157"/>
                  </a:cubicBezTo>
                  <a:cubicBezTo>
                    <a:pt x="2584" y="52893"/>
                    <a:pt x="4286" y="55324"/>
                    <a:pt x="5988" y="57665"/>
                  </a:cubicBezTo>
                  <a:cubicBezTo>
                    <a:pt x="11034" y="64747"/>
                    <a:pt x="16444" y="72103"/>
                    <a:pt x="24226" y="75993"/>
                  </a:cubicBezTo>
                  <a:cubicBezTo>
                    <a:pt x="27721" y="77726"/>
                    <a:pt x="31612" y="78699"/>
                    <a:pt x="35502" y="78790"/>
                  </a:cubicBezTo>
                  <a:cubicBezTo>
                    <a:pt x="35707" y="78796"/>
                    <a:pt x="35912" y="78799"/>
                    <a:pt x="36118" y="78799"/>
                  </a:cubicBezTo>
                  <a:cubicBezTo>
                    <a:pt x="37903" y="78799"/>
                    <a:pt x="39730" y="78547"/>
                    <a:pt x="41338" y="77756"/>
                  </a:cubicBezTo>
                  <a:cubicBezTo>
                    <a:pt x="43557" y="76662"/>
                    <a:pt x="45199" y="74595"/>
                    <a:pt x="46445" y="72407"/>
                  </a:cubicBezTo>
                  <a:cubicBezTo>
                    <a:pt x="51673" y="63288"/>
                    <a:pt x="51278" y="52163"/>
                    <a:pt x="50791" y="41677"/>
                  </a:cubicBezTo>
                  <a:cubicBezTo>
                    <a:pt x="50335" y="32011"/>
                    <a:pt x="49880" y="22375"/>
                    <a:pt x="49424" y="12770"/>
                  </a:cubicBezTo>
                  <a:cubicBezTo>
                    <a:pt x="49066" y="5637"/>
                    <a:pt x="50380" y="1"/>
                    <a:pt x="4285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9" name="Google Shape;1449;gaf2e114a92_0_2368"/>
            <p:cNvSpPr/>
            <p:nvPr/>
          </p:nvSpPr>
          <p:spPr>
            <a:xfrm flipH="1" rot="5262012">
              <a:off x="11022020" y="-260775"/>
              <a:ext cx="2023859" cy="1126258"/>
            </a:xfrm>
            <a:custGeom>
              <a:rect b="b" l="l" r="r" t="t"/>
              <a:pathLst>
                <a:path extrusionOk="0" h="32282" w="58010">
                  <a:moveTo>
                    <a:pt x="42927" y="0"/>
                  </a:moveTo>
                  <a:cubicBezTo>
                    <a:pt x="25922" y="0"/>
                    <a:pt x="791" y="1597"/>
                    <a:pt x="791" y="1597"/>
                  </a:cubicBezTo>
                  <a:lnTo>
                    <a:pt x="0" y="2084"/>
                  </a:lnTo>
                  <a:cubicBezTo>
                    <a:pt x="8845" y="33057"/>
                    <a:pt x="33427" y="32281"/>
                    <a:pt x="33427" y="32281"/>
                  </a:cubicBezTo>
                  <a:cubicBezTo>
                    <a:pt x="59476" y="28633"/>
                    <a:pt x="57995" y="1324"/>
                    <a:pt x="57995" y="1324"/>
                  </a:cubicBezTo>
                  <a:cubicBezTo>
                    <a:pt x="56846" y="338"/>
                    <a:pt x="50746" y="0"/>
                    <a:pt x="42927" y="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450" name="Google Shape;1450;gaf2e114a92_0_236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922475" y="0"/>
            <a:ext cx="1357375" cy="13573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51" name="Google Shape;1451;gaf2e114a92_0_2368"/>
          <p:cNvGrpSpPr/>
          <p:nvPr/>
        </p:nvGrpSpPr>
        <p:grpSpPr>
          <a:xfrm>
            <a:off x="-9395" y="5319319"/>
            <a:ext cx="8635629" cy="1630895"/>
            <a:chOff x="-9395" y="5319319"/>
            <a:chExt cx="8635629" cy="1630895"/>
          </a:xfrm>
        </p:grpSpPr>
        <p:grpSp>
          <p:nvGrpSpPr>
            <p:cNvPr id="1452" name="Google Shape;1452;gaf2e114a92_0_2368"/>
            <p:cNvGrpSpPr/>
            <p:nvPr/>
          </p:nvGrpSpPr>
          <p:grpSpPr>
            <a:xfrm>
              <a:off x="6077368" y="5327519"/>
              <a:ext cx="2548866" cy="1519032"/>
              <a:chOff x="-9395" y="5327519"/>
              <a:chExt cx="2548866" cy="1519032"/>
            </a:xfrm>
          </p:grpSpPr>
          <p:sp>
            <p:nvSpPr>
              <p:cNvPr id="1453" name="Google Shape;1453;gaf2e114a92_0_2368"/>
              <p:cNvSpPr/>
              <p:nvPr/>
            </p:nvSpPr>
            <p:spPr>
              <a:xfrm>
                <a:off x="1185205" y="5432845"/>
                <a:ext cx="1354266" cy="355768"/>
              </a:xfrm>
              <a:custGeom>
                <a:rect b="b" l="l" r="r" t="t"/>
                <a:pathLst>
                  <a:path extrusionOk="0" h="133" w="623">
                    <a:moveTo>
                      <a:pt x="623" y="0"/>
                    </a:moveTo>
                    <a:lnTo>
                      <a:pt x="75" y="0"/>
                    </a:lnTo>
                    <a:lnTo>
                      <a:pt x="38" y="34"/>
                    </a:lnTo>
                    <a:lnTo>
                      <a:pt x="0" y="66"/>
                    </a:lnTo>
                    <a:lnTo>
                      <a:pt x="38" y="101"/>
                    </a:lnTo>
                    <a:lnTo>
                      <a:pt x="75" y="133"/>
                    </a:lnTo>
                    <a:lnTo>
                      <a:pt x="623" y="133"/>
                    </a:lnTo>
                  </a:path>
                </a:pathLst>
              </a:cu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54" name="Google Shape;1454;gaf2e114a92_0_2368"/>
              <p:cNvSpPr/>
              <p:nvPr/>
            </p:nvSpPr>
            <p:spPr>
              <a:xfrm>
                <a:off x="1185205" y="5788613"/>
                <a:ext cx="1354266" cy="351086"/>
              </a:xfrm>
              <a:custGeom>
                <a:rect b="b" l="l" r="r" t="t"/>
                <a:pathLst>
                  <a:path extrusionOk="0" h="131" w="623">
                    <a:moveTo>
                      <a:pt x="623" y="0"/>
                    </a:moveTo>
                    <a:lnTo>
                      <a:pt x="75" y="0"/>
                    </a:lnTo>
                    <a:lnTo>
                      <a:pt x="38" y="32"/>
                    </a:lnTo>
                    <a:lnTo>
                      <a:pt x="0" y="67"/>
                    </a:lnTo>
                    <a:lnTo>
                      <a:pt x="38" y="99"/>
                    </a:lnTo>
                    <a:lnTo>
                      <a:pt x="75" y="131"/>
                    </a:lnTo>
                    <a:lnTo>
                      <a:pt x="623" y="131"/>
                    </a:lnTo>
                  </a:path>
                </a:pathLst>
              </a:cu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55" name="Google Shape;1455;gaf2e114a92_0_2368"/>
              <p:cNvSpPr/>
              <p:nvPr/>
            </p:nvSpPr>
            <p:spPr>
              <a:xfrm>
                <a:off x="1185205" y="6139699"/>
                <a:ext cx="1354266" cy="355768"/>
              </a:xfrm>
              <a:custGeom>
                <a:rect b="b" l="l" r="r" t="t"/>
                <a:pathLst>
                  <a:path extrusionOk="0" h="133" w="623">
                    <a:moveTo>
                      <a:pt x="623" y="0"/>
                    </a:moveTo>
                    <a:lnTo>
                      <a:pt x="75" y="0"/>
                    </a:lnTo>
                    <a:lnTo>
                      <a:pt x="38" y="34"/>
                    </a:lnTo>
                    <a:lnTo>
                      <a:pt x="0" y="66"/>
                    </a:lnTo>
                    <a:lnTo>
                      <a:pt x="38" y="101"/>
                    </a:lnTo>
                    <a:lnTo>
                      <a:pt x="75" y="133"/>
                    </a:lnTo>
                    <a:lnTo>
                      <a:pt x="623" y="133"/>
                    </a:lnTo>
                  </a:path>
                </a:pathLst>
              </a:cu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56" name="Google Shape;1456;gaf2e114a92_0_2368"/>
              <p:cNvSpPr/>
              <p:nvPr/>
            </p:nvSpPr>
            <p:spPr>
              <a:xfrm>
                <a:off x="1185205" y="6495465"/>
                <a:ext cx="1354266" cy="351086"/>
              </a:xfrm>
              <a:custGeom>
                <a:rect b="b" l="l" r="r" t="t"/>
                <a:pathLst>
                  <a:path extrusionOk="0" h="131" w="623">
                    <a:moveTo>
                      <a:pt x="623" y="0"/>
                    </a:moveTo>
                    <a:lnTo>
                      <a:pt x="75" y="0"/>
                    </a:lnTo>
                    <a:lnTo>
                      <a:pt x="38" y="32"/>
                    </a:lnTo>
                    <a:lnTo>
                      <a:pt x="0" y="67"/>
                    </a:lnTo>
                    <a:lnTo>
                      <a:pt x="38" y="99"/>
                    </a:lnTo>
                    <a:lnTo>
                      <a:pt x="75" y="131"/>
                    </a:lnTo>
                    <a:lnTo>
                      <a:pt x="623" y="131"/>
                    </a:lnTo>
                  </a:path>
                </a:pathLst>
              </a:cu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57" name="Google Shape;1457;gaf2e114a92_0_2368"/>
              <p:cNvSpPr/>
              <p:nvPr/>
            </p:nvSpPr>
            <p:spPr>
              <a:xfrm>
                <a:off x="1185205" y="5327519"/>
                <a:ext cx="159773" cy="283209"/>
              </a:xfrm>
              <a:custGeom>
                <a:rect b="b" l="l" r="r" t="t"/>
                <a:pathLst>
                  <a:path extrusionOk="0" h="106" w="73">
                    <a:moveTo>
                      <a:pt x="25" y="0"/>
                    </a:moveTo>
                    <a:lnTo>
                      <a:pt x="35" y="8"/>
                    </a:lnTo>
                    <a:lnTo>
                      <a:pt x="73" y="42"/>
                    </a:lnTo>
                    <a:lnTo>
                      <a:pt x="35" y="74"/>
                    </a:lnTo>
                    <a:lnTo>
                      <a:pt x="0" y="106"/>
                    </a:lnTo>
                  </a:path>
                </a:pathLst>
              </a:cu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1458" name="Google Shape;1458;gaf2e114a92_0_2368"/>
              <p:cNvCxnSpPr/>
              <p:nvPr/>
            </p:nvCxnSpPr>
            <p:spPr>
              <a:xfrm flipH="1">
                <a:off x="-9395" y="5610729"/>
                <a:ext cx="1194600" cy="2400"/>
              </a:xfrm>
              <a:prstGeom prst="straightConnector1">
                <a:avLst/>
              </a:pr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1459" name="Google Shape;1459;gaf2e114a92_0_2368"/>
              <p:cNvCxnSpPr/>
              <p:nvPr/>
            </p:nvCxnSpPr>
            <p:spPr>
              <a:xfrm flipH="1">
                <a:off x="-9395" y="5968837"/>
                <a:ext cx="1194600" cy="2400"/>
              </a:xfrm>
              <a:prstGeom prst="straightConnector1">
                <a:avLst/>
              </a:pr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1460" name="Google Shape;1460;gaf2e114a92_0_2368"/>
              <p:cNvCxnSpPr/>
              <p:nvPr/>
            </p:nvCxnSpPr>
            <p:spPr>
              <a:xfrm flipH="1">
                <a:off x="-9395" y="6315242"/>
                <a:ext cx="1194600" cy="2400"/>
              </a:xfrm>
              <a:prstGeom prst="straightConnector1">
                <a:avLst/>
              </a:pr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1461" name="Google Shape;1461;gaf2e114a92_0_2368"/>
              <p:cNvCxnSpPr/>
              <p:nvPr/>
            </p:nvCxnSpPr>
            <p:spPr>
              <a:xfrm>
                <a:off x="-9288" y="5968837"/>
                <a:ext cx="1194600" cy="2400"/>
              </a:xfrm>
              <a:prstGeom prst="straightConnector1">
                <a:avLst/>
              </a:pr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1462" name="Google Shape;1462;gaf2e114a92_0_2368"/>
              <p:cNvCxnSpPr/>
              <p:nvPr/>
            </p:nvCxnSpPr>
            <p:spPr>
              <a:xfrm flipH="1">
                <a:off x="-9395" y="6673350"/>
                <a:ext cx="1194600" cy="4800"/>
              </a:xfrm>
              <a:prstGeom prst="straightConnector1">
                <a:avLst/>
              </a:pr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1463" name="Google Shape;1463;gaf2e114a92_0_2368"/>
              <p:cNvCxnSpPr/>
              <p:nvPr/>
            </p:nvCxnSpPr>
            <p:spPr>
              <a:xfrm>
                <a:off x="-9288" y="6673350"/>
                <a:ext cx="1194600" cy="4800"/>
              </a:xfrm>
              <a:prstGeom prst="straightConnector1">
                <a:avLst/>
              </a:pr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</p:grpSp>
        <p:grpSp>
          <p:nvGrpSpPr>
            <p:cNvPr id="1464" name="Google Shape;1464;gaf2e114a92_0_2368"/>
            <p:cNvGrpSpPr/>
            <p:nvPr/>
          </p:nvGrpSpPr>
          <p:grpSpPr>
            <a:xfrm>
              <a:off x="-9395" y="5327519"/>
              <a:ext cx="2548866" cy="1519032"/>
              <a:chOff x="-9395" y="5327519"/>
              <a:chExt cx="2548866" cy="1519032"/>
            </a:xfrm>
          </p:grpSpPr>
          <p:sp>
            <p:nvSpPr>
              <p:cNvPr id="1465" name="Google Shape;1465;gaf2e114a92_0_2368"/>
              <p:cNvSpPr/>
              <p:nvPr/>
            </p:nvSpPr>
            <p:spPr>
              <a:xfrm>
                <a:off x="1185205" y="5432845"/>
                <a:ext cx="1354266" cy="355768"/>
              </a:xfrm>
              <a:custGeom>
                <a:rect b="b" l="l" r="r" t="t"/>
                <a:pathLst>
                  <a:path extrusionOk="0" h="133" w="623">
                    <a:moveTo>
                      <a:pt x="623" y="0"/>
                    </a:moveTo>
                    <a:lnTo>
                      <a:pt x="75" y="0"/>
                    </a:lnTo>
                    <a:lnTo>
                      <a:pt x="38" y="34"/>
                    </a:lnTo>
                    <a:lnTo>
                      <a:pt x="0" y="66"/>
                    </a:lnTo>
                    <a:lnTo>
                      <a:pt x="38" y="101"/>
                    </a:lnTo>
                    <a:lnTo>
                      <a:pt x="75" y="133"/>
                    </a:lnTo>
                    <a:lnTo>
                      <a:pt x="623" y="133"/>
                    </a:lnTo>
                  </a:path>
                </a:pathLst>
              </a:cu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6" name="Google Shape;1466;gaf2e114a92_0_2368"/>
              <p:cNvSpPr/>
              <p:nvPr/>
            </p:nvSpPr>
            <p:spPr>
              <a:xfrm>
                <a:off x="1185205" y="5788613"/>
                <a:ext cx="1354266" cy="351086"/>
              </a:xfrm>
              <a:custGeom>
                <a:rect b="b" l="l" r="r" t="t"/>
                <a:pathLst>
                  <a:path extrusionOk="0" h="131" w="623">
                    <a:moveTo>
                      <a:pt x="623" y="0"/>
                    </a:moveTo>
                    <a:lnTo>
                      <a:pt x="75" y="0"/>
                    </a:lnTo>
                    <a:lnTo>
                      <a:pt x="38" y="32"/>
                    </a:lnTo>
                    <a:lnTo>
                      <a:pt x="0" y="67"/>
                    </a:lnTo>
                    <a:lnTo>
                      <a:pt x="38" y="99"/>
                    </a:lnTo>
                    <a:lnTo>
                      <a:pt x="75" y="131"/>
                    </a:lnTo>
                    <a:lnTo>
                      <a:pt x="623" y="131"/>
                    </a:lnTo>
                  </a:path>
                </a:pathLst>
              </a:cu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7" name="Google Shape;1467;gaf2e114a92_0_2368"/>
              <p:cNvSpPr/>
              <p:nvPr/>
            </p:nvSpPr>
            <p:spPr>
              <a:xfrm>
                <a:off x="1185205" y="6139699"/>
                <a:ext cx="1354266" cy="355768"/>
              </a:xfrm>
              <a:custGeom>
                <a:rect b="b" l="l" r="r" t="t"/>
                <a:pathLst>
                  <a:path extrusionOk="0" h="133" w="623">
                    <a:moveTo>
                      <a:pt x="623" y="0"/>
                    </a:moveTo>
                    <a:lnTo>
                      <a:pt x="75" y="0"/>
                    </a:lnTo>
                    <a:lnTo>
                      <a:pt x="38" y="34"/>
                    </a:lnTo>
                    <a:lnTo>
                      <a:pt x="0" y="66"/>
                    </a:lnTo>
                    <a:lnTo>
                      <a:pt x="38" y="101"/>
                    </a:lnTo>
                    <a:lnTo>
                      <a:pt x="75" y="133"/>
                    </a:lnTo>
                    <a:lnTo>
                      <a:pt x="623" y="133"/>
                    </a:lnTo>
                  </a:path>
                </a:pathLst>
              </a:cu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8" name="Google Shape;1468;gaf2e114a92_0_2368"/>
              <p:cNvSpPr/>
              <p:nvPr/>
            </p:nvSpPr>
            <p:spPr>
              <a:xfrm>
                <a:off x="1185205" y="6495465"/>
                <a:ext cx="1354266" cy="351086"/>
              </a:xfrm>
              <a:custGeom>
                <a:rect b="b" l="l" r="r" t="t"/>
                <a:pathLst>
                  <a:path extrusionOk="0" h="131" w="623">
                    <a:moveTo>
                      <a:pt x="623" y="0"/>
                    </a:moveTo>
                    <a:lnTo>
                      <a:pt x="75" y="0"/>
                    </a:lnTo>
                    <a:lnTo>
                      <a:pt x="38" y="32"/>
                    </a:lnTo>
                    <a:lnTo>
                      <a:pt x="0" y="67"/>
                    </a:lnTo>
                    <a:lnTo>
                      <a:pt x="38" y="99"/>
                    </a:lnTo>
                    <a:lnTo>
                      <a:pt x="75" y="131"/>
                    </a:lnTo>
                    <a:lnTo>
                      <a:pt x="623" y="131"/>
                    </a:lnTo>
                  </a:path>
                </a:pathLst>
              </a:cu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9" name="Google Shape;1469;gaf2e114a92_0_2368"/>
              <p:cNvSpPr/>
              <p:nvPr/>
            </p:nvSpPr>
            <p:spPr>
              <a:xfrm>
                <a:off x="1185205" y="5327519"/>
                <a:ext cx="159773" cy="283209"/>
              </a:xfrm>
              <a:custGeom>
                <a:rect b="b" l="l" r="r" t="t"/>
                <a:pathLst>
                  <a:path extrusionOk="0" h="106" w="73">
                    <a:moveTo>
                      <a:pt x="25" y="0"/>
                    </a:moveTo>
                    <a:lnTo>
                      <a:pt x="35" y="8"/>
                    </a:lnTo>
                    <a:lnTo>
                      <a:pt x="73" y="42"/>
                    </a:lnTo>
                    <a:lnTo>
                      <a:pt x="35" y="74"/>
                    </a:lnTo>
                    <a:lnTo>
                      <a:pt x="0" y="106"/>
                    </a:lnTo>
                  </a:path>
                </a:pathLst>
              </a:cu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1470" name="Google Shape;1470;gaf2e114a92_0_2368"/>
              <p:cNvCxnSpPr/>
              <p:nvPr/>
            </p:nvCxnSpPr>
            <p:spPr>
              <a:xfrm flipH="1">
                <a:off x="-9395" y="5610729"/>
                <a:ext cx="1194600" cy="2400"/>
              </a:xfrm>
              <a:prstGeom prst="straightConnector1">
                <a:avLst/>
              </a:pr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1471" name="Google Shape;1471;gaf2e114a92_0_2368"/>
              <p:cNvCxnSpPr/>
              <p:nvPr/>
            </p:nvCxnSpPr>
            <p:spPr>
              <a:xfrm flipH="1">
                <a:off x="-9395" y="5968837"/>
                <a:ext cx="1194600" cy="2400"/>
              </a:xfrm>
              <a:prstGeom prst="straightConnector1">
                <a:avLst/>
              </a:pr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1472" name="Google Shape;1472;gaf2e114a92_0_2368"/>
              <p:cNvCxnSpPr/>
              <p:nvPr/>
            </p:nvCxnSpPr>
            <p:spPr>
              <a:xfrm flipH="1">
                <a:off x="-9395" y="6315242"/>
                <a:ext cx="1194600" cy="2400"/>
              </a:xfrm>
              <a:prstGeom prst="straightConnector1">
                <a:avLst/>
              </a:pr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1473" name="Google Shape;1473;gaf2e114a92_0_2368"/>
              <p:cNvCxnSpPr/>
              <p:nvPr/>
            </p:nvCxnSpPr>
            <p:spPr>
              <a:xfrm>
                <a:off x="-9288" y="5968837"/>
                <a:ext cx="1194600" cy="2400"/>
              </a:xfrm>
              <a:prstGeom prst="straightConnector1">
                <a:avLst/>
              </a:pr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1474" name="Google Shape;1474;gaf2e114a92_0_2368"/>
              <p:cNvCxnSpPr/>
              <p:nvPr/>
            </p:nvCxnSpPr>
            <p:spPr>
              <a:xfrm flipH="1">
                <a:off x="-9395" y="6673350"/>
                <a:ext cx="1194600" cy="4800"/>
              </a:xfrm>
              <a:prstGeom prst="straightConnector1">
                <a:avLst/>
              </a:pr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1475" name="Google Shape;1475;gaf2e114a92_0_2368"/>
              <p:cNvCxnSpPr/>
              <p:nvPr/>
            </p:nvCxnSpPr>
            <p:spPr>
              <a:xfrm>
                <a:off x="-9288" y="6673350"/>
                <a:ext cx="1194600" cy="4800"/>
              </a:xfrm>
              <a:prstGeom prst="straightConnector1">
                <a:avLst/>
              </a:pr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</p:grpSp>
        <p:grpSp>
          <p:nvGrpSpPr>
            <p:cNvPr id="1476" name="Google Shape;1476;gaf2e114a92_0_2368"/>
            <p:cNvGrpSpPr/>
            <p:nvPr/>
          </p:nvGrpSpPr>
          <p:grpSpPr>
            <a:xfrm>
              <a:off x="3056646" y="5319319"/>
              <a:ext cx="2548866" cy="1630895"/>
              <a:chOff x="3056646" y="5319352"/>
              <a:chExt cx="2548866" cy="1630895"/>
            </a:xfrm>
          </p:grpSpPr>
          <p:grpSp>
            <p:nvGrpSpPr>
              <p:cNvPr id="1477" name="Google Shape;1477;gaf2e114a92_0_2368"/>
              <p:cNvGrpSpPr/>
              <p:nvPr/>
            </p:nvGrpSpPr>
            <p:grpSpPr>
              <a:xfrm rot="10800000">
                <a:off x="3056646" y="5431215"/>
                <a:ext cx="2548866" cy="1519032"/>
                <a:chOff x="-9395" y="5327519"/>
                <a:chExt cx="2548866" cy="1519032"/>
              </a:xfrm>
            </p:grpSpPr>
            <p:sp>
              <p:nvSpPr>
                <p:cNvPr id="1478" name="Google Shape;1478;gaf2e114a92_0_2368"/>
                <p:cNvSpPr/>
                <p:nvPr/>
              </p:nvSpPr>
              <p:spPr>
                <a:xfrm>
                  <a:off x="1185205" y="5432845"/>
                  <a:ext cx="1354266" cy="355768"/>
                </a:xfrm>
                <a:custGeom>
                  <a:rect b="b" l="l" r="r" t="t"/>
                  <a:pathLst>
                    <a:path extrusionOk="0" h="133" w="623">
                      <a:moveTo>
                        <a:pt x="623" y="0"/>
                      </a:moveTo>
                      <a:lnTo>
                        <a:pt x="75" y="0"/>
                      </a:lnTo>
                      <a:lnTo>
                        <a:pt x="38" y="34"/>
                      </a:lnTo>
                      <a:lnTo>
                        <a:pt x="0" y="66"/>
                      </a:lnTo>
                      <a:lnTo>
                        <a:pt x="38" y="101"/>
                      </a:lnTo>
                      <a:lnTo>
                        <a:pt x="75" y="133"/>
                      </a:lnTo>
                      <a:lnTo>
                        <a:pt x="623" y="133"/>
                      </a:lnTo>
                    </a:path>
                  </a:pathLst>
                </a:custGeom>
                <a:noFill/>
                <a:ln cap="flat" cmpd="sng" w="15875">
                  <a:solidFill>
                    <a:srgbClr val="F9D3C2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79" name="Google Shape;1479;gaf2e114a92_0_2368"/>
                <p:cNvSpPr/>
                <p:nvPr/>
              </p:nvSpPr>
              <p:spPr>
                <a:xfrm>
                  <a:off x="1185205" y="5788613"/>
                  <a:ext cx="1354266" cy="351086"/>
                </a:xfrm>
                <a:custGeom>
                  <a:rect b="b" l="l" r="r" t="t"/>
                  <a:pathLst>
                    <a:path extrusionOk="0" h="131" w="623">
                      <a:moveTo>
                        <a:pt x="623" y="0"/>
                      </a:moveTo>
                      <a:lnTo>
                        <a:pt x="75" y="0"/>
                      </a:lnTo>
                      <a:lnTo>
                        <a:pt x="38" y="32"/>
                      </a:lnTo>
                      <a:lnTo>
                        <a:pt x="0" y="67"/>
                      </a:lnTo>
                      <a:lnTo>
                        <a:pt x="38" y="99"/>
                      </a:lnTo>
                      <a:lnTo>
                        <a:pt x="75" y="131"/>
                      </a:lnTo>
                      <a:lnTo>
                        <a:pt x="623" y="131"/>
                      </a:lnTo>
                    </a:path>
                  </a:pathLst>
                </a:custGeom>
                <a:noFill/>
                <a:ln cap="flat" cmpd="sng" w="15875">
                  <a:solidFill>
                    <a:srgbClr val="F9D3C2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80" name="Google Shape;1480;gaf2e114a92_0_2368"/>
                <p:cNvSpPr/>
                <p:nvPr/>
              </p:nvSpPr>
              <p:spPr>
                <a:xfrm>
                  <a:off x="1185205" y="6139699"/>
                  <a:ext cx="1354266" cy="355768"/>
                </a:xfrm>
                <a:custGeom>
                  <a:rect b="b" l="l" r="r" t="t"/>
                  <a:pathLst>
                    <a:path extrusionOk="0" h="133" w="623">
                      <a:moveTo>
                        <a:pt x="623" y="0"/>
                      </a:moveTo>
                      <a:lnTo>
                        <a:pt x="75" y="0"/>
                      </a:lnTo>
                      <a:lnTo>
                        <a:pt x="38" y="34"/>
                      </a:lnTo>
                      <a:lnTo>
                        <a:pt x="0" y="66"/>
                      </a:lnTo>
                      <a:lnTo>
                        <a:pt x="38" y="101"/>
                      </a:lnTo>
                      <a:lnTo>
                        <a:pt x="75" y="133"/>
                      </a:lnTo>
                      <a:lnTo>
                        <a:pt x="623" y="133"/>
                      </a:lnTo>
                    </a:path>
                  </a:pathLst>
                </a:custGeom>
                <a:noFill/>
                <a:ln cap="flat" cmpd="sng" w="15875">
                  <a:solidFill>
                    <a:srgbClr val="F9D3C2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81" name="Google Shape;1481;gaf2e114a92_0_2368"/>
                <p:cNvSpPr/>
                <p:nvPr/>
              </p:nvSpPr>
              <p:spPr>
                <a:xfrm>
                  <a:off x="1185205" y="6495465"/>
                  <a:ext cx="1354266" cy="351086"/>
                </a:xfrm>
                <a:custGeom>
                  <a:rect b="b" l="l" r="r" t="t"/>
                  <a:pathLst>
                    <a:path extrusionOk="0" h="131" w="623">
                      <a:moveTo>
                        <a:pt x="623" y="0"/>
                      </a:moveTo>
                      <a:lnTo>
                        <a:pt x="75" y="0"/>
                      </a:lnTo>
                      <a:lnTo>
                        <a:pt x="38" y="32"/>
                      </a:lnTo>
                      <a:lnTo>
                        <a:pt x="0" y="67"/>
                      </a:lnTo>
                      <a:lnTo>
                        <a:pt x="38" y="99"/>
                      </a:lnTo>
                      <a:lnTo>
                        <a:pt x="75" y="131"/>
                      </a:lnTo>
                      <a:lnTo>
                        <a:pt x="623" y="131"/>
                      </a:lnTo>
                    </a:path>
                  </a:pathLst>
                </a:custGeom>
                <a:noFill/>
                <a:ln cap="flat" cmpd="sng" w="15875">
                  <a:solidFill>
                    <a:srgbClr val="F9D3C2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82" name="Google Shape;1482;gaf2e114a92_0_2368"/>
                <p:cNvSpPr/>
                <p:nvPr/>
              </p:nvSpPr>
              <p:spPr>
                <a:xfrm>
                  <a:off x="1185205" y="5327519"/>
                  <a:ext cx="159773" cy="283209"/>
                </a:xfrm>
                <a:custGeom>
                  <a:rect b="b" l="l" r="r" t="t"/>
                  <a:pathLst>
                    <a:path extrusionOk="0" h="106" w="73">
                      <a:moveTo>
                        <a:pt x="25" y="0"/>
                      </a:moveTo>
                      <a:lnTo>
                        <a:pt x="35" y="8"/>
                      </a:lnTo>
                      <a:lnTo>
                        <a:pt x="73" y="42"/>
                      </a:lnTo>
                      <a:lnTo>
                        <a:pt x="35" y="74"/>
                      </a:lnTo>
                      <a:lnTo>
                        <a:pt x="0" y="106"/>
                      </a:lnTo>
                    </a:path>
                  </a:pathLst>
                </a:custGeom>
                <a:noFill/>
                <a:ln cap="flat" cmpd="sng" w="15875">
                  <a:solidFill>
                    <a:srgbClr val="F9D3C2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cxnSp>
              <p:nvCxnSpPr>
                <p:cNvPr id="1483" name="Google Shape;1483;gaf2e114a92_0_2368"/>
                <p:cNvCxnSpPr/>
                <p:nvPr/>
              </p:nvCxnSpPr>
              <p:spPr>
                <a:xfrm flipH="1">
                  <a:off x="-9395" y="5610729"/>
                  <a:ext cx="1194600" cy="2400"/>
                </a:xfrm>
                <a:prstGeom prst="straightConnector1">
                  <a:avLst/>
                </a:prstGeom>
                <a:noFill/>
                <a:ln cap="flat" cmpd="sng" w="15875">
                  <a:solidFill>
                    <a:srgbClr val="F9D3C2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</p:cxnSp>
            <p:cxnSp>
              <p:nvCxnSpPr>
                <p:cNvPr id="1484" name="Google Shape;1484;gaf2e114a92_0_2368"/>
                <p:cNvCxnSpPr/>
                <p:nvPr/>
              </p:nvCxnSpPr>
              <p:spPr>
                <a:xfrm flipH="1">
                  <a:off x="-9395" y="5968837"/>
                  <a:ext cx="1194600" cy="2400"/>
                </a:xfrm>
                <a:prstGeom prst="straightConnector1">
                  <a:avLst/>
                </a:prstGeom>
                <a:noFill/>
                <a:ln cap="flat" cmpd="sng" w="15875">
                  <a:solidFill>
                    <a:srgbClr val="F9D3C2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</p:cxnSp>
            <p:cxnSp>
              <p:nvCxnSpPr>
                <p:cNvPr id="1485" name="Google Shape;1485;gaf2e114a92_0_2368"/>
                <p:cNvCxnSpPr/>
                <p:nvPr/>
              </p:nvCxnSpPr>
              <p:spPr>
                <a:xfrm flipH="1">
                  <a:off x="-9395" y="6315242"/>
                  <a:ext cx="1194600" cy="2400"/>
                </a:xfrm>
                <a:prstGeom prst="straightConnector1">
                  <a:avLst/>
                </a:prstGeom>
                <a:noFill/>
                <a:ln cap="flat" cmpd="sng" w="15875">
                  <a:solidFill>
                    <a:srgbClr val="F9D3C2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</p:cxnSp>
            <p:cxnSp>
              <p:nvCxnSpPr>
                <p:cNvPr id="1486" name="Google Shape;1486;gaf2e114a92_0_2368"/>
                <p:cNvCxnSpPr/>
                <p:nvPr/>
              </p:nvCxnSpPr>
              <p:spPr>
                <a:xfrm>
                  <a:off x="-9288" y="5968837"/>
                  <a:ext cx="1194600" cy="2400"/>
                </a:xfrm>
                <a:prstGeom prst="straightConnector1">
                  <a:avLst/>
                </a:prstGeom>
                <a:noFill/>
                <a:ln cap="flat" cmpd="sng" w="15875">
                  <a:solidFill>
                    <a:srgbClr val="F9D3C2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</p:cxnSp>
            <p:cxnSp>
              <p:nvCxnSpPr>
                <p:cNvPr id="1487" name="Google Shape;1487;gaf2e114a92_0_2368"/>
                <p:cNvCxnSpPr/>
                <p:nvPr/>
              </p:nvCxnSpPr>
              <p:spPr>
                <a:xfrm flipH="1">
                  <a:off x="-9395" y="6673350"/>
                  <a:ext cx="1194600" cy="4800"/>
                </a:xfrm>
                <a:prstGeom prst="straightConnector1">
                  <a:avLst/>
                </a:prstGeom>
                <a:noFill/>
                <a:ln cap="flat" cmpd="sng" w="15875">
                  <a:solidFill>
                    <a:srgbClr val="F9D3C2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</p:cxnSp>
            <p:cxnSp>
              <p:nvCxnSpPr>
                <p:cNvPr id="1488" name="Google Shape;1488;gaf2e114a92_0_2368"/>
                <p:cNvCxnSpPr/>
                <p:nvPr/>
              </p:nvCxnSpPr>
              <p:spPr>
                <a:xfrm>
                  <a:off x="-9288" y="6673350"/>
                  <a:ext cx="1194600" cy="4800"/>
                </a:xfrm>
                <a:prstGeom prst="straightConnector1">
                  <a:avLst/>
                </a:prstGeom>
                <a:noFill/>
                <a:ln cap="flat" cmpd="sng" w="15875">
                  <a:solidFill>
                    <a:srgbClr val="F9D3C2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</p:cxnSp>
          </p:grpSp>
          <p:cxnSp>
            <p:nvCxnSpPr>
              <p:cNvPr id="1489" name="Google Shape;1489;gaf2e114a92_0_2368"/>
              <p:cNvCxnSpPr/>
              <p:nvPr/>
            </p:nvCxnSpPr>
            <p:spPr>
              <a:xfrm flipH="1" rot="10800000">
                <a:off x="4252487" y="5319352"/>
                <a:ext cx="101700" cy="109200"/>
              </a:xfrm>
              <a:prstGeom prst="straightConnector1">
                <a:avLst/>
              </a:prstGeom>
              <a:noFill/>
              <a:ln cap="flat" cmpd="sng" w="12700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</p:grpSp>
      </p:grp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5">
  <p:cSld name="TITLE_5">
    <p:spTree>
      <p:nvGrpSpPr>
        <p:cNvPr id="1490" name="Shape 1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1" name="Google Shape;1491;gaf2e114a92_0_2522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492" name="Google Shape;1492;gaf2e114a92_0_2522"/>
          <p:cNvSpPr/>
          <p:nvPr/>
        </p:nvSpPr>
        <p:spPr>
          <a:xfrm>
            <a:off x="8452045" y="0"/>
            <a:ext cx="3796200" cy="1531200"/>
          </a:xfrm>
          <a:prstGeom prst="rect">
            <a:avLst/>
          </a:prstGeom>
          <a:solidFill>
            <a:srgbClr val="9DC3E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3" name="Google Shape;1493;gaf2e114a92_0_2522"/>
          <p:cNvSpPr/>
          <p:nvPr/>
        </p:nvSpPr>
        <p:spPr>
          <a:xfrm>
            <a:off x="6382982" y="0"/>
            <a:ext cx="5842054" cy="6858232"/>
          </a:xfrm>
          <a:custGeom>
            <a:rect b="b" l="l" r="r" t="t"/>
            <a:pathLst>
              <a:path extrusionOk="0" h="190295" w="206433">
                <a:moveTo>
                  <a:pt x="22050" y="0"/>
                </a:moveTo>
                <a:cubicBezTo>
                  <a:pt x="22050" y="0"/>
                  <a:pt x="0" y="36406"/>
                  <a:pt x="40424" y="70348"/>
                </a:cubicBezTo>
                <a:cubicBezTo>
                  <a:pt x="71352" y="96323"/>
                  <a:pt x="91690" y="165529"/>
                  <a:pt x="72836" y="190294"/>
                </a:cubicBezTo>
                <a:lnTo>
                  <a:pt x="206433" y="190294"/>
                </a:lnTo>
                <a:lnTo>
                  <a:pt x="206433" y="0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4" name="Google Shape;1494;gaf2e114a92_0_2522"/>
          <p:cNvSpPr/>
          <p:nvPr/>
        </p:nvSpPr>
        <p:spPr>
          <a:xfrm>
            <a:off x="6816856" y="0"/>
            <a:ext cx="5431252" cy="6858232"/>
          </a:xfrm>
          <a:custGeom>
            <a:rect b="b" l="l" r="r" t="t"/>
            <a:pathLst>
              <a:path extrusionOk="0" h="190295" w="206433">
                <a:moveTo>
                  <a:pt x="22050" y="0"/>
                </a:moveTo>
                <a:cubicBezTo>
                  <a:pt x="22050" y="0"/>
                  <a:pt x="0" y="36406"/>
                  <a:pt x="40424" y="70348"/>
                </a:cubicBezTo>
                <a:cubicBezTo>
                  <a:pt x="71352" y="96323"/>
                  <a:pt x="91690" y="165529"/>
                  <a:pt x="72836" y="190294"/>
                </a:cubicBezTo>
                <a:lnTo>
                  <a:pt x="206433" y="190294"/>
                </a:lnTo>
                <a:lnTo>
                  <a:pt x="206433" y="41428"/>
                </a:lnTo>
                <a:cubicBezTo>
                  <a:pt x="195659" y="33290"/>
                  <a:pt x="181069" y="29126"/>
                  <a:pt x="166086" y="29126"/>
                </a:cubicBezTo>
                <a:cubicBezTo>
                  <a:pt x="157579" y="29126"/>
                  <a:pt x="148944" y="30468"/>
                  <a:pt x="140810" y="33188"/>
                </a:cubicBezTo>
                <a:cubicBezTo>
                  <a:pt x="136525" y="34619"/>
                  <a:pt x="132657" y="35260"/>
                  <a:pt x="129120" y="35260"/>
                </a:cubicBezTo>
                <a:cubicBezTo>
                  <a:pt x="108896" y="35260"/>
                  <a:pt x="99447" y="14298"/>
                  <a:pt x="84294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5" name="Google Shape;1495;gaf2e114a92_0_2522"/>
          <p:cNvSpPr/>
          <p:nvPr/>
        </p:nvSpPr>
        <p:spPr>
          <a:xfrm>
            <a:off x="8463670" y="1"/>
            <a:ext cx="3796200" cy="15312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6" name="Google Shape;1496;gaf2e114a92_0_2522"/>
          <p:cNvSpPr/>
          <p:nvPr/>
        </p:nvSpPr>
        <p:spPr>
          <a:xfrm>
            <a:off x="11664642" y="-1"/>
            <a:ext cx="4278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0" lang="en-US" sz="4800" u="none" cap="none" strike="noStrike">
                <a:solidFill>
                  <a:srgbClr val="262626"/>
                </a:solidFill>
                <a:latin typeface="Comic Sans MS"/>
                <a:ea typeface="Comic Sans MS"/>
                <a:cs typeface="Comic Sans MS"/>
                <a:sym typeface="Comic Sans MS"/>
              </a:rPr>
              <a:t>9</a:t>
            </a:r>
            <a:endParaRPr b="0" i="0" sz="4800" u="none" cap="none" strike="noStrike">
              <a:solidFill>
                <a:srgbClr val="262626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497" name="Google Shape;1497;gaf2e114a92_0_2522"/>
          <p:cNvSpPr txBox="1"/>
          <p:nvPr/>
        </p:nvSpPr>
        <p:spPr>
          <a:xfrm>
            <a:off x="9646717" y="3544799"/>
            <a:ext cx="2167500" cy="2194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2000"/>
              <a:buFont typeface="Arial"/>
              <a:buNone/>
            </a:pPr>
            <a:r>
              <a:rPr b="1" i="0" lang="en-US" sz="2100" u="none" cap="none" strike="noStrike">
                <a:solidFill>
                  <a:srgbClr val="3A3838"/>
                </a:solidFill>
                <a:latin typeface="Titillium Web"/>
                <a:ea typeface="Titillium Web"/>
                <a:cs typeface="Titillium Web"/>
                <a:sym typeface="Titillium Web"/>
              </a:rPr>
              <a:t>Color Index:</a:t>
            </a:r>
            <a:endParaRPr b="0" i="0" sz="1500" u="none" cap="none" strike="noStrike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Main text</a:t>
            </a:r>
            <a:endParaRPr b="0" i="0" sz="15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CC4125"/>
                </a:solidFill>
                <a:latin typeface="Titillium Web"/>
                <a:ea typeface="Titillium Web"/>
                <a:cs typeface="Titillium Web"/>
                <a:sym typeface="Titillium Web"/>
              </a:rPr>
              <a:t>Important</a:t>
            </a:r>
            <a:endParaRPr b="0" i="0" sz="1500" u="none" cap="none" strike="noStrike">
              <a:solidFill>
                <a:srgbClr val="CC4125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27BA0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C27BA0"/>
                </a:solidFill>
                <a:latin typeface="Titillium Web"/>
                <a:ea typeface="Titillium Web"/>
                <a:cs typeface="Titillium Web"/>
                <a:sym typeface="Titillium Web"/>
              </a:rPr>
              <a:t>Girls Slides</a:t>
            </a:r>
            <a:endParaRPr b="0" i="0" sz="1500" u="none" cap="none" strike="noStrike">
              <a:solidFill>
                <a:srgbClr val="C27BA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3D85C6"/>
                </a:solidFill>
                <a:latin typeface="Titillium Web"/>
                <a:ea typeface="Titillium Web"/>
                <a:cs typeface="Titillium Web"/>
                <a:sym typeface="Titillium Web"/>
              </a:rPr>
              <a:t>Boys Slides</a:t>
            </a:r>
            <a:endParaRPr b="0" i="0" sz="1500" u="none" cap="none" strike="noStrike">
              <a:solidFill>
                <a:srgbClr val="3D85C6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3C47D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93C47D"/>
                </a:solidFill>
                <a:latin typeface="Titillium Web"/>
                <a:ea typeface="Titillium Web"/>
                <a:cs typeface="Titillium Web"/>
                <a:sym typeface="Titillium Web"/>
              </a:rPr>
              <a:t>Notes</a:t>
            </a:r>
            <a:endParaRPr b="0" i="0" sz="1500" u="none" cap="none" strike="noStrike">
              <a:solidFill>
                <a:srgbClr val="93C47D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B7B7B7"/>
                </a:solidFill>
                <a:latin typeface="Titillium Web"/>
                <a:ea typeface="Titillium Web"/>
                <a:cs typeface="Titillium Web"/>
                <a:sym typeface="Titillium Web"/>
              </a:rPr>
              <a:t>Extra</a:t>
            </a:r>
            <a:endParaRPr b="1" i="0" sz="2100" u="none" cap="none" strike="noStrike">
              <a:solidFill>
                <a:srgbClr val="B7B7B7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grpSp>
        <p:nvGrpSpPr>
          <p:cNvPr id="1498" name="Google Shape;1498;gaf2e114a92_0_2522"/>
          <p:cNvGrpSpPr/>
          <p:nvPr/>
        </p:nvGrpSpPr>
        <p:grpSpPr>
          <a:xfrm>
            <a:off x="11279852" y="-731358"/>
            <a:ext cx="1357380" cy="2067424"/>
            <a:chOff x="11279852" y="-731358"/>
            <a:chExt cx="1357380" cy="2067424"/>
          </a:xfrm>
        </p:grpSpPr>
        <p:sp>
          <p:nvSpPr>
            <p:cNvPr id="1499" name="Google Shape;1499;gaf2e114a92_0_2522"/>
            <p:cNvSpPr/>
            <p:nvPr/>
          </p:nvSpPr>
          <p:spPr>
            <a:xfrm>
              <a:off x="11279852" y="-696167"/>
              <a:ext cx="1291825" cy="1970000"/>
            </a:xfrm>
            <a:custGeom>
              <a:rect b="b" l="l" r="r" t="t"/>
              <a:pathLst>
                <a:path extrusionOk="0" h="78800" w="51673">
                  <a:moveTo>
                    <a:pt x="42850" y="1"/>
                  </a:moveTo>
                  <a:cubicBezTo>
                    <a:pt x="42070" y="1"/>
                    <a:pt x="41195" y="61"/>
                    <a:pt x="40214" y="187"/>
                  </a:cubicBezTo>
                  <a:cubicBezTo>
                    <a:pt x="34287" y="947"/>
                    <a:pt x="27751" y="2618"/>
                    <a:pt x="21794" y="5324"/>
                  </a:cubicBezTo>
                  <a:cubicBezTo>
                    <a:pt x="13374" y="9153"/>
                    <a:pt x="5988" y="15050"/>
                    <a:pt x="2645" y="23409"/>
                  </a:cubicBezTo>
                  <a:cubicBezTo>
                    <a:pt x="760" y="28151"/>
                    <a:pt x="243" y="33318"/>
                    <a:pt x="91" y="38424"/>
                  </a:cubicBezTo>
                  <a:cubicBezTo>
                    <a:pt x="0" y="42345"/>
                    <a:pt x="91" y="46449"/>
                    <a:pt x="1520" y="50157"/>
                  </a:cubicBezTo>
                  <a:cubicBezTo>
                    <a:pt x="2584" y="52893"/>
                    <a:pt x="4286" y="55324"/>
                    <a:pt x="5988" y="57665"/>
                  </a:cubicBezTo>
                  <a:cubicBezTo>
                    <a:pt x="11034" y="64747"/>
                    <a:pt x="16444" y="72103"/>
                    <a:pt x="24226" y="75993"/>
                  </a:cubicBezTo>
                  <a:cubicBezTo>
                    <a:pt x="27721" y="77726"/>
                    <a:pt x="31612" y="78699"/>
                    <a:pt x="35502" y="78790"/>
                  </a:cubicBezTo>
                  <a:cubicBezTo>
                    <a:pt x="35707" y="78796"/>
                    <a:pt x="35912" y="78799"/>
                    <a:pt x="36118" y="78799"/>
                  </a:cubicBezTo>
                  <a:cubicBezTo>
                    <a:pt x="37903" y="78799"/>
                    <a:pt x="39730" y="78547"/>
                    <a:pt x="41338" y="77756"/>
                  </a:cubicBezTo>
                  <a:cubicBezTo>
                    <a:pt x="43557" y="76662"/>
                    <a:pt x="45199" y="74595"/>
                    <a:pt x="46445" y="72407"/>
                  </a:cubicBezTo>
                  <a:cubicBezTo>
                    <a:pt x="51673" y="63288"/>
                    <a:pt x="51278" y="52163"/>
                    <a:pt x="50791" y="41677"/>
                  </a:cubicBezTo>
                  <a:cubicBezTo>
                    <a:pt x="50335" y="32011"/>
                    <a:pt x="49880" y="22375"/>
                    <a:pt x="49424" y="12770"/>
                  </a:cubicBezTo>
                  <a:cubicBezTo>
                    <a:pt x="49066" y="5637"/>
                    <a:pt x="50380" y="1"/>
                    <a:pt x="4285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0" name="Google Shape;1500;gaf2e114a92_0_2522"/>
            <p:cNvSpPr/>
            <p:nvPr/>
          </p:nvSpPr>
          <p:spPr>
            <a:xfrm flipH="1" rot="5262012">
              <a:off x="11022020" y="-260775"/>
              <a:ext cx="2023859" cy="1126258"/>
            </a:xfrm>
            <a:custGeom>
              <a:rect b="b" l="l" r="r" t="t"/>
              <a:pathLst>
                <a:path extrusionOk="0" h="32282" w="58010">
                  <a:moveTo>
                    <a:pt x="42927" y="0"/>
                  </a:moveTo>
                  <a:cubicBezTo>
                    <a:pt x="25922" y="0"/>
                    <a:pt x="791" y="1597"/>
                    <a:pt x="791" y="1597"/>
                  </a:cubicBezTo>
                  <a:lnTo>
                    <a:pt x="0" y="2084"/>
                  </a:lnTo>
                  <a:cubicBezTo>
                    <a:pt x="8845" y="33057"/>
                    <a:pt x="33427" y="32281"/>
                    <a:pt x="33427" y="32281"/>
                  </a:cubicBezTo>
                  <a:cubicBezTo>
                    <a:pt x="59476" y="28633"/>
                    <a:pt x="57995" y="1324"/>
                    <a:pt x="57995" y="1324"/>
                  </a:cubicBezTo>
                  <a:cubicBezTo>
                    <a:pt x="56846" y="338"/>
                    <a:pt x="50746" y="0"/>
                    <a:pt x="42927" y="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501" name="Google Shape;1501;gaf2e114a92_0_252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922475" y="0"/>
            <a:ext cx="1357375" cy="13573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02" name="Google Shape;1502;gaf2e114a92_0_2522"/>
          <p:cNvGrpSpPr/>
          <p:nvPr/>
        </p:nvGrpSpPr>
        <p:grpSpPr>
          <a:xfrm>
            <a:off x="174466" y="1983807"/>
            <a:ext cx="6760778" cy="2516102"/>
            <a:chOff x="976518" y="1922058"/>
            <a:chExt cx="5383213" cy="2003425"/>
          </a:xfrm>
        </p:grpSpPr>
        <p:grpSp>
          <p:nvGrpSpPr>
            <p:cNvPr id="1503" name="Google Shape;1503;gaf2e114a92_0_2522"/>
            <p:cNvGrpSpPr/>
            <p:nvPr/>
          </p:nvGrpSpPr>
          <p:grpSpPr>
            <a:xfrm>
              <a:off x="976518" y="1922058"/>
              <a:ext cx="5383213" cy="736601"/>
              <a:chOff x="1554956" y="2423160"/>
              <a:chExt cx="5383213" cy="736601"/>
            </a:xfrm>
          </p:grpSpPr>
          <p:sp>
            <p:nvSpPr>
              <p:cNvPr id="1504" name="Google Shape;1504;gaf2e114a92_0_2522"/>
              <p:cNvSpPr/>
              <p:nvPr/>
            </p:nvSpPr>
            <p:spPr>
              <a:xfrm>
                <a:off x="5928519" y="2521585"/>
                <a:ext cx="977900" cy="596900"/>
              </a:xfrm>
              <a:custGeom>
                <a:rect b="b" l="l" r="r" t="t"/>
                <a:pathLst>
                  <a:path extrusionOk="0" h="141" w="246">
                    <a:moveTo>
                      <a:pt x="0" y="105"/>
                    </a:moveTo>
                    <a:cubicBezTo>
                      <a:pt x="58" y="141"/>
                      <a:pt x="221" y="21"/>
                      <a:pt x="246" y="0"/>
                    </a:cubicBezTo>
                  </a:path>
                </a:pathLst>
              </a:cu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5" name="Google Shape;1505;gaf2e114a92_0_2522"/>
              <p:cNvSpPr/>
              <p:nvPr/>
            </p:nvSpPr>
            <p:spPr>
              <a:xfrm>
                <a:off x="4801394" y="2610485"/>
                <a:ext cx="1108075" cy="477838"/>
              </a:xfrm>
              <a:custGeom>
                <a:rect b="b" l="l" r="r" t="t"/>
                <a:pathLst>
                  <a:path extrusionOk="0" h="113" w="279">
                    <a:moveTo>
                      <a:pt x="0" y="88"/>
                    </a:moveTo>
                    <a:cubicBezTo>
                      <a:pt x="42" y="113"/>
                      <a:pt x="169" y="86"/>
                      <a:pt x="279" y="0"/>
                    </a:cubicBezTo>
                  </a:path>
                </a:pathLst>
              </a:cu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6" name="Google Shape;1506;gaf2e114a92_0_2522"/>
              <p:cNvSpPr/>
              <p:nvPr/>
            </p:nvSpPr>
            <p:spPr>
              <a:xfrm>
                <a:off x="3782219" y="2631123"/>
                <a:ext cx="960438" cy="528638"/>
              </a:xfrm>
              <a:custGeom>
                <a:rect b="b" l="l" r="r" t="t"/>
                <a:pathLst>
                  <a:path extrusionOk="0" h="125" w="242">
                    <a:moveTo>
                      <a:pt x="0" y="71"/>
                    </a:moveTo>
                    <a:cubicBezTo>
                      <a:pt x="0" y="71"/>
                      <a:pt x="69" y="125"/>
                      <a:pt x="242" y="0"/>
                    </a:cubicBezTo>
                  </a:path>
                </a:pathLst>
              </a:cu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7" name="Google Shape;1507;gaf2e114a92_0_2522"/>
              <p:cNvSpPr/>
              <p:nvPr/>
            </p:nvSpPr>
            <p:spPr>
              <a:xfrm>
                <a:off x="5909469" y="2470785"/>
                <a:ext cx="1028700" cy="630238"/>
              </a:xfrm>
              <a:custGeom>
                <a:rect b="b" l="l" r="r" t="t"/>
                <a:pathLst>
                  <a:path extrusionOk="0" h="149" w="259">
                    <a:moveTo>
                      <a:pt x="0" y="33"/>
                    </a:moveTo>
                    <a:cubicBezTo>
                      <a:pt x="1" y="32"/>
                      <a:pt x="2" y="31"/>
                      <a:pt x="3" y="30"/>
                    </a:cubicBezTo>
                    <a:cubicBezTo>
                      <a:pt x="42" y="0"/>
                      <a:pt x="189" y="78"/>
                      <a:pt x="259" y="149"/>
                    </a:cubicBezTo>
                  </a:path>
                </a:pathLst>
              </a:cu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508" name="Google Shape;1508;gaf2e114a92_0_2522"/>
              <p:cNvGrpSpPr/>
              <p:nvPr/>
            </p:nvGrpSpPr>
            <p:grpSpPr>
              <a:xfrm>
                <a:off x="1554956" y="2423160"/>
                <a:ext cx="5351488" cy="644525"/>
                <a:chOff x="1554956" y="2423160"/>
                <a:chExt cx="5351488" cy="644525"/>
              </a:xfrm>
            </p:grpSpPr>
            <p:sp>
              <p:nvSpPr>
                <p:cNvPr id="1509" name="Google Shape;1509;gaf2e114a92_0_2522"/>
                <p:cNvSpPr/>
                <p:nvPr/>
              </p:nvSpPr>
              <p:spPr>
                <a:xfrm>
                  <a:off x="4639469" y="2880360"/>
                  <a:ext cx="265113" cy="174625"/>
                </a:xfrm>
                <a:custGeom>
                  <a:rect b="b" l="l" r="r" t="t"/>
                  <a:pathLst>
                    <a:path extrusionOk="0" h="41" w="67">
                      <a:moveTo>
                        <a:pt x="65" y="28"/>
                      </a:moveTo>
                      <a:cubicBezTo>
                        <a:pt x="67" y="19"/>
                        <a:pt x="55" y="8"/>
                        <a:pt x="37" y="4"/>
                      </a:cubicBezTo>
                      <a:cubicBezTo>
                        <a:pt x="20" y="0"/>
                        <a:pt x="4" y="3"/>
                        <a:pt x="2" y="12"/>
                      </a:cubicBezTo>
                      <a:cubicBezTo>
                        <a:pt x="0" y="21"/>
                        <a:pt x="12" y="32"/>
                        <a:pt x="29" y="36"/>
                      </a:cubicBezTo>
                      <a:cubicBezTo>
                        <a:pt x="47" y="41"/>
                        <a:pt x="63" y="37"/>
                        <a:pt x="65" y="28"/>
                      </a:cubicBezTo>
                      <a:close/>
                    </a:path>
                  </a:pathLst>
                </a:custGeom>
                <a:solidFill>
                  <a:srgbClr val="A8D08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1510" name="Google Shape;1510;gaf2e114a92_0_2522"/>
                <p:cNvGrpSpPr/>
                <p:nvPr/>
              </p:nvGrpSpPr>
              <p:grpSpPr>
                <a:xfrm>
                  <a:off x="1554956" y="2423160"/>
                  <a:ext cx="5351488" cy="614363"/>
                  <a:chOff x="1554956" y="2423160"/>
                  <a:chExt cx="5351488" cy="614363"/>
                </a:xfrm>
              </p:grpSpPr>
              <p:sp>
                <p:nvSpPr>
                  <p:cNvPr id="1511" name="Google Shape;1511;gaf2e114a92_0_2522"/>
                  <p:cNvSpPr/>
                  <p:nvPr/>
                </p:nvSpPr>
                <p:spPr>
                  <a:xfrm>
                    <a:off x="2112169" y="2931160"/>
                    <a:ext cx="296863" cy="63500"/>
                  </a:xfrm>
                  <a:custGeom>
                    <a:rect b="b" l="l" r="r" t="t"/>
                    <a:pathLst>
                      <a:path extrusionOk="0" h="15" w="75">
                        <a:moveTo>
                          <a:pt x="0" y="15"/>
                        </a:moveTo>
                        <a:cubicBezTo>
                          <a:pt x="0" y="15"/>
                          <a:pt x="2" y="0"/>
                          <a:pt x="26" y="0"/>
                        </a:cubicBezTo>
                        <a:cubicBezTo>
                          <a:pt x="49" y="1"/>
                          <a:pt x="75" y="8"/>
                          <a:pt x="75" y="8"/>
                        </a:cubicBezTo>
                        <a:cubicBezTo>
                          <a:pt x="75" y="8"/>
                          <a:pt x="33" y="2"/>
                          <a:pt x="13" y="7"/>
                        </a:cubicBezTo>
                        <a:cubicBezTo>
                          <a:pt x="3" y="10"/>
                          <a:pt x="0" y="15"/>
                          <a:pt x="0" y="15"/>
                        </a:cubicBezTo>
                        <a:close/>
                      </a:path>
                    </a:pathLst>
                  </a:custGeom>
                  <a:solidFill>
                    <a:srgbClr val="F4BB7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12" name="Google Shape;1512;gaf2e114a92_0_2522"/>
                  <p:cNvSpPr/>
                  <p:nvPr/>
                </p:nvSpPr>
                <p:spPr>
                  <a:xfrm>
                    <a:off x="2131219" y="2931160"/>
                    <a:ext cx="95250" cy="34925"/>
                  </a:xfrm>
                  <a:custGeom>
                    <a:rect b="b" l="l" r="r" t="t"/>
                    <a:pathLst>
                      <a:path extrusionOk="0" h="8" w="24">
                        <a:moveTo>
                          <a:pt x="0" y="8"/>
                        </a:moveTo>
                        <a:cubicBezTo>
                          <a:pt x="0" y="8"/>
                          <a:pt x="9" y="0"/>
                          <a:pt x="24" y="2"/>
                        </a:cubicBezTo>
                        <a:cubicBezTo>
                          <a:pt x="24" y="2"/>
                          <a:pt x="11" y="1"/>
                          <a:pt x="0" y="8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13" name="Google Shape;1513;gaf2e114a92_0_2522"/>
                  <p:cNvSpPr/>
                  <p:nvPr/>
                </p:nvSpPr>
                <p:spPr>
                  <a:xfrm>
                    <a:off x="1928019" y="2631123"/>
                    <a:ext cx="769938" cy="317500"/>
                  </a:xfrm>
                  <a:custGeom>
                    <a:rect b="b" l="l" r="r" t="t"/>
                    <a:pathLst>
                      <a:path extrusionOk="0" h="75" w="194">
                        <a:moveTo>
                          <a:pt x="0" y="75"/>
                        </a:moveTo>
                        <a:cubicBezTo>
                          <a:pt x="48" y="65"/>
                          <a:pt x="123" y="44"/>
                          <a:pt x="194" y="0"/>
                        </a:cubicBezTo>
                      </a:path>
                    </a:pathLst>
                  </a:custGeom>
                  <a:noFill/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14" name="Google Shape;1514;gaf2e114a92_0_2522"/>
                  <p:cNvSpPr/>
                  <p:nvPr/>
                </p:nvSpPr>
                <p:spPr>
                  <a:xfrm>
                    <a:off x="2758281" y="2626360"/>
                    <a:ext cx="971550" cy="292100"/>
                  </a:xfrm>
                  <a:custGeom>
                    <a:rect b="b" l="l" r="r" t="t"/>
                    <a:pathLst>
                      <a:path extrusionOk="0" h="69" w="245">
                        <a:moveTo>
                          <a:pt x="0" y="63"/>
                        </a:moveTo>
                        <a:cubicBezTo>
                          <a:pt x="21" y="69"/>
                          <a:pt x="58" y="65"/>
                          <a:pt x="245" y="0"/>
                        </a:cubicBezTo>
                      </a:path>
                    </a:pathLst>
                  </a:custGeom>
                  <a:noFill/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15" name="Google Shape;1515;gaf2e114a92_0_2522"/>
                  <p:cNvSpPr/>
                  <p:nvPr/>
                </p:nvSpPr>
                <p:spPr>
                  <a:xfrm>
                    <a:off x="1716881" y="2732723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16" name="Google Shape;1516;gaf2e114a92_0_2522"/>
                  <p:cNvSpPr/>
                  <p:nvPr/>
                </p:nvSpPr>
                <p:spPr>
                  <a:xfrm>
                    <a:off x="1772444" y="2737485"/>
                    <a:ext cx="103188" cy="92075"/>
                  </a:xfrm>
                  <a:custGeom>
                    <a:rect b="b" l="l" r="r" t="t"/>
                    <a:pathLst>
                      <a:path extrusionOk="0" h="22" w="26">
                        <a:moveTo>
                          <a:pt x="24" y="18"/>
                        </a:moveTo>
                        <a:cubicBezTo>
                          <a:pt x="21" y="22"/>
                          <a:pt x="15" y="22"/>
                          <a:pt x="9" y="19"/>
                        </a:cubicBezTo>
                        <a:cubicBezTo>
                          <a:pt x="3" y="15"/>
                          <a:pt x="0" y="9"/>
                          <a:pt x="2" y="5"/>
                        </a:cubicBezTo>
                        <a:cubicBezTo>
                          <a:pt x="5" y="1"/>
                          <a:pt x="12" y="0"/>
                          <a:pt x="18" y="3"/>
                        </a:cubicBezTo>
                        <a:cubicBezTo>
                          <a:pt x="24" y="7"/>
                          <a:pt x="26" y="13"/>
                          <a:pt x="24" y="18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17" name="Google Shape;1517;gaf2e114a92_0_2522"/>
                  <p:cNvSpPr/>
                  <p:nvPr/>
                </p:nvSpPr>
                <p:spPr>
                  <a:xfrm>
                    <a:off x="1808956" y="2745423"/>
                    <a:ext cx="27000" cy="303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18" name="Google Shape;1518;gaf2e114a92_0_2522"/>
                  <p:cNvSpPr/>
                  <p:nvPr/>
                </p:nvSpPr>
                <p:spPr>
                  <a:xfrm>
                    <a:off x="1724819" y="2847023"/>
                    <a:ext cx="87313" cy="63500"/>
                  </a:xfrm>
                  <a:custGeom>
                    <a:rect b="b" l="l" r="r" t="t"/>
                    <a:pathLst>
                      <a:path extrusionOk="0" h="15" w="22">
                        <a:moveTo>
                          <a:pt x="0" y="0"/>
                        </a:moveTo>
                        <a:cubicBezTo>
                          <a:pt x="0" y="0"/>
                          <a:pt x="3" y="15"/>
                          <a:pt x="22" y="14"/>
                        </a:cubicBezTo>
                        <a:cubicBezTo>
                          <a:pt x="22" y="14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19" name="Google Shape;1519;gaf2e114a92_0_2522"/>
                  <p:cNvSpPr/>
                  <p:nvPr/>
                </p:nvSpPr>
                <p:spPr>
                  <a:xfrm>
                    <a:off x="1570831" y="2804160"/>
                    <a:ext cx="1620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20" name="Google Shape;1520;gaf2e114a92_0_2522"/>
                  <p:cNvSpPr/>
                  <p:nvPr/>
                </p:nvSpPr>
                <p:spPr>
                  <a:xfrm>
                    <a:off x="1851819" y="2623185"/>
                    <a:ext cx="1683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21" name="Google Shape;1521;gaf2e114a92_0_2522"/>
                  <p:cNvSpPr/>
                  <p:nvPr/>
                </p:nvSpPr>
                <p:spPr>
                  <a:xfrm>
                    <a:off x="1859756" y="2737485"/>
                    <a:ext cx="87313" cy="63500"/>
                  </a:xfrm>
                  <a:custGeom>
                    <a:rect b="b" l="l" r="r" t="t"/>
                    <a:pathLst>
                      <a:path extrusionOk="0" h="15" w="22">
                        <a:moveTo>
                          <a:pt x="0" y="0"/>
                        </a:moveTo>
                        <a:cubicBezTo>
                          <a:pt x="0" y="0"/>
                          <a:pt x="3" y="15"/>
                          <a:pt x="22" y="14"/>
                        </a:cubicBezTo>
                        <a:cubicBezTo>
                          <a:pt x="22" y="14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22" name="Google Shape;1522;gaf2e114a92_0_2522"/>
                  <p:cNvSpPr/>
                  <p:nvPr/>
                </p:nvSpPr>
                <p:spPr>
                  <a:xfrm>
                    <a:off x="1843881" y="2770823"/>
                    <a:ext cx="1683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23" name="Google Shape;1523;gaf2e114a92_0_2522"/>
                  <p:cNvSpPr/>
                  <p:nvPr/>
                </p:nvSpPr>
                <p:spPr>
                  <a:xfrm>
                    <a:off x="1851819" y="2885123"/>
                    <a:ext cx="87313" cy="63500"/>
                  </a:xfrm>
                  <a:custGeom>
                    <a:rect b="b" l="l" r="r" t="t"/>
                    <a:pathLst>
                      <a:path extrusionOk="0" h="15" w="22">
                        <a:moveTo>
                          <a:pt x="0" y="0"/>
                        </a:moveTo>
                        <a:cubicBezTo>
                          <a:pt x="0" y="0"/>
                          <a:pt x="3" y="15"/>
                          <a:pt x="22" y="14"/>
                        </a:cubicBezTo>
                        <a:cubicBezTo>
                          <a:pt x="22" y="14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24" name="Google Shape;1524;gaf2e114a92_0_2522"/>
                  <p:cNvSpPr/>
                  <p:nvPr/>
                </p:nvSpPr>
                <p:spPr>
                  <a:xfrm>
                    <a:off x="2020094" y="2600960"/>
                    <a:ext cx="1620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25" name="Google Shape;1525;gaf2e114a92_0_2522"/>
                  <p:cNvSpPr/>
                  <p:nvPr/>
                </p:nvSpPr>
                <p:spPr>
                  <a:xfrm>
                    <a:off x="2023269" y="2712085"/>
                    <a:ext cx="87313" cy="66675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4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26" name="Google Shape;1526;gaf2e114a92_0_2522"/>
                  <p:cNvSpPr/>
                  <p:nvPr/>
                </p:nvSpPr>
                <p:spPr>
                  <a:xfrm>
                    <a:off x="2182019" y="2588260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27" name="Google Shape;1527;gaf2e114a92_0_2522"/>
                  <p:cNvSpPr/>
                  <p:nvPr/>
                </p:nvSpPr>
                <p:spPr>
                  <a:xfrm>
                    <a:off x="2189956" y="2702560"/>
                    <a:ext cx="87313" cy="68263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3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28" name="Google Shape;1528;gaf2e114a92_0_2522"/>
                  <p:cNvSpPr/>
                  <p:nvPr/>
                </p:nvSpPr>
                <p:spPr>
                  <a:xfrm>
                    <a:off x="2348706" y="2597785"/>
                    <a:ext cx="163500" cy="1731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29" name="Google Shape;1529;gaf2e114a92_0_2522"/>
                  <p:cNvSpPr/>
                  <p:nvPr/>
                </p:nvSpPr>
                <p:spPr>
                  <a:xfrm>
                    <a:off x="2353469" y="2707323"/>
                    <a:ext cx="87313" cy="68263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4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30" name="Google Shape;1530;gaf2e114a92_0_2522"/>
                  <p:cNvSpPr/>
                  <p:nvPr/>
                </p:nvSpPr>
                <p:spPr>
                  <a:xfrm>
                    <a:off x="2512219" y="2613660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31" name="Google Shape;1531;gaf2e114a92_0_2522"/>
                  <p:cNvSpPr/>
                  <p:nvPr/>
                </p:nvSpPr>
                <p:spPr>
                  <a:xfrm>
                    <a:off x="2515394" y="2727960"/>
                    <a:ext cx="92075" cy="68263"/>
                  </a:xfrm>
                  <a:custGeom>
                    <a:rect b="b" l="l" r="r" t="t"/>
                    <a:pathLst>
                      <a:path extrusionOk="0" h="16" w="23">
                        <a:moveTo>
                          <a:pt x="0" y="0"/>
                        </a:moveTo>
                        <a:cubicBezTo>
                          <a:pt x="0" y="0"/>
                          <a:pt x="4" y="16"/>
                          <a:pt x="23" y="15"/>
                        </a:cubicBezTo>
                        <a:cubicBezTo>
                          <a:pt x="23" y="15"/>
                          <a:pt x="8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32" name="Google Shape;1532;gaf2e114a92_0_2522"/>
                  <p:cNvSpPr/>
                  <p:nvPr/>
                </p:nvSpPr>
                <p:spPr>
                  <a:xfrm>
                    <a:off x="2658269" y="2699385"/>
                    <a:ext cx="163500" cy="1731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33" name="Google Shape;1533;gaf2e114a92_0_2522"/>
                  <p:cNvSpPr/>
                  <p:nvPr/>
                </p:nvSpPr>
                <p:spPr>
                  <a:xfrm>
                    <a:off x="2663031" y="2808923"/>
                    <a:ext cx="87313" cy="68263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4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34" name="Google Shape;1534;gaf2e114a92_0_2522"/>
                  <p:cNvSpPr/>
                  <p:nvPr/>
                </p:nvSpPr>
                <p:spPr>
                  <a:xfrm>
                    <a:off x="2790031" y="2669223"/>
                    <a:ext cx="166800" cy="1731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35" name="Google Shape;1535;gaf2e114a92_0_2522"/>
                  <p:cNvSpPr/>
                  <p:nvPr/>
                </p:nvSpPr>
                <p:spPr>
                  <a:xfrm>
                    <a:off x="2948781" y="2623185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36" name="Google Shape;1536;gaf2e114a92_0_2522"/>
                  <p:cNvSpPr/>
                  <p:nvPr/>
                </p:nvSpPr>
                <p:spPr>
                  <a:xfrm>
                    <a:off x="2956719" y="2737485"/>
                    <a:ext cx="87313" cy="63500"/>
                  </a:xfrm>
                  <a:custGeom>
                    <a:rect b="b" l="l" r="r" t="t"/>
                    <a:pathLst>
                      <a:path extrusionOk="0" h="15" w="22">
                        <a:moveTo>
                          <a:pt x="0" y="0"/>
                        </a:moveTo>
                        <a:cubicBezTo>
                          <a:pt x="0" y="0"/>
                          <a:pt x="3" y="15"/>
                          <a:pt x="22" y="14"/>
                        </a:cubicBezTo>
                        <a:cubicBezTo>
                          <a:pt x="22" y="14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37" name="Google Shape;1537;gaf2e114a92_0_2522"/>
                  <p:cNvSpPr/>
                  <p:nvPr/>
                </p:nvSpPr>
                <p:spPr>
                  <a:xfrm>
                    <a:off x="3115469" y="2610485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38" name="Google Shape;1538;gaf2e114a92_0_2522"/>
                  <p:cNvSpPr/>
                  <p:nvPr/>
                </p:nvSpPr>
                <p:spPr>
                  <a:xfrm>
                    <a:off x="3123406" y="2724785"/>
                    <a:ext cx="87313" cy="66675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3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39" name="Google Shape;1539;gaf2e114a92_0_2522"/>
                  <p:cNvSpPr/>
                  <p:nvPr/>
                </p:nvSpPr>
                <p:spPr>
                  <a:xfrm>
                    <a:off x="3282156" y="2610485"/>
                    <a:ext cx="1620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40" name="Google Shape;1540;gaf2e114a92_0_2522"/>
                  <p:cNvSpPr/>
                  <p:nvPr/>
                </p:nvSpPr>
                <p:spPr>
                  <a:xfrm>
                    <a:off x="3285331" y="2724785"/>
                    <a:ext cx="87313" cy="66675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4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41" name="Google Shape;1541;gaf2e114a92_0_2522"/>
                  <p:cNvSpPr/>
                  <p:nvPr/>
                </p:nvSpPr>
                <p:spPr>
                  <a:xfrm>
                    <a:off x="3444081" y="2623185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42" name="Google Shape;1542;gaf2e114a92_0_2522"/>
                  <p:cNvSpPr/>
                  <p:nvPr/>
                </p:nvSpPr>
                <p:spPr>
                  <a:xfrm>
                    <a:off x="3452019" y="2732723"/>
                    <a:ext cx="87313" cy="68263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3" y="16"/>
                          <a:pt x="22" y="15"/>
                        </a:cubicBezTo>
                        <a:cubicBezTo>
                          <a:pt x="22" y="15"/>
                          <a:pt x="7" y="16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43" name="Google Shape;1543;gaf2e114a92_0_2522"/>
                  <p:cNvSpPr/>
                  <p:nvPr/>
                </p:nvSpPr>
                <p:spPr>
                  <a:xfrm>
                    <a:off x="3761581" y="2610485"/>
                    <a:ext cx="163500" cy="1731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44" name="Google Shape;1544;gaf2e114a92_0_2522"/>
                  <p:cNvSpPr/>
                  <p:nvPr/>
                </p:nvSpPr>
                <p:spPr>
                  <a:xfrm>
                    <a:off x="3766344" y="2720023"/>
                    <a:ext cx="87313" cy="68263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3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45" name="Google Shape;1545;gaf2e114a92_0_2522"/>
                  <p:cNvSpPr/>
                  <p:nvPr/>
                </p:nvSpPr>
                <p:spPr>
                  <a:xfrm>
                    <a:off x="3925094" y="2593023"/>
                    <a:ext cx="166800" cy="1731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46" name="Google Shape;1546;gaf2e114a92_0_2522"/>
                  <p:cNvSpPr/>
                  <p:nvPr/>
                </p:nvSpPr>
                <p:spPr>
                  <a:xfrm>
                    <a:off x="3928269" y="2702560"/>
                    <a:ext cx="92075" cy="68263"/>
                  </a:xfrm>
                  <a:custGeom>
                    <a:rect b="b" l="l" r="r" t="t"/>
                    <a:pathLst>
                      <a:path extrusionOk="0" h="16" w="23">
                        <a:moveTo>
                          <a:pt x="0" y="0"/>
                        </a:moveTo>
                        <a:cubicBezTo>
                          <a:pt x="0" y="0"/>
                          <a:pt x="4" y="16"/>
                          <a:pt x="23" y="15"/>
                        </a:cubicBezTo>
                        <a:cubicBezTo>
                          <a:pt x="23" y="15"/>
                          <a:pt x="8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47" name="Google Shape;1547;gaf2e114a92_0_2522"/>
                  <p:cNvSpPr/>
                  <p:nvPr/>
                </p:nvSpPr>
                <p:spPr>
                  <a:xfrm>
                    <a:off x="4087019" y="2580323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48" name="Google Shape;1548;gaf2e114a92_0_2522"/>
                  <p:cNvSpPr/>
                  <p:nvPr/>
                </p:nvSpPr>
                <p:spPr>
                  <a:xfrm>
                    <a:off x="4094956" y="2689860"/>
                    <a:ext cx="87313" cy="68263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3" y="16"/>
                          <a:pt x="22" y="15"/>
                        </a:cubicBezTo>
                        <a:cubicBezTo>
                          <a:pt x="22" y="15"/>
                          <a:pt x="7" y="16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49" name="Google Shape;1549;gaf2e114a92_0_2522"/>
                  <p:cNvSpPr/>
                  <p:nvPr/>
                </p:nvSpPr>
                <p:spPr>
                  <a:xfrm>
                    <a:off x="4253706" y="2588260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50" name="Google Shape;1550;gaf2e114a92_0_2522"/>
                  <p:cNvSpPr/>
                  <p:nvPr/>
                </p:nvSpPr>
                <p:spPr>
                  <a:xfrm>
                    <a:off x="4261644" y="2699385"/>
                    <a:ext cx="87313" cy="66675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3" y="16"/>
                          <a:pt x="22" y="15"/>
                        </a:cubicBezTo>
                        <a:cubicBezTo>
                          <a:pt x="22" y="15"/>
                          <a:pt x="7" y="16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51" name="Google Shape;1551;gaf2e114a92_0_2522"/>
                  <p:cNvSpPr/>
                  <p:nvPr/>
                </p:nvSpPr>
                <p:spPr>
                  <a:xfrm>
                    <a:off x="4417219" y="2618423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52" name="Google Shape;1552;gaf2e114a92_0_2522"/>
                  <p:cNvSpPr/>
                  <p:nvPr/>
                </p:nvSpPr>
                <p:spPr>
                  <a:xfrm>
                    <a:off x="4420394" y="2732723"/>
                    <a:ext cx="92075" cy="63500"/>
                  </a:xfrm>
                  <a:custGeom>
                    <a:rect b="b" l="l" r="r" t="t"/>
                    <a:pathLst>
                      <a:path extrusionOk="0" h="15" w="23">
                        <a:moveTo>
                          <a:pt x="0" y="0"/>
                        </a:moveTo>
                        <a:cubicBezTo>
                          <a:pt x="0" y="0"/>
                          <a:pt x="4" y="15"/>
                          <a:pt x="23" y="14"/>
                        </a:cubicBezTo>
                        <a:cubicBezTo>
                          <a:pt x="23" y="14"/>
                          <a:pt x="8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53" name="Google Shape;1553;gaf2e114a92_0_2522"/>
                  <p:cNvSpPr/>
                  <p:nvPr/>
                </p:nvSpPr>
                <p:spPr>
                  <a:xfrm>
                    <a:off x="4555331" y="2740660"/>
                    <a:ext cx="1635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54" name="Google Shape;1554;gaf2e114a92_0_2522"/>
                  <p:cNvSpPr/>
                  <p:nvPr/>
                </p:nvSpPr>
                <p:spPr>
                  <a:xfrm>
                    <a:off x="4560094" y="2854960"/>
                    <a:ext cx="87313" cy="68263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3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55" name="Google Shape;1555;gaf2e114a92_0_2522"/>
                  <p:cNvSpPr/>
                  <p:nvPr/>
                </p:nvSpPr>
                <p:spPr>
                  <a:xfrm>
                    <a:off x="4682331" y="2643823"/>
                    <a:ext cx="1635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56" name="Google Shape;1556;gaf2e114a92_0_2522"/>
                  <p:cNvSpPr/>
                  <p:nvPr/>
                </p:nvSpPr>
                <p:spPr>
                  <a:xfrm>
                    <a:off x="4687094" y="2758123"/>
                    <a:ext cx="87313" cy="63500"/>
                  </a:xfrm>
                  <a:custGeom>
                    <a:rect b="b" l="l" r="r" t="t"/>
                    <a:pathLst>
                      <a:path extrusionOk="0" h="15" w="22">
                        <a:moveTo>
                          <a:pt x="0" y="0"/>
                        </a:moveTo>
                        <a:cubicBezTo>
                          <a:pt x="0" y="0"/>
                          <a:pt x="4" y="15"/>
                          <a:pt x="22" y="14"/>
                        </a:cubicBezTo>
                        <a:cubicBezTo>
                          <a:pt x="22" y="14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57" name="Google Shape;1557;gaf2e114a92_0_2522"/>
                  <p:cNvSpPr/>
                  <p:nvPr/>
                </p:nvSpPr>
                <p:spPr>
                  <a:xfrm>
                    <a:off x="4841081" y="2610485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58" name="Google Shape;1558;gaf2e114a92_0_2522"/>
                  <p:cNvSpPr/>
                  <p:nvPr/>
                </p:nvSpPr>
                <p:spPr>
                  <a:xfrm>
                    <a:off x="4845844" y="2720023"/>
                    <a:ext cx="90488" cy="68263"/>
                  </a:xfrm>
                  <a:custGeom>
                    <a:rect b="b" l="l" r="r" t="t"/>
                    <a:pathLst>
                      <a:path extrusionOk="0" h="16" w="23">
                        <a:moveTo>
                          <a:pt x="0" y="0"/>
                        </a:moveTo>
                        <a:cubicBezTo>
                          <a:pt x="0" y="0"/>
                          <a:pt x="4" y="16"/>
                          <a:pt x="23" y="15"/>
                        </a:cubicBezTo>
                        <a:cubicBezTo>
                          <a:pt x="23" y="15"/>
                          <a:pt x="8" y="16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59" name="Google Shape;1559;gaf2e114a92_0_2522"/>
                  <p:cNvSpPr/>
                  <p:nvPr/>
                </p:nvSpPr>
                <p:spPr>
                  <a:xfrm>
                    <a:off x="5004594" y="2618423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60" name="Google Shape;1560;gaf2e114a92_0_2522"/>
                  <p:cNvSpPr/>
                  <p:nvPr/>
                </p:nvSpPr>
                <p:spPr>
                  <a:xfrm>
                    <a:off x="5012531" y="2732723"/>
                    <a:ext cx="87313" cy="63500"/>
                  </a:xfrm>
                  <a:custGeom>
                    <a:rect b="b" l="l" r="r" t="t"/>
                    <a:pathLst>
                      <a:path extrusionOk="0" h="15" w="22">
                        <a:moveTo>
                          <a:pt x="0" y="0"/>
                        </a:moveTo>
                        <a:cubicBezTo>
                          <a:pt x="0" y="0"/>
                          <a:pt x="3" y="15"/>
                          <a:pt x="22" y="14"/>
                        </a:cubicBezTo>
                        <a:cubicBezTo>
                          <a:pt x="22" y="14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61" name="Google Shape;1561;gaf2e114a92_0_2522"/>
                  <p:cNvSpPr/>
                  <p:nvPr/>
                </p:nvSpPr>
                <p:spPr>
                  <a:xfrm>
                    <a:off x="5171281" y="2623185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62" name="Google Shape;1562;gaf2e114a92_0_2522"/>
                  <p:cNvSpPr/>
                  <p:nvPr/>
                </p:nvSpPr>
                <p:spPr>
                  <a:xfrm>
                    <a:off x="5179219" y="2737485"/>
                    <a:ext cx="87313" cy="66675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3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63" name="Google Shape;1563;gaf2e114a92_0_2522"/>
                  <p:cNvSpPr/>
                  <p:nvPr/>
                </p:nvSpPr>
                <p:spPr>
                  <a:xfrm>
                    <a:off x="5337969" y="2626360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64" name="Google Shape;1564;gaf2e114a92_0_2522"/>
                  <p:cNvSpPr/>
                  <p:nvPr/>
                </p:nvSpPr>
                <p:spPr>
                  <a:xfrm>
                    <a:off x="5341144" y="2740660"/>
                    <a:ext cx="92075" cy="68263"/>
                  </a:xfrm>
                  <a:custGeom>
                    <a:rect b="b" l="l" r="r" t="t"/>
                    <a:pathLst>
                      <a:path extrusionOk="0" h="16" w="23">
                        <a:moveTo>
                          <a:pt x="0" y="0"/>
                        </a:moveTo>
                        <a:cubicBezTo>
                          <a:pt x="0" y="0"/>
                          <a:pt x="4" y="16"/>
                          <a:pt x="23" y="15"/>
                        </a:cubicBezTo>
                        <a:cubicBezTo>
                          <a:pt x="23" y="15"/>
                          <a:pt x="8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65" name="Google Shape;1565;gaf2e114a92_0_2522"/>
                  <p:cNvSpPr/>
                  <p:nvPr/>
                </p:nvSpPr>
                <p:spPr>
                  <a:xfrm>
                    <a:off x="5642769" y="2727960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66" name="Google Shape;1566;gaf2e114a92_0_2522"/>
                  <p:cNvSpPr/>
                  <p:nvPr/>
                </p:nvSpPr>
                <p:spPr>
                  <a:xfrm>
                    <a:off x="5769769" y="2613660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67" name="Google Shape;1567;gaf2e114a92_0_2522"/>
                  <p:cNvSpPr/>
                  <p:nvPr/>
                </p:nvSpPr>
                <p:spPr>
                  <a:xfrm>
                    <a:off x="5774531" y="2727960"/>
                    <a:ext cx="90488" cy="63500"/>
                  </a:xfrm>
                  <a:custGeom>
                    <a:rect b="b" l="l" r="r" t="t"/>
                    <a:pathLst>
                      <a:path extrusionOk="0" h="15" w="23">
                        <a:moveTo>
                          <a:pt x="0" y="0"/>
                        </a:moveTo>
                        <a:cubicBezTo>
                          <a:pt x="0" y="0"/>
                          <a:pt x="4" y="15"/>
                          <a:pt x="23" y="14"/>
                        </a:cubicBezTo>
                        <a:cubicBezTo>
                          <a:pt x="23" y="14"/>
                          <a:pt x="8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68" name="Google Shape;1568;gaf2e114a92_0_2522"/>
                  <p:cNvSpPr/>
                  <p:nvPr/>
                </p:nvSpPr>
                <p:spPr>
                  <a:xfrm>
                    <a:off x="5933281" y="2588260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69" name="Google Shape;1569;gaf2e114a92_0_2522"/>
                  <p:cNvSpPr/>
                  <p:nvPr/>
                </p:nvSpPr>
                <p:spPr>
                  <a:xfrm>
                    <a:off x="5941219" y="2702560"/>
                    <a:ext cx="87313" cy="63500"/>
                  </a:xfrm>
                  <a:custGeom>
                    <a:rect b="b" l="l" r="r" t="t"/>
                    <a:pathLst>
                      <a:path extrusionOk="0" h="15" w="22">
                        <a:moveTo>
                          <a:pt x="0" y="0"/>
                        </a:moveTo>
                        <a:cubicBezTo>
                          <a:pt x="0" y="0"/>
                          <a:pt x="3" y="15"/>
                          <a:pt x="22" y="14"/>
                        </a:cubicBezTo>
                        <a:cubicBezTo>
                          <a:pt x="22" y="14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70" name="Google Shape;1570;gaf2e114a92_0_2522"/>
                  <p:cNvSpPr/>
                  <p:nvPr/>
                </p:nvSpPr>
                <p:spPr>
                  <a:xfrm>
                    <a:off x="6099969" y="2575560"/>
                    <a:ext cx="1620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71" name="Google Shape;1571;gaf2e114a92_0_2522"/>
                  <p:cNvSpPr/>
                  <p:nvPr/>
                </p:nvSpPr>
                <p:spPr>
                  <a:xfrm>
                    <a:off x="6103144" y="2686685"/>
                    <a:ext cx="87313" cy="66675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4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72" name="Google Shape;1572;gaf2e114a92_0_2522"/>
                  <p:cNvSpPr/>
                  <p:nvPr/>
                </p:nvSpPr>
                <p:spPr>
                  <a:xfrm>
                    <a:off x="6261894" y="2585085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73" name="Google Shape;1573;gaf2e114a92_0_2522"/>
                  <p:cNvSpPr/>
                  <p:nvPr/>
                </p:nvSpPr>
                <p:spPr>
                  <a:xfrm>
                    <a:off x="6266656" y="2694623"/>
                    <a:ext cx="87313" cy="68263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4" y="16"/>
                          <a:pt x="22" y="15"/>
                        </a:cubicBezTo>
                        <a:cubicBezTo>
                          <a:pt x="22" y="15"/>
                          <a:pt x="8" y="16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74" name="Google Shape;1574;gaf2e114a92_0_2522"/>
                  <p:cNvSpPr/>
                  <p:nvPr/>
                </p:nvSpPr>
                <p:spPr>
                  <a:xfrm>
                    <a:off x="6425406" y="2605723"/>
                    <a:ext cx="1620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75" name="Google Shape;1575;gaf2e114a92_0_2522"/>
                  <p:cNvSpPr/>
                  <p:nvPr/>
                </p:nvSpPr>
                <p:spPr>
                  <a:xfrm>
                    <a:off x="6428581" y="2720023"/>
                    <a:ext cx="87313" cy="63500"/>
                  </a:xfrm>
                  <a:custGeom>
                    <a:rect b="b" l="l" r="r" t="t"/>
                    <a:pathLst>
                      <a:path extrusionOk="0" h="15" w="22">
                        <a:moveTo>
                          <a:pt x="0" y="0"/>
                        </a:moveTo>
                        <a:cubicBezTo>
                          <a:pt x="0" y="0"/>
                          <a:pt x="4" y="15"/>
                          <a:pt x="22" y="14"/>
                        </a:cubicBezTo>
                        <a:cubicBezTo>
                          <a:pt x="22" y="14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76" name="Google Shape;1576;gaf2e114a92_0_2522"/>
                  <p:cNvSpPr/>
                  <p:nvPr/>
                </p:nvSpPr>
                <p:spPr>
                  <a:xfrm>
                    <a:off x="6738144" y="2626360"/>
                    <a:ext cx="1683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77" name="Google Shape;1577;gaf2e114a92_0_2522"/>
                  <p:cNvSpPr/>
                  <p:nvPr/>
                </p:nvSpPr>
                <p:spPr>
                  <a:xfrm>
                    <a:off x="6742906" y="2740660"/>
                    <a:ext cx="87313" cy="68263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4" y="16"/>
                          <a:pt x="22" y="15"/>
                        </a:cubicBezTo>
                        <a:cubicBezTo>
                          <a:pt x="22" y="15"/>
                          <a:pt x="8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78" name="Google Shape;1578;gaf2e114a92_0_2522"/>
                  <p:cNvSpPr/>
                  <p:nvPr/>
                </p:nvSpPr>
                <p:spPr>
                  <a:xfrm>
                    <a:off x="2666206" y="2669223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79" name="Google Shape;1579;gaf2e114a92_0_2522"/>
                  <p:cNvSpPr/>
                  <p:nvPr/>
                </p:nvSpPr>
                <p:spPr>
                  <a:xfrm>
                    <a:off x="2674144" y="2783523"/>
                    <a:ext cx="87313" cy="63500"/>
                  </a:xfrm>
                  <a:custGeom>
                    <a:rect b="b" l="l" r="r" t="t"/>
                    <a:pathLst>
                      <a:path extrusionOk="0" h="15" w="22">
                        <a:moveTo>
                          <a:pt x="0" y="0"/>
                        </a:moveTo>
                        <a:cubicBezTo>
                          <a:pt x="0" y="0"/>
                          <a:pt x="3" y="15"/>
                          <a:pt x="22" y="14"/>
                        </a:cubicBezTo>
                        <a:cubicBezTo>
                          <a:pt x="22" y="14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80" name="Google Shape;1580;gaf2e114a92_0_2522"/>
                  <p:cNvSpPr/>
                  <p:nvPr/>
                </p:nvSpPr>
                <p:spPr>
                  <a:xfrm>
                    <a:off x="1701006" y="2686685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81" name="Google Shape;1581;gaf2e114a92_0_2522"/>
                  <p:cNvSpPr/>
                  <p:nvPr/>
                </p:nvSpPr>
                <p:spPr>
                  <a:xfrm>
                    <a:off x="1705769" y="2800985"/>
                    <a:ext cx="90488" cy="63500"/>
                  </a:xfrm>
                  <a:custGeom>
                    <a:rect b="b" l="l" r="r" t="t"/>
                    <a:pathLst>
                      <a:path extrusionOk="0" h="15" w="23">
                        <a:moveTo>
                          <a:pt x="0" y="0"/>
                        </a:moveTo>
                        <a:cubicBezTo>
                          <a:pt x="0" y="0"/>
                          <a:pt x="4" y="15"/>
                          <a:pt x="23" y="14"/>
                        </a:cubicBezTo>
                        <a:cubicBezTo>
                          <a:pt x="23" y="14"/>
                          <a:pt x="8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82" name="Google Shape;1582;gaf2e114a92_0_2522"/>
                  <p:cNvSpPr/>
                  <p:nvPr/>
                </p:nvSpPr>
                <p:spPr>
                  <a:xfrm>
                    <a:off x="2817019" y="2740660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83" name="Google Shape;1583;gaf2e114a92_0_2522"/>
                  <p:cNvSpPr/>
                  <p:nvPr/>
                </p:nvSpPr>
                <p:spPr>
                  <a:xfrm>
                    <a:off x="2824956" y="2851785"/>
                    <a:ext cx="87313" cy="66675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3" y="16"/>
                          <a:pt x="22" y="15"/>
                        </a:cubicBezTo>
                        <a:cubicBezTo>
                          <a:pt x="22" y="15"/>
                          <a:pt x="7" y="16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84" name="Google Shape;1584;gaf2e114a92_0_2522"/>
                  <p:cNvSpPr/>
                  <p:nvPr/>
                </p:nvSpPr>
                <p:spPr>
                  <a:xfrm>
                    <a:off x="2975769" y="2796223"/>
                    <a:ext cx="1635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85" name="Google Shape;1585;gaf2e114a92_0_2522"/>
                  <p:cNvSpPr/>
                  <p:nvPr/>
                </p:nvSpPr>
                <p:spPr>
                  <a:xfrm>
                    <a:off x="2980531" y="2910523"/>
                    <a:ext cx="87313" cy="68263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4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86" name="Google Shape;1586;gaf2e114a92_0_2522"/>
                  <p:cNvSpPr/>
                  <p:nvPr/>
                </p:nvSpPr>
                <p:spPr>
                  <a:xfrm>
                    <a:off x="3142456" y="2800985"/>
                    <a:ext cx="1635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87" name="Google Shape;1587;gaf2e114a92_0_2522"/>
                  <p:cNvSpPr/>
                  <p:nvPr/>
                </p:nvSpPr>
                <p:spPr>
                  <a:xfrm>
                    <a:off x="3147219" y="2915285"/>
                    <a:ext cx="87313" cy="66675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4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88" name="Google Shape;1588;gaf2e114a92_0_2522"/>
                  <p:cNvSpPr/>
                  <p:nvPr/>
                </p:nvSpPr>
                <p:spPr>
                  <a:xfrm>
                    <a:off x="3309144" y="2796223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89" name="Google Shape;1589;gaf2e114a92_0_2522"/>
                  <p:cNvSpPr/>
                  <p:nvPr/>
                </p:nvSpPr>
                <p:spPr>
                  <a:xfrm>
                    <a:off x="3317081" y="2910523"/>
                    <a:ext cx="87313" cy="68263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3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90" name="Google Shape;1590;gaf2e114a92_0_2522"/>
                  <p:cNvSpPr/>
                  <p:nvPr/>
                </p:nvSpPr>
                <p:spPr>
                  <a:xfrm>
                    <a:off x="3607594" y="2664460"/>
                    <a:ext cx="1620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91" name="Google Shape;1591;gaf2e114a92_0_2522"/>
                  <p:cNvSpPr/>
                  <p:nvPr/>
                </p:nvSpPr>
                <p:spPr>
                  <a:xfrm>
                    <a:off x="3610769" y="2775585"/>
                    <a:ext cx="87313" cy="66675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4" y="16"/>
                          <a:pt x="22" y="15"/>
                        </a:cubicBezTo>
                        <a:cubicBezTo>
                          <a:pt x="22" y="15"/>
                          <a:pt x="7" y="16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92" name="Google Shape;1592;gaf2e114a92_0_2522"/>
                  <p:cNvSpPr/>
                  <p:nvPr/>
                </p:nvSpPr>
                <p:spPr>
                  <a:xfrm>
                    <a:off x="3737769" y="2770823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93" name="Google Shape;1593;gaf2e114a92_0_2522"/>
                  <p:cNvSpPr/>
                  <p:nvPr/>
                </p:nvSpPr>
                <p:spPr>
                  <a:xfrm>
                    <a:off x="3742531" y="2885123"/>
                    <a:ext cx="90488" cy="63500"/>
                  </a:xfrm>
                  <a:custGeom>
                    <a:rect b="b" l="l" r="r" t="t"/>
                    <a:pathLst>
                      <a:path extrusionOk="0" h="15" w="23">
                        <a:moveTo>
                          <a:pt x="0" y="0"/>
                        </a:moveTo>
                        <a:cubicBezTo>
                          <a:pt x="0" y="0"/>
                          <a:pt x="4" y="15"/>
                          <a:pt x="23" y="14"/>
                        </a:cubicBezTo>
                        <a:cubicBezTo>
                          <a:pt x="23" y="14"/>
                          <a:pt x="8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94" name="Google Shape;1594;gaf2e114a92_0_2522"/>
                  <p:cNvSpPr/>
                  <p:nvPr/>
                </p:nvSpPr>
                <p:spPr>
                  <a:xfrm>
                    <a:off x="3901281" y="2796223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95" name="Google Shape;1595;gaf2e114a92_0_2522"/>
                  <p:cNvSpPr/>
                  <p:nvPr/>
                </p:nvSpPr>
                <p:spPr>
                  <a:xfrm>
                    <a:off x="3909219" y="2910523"/>
                    <a:ext cx="87313" cy="63500"/>
                  </a:xfrm>
                  <a:custGeom>
                    <a:rect b="b" l="l" r="r" t="t"/>
                    <a:pathLst>
                      <a:path extrusionOk="0" h="15" w="22">
                        <a:moveTo>
                          <a:pt x="0" y="0"/>
                        </a:moveTo>
                        <a:cubicBezTo>
                          <a:pt x="0" y="0"/>
                          <a:pt x="3" y="15"/>
                          <a:pt x="22" y="14"/>
                        </a:cubicBezTo>
                        <a:cubicBezTo>
                          <a:pt x="22" y="14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96" name="Google Shape;1596;gaf2e114a92_0_2522"/>
                  <p:cNvSpPr/>
                  <p:nvPr/>
                </p:nvSpPr>
                <p:spPr>
                  <a:xfrm>
                    <a:off x="4067969" y="2800985"/>
                    <a:ext cx="1620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97" name="Google Shape;1597;gaf2e114a92_0_2522"/>
                  <p:cNvSpPr/>
                  <p:nvPr/>
                </p:nvSpPr>
                <p:spPr>
                  <a:xfrm>
                    <a:off x="4071144" y="2910523"/>
                    <a:ext cx="87313" cy="68263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4" y="16"/>
                          <a:pt x="22" y="15"/>
                        </a:cubicBezTo>
                        <a:cubicBezTo>
                          <a:pt x="22" y="15"/>
                          <a:pt x="7" y="16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98" name="Google Shape;1598;gaf2e114a92_0_2522"/>
                  <p:cNvSpPr/>
                  <p:nvPr/>
                </p:nvSpPr>
                <p:spPr>
                  <a:xfrm>
                    <a:off x="4229894" y="2804160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99" name="Google Shape;1599;gaf2e114a92_0_2522"/>
                  <p:cNvSpPr/>
                  <p:nvPr/>
                </p:nvSpPr>
                <p:spPr>
                  <a:xfrm>
                    <a:off x="4234656" y="2918460"/>
                    <a:ext cx="90488" cy="63500"/>
                  </a:xfrm>
                  <a:custGeom>
                    <a:rect b="b" l="l" r="r" t="t"/>
                    <a:pathLst>
                      <a:path extrusionOk="0" h="15" w="23">
                        <a:moveTo>
                          <a:pt x="0" y="0"/>
                        </a:moveTo>
                        <a:cubicBezTo>
                          <a:pt x="0" y="0"/>
                          <a:pt x="4" y="15"/>
                          <a:pt x="23" y="14"/>
                        </a:cubicBezTo>
                        <a:cubicBezTo>
                          <a:pt x="23" y="14"/>
                          <a:pt x="8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00" name="Google Shape;1600;gaf2e114a92_0_2522"/>
                  <p:cNvSpPr/>
                  <p:nvPr/>
                </p:nvSpPr>
                <p:spPr>
                  <a:xfrm>
                    <a:off x="4563269" y="2694623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01" name="Google Shape;1601;gaf2e114a92_0_2522"/>
                  <p:cNvSpPr/>
                  <p:nvPr/>
                </p:nvSpPr>
                <p:spPr>
                  <a:xfrm>
                    <a:off x="4571206" y="2804160"/>
                    <a:ext cx="87313" cy="68263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3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02" name="Google Shape;1602;gaf2e114a92_0_2522"/>
                  <p:cNvSpPr/>
                  <p:nvPr/>
                </p:nvSpPr>
                <p:spPr>
                  <a:xfrm>
                    <a:off x="4714081" y="2766060"/>
                    <a:ext cx="1635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03" name="Google Shape;1603;gaf2e114a92_0_2522"/>
                  <p:cNvSpPr/>
                  <p:nvPr/>
                </p:nvSpPr>
                <p:spPr>
                  <a:xfrm>
                    <a:off x="4718844" y="2880360"/>
                    <a:ext cx="87313" cy="63500"/>
                  </a:xfrm>
                  <a:custGeom>
                    <a:rect b="b" l="l" r="r" t="t"/>
                    <a:pathLst>
                      <a:path extrusionOk="0" h="15" w="22">
                        <a:moveTo>
                          <a:pt x="0" y="0"/>
                        </a:moveTo>
                        <a:cubicBezTo>
                          <a:pt x="0" y="0"/>
                          <a:pt x="3" y="15"/>
                          <a:pt x="22" y="14"/>
                        </a:cubicBezTo>
                        <a:cubicBezTo>
                          <a:pt x="22" y="14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04" name="Google Shape;1604;gaf2e114a92_0_2522"/>
                  <p:cNvSpPr/>
                  <p:nvPr/>
                </p:nvSpPr>
                <p:spPr>
                  <a:xfrm>
                    <a:off x="4869656" y="2816860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05" name="Google Shape;1605;gaf2e114a92_0_2522"/>
                  <p:cNvSpPr/>
                  <p:nvPr/>
                </p:nvSpPr>
                <p:spPr>
                  <a:xfrm>
                    <a:off x="4877594" y="2931160"/>
                    <a:ext cx="87313" cy="63500"/>
                  </a:xfrm>
                  <a:custGeom>
                    <a:rect b="b" l="l" r="r" t="t"/>
                    <a:pathLst>
                      <a:path extrusionOk="0" h="15" w="22">
                        <a:moveTo>
                          <a:pt x="0" y="0"/>
                        </a:moveTo>
                        <a:cubicBezTo>
                          <a:pt x="0" y="0"/>
                          <a:pt x="3" y="15"/>
                          <a:pt x="22" y="14"/>
                        </a:cubicBezTo>
                        <a:cubicBezTo>
                          <a:pt x="22" y="14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06" name="Google Shape;1606;gaf2e114a92_0_2522"/>
                  <p:cNvSpPr/>
                  <p:nvPr/>
                </p:nvSpPr>
                <p:spPr>
                  <a:xfrm>
                    <a:off x="5036344" y="2839085"/>
                    <a:ext cx="162000" cy="1731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07" name="Google Shape;1607;gaf2e114a92_0_2522"/>
                  <p:cNvSpPr/>
                  <p:nvPr/>
                </p:nvSpPr>
                <p:spPr>
                  <a:xfrm>
                    <a:off x="5039519" y="2948623"/>
                    <a:ext cx="87313" cy="68263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4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08" name="Google Shape;1608;gaf2e114a92_0_2522"/>
                  <p:cNvSpPr/>
                  <p:nvPr/>
                </p:nvSpPr>
                <p:spPr>
                  <a:xfrm>
                    <a:off x="5198269" y="2839085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09" name="Google Shape;1609;gaf2e114a92_0_2522"/>
                  <p:cNvSpPr/>
                  <p:nvPr/>
                </p:nvSpPr>
                <p:spPr>
                  <a:xfrm>
                    <a:off x="5206206" y="2953385"/>
                    <a:ext cx="87313" cy="63500"/>
                  </a:xfrm>
                  <a:custGeom>
                    <a:rect b="b" l="l" r="r" t="t"/>
                    <a:pathLst>
                      <a:path extrusionOk="0" h="15" w="22">
                        <a:moveTo>
                          <a:pt x="0" y="0"/>
                        </a:moveTo>
                        <a:cubicBezTo>
                          <a:pt x="0" y="0"/>
                          <a:pt x="3" y="15"/>
                          <a:pt x="22" y="14"/>
                        </a:cubicBezTo>
                        <a:cubicBezTo>
                          <a:pt x="22" y="14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10" name="Google Shape;1610;gaf2e114a92_0_2522"/>
                  <p:cNvSpPr/>
                  <p:nvPr/>
                </p:nvSpPr>
                <p:spPr>
                  <a:xfrm>
                    <a:off x="5364956" y="2834323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11" name="Google Shape;1611;gaf2e114a92_0_2522"/>
                  <p:cNvSpPr/>
                  <p:nvPr/>
                </p:nvSpPr>
                <p:spPr>
                  <a:xfrm>
                    <a:off x="5372894" y="2948623"/>
                    <a:ext cx="87313" cy="63500"/>
                  </a:xfrm>
                  <a:custGeom>
                    <a:rect b="b" l="l" r="r" t="t"/>
                    <a:pathLst>
                      <a:path extrusionOk="0" h="15" w="22">
                        <a:moveTo>
                          <a:pt x="0" y="0"/>
                        </a:moveTo>
                        <a:cubicBezTo>
                          <a:pt x="0" y="0"/>
                          <a:pt x="3" y="15"/>
                          <a:pt x="22" y="14"/>
                        </a:cubicBezTo>
                        <a:cubicBezTo>
                          <a:pt x="22" y="14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12" name="Google Shape;1612;gaf2e114a92_0_2522"/>
                  <p:cNvSpPr/>
                  <p:nvPr/>
                </p:nvSpPr>
                <p:spPr>
                  <a:xfrm>
                    <a:off x="5531644" y="2816860"/>
                    <a:ext cx="1635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13" name="Google Shape;1613;gaf2e114a92_0_2522"/>
                  <p:cNvSpPr/>
                  <p:nvPr/>
                </p:nvSpPr>
                <p:spPr>
                  <a:xfrm>
                    <a:off x="5536406" y="2931160"/>
                    <a:ext cx="87313" cy="68263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3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14" name="Google Shape;1614;gaf2e114a92_0_2522"/>
                  <p:cNvSpPr/>
                  <p:nvPr/>
                </p:nvSpPr>
                <p:spPr>
                  <a:xfrm>
                    <a:off x="5634831" y="2753360"/>
                    <a:ext cx="166800" cy="1746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15" name="Google Shape;1615;gaf2e114a92_0_2522"/>
                  <p:cNvSpPr/>
                  <p:nvPr/>
                </p:nvSpPr>
                <p:spPr>
                  <a:xfrm>
                    <a:off x="5798344" y="2788285"/>
                    <a:ext cx="1620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16" name="Google Shape;1616;gaf2e114a92_0_2522"/>
                  <p:cNvSpPr/>
                  <p:nvPr/>
                </p:nvSpPr>
                <p:spPr>
                  <a:xfrm>
                    <a:off x="5801519" y="2897823"/>
                    <a:ext cx="87313" cy="68263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4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17" name="Google Shape;1617;gaf2e114a92_0_2522"/>
                  <p:cNvSpPr/>
                  <p:nvPr/>
                </p:nvSpPr>
                <p:spPr>
                  <a:xfrm>
                    <a:off x="5960269" y="2808923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18" name="Google Shape;1618;gaf2e114a92_0_2522"/>
                  <p:cNvSpPr/>
                  <p:nvPr/>
                </p:nvSpPr>
                <p:spPr>
                  <a:xfrm>
                    <a:off x="5965031" y="2923223"/>
                    <a:ext cx="90488" cy="63500"/>
                  </a:xfrm>
                  <a:custGeom>
                    <a:rect b="b" l="l" r="r" t="t"/>
                    <a:pathLst>
                      <a:path extrusionOk="0" h="15" w="23">
                        <a:moveTo>
                          <a:pt x="0" y="0"/>
                        </a:moveTo>
                        <a:cubicBezTo>
                          <a:pt x="0" y="0"/>
                          <a:pt x="4" y="15"/>
                          <a:pt x="23" y="14"/>
                        </a:cubicBezTo>
                        <a:cubicBezTo>
                          <a:pt x="23" y="14"/>
                          <a:pt x="8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19" name="Google Shape;1619;gaf2e114a92_0_2522"/>
                  <p:cNvSpPr/>
                  <p:nvPr/>
                </p:nvSpPr>
                <p:spPr>
                  <a:xfrm>
                    <a:off x="6123781" y="2816860"/>
                    <a:ext cx="166800" cy="1746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20" name="Google Shape;1620;gaf2e114a92_0_2522"/>
                  <p:cNvSpPr/>
                  <p:nvPr/>
                </p:nvSpPr>
                <p:spPr>
                  <a:xfrm>
                    <a:off x="6131719" y="2927985"/>
                    <a:ext cx="87313" cy="66675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3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21" name="Google Shape;1621;gaf2e114a92_0_2522"/>
                  <p:cNvSpPr/>
                  <p:nvPr/>
                </p:nvSpPr>
                <p:spPr>
                  <a:xfrm>
                    <a:off x="6290469" y="2808923"/>
                    <a:ext cx="162000" cy="1731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22" name="Google Shape;1622;gaf2e114a92_0_2522"/>
                  <p:cNvSpPr/>
                  <p:nvPr/>
                </p:nvSpPr>
                <p:spPr>
                  <a:xfrm>
                    <a:off x="6293644" y="2918460"/>
                    <a:ext cx="87313" cy="68263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4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23" name="Google Shape;1623;gaf2e114a92_0_2522"/>
                  <p:cNvSpPr/>
                  <p:nvPr/>
                </p:nvSpPr>
                <p:spPr>
                  <a:xfrm>
                    <a:off x="6452394" y="2775585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24" name="Google Shape;1624;gaf2e114a92_0_2522"/>
                  <p:cNvSpPr/>
                  <p:nvPr/>
                </p:nvSpPr>
                <p:spPr>
                  <a:xfrm>
                    <a:off x="6457156" y="2889885"/>
                    <a:ext cx="90488" cy="66675"/>
                  </a:xfrm>
                  <a:custGeom>
                    <a:rect b="b" l="l" r="r" t="t"/>
                    <a:pathLst>
                      <a:path extrusionOk="0" h="16" w="23">
                        <a:moveTo>
                          <a:pt x="0" y="0"/>
                        </a:moveTo>
                        <a:cubicBezTo>
                          <a:pt x="0" y="0"/>
                          <a:pt x="4" y="16"/>
                          <a:pt x="23" y="15"/>
                        </a:cubicBezTo>
                        <a:cubicBezTo>
                          <a:pt x="23" y="15"/>
                          <a:pt x="8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25" name="Google Shape;1625;gaf2e114a92_0_2522"/>
                  <p:cNvSpPr/>
                  <p:nvPr/>
                </p:nvSpPr>
                <p:spPr>
                  <a:xfrm>
                    <a:off x="6555581" y="2699385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26" name="Google Shape;1626;gaf2e114a92_0_2522"/>
                  <p:cNvSpPr/>
                  <p:nvPr/>
                </p:nvSpPr>
                <p:spPr>
                  <a:xfrm>
                    <a:off x="6698456" y="2791460"/>
                    <a:ext cx="168300" cy="1746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27" name="Google Shape;1627;gaf2e114a92_0_2522"/>
                  <p:cNvSpPr/>
                  <p:nvPr/>
                </p:nvSpPr>
                <p:spPr>
                  <a:xfrm>
                    <a:off x="2012156" y="2788285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28" name="Google Shape;1628;gaf2e114a92_0_2522"/>
                  <p:cNvSpPr/>
                  <p:nvPr/>
                </p:nvSpPr>
                <p:spPr>
                  <a:xfrm>
                    <a:off x="2015331" y="2902585"/>
                    <a:ext cx="87313" cy="66675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4" y="16"/>
                          <a:pt x="22" y="15"/>
                        </a:cubicBezTo>
                        <a:cubicBezTo>
                          <a:pt x="22" y="15"/>
                          <a:pt x="8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29" name="Google Shape;1629;gaf2e114a92_0_2522"/>
                  <p:cNvSpPr/>
                  <p:nvPr/>
                </p:nvSpPr>
                <p:spPr>
                  <a:xfrm>
                    <a:off x="1554956" y="2600960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30" name="Google Shape;1630;gaf2e114a92_0_2522"/>
                  <p:cNvSpPr/>
                  <p:nvPr/>
                </p:nvSpPr>
                <p:spPr>
                  <a:xfrm>
                    <a:off x="2174081" y="2783523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31" name="Google Shape;1631;gaf2e114a92_0_2522"/>
                  <p:cNvSpPr/>
                  <p:nvPr/>
                </p:nvSpPr>
                <p:spPr>
                  <a:xfrm>
                    <a:off x="2182019" y="2897823"/>
                    <a:ext cx="87313" cy="68263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3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32" name="Google Shape;1632;gaf2e114a92_0_2522"/>
                  <p:cNvSpPr/>
                  <p:nvPr/>
                </p:nvSpPr>
                <p:spPr>
                  <a:xfrm>
                    <a:off x="2340769" y="2770823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33" name="Google Shape;1633;gaf2e114a92_0_2522"/>
                  <p:cNvSpPr/>
                  <p:nvPr/>
                </p:nvSpPr>
                <p:spPr>
                  <a:xfrm>
                    <a:off x="2345531" y="2885123"/>
                    <a:ext cx="87313" cy="63500"/>
                  </a:xfrm>
                  <a:custGeom>
                    <a:rect b="b" l="l" r="r" t="t"/>
                    <a:pathLst>
                      <a:path extrusionOk="0" h="15" w="22">
                        <a:moveTo>
                          <a:pt x="0" y="0"/>
                        </a:moveTo>
                        <a:cubicBezTo>
                          <a:pt x="0" y="0"/>
                          <a:pt x="4" y="15"/>
                          <a:pt x="22" y="14"/>
                        </a:cubicBezTo>
                        <a:cubicBezTo>
                          <a:pt x="22" y="14"/>
                          <a:pt x="8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34" name="Google Shape;1634;gaf2e114a92_0_2522"/>
                  <p:cNvSpPr/>
                  <p:nvPr/>
                </p:nvSpPr>
                <p:spPr>
                  <a:xfrm>
                    <a:off x="2499519" y="2750185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35" name="Google Shape;1635;gaf2e114a92_0_2522"/>
                  <p:cNvSpPr/>
                  <p:nvPr/>
                </p:nvSpPr>
                <p:spPr>
                  <a:xfrm>
                    <a:off x="2507456" y="2864485"/>
                    <a:ext cx="87313" cy="66675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3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36" name="Google Shape;1636;gaf2e114a92_0_2522"/>
                  <p:cNvSpPr/>
                  <p:nvPr/>
                </p:nvSpPr>
                <p:spPr>
                  <a:xfrm>
                    <a:off x="3472656" y="2762885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37" name="Google Shape;1637;gaf2e114a92_0_2522"/>
                  <p:cNvSpPr/>
                  <p:nvPr/>
                </p:nvSpPr>
                <p:spPr>
                  <a:xfrm>
                    <a:off x="3559969" y="2775585"/>
                    <a:ext cx="31800" cy="333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38" name="Google Shape;1638;gaf2e114a92_0_2522"/>
                  <p:cNvSpPr/>
                  <p:nvPr/>
                </p:nvSpPr>
                <p:spPr>
                  <a:xfrm>
                    <a:off x="3480594" y="2877185"/>
                    <a:ext cx="87313" cy="66675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3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39" name="Google Shape;1639;gaf2e114a92_0_2522"/>
                  <p:cNvSpPr/>
                  <p:nvPr/>
                </p:nvSpPr>
                <p:spPr>
                  <a:xfrm>
                    <a:off x="5496719" y="2661285"/>
                    <a:ext cx="166800" cy="173100"/>
                  </a:xfrm>
                  <a:prstGeom prst="ellipse">
                    <a:avLst/>
                  </a:prstGeom>
                  <a:solidFill>
                    <a:srgbClr val="9DC3E6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40" name="Google Shape;1640;gaf2e114a92_0_2522"/>
                  <p:cNvSpPr/>
                  <p:nvPr/>
                </p:nvSpPr>
                <p:spPr>
                  <a:xfrm>
                    <a:off x="5504656" y="2770823"/>
                    <a:ext cx="87313" cy="68263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3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41" name="Google Shape;1641;gaf2e114a92_0_2522"/>
                  <p:cNvSpPr/>
                  <p:nvPr/>
                </p:nvSpPr>
                <p:spPr>
                  <a:xfrm>
                    <a:off x="4393406" y="2788285"/>
                    <a:ext cx="166800" cy="1731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42" name="Google Shape;1642;gaf2e114a92_0_2522"/>
                  <p:cNvSpPr/>
                  <p:nvPr/>
                </p:nvSpPr>
                <p:spPr>
                  <a:xfrm>
                    <a:off x="4401344" y="2897823"/>
                    <a:ext cx="87313" cy="68263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3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43" name="Google Shape;1643;gaf2e114a92_0_2522"/>
                  <p:cNvSpPr/>
                  <p:nvPr/>
                </p:nvSpPr>
                <p:spPr>
                  <a:xfrm>
                    <a:off x="1721644" y="2829560"/>
                    <a:ext cx="130175" cy="80963"/>
                  </a:xfrm>
                  <a:custGeom>
                    <a:rect b="b" l="l" r="r" t="t"/>
                    <a:pathLst>
                      <a:path extrusionOk="0" h="19" w="33">
                        <a:moveTo>
                          <a:pt x="33" y="15"/>
                        </a:moveTo>
                        <a:cubicBezTo>
                          <a:pt x="29" y="17"/>
                          <a:pt x="25" y="19"/>
                          <a:pt x="20" y="19"/>
                        </a:cubicBezTo>
                        <a:cubicBezTo>
                          <a:pt x="10" y="19"/>
                          <a:pt x="1" y="11"/>
                          <a:pt x="0" y="0"/>
                        </a:cubicBezTo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44" name="Google Shape;1644;gaf2e114a92_0_2522"/>
                  <p:cNvSpPr/>
                  <p:nvPr/>
                </p:nvSpPr>
                <p:spPr>
                  <a:xfrm>
                    <a:off x="1570831" y="2804160"/>
                    <a:ext cx="162000" cy="177900"/>
                  </a:xfrm>
                  <a:prstGeom prst="ellipse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45" name="Google Shape;1645;gaf2e114a92_0_2522"/>
                  <p:cNvSpPr/>
                  <p:nvPr/>
                </p:nvSpPr>
                <p:spPr>
                  <a:xfrm>
                    <a:off x="1851819" y="2623185"/>
                    <a:ext cx="168275" cy="165100"/>
                  </a:xfrm>
                  <a:custGeom>
                    <a:rect b="b" l="l" r="r" t="t"/>
                    <a:pathLst>
                      <a:path extrusionOk="0" h="39" w="42">
                        <a:moveTo>
                          <a:pt x="9" y="38"/>
                        </a:moveTo>
                        <a:cubicBezTo>
                          <a:pt x="4" y="34"/>
                          <a:pt x="0" y="28"/>
                          <a:pt x="0" y="21"/>
                        </a:cubicBezTo>
                        <a:cubicBezTo>
                          <a:pt x="0" y="10"/>
                          <a:pt x="10" y="0"/>
                          <a:pt x="21" y="0"/>
                        </a:cubicBezTo>
                        <a:cubicBezTo>
                          <a:pt x="33" y="0"/>
                          <a:pt x="42" y="10"/>
                          <a:pt x="42" y="21"/>
                        </a:cubicBezTo>
                        <a:cubicBezTo>
                          <a:pt x="42" y="29"/>
                          <a:pt x="38" y="36"/>
                          <a:pt x="32" y="39"/>
                        </a:cubicBezTo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46" name="Google Shape;1646;gaf2e114a92_0_2522"/>
                  <p:cNvSpPr/>
                  <p:nvPr/>
                </p:nvSpPr>
                <p:spPr>
                  <a:xfrm>
                    <a:off x="1843881" y="2770823"/>
                    <a:ext cx="1683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47" name="Google Shape;1647;gaf2e114a92_0_2522"/>
                  <p:cNvSpPr/>
                  <p:nvPr/>
                </p:nvSpPr>
                <p:spPr>
                  <a:xfrm>
                    <a:off x="2020094" y="2600960"/>
                    <a:ext cx="162000" cy="1746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48" name="Google Shape;1648;gaf2e114a92_0_2522"/>
                  <p:cNvSpPr/>
                  <p:nvPr/>
                </p:nvSpPr>
                <p:spPr>
                  <a:xfrm>
                    <a:off x="2182019" y="2588260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49" name="Google Shape;1649;gaf2e114a92_0_2522"/>
                  <p:cNvSpPr/>
                  <p:nvPr/>
                </p:nvSpPr>
                <p:spPr>
                  <a:xfrm>
                    <a:off x="2348706" y="2597785"/>
                    <a:ext cx="163500" cy="1731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50" name="Google Shape;1650;gaf2e114a92_0_2522"/>
                  <p:cNvSpPr/>
                  <p:nvPr/>
                </p:nvSpPr>
                <p:spPr>
                  <a:xfrm>
                    <a:off x="2512219" y="2613660"/>
                    <a:ext cx="166688" cy="161925"/>
                  </a:xfrm>
                  <a:custGeom>
                    <a:rect b="b" l="l" r="r" t="t"/>
                    <a:pathLst>
                      <a:path extrusionOk="0" h="38" w="42">
                        <a:moveTo>
                          <a:pt x="6" y="36"/>
                        </a:moveTo>
                        <a:cubicBezTo>
                          <a:pt x="2" y="32"/>
                          <a:pt x="0" y="27"/>
                          <a:pt x="0" y="21"/>
                        </a:cubicBezTo>
                        <a:cubicBezTo>
                          <a:pt x="0" y="10"/>
                          <a:pt x="9" y="0"/>
                          <a:pt x="21" y="0"/>
                        </a:cubicBezTo>
                        <a:cubicBezTo>
                          <a:pt x="32" y="0"/>
                          <a:pt x="42" y="10"/>
                          <a:pt x="42" y="21"/>
                        </a:cubicBezTo>
                        <a:cubicBezTo>
                          <a:pt x="42" y="28"/>
                          <a:pt x="38" y="34"/>
                          <a:pt x="33" y="38"/>
                        </a:cubicBezTo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51" name="Google Shape;1651;gaf2e114a92_0_2522"/>
                  <p:cNvSpPr/>
                  <p:nvPr/>
                </p:nvSpPr>
                <p:spPr>
                  <a:xfrm>
                    <a:off x="2658269" y="2737485"/>
                    <a:ext cx="163513" cy="134938"/>
                  </a:xfrm>
                  <a:custGeom>
                    <a:rect b="b" l="l" r="r" t="t"/>
                    <a:pathLst>
                      <a:path extrusionOk="0" h="32" w="41">
                        <a:moveTo>
                          <a:pt x="41" y="15"/>
                        </a:moveTo>
                        <a:cubicBezTo>
                          <a:pt x="40" y="25"/>
                          <a:pt x="31" y="32"/>
                          <a:pt x="21" y="32"/>
                        </a:cubicBezTo>
                        <a:cubicBezTo>
                          <a:pt x="9" y="32"/>
                          <a:pt x="0" y="23"/>
                          <a:pt x="0" y="11"/>
                        </a:cubicBezTo>
                        <a:cubicBezTo>
                          <a:pt x="0" y="7"/>
                          <a:pt x="1" y="4"/>
                          <a:pt x="3" y="0"/>
                        </a:cubicBezTo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52" name="Google Shape;1652;gaf2e114a92_0_2522"/>
                  <p:cNvSpPr/>
                  <p:nvPr/>
                </p:nvSpPr>
                <p:spPr>
                  <a:xfrm>
                    <a:off x="2948781" y="2623185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53" name="Google Shape;1653;gaf2e114a92_0_2522"/>
                  <p:cNvSpPr/>
                  <p:nvPr/>
                </p:nvSpPr>
                <p:spPr>
                  <a:xfrm>
                    <a:off x="3115469" y="2610485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54" name="Google Shape;1654;gaf2e114a92_0_2522"/>
                  <p:cNvSpPr/>
                  <p:nvPr/>
                </p:nvSpPr>
                <p:spPr>
                  <a:xfrm>
                    <a:off x="3282156" y="2610485"/>
                    <a:ext cx="1620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55" name="Google Shape;1655;gaf2e114a92_0_2522"/>
                  <p:cNvSpPr/>
                  <p:nvPr/>
                </p:nvSpPr>
                <p:spPr>
                  <a:xfrm>
                    <a:off x="3444081" y="2623185"/>
                    <a:ext cx="166688" cy="168275"/>
                  </a:xfrm>
                  <a:custGeom>
                    <a:rect b="b" l="l" r="r" t="t"/>
                    <a:pathLst>
                      <a:path extrusionOk="0" h="40" w="42">
                        <a:moveTo>
                          <a:pt x="13" y="40"/>
                        </a:moveTo>
                        <a:cubicBezTo>
                          <a:pt x="5" y="37"/>
                          <a:pt x="0" y="29"/>
                          <a:pt x="0" y="21"/>
                        </a:cubicBezTo>
                        <a:cubicBezTo>
                          <a:pt x="0" y="9"/>
                          <a:pt x="10" y="0"/>
                          <a:pt x="21" y="0"/>
                        </a:cubicBezTo>
                        <a:cubicBezTo>
                          <a:pt x="33" y="0"/>
                          <a:pt x="42" y="9"/>
                          <a:pt x="42" y="21"/>
                        </a:cubicBezTo>
                        <a:cubicBezTo>
                          <a:pt x="42" y="26"/>
                          <a:pt x="40" y="31"/>
                          <a:pt x="36" y="35"/>
                        </a:cubicBezTo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56" name="Google Shape;1656;gaf2e114a92_0_2522"/>
                  <p:cNvSpPr/>
                  <p:nvPr/>
                </p:nvSpPr>
                <p:spPr>
                  <a:xfrm>
                    <a:off x="3761581" y="2610485"/>
                    <a:ext cx="163513" cy="173038"/>
                  </a:xfrm>
                  <a:custGeom>
                    <a:rect b="b" l="l" r="r" t="t"/>
                    <a:pathLst>
                      <a:path extrusionOk="0" h="41" w="41">
                        <a:moveTo>
                          <a:pt x="10" y="39"/>
                        </a:moveTo>
                        <a:cubicBezTo>
                          <a:pt x="4" y="35"/>
                          <a:pt x="0" y="28"/>
                          <a:pt x="0" y="21"/>
                        </a:cubicBezTo>
                        <a:cubicBezTo>
                          <a:pt x="0" y="9"/>
                          <a:pt x="9" y="0"/>
                          <a:pt x="20" y="0"/>
                        </a:cubicBezTo>
                        <a:cubicBezTo>
                          <a:pt x="32" y="0"/>
                          <a:pt x="41" y="9"/>
                          <a:pt x="41" y="21"/>
                        </a:cubicBezTo>
                        <a:cubicBezTo>
                          <a:pt x="41" y="30"/>
                          <a:pt x="35" y="39"/>
                          <a:pt x="25" y="41"/>
                        </a:cubicBezTo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57" name="Google Shape;1657;gaf2e114a92_0_2522"/>
                  <p:cNvSpPr/>
                  <p:nvPr/>
                </p:nvSpPr>
                <p:spPr>
                  <a:xfrm>
                    <a:off x="3925094" y="2593023"/>
                    <a:ext cx="166800" cy="1731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58" name="Google Shape;1658;gaf2e114a92_0_2522"/>
                  <p:cNvSpPr/>
                  <p:nvPr/>
                </p:nvSpPr>
                <p:spPr>
                  <a:xfrm>
                    <a:off x="4087019" y="2580323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59" name="Google Shape;1659;gaf2e114a92_0_2522"/>
                  <p:cNvSpPr/>
                  <p:nvPr/>
                </p:nvSpPr>
                <p:spPr>
                  <a:xfrm>
                    <a:off x="4253706" y="2588260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60" name="Google Shape;1660;gaf2e114a92_0_2522"/>
                  <p:cNvSpPr/>
                  <p:nvPr/>
                </p:nvSpPr>
                <p:spPr>
                  <a:xfrm>
                    <a:off x="4417219" y="2618423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61" name="Google Shape;1661;gaf2e114a92_0_2522"/>
                  <p:cNvSpPr/>
                  <p:nvPr/>
                </p:nvSpPr>
                <p:spPr>
                  <a:xfrm>
                    <a:off x="4555331" y="2788285"/>
                    <a:ext cx="158750" cy="130175"/>
                  </a:xfrm>
                  <a:custGeom>
                    <a:rect b="b" l="l" r="r" t="t"/>
                    <a:pathLst>
                      <a:path extrusionOk="0" h="31" w="40">
                        <a:moveTo>
                          <a:pt x="40" y="19"/>
                        </a:moveTo>
                        <a:cubicBezTo>
                          <a:pt x="36" y="26"/>
                          <a:pt x="29" y="31"/>
                          <a:pt x="20" y="31"/>
                        </a:cubicBezTo>
                        <a:cubicBezTo>
                          <a:pt x="9" y="31"/>
                          <a:pt x="0" y="22"/>
                          <a:pt x="0" y="10"/>
                        </a:cubicBezTo>
                        <a:cubicBezTo>
                          <a:pt x="0" y="7"/>
                          <a:pt x="0" y="3"/>
                          <a:pt x="2" y="0"/>
                        </a:cubicBezTo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62" name="Google Shape;1662;gaf2e114a92_0_2522"/>
                  <p:cNvSpPr/>
                  <p:nvPr/>
                </p:nvSpPr>
                <p:spPr>
                  <a:xfrm>
                    <a:off x="4687094" y="2643823"/>
                    <a:ext cx="158750" cy="134938"/>
                  </a:xfrm>
                  <a:custGeom>
                    <a:rect b="b" l="l" r="r" t="t"/>
                    <a:pathLst>
                      <a:path extrusionOk="0" h="32" w="40">
                        <a:moveTo>
                          <a:pt x="0" y="14"/>
                        </a:moveTo>
                        <a:cubicBezTo>
                          <a:pt x="3" y="6"/>
                          <a:pt x="10" y="0"/>
                          <a:pt x="20" y="0"/>
                        </a:cubicBezTo>
                        <a:cubicBezTo>
                          <a:pt x="31" y="0"/>
                          <a:pt x="40" y="9"/>
                          <a:pt x="40" y="21"/>
                        </a:cubicBezTo>
                        <a:cubicBezTo>
                          <a:pt x="40" y="25"/>
                          <a:pt x="39" y="28"/>
                          <a:pt x="37" y="32"/>
                        </a:cubicBezTo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63" name="Google Shape;1663;gaf2e114a92_0_2522"/>
                  <p:cNvSpPr/>
                  <p:nvPr/>
                </p:nvSpPr>
                <p:spPr>
                  <a:xfrm>
                    <a:off x="4841081" y="2610485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64" name="Google Shape;1664;gaf2e114a92_0_2522"/>
                  <p:cNvSpPr/>
                  <p:nvPr/>
                </p:nvSpPr>
                <p:spPr>
                  <a:xfrm>
                    <a:off x="5004594" y="2618423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65" name="Google Shape;1665;gaf2e114a92_0_2522"/>
                  <p:cNvSpPr/>
                  <p:nvPr/>
                </p:nvSpPr>
                <p:spPr>
                  <a:xfrm>
                    <a:off x="5171281" y="2623185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66" name="Google Shape;1666;gaf2e114a92_0_2522"/>
                  <p:cNvSpPr/>
                  <p:nvPr/>
                </p:nvSpPr>
                <p:spPr>
                  <a:xfrm>
                    <a:off x="5337969" y="2626360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67" name="Google Shape;1667;gaf2e114a92_0_2522"/>
                  <p:cNvSpPr/>
                  <p:nvPr/>
                </p:nvSpPr>
                <p:spPr>
                  <a:xfrm>
                    <a:off x="5663406" y="2727960"/>
                    <a:ext cx="146050" cy="101600"/>
                  </a:xfrm>
                  <a:custGeom>
                    <a:rect b="b" l="l" r="r" t="t"/>
                    <a:pathLst>
                      <a:path extrusionOk="0" h="24" w="37">
                        <a:moveTo>
                          <a:pt x="0" y="8"/>
                        </a:moveTo>
                        <a:cubicBezTo>
                          <a:pt x="4" y="3"/>
                          <a:pt x="10" y="0"/>
                          <a:pt x="16" y="0"/>
                        </a:cubicBezTo>
                        <a:cubicBezTo>
                          <a:pt x="28" y="0"/>
                          <a:pt x="37" y="9"/>
                          <a:pt x="37" y="21"/>
                        </a:cubicBezTo>
                        <a:cubicBezTo>
                          <a:pt x="37" y="22"/>
                          <a:pt x="37" y="23"/>
                          <a:pt x="37" y="24"/>
                        </a:cubicBezTo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68" name="Google Shape;1668;gaf2e114a92_0_2522"/>
                  <p:cNvSpPr/>
                  <p:nvPr/>
                </p:nvSpPr>
                <p:spPr>
                  <a:xfrm>
                    <a:off x="5769769" y="2613660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69" name="Google Shape;1669;gaf2e114a92_0_2522"/>
                  <p:cNvSpPr/>
                  <p:nvPr/>
                </p:nvSpPr>
                <p:spPr>
                  <a:xfrm>
                    <a:off x="5933281" y="2588260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70" name="Google Shape;1670;gaf2e114a92_0_2522"/>
                  <p:cNvSpPr/>
                  <p:nvPr/>
                </p:nvSpPr>
                <p:spPr>
                  <a:xfrm>
                    <a:off x="6099969" y="2575560"/>
                    <a:ext cx="1620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71" name="Google Shape;1671;gaf2e114a92_0_2522"/>
                  <p:cNvSpPr/>
                  <p:nvPr/>
                </p:nvSpPr>
                <p:spPr>
                  <a:xfrm>
                    <a:off x="6261894" y="2585085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72" name="Google Shape;1672;gaf2e114a92_0_2522"/>
                  <p:cNvSpPr/>
                  <p:nvPr/>
                </p:nvSpPr>
                <p:spPr>
                  <a:xfrm>
                    <a:off x="6425406" y="2605723"/>
                    <a:ext cx="166688" cy="177800"/>
                  </a:xfrm>
                  <a:custGeom>
                    <a:rect b="b" l="l" r="r" t="t"/>
                    <a:pathLst>
                      <a:path extrusionOk="0" h="42" w="42">
                        <a:moveTo>
                          <a:pt x="35" y="36"/>
                        </a:moveTo>
                        <a:cubicBezTo>
                          <a:pt x="31" y="39"/>
                          <a:pt x="26" y="42"/>
                          <a:pt x="21" y="42"/>
                        </a:cubicBezTo>
                        <a:cubicBezTo>
                          <a:pt x="9" y="42"/>
                          <a:pt x="0" y="32"/>
                          <a:pt x="0" y="21"/>
                        </a:cubicBezTo>
                        <a:cubicBezTo>
                          <a:pt x="0" y="9"/>
                          <a:pt x="9" y="0"/>
                          <a:pt x="21" y="0"/>
                        </a:cubicBezTo>
                        <a:cubicBezTo>
                          <a:pt x="32" y="0"/>
                          <a:pt x="42" y="9"/>
                          <a:pt x="42" y="21"/>
                        </a:cubicBezTo>
                        <a:cubicBezTo>
                          <a:pt x="42" y="23"/>
                          <a:pt x="41" y="26"/>
                          <a:pt x="40" y="28"/>
                        </a:cubicBezTo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73" name="Google Shape;1673;gaf2e114a92_0_2522"/>
                  <p:cNvSpPr/>
                  <p:nvPr/>
                </p:nvSpPr>
                <p:spPr>
                  <a:xfrm>
                    <a:off x="6595269" y="2677160"/>
                    <a:ext cx="150813" cy="127000"/>
                  </a:xfrm>
                  <a:custGeom>
                    <a:rect b="b" l="l" r="r" t="t"/>
                    <a:pathLst>
                      <a:path extrusionOk="0" h="30" w="38">
                        <a:moveTo>
                          <a:pt x="0" y="9"/>
                        </a:moveTo>
                        <a:cubicBezTo>
                          <a:pt x="4" y="4"/>
                          <a:pt x="10" y="0"/>
                          <a:pt x="17" y="0"/>
                        </a:cubicBezTo>
                        <a:cubicBezTo>
                          <a:pt x="28" y="0"/>
                          <a:pt x="38" y="10"/>
                          <a:pt x="38" y="21"/>
                        </a:cubicBezTo>
                        <a:cubicBezTo>
                          <a:pt x="38" y="24"/>
                          <a:pt x="37" y="27"/>
                          <a:pt x="36" y="30"/>
                        </a:cubicBezTo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74" name="Google Shape;1674;gaf2e114a92_0_2522"/>
                  <p:cNvSpPr/>
                  <p:nvPr/>
                </p:nvSpPr>
                <p:spPr>
                  <a:xfrm>
                    <a:off x="6738144" y="2626360"/>
                    <a:ext cx="168275" cy="177800"/>
                  </a:xfrm>
                  <a:custGeom>
                    <a:rect b="b" l="l" r="r" t="t"/>
                    <a:pathLst>
                      <a:path extrusionOk="0" h="42" w="42">
                        <a:moveTo>
                          <a:pt x="9" y="39"/>
                        </a:moveTo>
                        <a:cubicBezTo>
                          <a:pt x="4" y="35"/>
                          <a:pt x="0" y="28"/>
                          <a:pt x="0" y="21"/>
                        </a:cubicBezTo>
                        <a:cubicBezTo>
                          <a:pt x="0" y="10"/>
                          <a:pt x="9" y="0"/>
                          <a:pt x="21" y="0"/>
                        </a:cubicBezTo>
                        <a:cubicBezTo>
                          <a:pt x="32" y="0"/>
                          <a:pt x="42" y="10"/>
                          <a:pt x="42" y="21"/>
                        </a:cubicBezTo>
                        <a:cubicBezTo>
                          <a:pt x="42" y="32"/>
                          <a:pt x="33" y="41"/>
                          <a:pt x="22" y="42"/>
                        </a:cubicBezTo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75" name="Google Shape;1675;gaf2e114a92_0_2522"/>
                  <p:cNvSpPr/>
                  <p:nvPr/>
                </p:nvSpPr>
                <p:spPr>
                  <a:xfrm>
                    <a:off x="2666206" y="2669223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76" name="Google Shape;1676;gaf2e114a92_0_2522"/>
                  <p:cNvSpPr/>
                  <p:nvPr/>
                </p:nvSpPr>
                <p:spPr>
                  <a:xfrm>
                    <a:off x="1701006" y="2686685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77" name="Google Shape;1677;gaf2e114a92_0_2522"/>
                  <p:cNvSpPr/>
                  <p:nvPr/>
                </p:nvSpPr>
                <p:spPr>
                  <a:xfrm>
                    <a:off x="2817019" y="2740660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78" name="Google Shape;1678;gaf2e114a92_0_2522"/>
                  <p:cNvSpPr/>
                  <p:nvPr/>
                </p:nvSpPr>
                <p:spPr>
                  <a:xfrm>
                    <a:off x="2975769" y="2796223"/>
                    <a:ext cx="1635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79" name="Google Shape;1679;gaf2e114a92_0_2522"/>
                  <p:cNvSpPr/>
                  <p:nvPr/>
                </p:nvSpPr>
                <p:spPr>
                  <a:xfrm>
                    <a:off x="3142456" y="2800985"/>
                    <a:ext cx="1635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80" name="Google Shape;1680;gaf2e114a92_0_2522"/>
                  <p:cNvSpPr/>
                  <p:nvPr/>
                </p:nvSpPr>
                <p:spPr>
                  <a:xfrm>
                    <a:off x="3309144" y="2796223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81" name="Google Shape;1681;gaf2e114a92_0_2522"/>
                  <p:cNvSpPr/>
                  <p:nvPr/>
                </p:nvSpPr>
                <p:spPr>
                  <a:xfrm>
                    <a:off x="3607594" y="2664460"/>
                    <a:ext cx="162000" cy="177900"/>
                  </a:xfrm>
                  <a:prstGeom prst="ellipse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82" name="Google Shape;1682;gaf2e114a92_0_2522"/>
                  <p:cNvSpPr/>
                  <p:nvPr/>
                </p:nvSpPr>
                <p:spPr>
                  <a:xfrm>
                    <a:off x="3737769" y="2770823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83" name="Google Shape;1683;gaf2e114a92_0_2522"/>
                  <p:cNvSpPr/>
                  <p:nvPr/>
                </p:nvSpPr>
                <p:spPr>
                  <a:xfrm>
                    <a:off x="3901281" y="2796223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84" name="Google Shape;1684;gaf2e114a92_0_2522"/>
                  <p:cNvSpPr/>
                  <p:nvPr/>
                </p:nvSpPr>
                <p:spPr>
                  <a:xfrm>
                    <a:off x="4067969" y="2800985"/>
                    <a:ext cx="1620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85" name="Google Shape;1685;gaf2e114a92_0_2522"/>
                  <p:cNvSpPr/>
                  <p:nvPr/>
                </p:nvSpPr>
                <p:spPr>
                  <a:xfrm>
                    <a:off x="4229894" y="2804160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86" name="Google Shape;1686;gaf2e114a92_0_2522"/>
                  <p:cNvSpPr/>
                  <p:nvPr/>
                </p:nvSpPr>
                <p:spPr>
                  <a:xfrm>
                    <a:off x="4563269" y="2694623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87" name="Google Shape;1687;gaf2e114a92_0_2522"/>
                  <p:cNvSpPr/>
                  <p:nvPr/>
                </p:nvSpPr>
                <p:spPr>
                  <a:xfrm>
                    <a:off x="4714081" y="2766060"/>
                    <a:ext cx="1635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88" name="Google Shape;1688;gaf2e114a92_0_2522"/>
                  <p:cNvSpPr/>
                  <p:nvPr/>
                </p:nvSpPr>
                <p:spPr>
                  <a:xfrm>
                    <a:off x="4869656" y="2816860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89" name="Google Shape;1689;gaf2e114a92_0_2522"/>
                  <p:cNvSpPr/>
                  <p:nvPr/>
                </p:nvSpPr>
                <p:spPr>
                  <a:xfrm>
                    <a:off x="5036344" y="2839085"/>
                    <a:ext cx="162000" cy="1731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90" name="Google Shape;1690;gaf2e114a92_0_2522"/>
                  <p:cNvSpPr/>
                  <p:nvPr/>
                </p:nvSpPr>
                <p:spPr>
                  <a:xfrm>
                    <a:off x="5198269" y="2839085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91" name="Google Shape;1691;gaf2e114a92_0_2522"/>
                  <p:cNvSpPr/>
                  <p:nvPr/>
                </p:nvSpPr>
                <p:spPr>
                  <a:xfrm>
                    <a:off x="5364956" y="2834323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92" name="Google Shape;1692;gaf2e114a92_0_2522"/>
                  <p:cNvSpPr/>
                  <p:nvPr/>
                </p:nvSpPr>
                <p:spPr>
                  <a:xfrm>
                    <a:off x="5531644" y="2834323"/>
                    <a:ext cx="163513" cy="160338"/>
                  </a:xfrm>
                  <a:custGeom>
                    <a:rect b="b" l="l" r="r" t="t"/>
                    <a:pathLst>
                      <a:path extrusionOk="0" h="38" w="41">
                        <a:moveTo>
                          <a:pt x="41" y="21"/>
                        </a:moveTo>
                        <a:cubicBezTo>
                          <a:pt x="39" y="31"/>
                          <a:pt x="31" y="38"/>
                          <a:pt x="20" y="38"/>
                        </a:cubicBezTo>
                        <a:cubicBezTo>
                          <a:pt x="9" y="38"/>
                          <a:pt x="0" y="29"/>
                          <a:pt x="0" y="17"/>
                        </a:cubicBezTo>
                        <a:cubicBezTo>
                          <a:pt x="0" y="10"/>
                          <a:pt x="3" y="4"/>
                          <a:pt x="9" y="0"/>
                        </a:cubicBezTo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93" name="Google Shape;1693;gaf2e114a92_0_2522"/>
                  <p:cNvSpPr/>
                  <p:nvPr/>
                </p:nvSpPr>
                <p:spPr>
                  <a:xfrm>
                    <a:off x="5626894" y="2821623"/>
                    <a:ext cx="12700" cy="1588"/>
                  </a:xfrm>
                  <a:custGeom>
                    <a:rect b="b" l="l" r="r" t="t"/>
                    <a:pathLst>
                      <a:path extrusionOk="0" h="1" w="3">
                        <a:moveTo>
                          <a:pt x="0" y="0"/>
                        </a:moveTo>
                        <a:cubicBezTo>
                          <a:pt x="1" y="0"/>
                          <a:pt x="2" y="0"/>
                          <a:pt x="3" y="0"/>
                        </a:cubicBezTo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94" name="Google Shape;1694;gaf2e114a92_0_2522"/>
                  <p:cNvSpPr/>
                  <p:nvPr/>
                </p:nvSpPr>
                <p:spPr>
                  <a:xfrm>
                    <a:off x="5634831" y="2753360"/>
                    <a:ext cx="166800" cy="1746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95" name="Google Shape;1695;gaf2e114a92_0_2522"/>
                  <p:cNvSpPr/>
                  <p:nvPr/>
                </p:nvSpPr>
                <p:spPr>
                  <a:xfrm>
                    <a:off x="5798344" y="2788285"/>
                    <a:ext cx="162000" cy="1731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96" name="Google Shape;1696;gaf2e114a92_0_2522"/>
                  <p:cNvSpPr/>
                  <p:nvPr/>
                </p:nvSpPr>
                <p:spPr>
                  <a:xfrm>
                    <a:off x="5960269" y="2808923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97" name="Google Shape;1697;gaf2e114a92_0_2522"/>
                  <p:cNvSpPr/>
                  <p:nvPr/>
                </p:nvSpPr>
                <p:spPr>
                  <a:xfrm>
                    <a:off x="6123781" y="2816860"/>
                    <a:ext cx="166800" cy="1746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98" name="Google Shape;1698;gaf2e114a92_0_2522"/>
                  <p:cNvSpPr/>
                  <p:nvPr/>
                </p:nvSpPr>
                <p:spPr>
                  <a:xfrm>
                    <a:off x="6290469" y="2804160"/>
                    <a:ext cx="1620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99" name="Google Shape;1699;gaf2e114a92_0_2522"/>
                  <p:cNvSpPr/>
                  <p:nvPr/>
                </p:nvSpPr>
                <p:spPr>
                  <a:xfrm>
                    <a:off x="6452394" y="2775585"/>
                    <a:ext cx="166688" cy="177800"/>
                  </a:xfrm>
                  <a:custGeom>
                    <a:rect b="b" l="l" r="r" t="t"/>
                    <a:pathLst>
                      <a:path extrusionOk="0" h="42" w="42">
                        <a:moveTo>
                          <a:pt x="42" y="23"/>
                        </a:moveTo>
                        <a:cubicBezTo>
                          <a:pt x="41" y="34"/>
                          <a:pt x="32" y="42"/>
                          <a:pt x="21" y="42"/>
                        </a:cubicBezTo>
                        <a:cubicBezTo>
                          <a:pt x="9" y="42"/>
                          <a:pt x="0" y="33"/>
                          <a:pt x="0" y="21"/>
                        </a:cubicBezTo>
                        <a:cubicBezTo>
                          <a:pt x="0" y="10"/>
                          <a:pt x="9" y="0"/>
                          <a:pt x="21" y="0"/>
                        </a:cubicBezTo>
                        <a:cubicBezTo>
                          <a:pt x="23" y="0"/>
                          <a:pt x="25" y="1"/>
                          <a:pt x="27" y="1"/>
                        </a:cubicBezTo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00" name="Google Shape;1700;gaf2e114a92_0_2522"/>
                  <p:cNvSpPr/>
                  <p:nvPr/>
                </p:nvSpPr>
                <p:spPr>
                  <a:xfrm>
                    <a:off x="6555581" y="2699385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01" name="Google Shape;1701;gaf2e114a92_0_2522"/>
                  <p:cNvSpPr/>
                  <p:nvPr/>
                </p:nvSpPr>
                <p:spPr>
                  <a:xfrm>
                    <a:off x="6698456" y="2791460"/>
                    <a:ext cx="168300" cy="1746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02" name="Google Shape;1702;gaf2e114a92_0_2522"/>
                  <p:cNvSpPr/>
                  <p:nvPr/>
                </p:nvSpPr>
                <p:spPr>
                  <a:xfrm>
                    <a:off x="2012156" y="2788285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03" name="Google Shape;1703;gaf2e114a92_0_2522"/>
                  <p:cNvSpPr/>
                  <p:nvPr/>
                </p:nvSpPr>
                <p:spPr>
                  <a:xfrm>
                    <a:off x="1554956" y="2600960"/>
                    <a:ext cx="166800" cy="177900"/>
                  </a:xfrm>
                  <a:prstGeom prst="ellipse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04" name="Google Shape;1704;gaf2e114a92_0_2522"/>
                  <p:cNvSpPr/>
                  <p:nvPr/>
                </p:nvSpPr>
                <p:spPr>
                  <a:xfrm>
                    <a:off x="2174081" y="2783523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05" name="Google Shape;1705;gaf2e114a92_0_2522"/>
                  <p:cNvSpPr/>
                  <p:nvPr/>
                </p:nvSpPr>
                <p:spPr>
                  <a:xfrm>
                    <a:off x="2340769" y="2770823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06" name="Google Shape;1706;gaf2e114a92_0_2522"/>
                  <p:cNvSpPr/>
                  <p:nvPr/>
                </p:nvSpPr>
                <p:spPr>
                  <a:xfrm>
                    <a:off x="2499519" y="2750185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07" name="Google Shape;1707;gaf2e114a92_0_2522"/>
                  <p:cNvSpPr/>
                  <p:nvPr/>
                </p:nvSpPr>
                <p:spPr>
                  <a:xfrm>
                    <a:off x="3472656" y="2762885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08" name="Google Shape;1708;gaf2e114a92_0_2522"/>
                  <p:cNvSpPr/>
                  <p:nvPr/>
                </p:nvSpPr>
                <p:spPr>
                  <a:xfrm>
                    <a:off x="5496719" y="2661285"/>
                    <a:ext cx="166800" cy="173100"/>
                  </a:xfrm>
                  <a:prstGeom prst="ellipse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09" name="Google Shape;1709;gaf2e114a92_0_2522"/>
                  <p:cNvSpPr/>
                  <p:nvPr/>
                </p:nvSpPr>
                <p:spPr>
                  <a:xfrm>
                    <a:off x="4393406" y="2783523"/>
                    <a:ext cx="166800" cy="177900"/>
                  </a:xfrm>
                  <a:prstGeom prst="ellipse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10" name="Google Shape;1710;gaf2e114a92_0_2522"/>
                  <p:cNvSpPr/>
                  <p:nvPr/>
                </p:nvSpPr>
                <p:spPr>
                  <a:xfrm>
                    <a:off x="3729831" y="2537460"/>
                    <a:ext cx="1071563" cy="444500"/>
                  </a:xfrm>
                  <a:custGeom>
                    <a:rect b="b" l="l" r="r" t="t"/>
                    <a:pathLst>
                      <a:path extrusionOk="0" h="105" w="270">
                        <a:moveTo>
                          <a:pt x="0" y="21"/>
                        </a:moveTo>
                        <a:cubicBezTo>
                          <a:pt x="62" y="0"/>
                          <a:pt x="227" y="80"/>
                          <a:pt x="270" y="105"/>
                        </a:cubicBezTo>
                      </a:path>
                    </a:pathLst>
                  </a:custGeom>
                  <a:noFill/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11" name="Google Shape;1711;gaf2e114a92_0_2522"/>
                  <p:cNvSpPr/>
                  <p:nvPr/>
                </p:nvSpPr>
                <p:spPr>
                  <a:xfrm>
                    <a:off x="1637506" y="2572385"/>
                    <a:ext cx="1120775" cy="320675"/>
                  </a:xfrm>
                  <a:custGeom>
                    <a:rect b="b" l="l" r="r" t="t"/>
                    <a:pathLst>
                      <a:path extrusionOk="0" h="76" w="282">
                        <a:moveTo>
                          <a:pt x="0" y="0"/>
                        </a:moveTo>
                        <a:cubicBezTo>
                          <a:pt x="0" y="0"/>
                          <a:pt x="163" y="27"/>
                          <a:pt x="274" y="73"/>
                        </a:cubicBezTo>
                        <a:cubicBezTo>
                          <a:pt x="276" y="74"/>
                          <a:pt x="279" y="75"/>
                          <a:pt x="282" y="76"/>
                        </a:cubicBezTo>
                      </a:path>
                    </a:pathLst>
                  </a:custGeom>
                  <a:noFill/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12" name="Google Shape;1712;gaf2e114a92_0_2522"/>
                  <p:cNvSpPr/>
                  <p:nvPr/>
                </p:nvSpPr>
                <p:spPr>
                  <a:xfrm>
                    <a:off x="4742656" y="2423160"/>
                    <a:ext cx="1185863" cy="542925"/>
                  </a:xfrm>
                  <a:custGeom>
                    <a:rect b="b" l="l" r="r" t="t"/>
                    <a:pathLst>
                      <a:path extrusionOk="0" h="128" w="299">
                        <a:moveTo>
                          <a:pt x="0" y="49"/>
                        </a:moveTo>
                        <a:cubicBezTo>
                          <a:pt x="68" y="0"/>
                          <a:pt x="241" y="91"/>
                          <a:pt x="299" y="128"/>
                        </a:cubicBezTo>
                        <a:cubicBezTo>
                          <a:pt x="299" y="128"/>
                          <a:pt x="299" y="128"/>
                          <a:pt x="299" y="128"/>
                        </a:cubicBezTo>
                      </a:path>
                    </a:pathLst>
                  </a:custGeom>
                  <a:noFill/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13" name="Google Shape;1713;gaf2e114a92_0_2522"/>
                  <p:cNvSpPr/>
                  <p:nvPr/>
                </p:nvSpPr>
                <p:spPr>
                  <a:xfrm>
                    <a:off x="2697956" y="2458085"/>
                    <a:ext cx="1084263" cy="473075"/>
                  </a:xfrm>
                  <a:custGeom>
                    <a:rect b="b" l="l" r="r" t="t"/>
                    <a:pathLst>
                      <a:path extrusionOk="0" h="112" w="273">
                        <a:moveTo>
                          <a:pt x="0" y="41"/>
                        </a:moveTo>
                        <a:cubicBezTo>
                          <a:pt x="68" y="0"/>
                          <a:pt x="245" y="94"/>
                          <a:pt x="273" y="112"/>
                        </a:cubicBezTo>
                      </a:path>
                    </a:pathLst>
                  </a:custGeom>
                  <a:noFill/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14" name="Google Shape;1714;gaf2e114a92_0_2522"/>
                  <p:cNvSpPr/>
                  <p:nvPr/>
                </p:nvSpPr>
                <p:spPr>
                  <a:xfrm>
                    <a:off x="1669256" y="2948623"/>
                    <a:ext cx="258763" cy="46038"/>
                  </a:xfrm>
                  <a:custGeom>
                    <a:rect b="b" l="l" r="r" t="t"/>
                    <a:pathLst>
                      <a:path extrusionOk="0" h="11" w="65">
                        <a:moveTo>
                          <a:pt x="0" y="11"/>
                        </a:moveTo>
                        <a:cubicBezTo>
                          <a:pt x="0" y="11"/>
                          <a:pt x="35" y="6"/>
                          <a:pt x="65" y="0"/>
                        </a:cubicBezTo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15" name="Google Shape;1715;gaf2e114a92_0_2522"/>
                  <p:cNvSpPr/>
                  <p:nvPr/>
                </p:nvSpPr>
                <p:spPr>
                  <a:xfrm>
                    <a:off x="1705769" y="2524760"/>
                    <a:ext cx="265113" cy="165100"/>
                  </a:xfrm>
                  <a:custGeom>
                    <a:rect b="b" l="l" r="r" t="t"/>
                    <a:pathLst>
                      <a:path extrusionOk="0" h="39" w="67">
                        <a:moveTo>
                          <a:pt x="66" y="14"/>
                        </a:moveTo>
                        <a:cubicBezTo>
                          <a:pt x="64" y="5"/>
                          <a:pt x="49" y="0"/>
                          <a:pt x="31" y="3"/>
                        </a:cubicBezTo>
                        <a:cubicBezTo>
                          <a:pt x="13" y="6"/>
                          <a:pt x="0" y="16"/>
                          <a:pt x="2" y="25"/>
                        </a:cubicBezTo>
                        <a:cubicBezTo>
                          <a:pt x="4" y="34"/>
                          <a:pt x="19" y="39"/>
                          <a:pt x="37" y="36"/>
                        </a:cubicBezTo>
                        <a:cubicBezTo>
                          <a:pt x="54" y="33"/>
                          <a:pt x="67" y="23"/>
                          <a:pt x="66" y="14"/>
                        </a:cubicBezTo>
                        <a:close/>
                      </a:path>
                    </a:pathLst>
                  </a:custGeom>
                  <a:solidFill>
                    <a:srgbClr val="A8D08C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16" name="Google Shape;1716;gaf2e114a92_0_2522"/>
                  <p:cNvSpPr/>
                  <p:nvPr/>
                </p:nvSpPr>
                <p:spPr>
                  <a:xfrm>
                    <a:off x="1705769" y="2524760"/>
                    <a:ext cx="265113" cy="165100"/>
                  </a:xfrm>
                  <a:custGeom>
                    <a:rect b="b" l="l" r="r" t="t"/>
                    <a:pathLst>
                      <a:path extrusionOk="0" h="39" w="67">
                        <a:moveTo>
                          <a:pt x="66" y="14"/>
                        </a:moveTo>
                        <a:cubicBezTo>
                          <a:pt x="64" y="5"/>
                          <a:pt x="49" y="0"/>
                          <a:pt x="31" y="3"/>
                        </a:cubicBezTo>
                        <a:cubicBezTo>
                          <a:pt x="13" y="6"/>
                          <a:pt x="0" y="16"/>
                          <a:pt x="2" y="25"/>
                        </a:cubicBezTo>
                        <a:cubicBezTo>
                          <a:pt x="4" y="34"/>
                          <a:pt x="19" y="39"/>
                          <a:pt x="37" y="36"/>
                        </a:cubicBezTo>
                        <a:cubicBezTo>
                          <a:pt x="54" y="33"/>
                          <a:pt x="67" y="23"/>
                          <a:pt x="66" y="14"/>
                        </a:cubicBezTo>
                        <a:close/>
                      </a:path>
                    </a:pathLst>
                  </a:custGeom>
                  <a:noFill/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17" name="Google Shape;1717;gaf2e114a92_0_2522"/>
                  <p:cNvSpPr/>
                  <p:nvPr/>
                </p:nvSpPr>
                <p:spPr>
                  <a:xfrm>
                    <a:off x="2591594" y="2542223"/>
                    <a:ext cx="265113" cy="165100"/>
                  </a:xfrm>
                  <a:custGeom>
                    <a:rect b="b" l="l" r="r" t="t"/>
                    <a:pathLst>
                      <a:path extrusionOk="0" h="39" w="67">
                        <a:moveTo>
                          <a:pt x="65" y="14"/>
                        </a:moveTo>
                        <a:cubicBezTo>
                          <a:pt x="64" y="5"/>
                          <a:pt x="48" y="0"/>
                          <a:pt x="30" y="3"/>
                        </a:cubicBezTo>
                        <a:cubicBezTo>
                          <a:pt x="13" y="6"/>
                          <a:pt x="0" y="16"/>
                          <a:pt x="1" y="25"/>
                        </a:cubicBezTo>
                        <a:cubicBezTo>
                          <a:pt x="3" y="34"/>
                          <a:pt x="19" y="39"/>
                          <a:pt x="36" y="36"/>
                        </a:cubicBezTo>
                        <a:cubicBezTo>
                          <a:pt x="54" y="33"/>
                          <a:pt x="67" y="23"/>
                          <a:pt x="65" y="14"/>
                        </a:cubicBezTo>
                        <a:close/>
                      </a:path>
                    </a:pathLst>
                  </a:custGeom>
                  <a:solidFill>
                    <a:srgbClr val="A8D08C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18" name="Google Shape;1718;gaf2e114a92_0_2522"/>
                  <p:cNvSpPr/>
                  <p:nvPr/>
                </p:nvSpPr>
                <p:spPr>
                  <a:xfrm>
                    <a:off x="2602706" y="2656523"/>
                    <a:ext cx="103188" cy="46038"/>
                  </a:xfrm>
                  <a:custGeom>
                    <a:rect b="b" l="l" r="r" t="t"/>
                    <a:pathLst>
                      <a:path extrusionOk="0" h="11" w="26">
                        <a:moveTo>
                          <a:pt x="0" y="0"/>
                        </a:moveTo>
                        <a:cubicBezTo>
                          <a:pt x="0" y="0"/>
                          <a:pt x="4" y="11"/>
                          <a:pt x="26" y="9"/>
                        </a:cubicBezTo>
                        <a:cubicBezTo>
                          <a:pt x="26" y="9"/>
                          <a:pt x="10" y="1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19" name="Google Shape;1719;gaf2e114a92_0_2522"/>
                  <p:cNvSpPr/>
                  <p:nvPr/>
                </p:nvSpPr>
                <p:spPr>
                  <a:xfrm>
                    <a:off x="2591594" y="2542223"/>
                    <a:ext cx="265113" cy="165100"/>
                  </a:xfrm>
                  <a:custGeom>
                    <a:rect b="b" l="l" r="r" t="t"/>
                    <a:pathLst>
                      <a:path extrusionOk="0" h="39" w="67">
                        <a:moveTo>
                          <a:pt x="65" y="14"/>
                        </a:moveTo>
                        <a:cubicBezTo>
                          <a:pt x="64" y="5"/>
                          <a:pt x="48" y="0"/>
                          <a:pt x="31" y="3"/>
                        </a:cubicBezTo>
                        <a:cubicBezTo>
                          <a:pt x="13" y="6"/>
                          <a:pt x="0" y="16"/>
                          <a:pt x="2" y="25"/>
                        </a:cubicBezTo>
                        <a:cubicBezTo>
                          <a:pt x="3" y="34"/>
                          <a:pt x="19" y="39"/>
                          <a:pt x="36" y="36"/>
                        </a:cubicBezTo>
                        <a:cubicBezTo>
                          <a:pt x="54" y="33"/>
                          <a:pt x="67" y="23"/>
                          <a:pt x="65" y="14"/>
                        </a:cubicBezTo>
                        <a:close/>
                      </a:path>
                    </a:pathLst>
                  </a:custGeom>
                  <a:noFill/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20" name="Google Shape;1720;gaf2e114a92_0_2522"/>
                  <p:cNvSpPr/>
                  <p:nvPr/>
                </p:nvSpPr>
                <p:spPr>
                  <a:xfrm>
                    <a:off x="3610769" y="2534285"/>
                    <a:ext cx="266700" cy="165100"/>
                  </a:xfrm>
                  <a:custGeom>
                    <a:rect b="b" l="l" r="r" t="t"/>
                    <a:pathLst>
                      <a:path extrusionOk="0" h="39" w="67">
                        <a:moveTo>
                          <a:pt x="65" y="14"/>
                        </a:moveTo>
                        <a:cubicBezTo>
                          <a:pt x="64" y="5"/>
                          <a:pt x="48" y="0"/>
                          <a:pt x="31" y="3"/>
                        </a:cubicBezTo>
                        <a:cubicBezTo>
                          <a:pt x="13" y="6"/>
                          <a:pt x="0" y="16"/>
                          <a:pt x="2" y="25"/>
                        </a:cubicBezTo>
                        <a:cubicBezTo>
                          <a:pt x="3" y="34"/>
                          <a:pt x="19" y="39"/>
                          <a:pt x="36" y="36"/>
                        </a:cubicBezTo>
                        <a:cubicBezTo>
                          <a:pt x="54" y="33"/>
                          <a:pt x="67" y="23"/>
                          <a:pt x="65" y="14"/>
                        </a:cubicBezTo>
                        <a:close/>
                      </a:path>
                    </a:pathLst>
                  </a:custGeom>
                  <a:solidFill>
                    <a:srgbClr val="A8D08C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21" name="Google Shape;1721;gaf2e114a92_0_2522"/>
                  <p:cNvSpPr/>
                  <p:nvPr/>
                </p:nvSpPr>
                <p:spPr>
                  <a:xfrm>
                    <a:off x="3610769" y="2534285"/>
                    <a:ext cx="266700" cy="165100"/>
                  </a:xfrm>
                  <a:custGeom>
                    <a:rect b="b" l="l" r="r" t="t"/>
                    <a:pathLst>
                      <a:path extrusionOk="0" h="39" w="67">
                        <a:moveTo>
                          <a:pt x="65" y="14"/>
                        </a:moveTo>
                        <a:cubicBezTo>
                          <a:pt x="64" y="5"/>
                          <a:pt x="48" y="0"/>
                          <a:pt x="31" y="3"/>
                        </a:cubicBezTo>
                        <a:cubicBezTo>
                          <a:pt x="13" y="6"/>
                          <a:pt x="0" y="16"/>
                          <a:pt x="2" y="25"/>
                        </a:cubicBezTo>
                        <a:cubicBezTo>
                          <a:pt x="3" y="34"/>
                          <a:pt x="19" y="39"/>
                          <a:pt x="37" y="36"/>
                        </a:cubicBezTo>
                        <a:cubicBezTo>
                          <a:pt x="54" y="33"/>
                          <a:pt x="67" y="23"/>
                          <a:pt x="65" y="14"/>
                        </a:cubicBezTo>
                        <a:close/>
                      </a:path>
                    </a:pathLst>
                  </a:custGeom>
                  <a:noFill/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22" name="Google Shape;1722;gaf2e114a92_0_2522"/>
                  <p:cNvSpPr/>
                  <p:nvPr/>
                </p:nvSpPr>
                <p:spPr>
                  <a:xfrm>
                    <a:off x="4623594" y="2546985"/>
                    <a:ext cx="265113" cy="165100"/>
                  </a:xfrm>
                  <a:custGeom>
                    <a:rect b="b" l="l" r="r" t="t"/>
                    <a:pathLst>
                      <a:path extrusionOk="0" h="39" w="67">
                        <a:moveTo>
                          <a:pt x="65" y="14"/>
                        </a:moveTo>
                        <a:cubicBezTo>
                          <a:pt x="64" y="5"/>
                          <a:pt x="48" y="0"/>
                          <a:pt x="31" y="3"/>
                        </a:cubicBezTo>
                        <a:cubicBezTo>
                          <a:pt x="13" y="6"/>
                          <a:pt x="0" y="16"/>
                          <a:pt x="2" y="25"/>
                        </a:cubicBezTo>
                        <a:cubicBezTo>
                          <a:pt x="3" y="34"/>
                          <a:pt x="19" y="39"/>
                          <a:pt x="36" y="36"/>
                        </a:cubicBezTo>
                        <a:cubicBezTo>
                          <a:pt x="54" y="33"/>
                          <a:pt x="67" y="23"/>
                          <a:pt x="65" y="14"/>
                        </a:cubicBezTo>
                        <a:close/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23" name="Google Shape;1723;gaf2e114a92_0_2522"/>
                  <p:cNvSpPr/>
                  <p:nvPr/>
                </p:nvSpPr>
                <p:spPr>
                  <a:xfrm>
                    <a:off x="4623594" y="2546985"/>
                    <a:ext cx="265113" cy="165100"/>
                  </a:xfrm>
                  <a:custGeom>
                    <a:rect b="b" l="l" r="r" t="t"/>
                    <a:pathLst>
                      <a:path extrusionOk="0" h="39" w="67">
                        <a:moveTo>
                          <a:pt x="65" y="14"/>
                        </a:moveTo>
                        <a:cubicBezTo>
                          <a:pt x="64" y="5"/>
                          <a:pt x="48" y="0"/>
                          <a:pt x="31" y="3"/>
                        </a:cubicBezTo>
                        <a:cubicBezTo>
                          <a:pt x="13" y="6"/>
                          <a:pt x="0" y="16"/>
                          <a:pt x="2" y="25"/>
                        </a:cubicBezTo>
                        <a:cubicBezTo>
                          <a:pt x="3" y="34"/>
                          <a:pt x="19" y="39"/>
                          <a:pt x="37" y="36"/>
                        </a:cubicBezTo>
                        <a:cubicBezTo>
                          <a:pt x="54" y="33"/>
                          <a:pt x="67" y="23"/>
                          <a:pt x="65" y="14"/>
                        </a:cubicBezTo>
                        <a:close/>
                      </a:path>
                    </a:pathLst>
                  </a:custGeom>
                  <a:solidFill>
                    <a:srgbClr val="A8D08C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24" name="Google Shape;1724;gaf2e114a92_0_2522"/>
                  <p:cNvSpPr/>
                  <p:nvPr/>
                </p:nvSpPr>
                <p:spPr>
                  <a:xfrm>
                    <a:off x="3647281" y="2842260"/>
                    <a:ext cx="265113" cy="174625"/>
                  </a:xfrm>
                  <a:custGeom>
                    <a:rect b="b" l="l" r="r" t="t"/>
                    <a:pathLst>
                      <a:path extrusionOk="0" h="41" w="67">
                        <a:moveTo>
                          <a:pt x="65" y="29"/>
                        </a:moveTo>
                        <a:cubicBezTo>
                          <a:pt x="67" y="20"/>
                          <a:pt x="55" y="9"/>
                          <a:pt x="38" y="5"/>
                        </a:cubicBezTo>
                        <a:cubicBezTo>
                          <a:pt x="20" y="0"/>
                          <a:pt x="4" y="4"/>
                          <a:pt x="2" y="13"/>
                        </a:cubicBezTo>
                        <a:cubicBezTo>
                          <a:pt x="0" y="22"/>
                          <a:pt x="12" y="33"/>
                          <a:pt x="30" y="37"/>
                        </a:cubicBezTo>
                        <a:cubicBezTo>
                          <a:pt x="47" y="41"/>
                          <a:pt x="63" y="37"/>
                          <a:pt x="65" y="29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25" name="Google Shape;1725;gaf2e114a92_0_2522"/>
                  <p:cNvSpPr/>
                  <p:nvPr/>
                </p:nvSpPr>
                <p:spPr>
                  <a:xfrm>
                    <a:off x="3658394" y="2905760"/>
                    <a:ext cx="79375" cy="80963"/>
                  </a:xfrm>
                  <a:custGeom>
                    <a:rect b="b" l="l" r="r" t="t"/>
                    <a:pathLst>
                      <a:path extrusionOk="0" h="19" w="20">
                        <a:moveTo>
                          <a:pt x="0" y="0"/>
                        </a:moveTo>
                        <a:cubicBezTo>
                          <a:pt x="0" y="0"/>
                          <a:pt x="0" y="12"/>
                          <a:pt x="20" y="19"/>
                        </a:cubicBezTo>
                        <a:cubicBezTo>
                          <a:pt x="20" y="19"/>
                          <a:pt x="5" y="13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26" name="Google Shape;1726;gaf2e114a92_0_2522"/>
                  <p:cNvSpPr/>
                  <p:nvPr/>
                </p:nvSpPr>
                <p:spPr>
                  <a:xfrm>
                    <a:off x="3647281" y="2842260"/>
                    <a:ext cx="265113" cy="174625"/>
                  </a:xfrm>
                  <a:custGeom>
                    <a:rect b="b" l="l" r="r" t="t"/>
                    <a:pathLst>
                      <a:path extrusionOk="0" h="41" w="67">
                        <a:moveTo>
                          <a:pt x="65" y="29"/>
                        </a:moveTo>
                        <a:cubicBezTo>
                          <a:pt x="67" y="20"/>
                          <a:pt x="55" y="9"/>
                          <a:pt x="38" y="5"/>
                        </a:cubicBezTo>
                        <a:cubicBezTo>
                          <a:pt x="20" y="0"/>
                          <a:pt x="4" y="4"/>
                          <a:pt x="2" y="13"/>
                        </a:cubicBezTo>
                        <a:cubicBezTo>
                          <a:pt x="0" y="22"/>
                          <a:pt x="12" y="33"/>
                          <a:pt x="30" y="37"/>
                        </a:cubicBezTo>
                        <a:cubicBezTo>
                          <a:pt x="47" y="41"/>
                          <a:pt x="63" y="37"/>
                          <a:pt x="65" y="29"/>
                        </a:cubicBezTo>
                        <a:close/>
                      </a:path>
                    </a:pathLst>
                  </a:custGeom>
                  <a:solidFill>
                    <a:srgbClr val="A8D08C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27" name="Google Shape;1727;gaf2e114a92_0_2522"/>
                  <p:cNvSpPr/>
                  <p:nvPr/>
                </p:nvSpPr>
                <p:spPr>
                  <a:xfrm>
                    <a:off x="4647406" y="2940685"/>
                    <a:ext cx="82550" cy="79375"/>
                  </a:xfrm>
                  <a:custGeom>
                    <a:rect b="b" l="l" r="r" t="t"/>
                    <a:pathLst>
                      <a:path extrusionOk="0" h="19" w="21">
                        <a:moveTo>
                          <a:pt x="1" y="0"/>
                        </a:moveTo>
                        <a:cubicBezTo>
                          <a:pt x="1" y="0"/>
                          <a:pt x="0" y="12"/>
                          <a:pt x="21" y="19"/>
                        </a:cubicBezTo>
                        <a:cubicBezTo>
                          <a:pt x="21" y="19"/>
                          <a:pt x="5" y="14"/>
                          <a:pt x="1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28" name="Google Shape;1728;gaf2e114a92_0_2522"/>
                  <p:cNvSpPr/>
                  <p:nvPr/>
                </p:nvSpPr>
                <p:spPr>
                  <a:xfrm>
                    <a:off x="1753394" y="2859723"/>
                    <a:ext cx="266700" cy="177800"/>
                  </a:xfrm>
                  <a:custGeom>
                    <a:rect b="b" l="l" r="r" t="t"/>
                    <a:pathLst>
                      <a:path extrusionOk="0" h="42" w="67">
                        <a:moveTo>
                          <a:pt x="64" y="30"/>
                        </a:moveTo>
                        <a:cubicBezTo>
                          <a:pt x="67" y="21"/>
                          <a:pt x="55" y="10"/>
                          <a:pt x="38" y="5"/>
                        </a:cubicBezTo>
                        <a:cubicBezTo>
                          <a:pt x="21" y="0"/>
                          <a:pt x="5" y="3"/>
                          <a:pt x="2" y="12"/>
                        </a:cubicBezTo>
                        <a:cubicBezTo>
                          <a:pt x="0" y="20"/>
                          <a:pt x="11" y="32"/>
                          <a:pt x="29" y="37"/>
                        </a:cubicBezTo>
                        <a:cubicBezTo>
                          <a:pt x="46" y="42"/>
                          <a:pt x="62" y="39"/>
                          <a:pt x="64" y="30"/>
                        </a:cubicBezTo>
                        <a:close/>
                      </a:path>
                    </a:pathLst>
                  </a:custGeom>
                  <a:solidFill>
                    <a:srgbClr val="A8D08C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29" name="Google Shape;1729;gaf2e114a92_0_2522"/>
                  <p:cNvSpPr/>
                  <p:nvPr/>
                </p:nvSpPr>
                <p:spPr>
                  <a:xfrm>
                    <a:off x="1761331" y="2915285"/>
                    <a:ext cx="79375" cy="88900"/>
                  </a:xfrm>
                  <a:custGeom>
                    <a:rect b="b" l="l" r="r" t="t"/>
                    <a:pathLst>
                      <a:path extrusionOk="0" h="21" w="20">
                        <a:moveTo>
                          <a:pt x="1" y="0"/>
                        </a:moveTo>
                        <a:cubicBezTo>
                          <a:pt x="1" y="0"/>
                          <a:pt x="0" y="12"/>
                          <a:pt x="20" y="21"/>
                        </a:cubicBezTo>
                        <a:cubicBezTo>
                          <a:pt x="20" y="21"/>
                          <a:pt x="5" y="14"/>
                          <a:pt x="1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30" name="Google Shape;1730;gaf2e114a92_0_2522"/>
                  <p:cNvSpPr/>
                  <p:nvPr/>
                </p:nvSpPr>
                <p:spPr>
                  <a:xfrm>
                    <a:off x="1753394" y="2859723"/>
                    <a:ext cx="266700" cy="177800"/>
                  </a:xfrm>
                  <a:custGeom>
                    <a:rect b="b" l="l" r="r" t="t"/>
                    <a:pathLst>
                      <a:path extrusionOk="0" h="42" w="67">
                        <a:moveTo>
                          <a:pt x="64" y="30"/>
                        </a:moveTo>
                        <a:cubicBezTo>
                          <a:pt x="67" y="21"/>
                          <a:pt x="55" y="10"/>
                          <a:pt x="38" y="5"/>
                        </a:cubicBezTo>
                        <a:cubicBezTo>
                          <a:pt x="21" y="0"/>
                          <a:pt x="5" y="3"/>
                          <a:pt x="2" y="12"/>
                        </a:cubicBezTo>
                        <a:cubicBezTo>
                          <a:pt x="0" y="20"/>
                          <a:pt x="12" y="32"/>
                          <a:pt x="29" y="37"/>
                        </a:cubicBezTo>
                        <a:cubicBezTo>
                          <a:pt x="46" y="42"/>
                          <a:pt x="62" y="39"/>
                          <a:pt x="64" y="30"/>
                        </a:cubicBezTo>
                        <a:close/>
                      </a:path>
                    </a:pathLst>
                  </a:custGeom>
                  <a:noFill/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31" name="Google Shape;1731;gaf2e114a92_0_2522"/>
                  <p:cNvSpPr/>
                  <p:nvPr/>
                </p:nvSpPr>
                <p:spPr>
                  <a:xfrm>
                    <a:off x="2567781" y="2839085"/>
                    <a:ext cx="265113" cy="168275"/>
                  </a:xfrm>
                  <a:custGeom>
                    <a:rect b="b" l="l" r="r" t="t"/>
                    <a:pathLst>
                      <a:path extrusionOk="0" h="40" w="67">
                        <a:moveTo>
                          <a:pt x="65" y="13"/>
                        </a:moveTo>
                        <a:cubicBezTo>
                          <a:pt x="63" y="4"/>
                          <a:pt x="47" y="0"/>
                          <a:pt x="30" y="4"/>
                        </a:cubicBezTo>
                        <a:cubicBezTo>
                          <a:pt x="12" y="8"/>
                          <a:pt x="0" y="18"/>
                          <a:pt x="2" y="27"/>
                        </a:cubicBezTo>
                        <a:cubicBezTo>
                          <a:pt x="4" y="36"/>
                          <a:pt x="19" y="40"/>
                          <a:pt x="37" y="37"/>
                        </a:cubicBezTo>
                        <a:cubicBezTo>
                          <a:pt x="54" y="33"/>
                          <a:pt x="67" y="22"/>
                          <a:pt x="65" y="13"/>
                        </a:cubicBezTo>
                        <a:close/>
                      </a:path>
                    </a:pathLst>
                  </a:custGeom>
                  <a:solidFill>
                    <a:srgbClr val="A8D08C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32" name="Google Shape;1732;gaf2e114a92_0_2522"/>
                  <p:cNvSpPr/>
                  <p:nvPr/>
                </p:nvSpPr>
                <p:spPr>
                  <a:xfrm>
                    <a:off x="2578894" y="2961323"/>
                    <a:ext cx="107950" cy="42863"/>
                  </a:xfrm>
                  <a:custGeom>
                    <a:rect b="b" l="l" r="r" t="t"/>
                    <a:pathLst>
                      <a:path extrusionOk="0" h="10" w="27">
                        <a:moveTo>
                          <a:pt x="0" y="0"/>
                        </a:moveTo>
                        <a:cubicBezTo>
                          <a:pt x="0" y="0"/>
                          <a:pt x="5" y="10"/>
                          <a:pt x="27" y="8"/>
                        </a:cubicBezTo>
                        <a:cubicBezTo>
                          <a:pt x="27" y="8"/>
                          <a:pt x="10" y="9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33" name="Google Shape;1733;gaf2e114a92_0_2522"/>
                  <p:cNvSpPr/>
                  <p:nvPr/>
                </p:nvSpPr>
                <p:spPr>
                  <a:xfrm>
                    <a:off x="2567781" y="2839085"/>
                    <a:ext cx="265113" cy="168275"/>
                  </a:xfrm>
                  <a:custGeom>
                    <a:rect b="b" l="l" r="r" t="t"/>
                    <a:pathLst>
                      <a:path extrusionOk="0" h="40" w="67">
                        <a:moveTo>
                          <a:pt x="65" y="13"/>
                        </a:moveTo>
                        <a:cubicBezTo>
                          <a:pt x="63" y="4"/>
                          <a:pt x="47" y="0"/>
                          <a:pt x="30" y="4"/>
                        </a:cubicBezTo>
                        <a:cubicBezTo>
                          <a:pt x="12" y="8"/>
                          <a:pt x="0" y="18"/>
                          <a:pt x="2" y="27"/>
                        </a:cubicBezTo>
                        <a:cubicBezTo>
                          <a:pt x="4" y="36"/>
                          <a:pt x="20" y="40"/>
                          <a:pt x="37" y="37"/>
                        </a:cubicBezTo>
                        <a:cubicBezTo>
                          <a:pt x="54" y="33"/>
                          <a:pt x="67" y="22"/>
                          <a:pt x="65" y="13"/>
                        </a:cubicBezTo>
                        <a:close/>
                      </a:path>
                    </a:pathLst>
                  </a:custGeom>
                  <a:noFill/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34" name="Google Shape;1734;gaf2e114a92_0_2522"/>
                  <p:cNvSpPr/>
                  <p:nvPr/>
                </p:nvSpPr>
                <p:spPr>
                  <a:xfrm>
                    <a:off x="5777706" y="2534285"/>
                    <a:ext cx="258763" cy="147638"/>
                  </a:xfrm>
                  <a:custGeom>
                    <a:rect b="b" l="l" r="r" t="t"/>
                    <a:pathLst>
                      <a:path extrusionOk="0" h="35" w="65">
                        <a:moveTo>
                          <a:pt x="65" y="16"/>
                        </a:moveTo>
                        <a:cubicBezTo>
                          <a:pt x="64" y="6"/>
                          <a:pt x="50" y="0"/>
                          <a:pt x="32" y="0"/>
                        </a:cubicBezTo>
                        <a:cubicBezTo>
                          <a:pt x="14" y="1"/>
                          <a:pt x="0" y="9"/>
                          <a:pt x="0" y="19"/>
                        </a:cubicBezTo>
                        <a:cubicBezTo>
                          <a:pt x="1" y="28"/>
                          <a:pt x="15" y="35"/>
                          <a:pt x="33" y="34"/>
                        </a:cubicBezTo>
                        <a:cubicBezTo>
                          <a:pt x="51" y="33"/>
                          <a:pt x="65" y="25"/>
                          <a:pt x="65" y="16"/>
                        </a:cubicBezTo>
                        <a:close/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35" name="Google Shape;1735;gaf2e114a92_0_2522"/>
                  <p:cNvSpPr/>
                  <p:nvPr/>
                </p:nvSpPr>
                <p:spPr>
                  <a:xfrm>
                    <a:off x="5777706" y="2534285"/>
                    <a:ext cx="258763" cy="147638"/>
                  </a:xfrm>
                  <a:custGeom>
                    <a:rect b="b" l="l" r="r" t="t"/>
                    <a:pathLst>
                      <a:path extrusionOk="0" h="35" w="65">
                        <a:moveTo>
                          <a:pt x="65" y="16"/>
                        </a:moveTo>
                        <a:cubicBezTo>
                          <a:pt x="65" y="6"/>
                          <a:pt x="50" y="0"/>
                          <a:pt x="32" y="0"/>
                        </a:cubicBezTo>
                        <a:cubicBezTo>
                          <a:pt x="14" y="1"/>
                          <a:pt x="0" y="9"/>
                          <a:pt x="0" y="19"/>
                        </a:cubicBezTo>
                        <a:cubicBezTo>
                          <a:pt x="1" y="28"/>
                          <a:pt x="16" y="35"/>
                          <a:pt x="33" y="34"/>
                        </a:cubicBezTo>
                        <a:cubicBezTo>
                          <a:pt x="51" y="33"/>
                          <a:pt x="65" y="25"/>
                          <a:pt x="65" y="16"/>
                        </a:cubicBezTo>
                        <a:close/>
                      </a:path>
                    </a:pathLst>
                  </a:custGeom>
                  <a:solidFill>
                    <a:srgbClr val="A8D08C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36" name="Google Shape;1736;gaf2e114a92_0_2522"/>
                  <p:cNvSpPr/>
                  <p:nvPr/>
                </p:nvSpPr>
                <p:spPr>
                  <a:xfrm>
                    <a:off x="6576219" y="2537460"/>
                    <a:ext cx="266700" cy="165100"/>
                  </a:xfrm>
                  <a:custGeom>
                    <a:rect b="b" l="l" r="r" t="t"/>
                    <a:pathLst>
                      <a:path extrusionOk="0" h="39" w="67">
                        <a:moveTo>
                          <a:pt x="65" y="13"/>
                        </a:moveTo>
                        <a:cubicBezTo>
                          <a:pt x="63" y="4"/>
                          <a:pt x="48" y="0"/>
                          <a:pt x="30" y="3"/>
                        </a:cubicBezTo>
                        <a:cubicBezTo>
                          <a:pt x="13" y="7"/>
                          <a:pt x="0" y="17"/>
                          <a:pt x="2" y="26"/>
                        </a:cubicBezTo>
                        <a:cubicBezTo>
                          <a:pt x="3" y="35"/>
                          <a:pt x="19" y="39"/>
                          <a:pt x="37" y="36"/>
                        </a:cubicBezTo>
                        <a:cubicBezTo>
                          <a:pt x="54" y="32"/>
                          <a:pt x="67" y="22"/>
                          <a:pt x="65" y="13"/>
                        </a:cubicBezTo>
                        <a:close/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37" name="Google Shape;1737;gaf2e114a92_0_2522"/>
                  <p:cNvSpPr/>
                  <p:nvPr/>
                </p:nvSpPr>
                <p:spPr>
                  <a:xfrm>
                    <a:off x="6587331" y="2651760"/>
                    <a:ext cx="107950" cy="47625"/>
                  </a:xfrm>
                  <a:custGeom>
                    <a:rect b="b" l="l" r="r" t="t"/>
                    <a:pathLst>
                      <a:path extrusionOk="0" h="11" w="27">
                        <a:moveTo>
                          <a:pt x="0" y="0"/>
                        </a:moveTo>
                        <a:cubicBezTo>
                          <a:pt x="0" y="0"/>
                          <a:pt x="5" y="11"/>
                          <a:pt x="27" y="9"/>
                        </a:cubicBezTo>
                        <a:cubicBezTo>
                          <a:pt x="27" y="9"/>
                          <a:pt x="10" y="1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38" name="Google Shape;1738;gaf2e114a92_0_2522"/>
                  <p:cNvSpPr/>
                  <p:nvPr/>
                </p:nvSpPr>
                <p:spPr>
                  <a:xfrm>
                    <a:off x="6576219" y="2537460"/>
                    <a:ext cx="266700" cy="165100"/>
                  </a:xfrm>
                  <a:custGeom>
                    <a:rect b="b" l="l" r="r" t="t"/>
                    <a:pathLst>
                      <a:path extrusionOk="0" h="39" w="67">
                        <a:moveTo>
                          <a:pt x="65" y="13"/>
                        </a:moveTo>
                        <a:cubicBezTo>
                          <a:pt x="63" y="4"/>
                          <a:pt x="48" y="0"/>
                          <a:pt x="30" y="3"/>
                        </a:cubicBezTo>
                        <a:cubicBezTo>
                          <a:pt x="13" y="7"/>
                          <a:pt x="0" y="17"/>
                          <a:pt x="2" y="26"/>
                        </a:cubicBezTo>
                        <a:cubicBezTo>
                          <a:pt x="3" y="35"/>
                          <a:pt x="19" y="39"/>
                          <a:pt x="37" y="36"/>
                        </a:cubicBezTo>
                        <a:cubicBezTo>
                          <a:pt x="54" y="32"/>
                          <a:pt x="67" y="22"/>
                          <a:pt x="65" y="13"/>
                        </a:cubicBezTo>
                        <a:close/>
                      </a:path>
                    </a:pathLst>
                  </a:custGeom>
                  <a:solidFill>
                    <a:srgbClr val="A8D08C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39" name="Google Shape;1739;gaf2e114a92_0_2522"/>
                  <p:cNvSpPr/>
                  <p:nvPr/>
                </p:nvSpPr>
                <p:spPr>
                  <a:xfrm>
                    <a:off x="5798344" y="2948623"/>
                    <a:ext cx="82550" cy="84138"/>
                  </a:xfrm>
                  <a:custGeom>
                    <a:rect b="b" l="l" r="r" t="t"/>
                    <a:pathLst>
                      <a:path extrusionOk="0" h="20" w="21">
                        <a:moveTo>
                          <a:pt x="1" y="0"/>
                        </a:moveTo>
                        <a:cubicBezTo>
                          <a:pt x="1" y="0"/>
                          <a:pt x="0" y="12"/>
                          <a:pt x="21" y="20"/>
                        </a:cubicBezTo>
                        <a:cubicBezTo>
                          <a:pt x="21" y="20"/>
                          <a:pt x="5" y="14"/>
                          <a:pt x="1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1740" name="Google Shape;1740;gaf2e114a92_0_2522"/>
                <p:cNvSpPr/>
                <p:nvPr/>
              </p:nvSpPr>
              <p:spPr>
                <a:xfrm>
                  <a:off x="5790406" y="2889885"/>
                  <a:ext cx="265113" cy="177800"/>
                </a:xfrm>
                <a:custGeom>
                  <a:rect b="b" l="l" r="r" t="t"/>
                  <a:pathLst>
                    <a:path extrusionOk="0" h="42" w="67">
                      <a:moveTo>
                        <a:pt x="65" y="29"/>
                      </a:moveTo>
                      <a:cubicBezTo>
                        <a:pt x="67" y="20"/>
                        <a:pt x="55" y="9"/>
                        <a:pt x="38" y="5"/>
                      </a:cubicBezTo>
                      <a:cubicBezTo>
                        <a:pt x="21" y="0"/>
                        <a:pt x="5" y="3"/>
                        <a:pt x="2" y="12"/>
                      </a:cubicBezTo>
                      <a:cubicBezTo>
                        <a:pt x="0" y="21"/>
                        <a:pt x="12" y="32"/>
                        <a:pt x="29" y="37"/>
                      </a:cubicBezTo>
                      <a:cubicBezTo>
                        <a:pt x="46" y="42"/>
                        <a:pt x="62" y="38"/>
                        <a:pt x="65" y="29"/>
                      </a:cubicBezTo>
                      <a:close/>
                    </a:path>
                  </a:pathLst>
                </a:custGeom>
                <a:solidFill>
                  <a:srgbClr val="A8D08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41" name="Google Shape;1741;gaf2e114a92_0_2522"/>
                <p:cNvSpPr/>
                <p:nvPr/>
              </p:nvSpPr>
              <p:spPr>
                <a:xfrm>
                  <a:off x="6600031" y="2867660"/>
                  <a:ext cx="269875" cy="177800"/>
                </a:xfrm>
                <a:custGeom>
                  <a:rect b="b" l="l" r="r" t="t"/>
                  <a:pathLst>
                    <a:path extrusionOk="0" h="42" w="68">
                      <a:moveTo>
                        <a:pt x="65" y="31"/>
                      </a:moveTo>
                      <a:cubicBezTo>
                        <a:pt x="68" y="22"/>
                        <a:pt x="56" y="11"/>
                        <a:pt x="39" y="5"/>
                      </a:cubicBezTo>
                      <a:cubicBezTo>
                        <a:pt x="22" y="0"/>
                        <a:pt x="6" y="2"/>
                        <a:pt x="3" y="11"/>
                      </a:cubicBezTo>
                      <a:cubicBezTo>
                        <a:pt x="0" y="20"/>
                        <a:pt x="12" y="31"/>
                        <a:pt x="29" y="37"/>
                      </a:cubicBezTo>
                      <a:cubicBezTo>
                        <a:pt x="46" y="42"/>
                        <a:pt x="62" y="40"/>
                        <a:pt x="65" y="31"/>
                      </a:cubicBezTo>
                      <a:close/>
                    </a:path>
                  </a:pathLst>
                </a:custGeom>
                <a:solidFill>
                  <a:srgbClr val="A8D08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1742" name="Google Shape;1742;gaf2e114a92_0_2522"/>
            <p:cNvGrpSpPr/>
            <p:nvPr/>
          </p:nvGrpSpPr>
          <p:grpSpPr>
            <a:xfrm>
              <a:off x="1433718" y="2366558"/>
              <a:ext cx="4854575" cy="1558925"/>
              <a:chOff x="2012156" y="2867660"/>
              <a:chExt cx="4854575" cy="1558925"/>
            </a:xfrm>
          </p:grpSpPr>
          <p:sp>
            <p:nvSpPr>
              <p:cNvPr id="1743" name="Google Shape;1743;gaf2e114a92_0_2522"/>
              <p:cNvSpPr/>
              <p:nvPr/>
            </p:nvSpPr>
            <p:spPr>
              <a:xfrm>
                <a:off x="2289761" y="3293114"/>
                <a:ext cx="4347476" cy="532071"/>
              </a:xfrm>
              <a:custGeom>
                <a:rect b="b" l="l" r="r" t="t"/>
                <a:pathLst>
                  <a:path extrusionOk="0" h="635309" w="5191016">
                    <a:moveTo>
                      <a:pt x="0" y="0"/>
                    </a:moveTo>
                    <a:lnTo>
                      <a:pt x="5191016" y="0"/>
                    </a:lnTo>
                    <a:cubicBezTo>
                      <a:pt x="5189187" y="211770"/>
                      <a:pt x="5187357" y="423539"/>
                      <a:pt x="5185528" y="635309"/>
                    </a:cubicBezTo>
                    <a:lnTo>
                      <a:pt x="0" y="62989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744" name="Google Shape;1744;gaf2e114a92_0_2522"/>
              <p:cNvGrpSpPr/>
              <p:nvPr/>
            </p:nvGrpSpPr>
            <p:grpSpPr>
              <a:xfrm>
                <a:off x="2012156" y="2867660"/>
                <a:ext cx="4854575" cy="1558925"/>
                <a:chOff x="2012156" y="2867660"/>
                <a:chExt cx="4854575" cy="1558925"/>
              </a:xfrm>
            </p:grpSpPr>
            <p:sp>
              <p:nvSpPr>
                <p:cNvPr id="1745" name="Google Shape;1745;gaf2e114a92_0_2522"/>
                <p:cNvSpPr/>
                <p:nvPr/>
              </p:nvSpPr>
              <p:spPr>
                <a:xfrm>
                  <a:off x="5531644" y="3816985"/>
                  <a:ext cx="873125" cy="473075"/>
                </a:xfrm>
                <a:custGeom>
                  <a:rect b="b" l="l" r="r" t="t"/>
                  <a:pathLst>
                    <a:path extrusionOk="0" h="112" w="220">
                      <a:moveTo>
                        <a:pt x="185" y="2"/>
                      </a:moveTo>
                      <a:cubicBezTo>
                        <a:pt x="185" y="2"/>
                        <a:pt x="203" y="6"/>
                        <a:pt x="188" y="16"/>
                      </a:cubicBezTo>
                      <a:cubicBezTo>
                        <a:pt x="145" y="46"/>
                        <a:pt x="72" y="36"/>
                        <a:pt x="52" y="61"/>
                      </a:cubicBezTo>
                      <a:cubicBezTo>
                        <a:pt x="52" y="61"/>
                        <a:pt x="0" y="78"/>
                        <a:pt x="27" y="95"/>
                      </a:cubicBezTo>
                      <a:cubicBezTo>
                        <a:pt x="53" y="112"/>
                        <a:pt x="102" y="72"/>
                        <a:pt x="137" y="48"/>
                      </a:cubicBezTo>
                      <a:cubicBezTo>
                        <a:pt x="171" y="25"/>
                        <a:pt x="220" y="15"/>
                        <a:pt x="190" y="0"/>
                      </a:cubicBezTo>
                      <a:lnTo>
                        <a:pt x="185" y="2"/>
                      </a:lnTo>
                      <a:close/>
                    </a:path>
                  </a:pathLst>
                </a:custGeom>
                <a:solidFill>
                  <a:srgbClr val="EF9B2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46" name="Google Shape;1746;gaf2e114a92_0_2522"/>
                <p:cNvSpPr/>
                <p:nvPr/>
              </p:nvSpPr>
              <p:spPr>
                <a:xfrm>
                  <a:off x="4968081" y="2966085"/>
                  <a:ext cx="1143000" cy="384175"/>
                </a:xfrm>
                <a:custGeom>
                  <a:rect b="b" l="l" r="r" t="t"/>
                  <a:pathLst>
                    <a:path extrusionOk="0" h="91" w="288">
                      <a:moveTo>
                        <a:pt x="30" y="38"/>
                      </a:moveTo>
                      <a:cubicBezTo>
                        <a:pt x="30" y="38"/>
                        <a:pt x="15" y="34"/>
                        <a:pt x="18" y="20"/>
                      </a:cubicBezTo>
                      <a:cubicBezTo>
                        <a:pt x="20" y="5"/>
                        <a:pt x="79" y="0"/>
                        <a:pt x="124" y="13"/>
                      </a:cubicBezTo>
                      <a:cubicBezTo>
                        <a:pt x="170" y="26"/>
                        <a:pt x="288" y="86"/>
                        <a:pt x="201" y="91"/>
                      </a:cubicBezTo>
                      <a:cubicBezTo>
                        <a:pt x="201" y="91"/>
                        <a:pt x="197" y="88"/>
                        <a:pt x="201" y="85"/>
                      </a:cubicBezTo>
                      <a:cubicBezTo>
                        <a:pt x="201" y="85"/>
                        <a:pt x="240" y="82"/>
                        <a:pt x="219" y="67"/>
                      </a:cubicBezTo>
                      <a:cubicBezTo>
                        <a:pt x="188" y="46"/>
                        <a:pt x="168" y="32"/>
                        <a:pt x="143" y="44"/>
                      </a:cubicBezTo>
                      <a:cubicBezTo>
                        <a:pt x="110" y="58"/>
                        <a:pt x="0" y="78"/>
                        <a:pt x="30" y="38"/>
                      </a:cubicBezTo>
                      <a:close/>
                    </a:path>
                  </a:pathLst>
                </a:custGeom>
                <a:solidFill>
                  <a:srgbClr val="EF9B2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47" name="Google Shape;1747;gaf2e114a92_0_2522"/>
                <p:cNvSpPr/>
                <p:nvPr/>
              </p:nvSpPr>
              <p:spPr>
                <a:xfrm>
                  <a:off x="5750719" y="3270885"/>
                  <a:ext cx="190500" cy="76200"/>
                </a:xfrm>
                <a:custGeom>
                  <a:rect b="b" l="l" r="r" t="t"/>
                  <a:pathLst>
                    <a:path extrusionOk="0" h="18" w="48">
                      <a:moveTo>
                        <a:pt x="3" y="13"/>
                      </a:moveTo>
                      <a:cubicBezTo>
                        <a:pt x="3" y="13"/>
                        <a:pt x="37" y="15"/>
                        <a:pt x="29" y="0"/>
                      </a:cubicBezTo>
                      <a:cubicBezTo>
                        <a:pt x="29" y="0"/>
                        <a:pt x="48" y="14"/>
                        <a:pt x="3" y="18"/>
                      </a:cubicBezTo>
                      <a:cubicBezTo>
                        <a:pt x="3" y="18"/>
                        <a:pt x="0" y="16"/>
                        <a:pt x="3" y="13"/>
                      </a:cubicBezTo>
                      <a:close/>
                    </a:path>
                  </a:pathLst>
                </a:custGeom>
                <a:solidFill>
                  <a:srgbClr val="F4BB7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48" name="Google Shape;1748;gaf2e114a92_0_2522"/>
                <p:cNvSpPr/>
                <p:nvPr/>
              </p:nvSpPr>
              <p:spPr>
                <a:xfrm>
                  <a:off x="4991894" y="2986723"/>
                  <a:ext cx="285750" cy="101600"/>
                </a:xfrm>
                <a:custGeom>
                  <a:rect b="b" l="l" r="r" t="t"/>
                  <a:pathLst>
                    <a:path extrusionOk="0" h="24" w="72">
                      <a:moveTo>
                        <a:pt x="16" y="24"/>
                      </a:moveTo>
                      <a:cubicBezTo>
                        <a:pt x="16" y="24"/>
                        <a:pt x="0" y="0"/>
                        <a:pt x="72" y="2"/>
                      </a:cubicBezTo>
                      <a:cubicBezTo>
                        <a:pt x="72" y="2"/>
                        <a:pt x="16" y="8"/>
                        <a:pt x="16" y="24"/>
                      </a:cubicBezTo>
                      <a:close/>
                    </a:path>
                  </a:pathLst>
                </a:custGeom>
                <a:solidFill>
                  <a:srgbClr val="F4AA52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49" name="Google Shape;1749;gaf2e114a92_0_2522"/>
                <p:cNvSpPr/>
                <p:nvPr/>
              </p:nvSpPr>
              <p:spPr>
                <a:xfrm>
                  <a:off x="5052219" y="3004185"/>
                  <a:ext cx="127000" cy="66675"/>
                </a:xfrm>
                <a:custGeom>
                  <a:rect b="b" l="l" r="r" t="t"/>
                  <a:pathLst>
                    <a:path extrusionOk="0" h="16" w="32">
                      <a:moveTo>
                        <a:pt x="1" y="16"/>
                      </a:moveTo>
                      <a:cubicBezTo>
                        <a:pt x="1" y="16"/>
                        <a:pt x="0" y="3"/>
                        <a:pt x="32" y="0"/>
                      </a:cubicBezTo>
                      <a:cubicBezTo>
                        <a:pt x="32" y="0"/>
                        <a:pt x="6" y="3"/>
                        <a:pt x="1" y="1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50" name="Google Shape;1750;gaf2e114a92_0_2522"/>
                <p:cNvSpPr/>
                <p:nvPr/>
              </p:nvSpPr>
              <p:spPr>
                <a:xfrm>
                  <a:off x="5087144" y="2966085"/>
                  <a:ext cx="631825" cy="190500"/>
                </a:xfrm>
                <a:custGeom>
                  <a:rect b="b" l="l" r="r" t="t"/>
                  <a:pathLst>
                    <a:path extrusionOk="0" h="45" w="159">
                      <a:moveTo>
                        <a:pt x="0" y="38"/>
                      </a:moveTo>
                      <a:cubicBezTo>
                        <a:pt x="0" y="38"/>
                        <a:pt x="86" y="0"/>
                        <a:pt x="159" y="44"/>
                      </a:cubicBezTo>
                      <a:cubicBezTo>
                        <a:pt x="159" y="44"/>
                        <a:pt x="159" y="45"/>
                        <a:pt x="157" y="43"/>
                      </a:cubicBezTo>
                      <a:cubicBezTo>
                        <a:pt x="154" y="41"/>
                        <a:pt x="98" y="4"/>
                        <a:pt x="0" y="38"/>
                      </a:cubicBezTo>
                      <a:close/>
                    </a:path>
                  </a:pathLst>
                </a:custGeom>
                <a:solidFill>
                  <a:srgbClr val="74441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51" name="Google Shape;1751;gaf2e114a92_0_2522"/>
                <p:cNvSpPr/>
                <p:nvPr/>
              </p:nvSpPr>
              <p:spPr>
                <a:xfrm>
                  <a:off x="5703094" y="3143885"/>
                  <a:ext cx="15875" cy="20638"/>
                </a:xfrm>
                <a:custGeom>
                  <a:rect b="b" l="l" r="r" t="t"/>
                  <a:pathLst>
                    <a:path extrusionOk="0" h="5" w="4">
                      <a:moveTo>
                        <a:pt x="0" y="0"/>
                      </a:moveTo>
                      <a:cubicBezTo>
                        <a:pt x="0" y="0"/>
                        <a:pt x="4" y="4"/>
                        <a:pt x="4" y="2"/>
                      </a:cubicBezTo>
                      <a:cubicBezTo>
                        <a:pt x="4" y="2"/>
                        <a:pt x="4" y="5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52" name="Google Shape;1752;gaf2e114a92_0_2522"/>
                <p:cNvSpPr/>
                <p:nvPr/>
              </p:nvSpPr>
              <p:spPr>
                <a:xfrm>
                  <a:off x="5052219" y="3050223"/>
                  <a:ext cx="447675" cy="147638"/>
                </a:xfrm>
                <a:custGeom>
                  <a:rect b="b" l="l" r="r" t="t"/>
                  <a:pathLst>
                    <a:path extrusionOk="0" h="35" w="113">
                      <a:moveTo>
                        <a:pt x="8" y="35"/>
                      </a:moveTo>
                      <a:cubicBezTo>
                        <a:pt x="8" y="35"/>
                        <a:pt x="0" y="28"/>
                        <a:pt x="12" y="19"/>
                      </a:cubicBezTo>
                      <a:cubicBezTo>
                        <a:pt x="24" y="10"/>
                        <a:pt x="85" y="0"/>
                        <a:pt x="113" y="7"/>
                      </a:cubicBezTo>
                      <a:cubicBezTo>
                        <a:pt x="113" y="7"/>
                        <a:pt x="3" y="15"/>
                        <a:pt x="8" y="35"/>
                      </a:cubicBezTo>
                      <a:close/>
                    </a:path>
                  </a:pathLst>
                </a:custGeom>
                <a:solidFill>
                  <a:srgbClr val="F4AA52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53" name="Google Shape;1753;gaf2e114a92_0_2522"/>
                <p:cNvSpPr/>
                <p:nvPr/>
              </p:nvSpPr>
              <p:spPr>
                <a:xfrm>
                  <a:off x="5091906" y="3075623"/>
                  <a:ext cx="285750" cy="71438"/>
                </a:xfrm>
                <a:custGeom>
                  <a:rect b="b" l="l" r="r" t="t"/>
                  <a:pathLst>
                    <a:path extrusionOk="0" h="17" w="72">
                      <a:moveTo>
                        <a:pt x="0" y="17"/>
                      </a:moveTo>
                      <a:cubicBezTo>
                        <a:pt x="0" y="17"/>
                        <a:pt x="20" y="2"/>
                        <a:pt x="72" y="0"/>
                      </a:cubicBezTo>
                      <a:cubicBezTo>
                        <a:pt x="72" y="0"/>
                        <a:pt x="29" y="2"/>
                        <a:pt x="0" y="1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54" name="Google Shape;1754;gaf2e114a92_0_2522"/>
                <p:cNvSpPr/>
                <p:nvPr/>
              </p:nvSpPr>
              <p:spPr>
                <a:xfrm>
                  <a:off x="5738019" y="3977323"/>
                  <a:ext cx="346075" cy="96838"/>
                </a:xfrm>
                <a:custGeom>
                  <a:rect b="b" l="l" r="r" t="t"/>
                  <a:pathLst>
                    <a:path extrusionOk="0" h="23" w="87">
                      <a:moveTo>
                        <a:pt x="0" y="23"/>
                      </a:moveTo>
                      <a:cubicBezTo>
                        <a:pt x="0" y="23"/>
                        <a:pt x="69" y="6"/>
                        <a:pt x="85" y="1"/>
                      </a:cubicBezTo>
                      <a:cubicBezTo>
                        <a:pt x="85" y="1"/>
                        <a:pt x="87" y="0"/>
                        <a:pt x="86" y="1"/>
                      </a:cubicBezTo>
                      <a:cubicBezTo>
                        <a:pt x="85" y="2"/>
                        <a:pt x="5" y="23"/>
                        <a:pt x="0" y="23"/>
                      </a:cubicBezTo>
                      <a:close/>
                    </a:path>
                  </a:pathLst>
                </a:custGeom>
                <a:solidFill>
                  <a:srgbClr val="74441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55" name="Google Shape;1755;gaf2e114a92_0_2522"/>
                <p:cNvSpPr/>
                <p:nvPr/>
              </p:nvSpPr>
              <p:spPr>
                <a:xfrm>
                  <a:off x="6147594" y="3845560"/>
                  <a:ext cx="182563" cy="111125"/>
                </a:xfrm>
                <a:custGeom>
                  <a:rect b="b" l="l" r="r" t="t"/>
                  <a:pathLst>
                    <a:path extrusionOk="0" h="26" w="46">
                      <a:moveTo>
                        <a:pt x="42" y="0"/>
                      </a:moveTo>
                      <a:cubicBezTo>
                        <a:pt x="42" y="0"/>
                        <a:pt x="46" y="11"/>
                        <a:pt x="7" y="26"/>
                      </a:cubicBezTo>
                      <a:cubicBezTo>
                        <a:pt x="7" y="26"/>
                        <a:pt x="2" y="25"/>
                        <a:pt x="0" y="26"/>
                      </a:cubicBezTo>
                      <a:cubicBezTo>
                        <a:pt x="0" y="26"/>
                        <a:pt x="38" y="15"/>
                        <a:pt x="42" y="0"/>
                      </a:cubicBezTo>
                      <a:close/>
                    </a:path>
                  </a:pathLst>
                </a:custGeom>
                <a:solidFill>
                  <a:srgbClr val="F4BB7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56" name="Google Shape;1756;gaf2e114a92_0_2522"/>
                <p:cNvSpPr/>
                <p:nvPr/>
              </p:nvSpPr>
              <p:spPr>
                <a:xfrm>
                  <a:off x="6198394" y="3880485"/>
                  <a:ext cx="100013" cy="63500"/>
                </a:xfrm>
                <a:custGeom>
                  <a:rect b="b" l="l" r="r" t="t"/>
                  <a:pathLst>
                    <a:path extrusionOk="0" h="15" w="25">
                      <a:moveTo>
                        <a:pt x="25" y="0"/>
                      </a:moveTo>
                      <a:cubicBezTo>
                        <a:pt x="25" y="0"/>
                        <a:pt x="20" y="7"/>
                        <a:pt x="0" y="15"/>
                      </a:cubicBezTo>
                      <a:cubicBezTo>
                        <a:pt x="0" y="15"/>
                        <a:pt x="23" y="3"/>
                        <a:pt x="2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57" name="Google Shape;1757;gaf2e114a92_0_2522"/>
                <p:cNvSpPr/>
                <p:nvPr/>
              </p:nvSpPr>
              <p:spPr>
                <a:xfrm>
                  <a:off x="5750719" y="4002723"/>
                  <a:ext cx="166688" cy="63500"/>
                </a:xfrm>
                <a:custGeom>
                  <a:rect b="b" l="l" r="r" t="t"/>
                  <a:pathLst>
                    <a:path extrusionOk="0" h="15" w="42">
                      <a:moveTo>
                        <a:pt x="0" y="15"/>
                      </a:moveTo>
                      <a:cubicBezTo>
                        <a:pt x="0" y="15"/>
                        <a:pt x="16" y="2"/>
                        <a:pt x="42" y="0"/>
                      </a:cubicBezTo>
                      <a:cubicBezTo>
                        <a:pt x="42" y="0"/>
                        <a:pt x="21" y="4"/>
                        <a:pt x="11" y="12"/>
                      </a:cubicBezTo>
                      <a:cubicBezTo>
                        <a:pt x="11" y="12"/>
                        <a:pt x="2" y="15"/>
                        <a:pt x="0" y="15"/>
                      </a:cubicBezTo>
                      <a:close/>
                    </a:path>
                  </a:pathLst>
                </a:custGeom>
                <a:solidFill>
                  <a:srgbClr val="F4BB7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58" name="Google Shape;1758;gaf2e114a92_0_2522"/>
                <p:cNvSpPr/>
                <p:nvPr/>
              </p:nvSpPr>
              <p:spPr>
                <a:xfrm>
                  <a:off x="5766594" y="4015423"/>
                  <a:ext cx="87313" cy="38100"/>
                </a:xfrm>
                <a:custGeom>
                  <a:rect b="b" l="l" r="r" t="t"/>
                  <a:pathLst>
                    <a:path extrusionOk="0" h="9" w="22">
                      <a:moveTo>
                        <a:pt x="0" y="9"/>
                      </a:moveTo>
                      <a:cubicBezTo>
                        <a:pt x="0" y="9"/>
                        <a:pt x="15" y="1"/>
                        <a:pt x="22" y="0"/>
                      </a:cubicBezTo>
                      <a:cubicBezTo>
                        <a:pt x="22" y="0"/>
                        <a:pt x="3" y="8"/>
                        <a:pt x="0" y="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59" name="Google Shape;1759;gaf2e114a92_0_2522"/>
                <p:cNvSpPr/>
                <p:nvPr/>
              </p:nvSpPr>
              <p:spPr>
                <a:xfrm>
                  <a:off x="5587206" y="4028123"/>
                  <a:ext cx="385763" cy="185738"/>
                </a:xfrm>
                <a:custGeom>
                  <a:rect b="b" l="l" r="r" t="t"/>
                  <a:pathLst>
                    <a:path extrusionOk="0" h="44" w="97">
                      <a:moveTo>
                        <a:pt x="15" y="44"/>
                      </a:moveTo>
                      <a:cubicBezTo>
                        <a:pt x="15" y="44"/>
                        <a:pt x="0" y="37"/>
                        <a:pt x="14" y="25"/>
                      </a:cubicBezTo>
                      <a:cubicBezTo>
                        <a:pt x="27" y="13"/>
                        <a:pt x="81" y="3"/>
                        <a:pt x="97" y="0"/>
                      </a:cubicBezTo>
                      <a:cubicBezTo>
                        <a:pt x="97" y="0"/>
                        <a:pt x="3" y="30"/>
                        <a:pt x="15" y="44"/>
                      </a:cubicBezTo>
                      <a:close/>
                    </a:path>
                  </a:pathLst>
                </a:custGeom>
                <a:solidFill>
                  <a:srgbClr val="F4BB7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60" name="Google Shape;1760;gaf2e114a92_0_2522"/>
                <p:cNvSpPr/>
                <p:nvPr/>
              </p:nvSpPr>
              <p:spPr>
                <a:xfrm>
                  <a:off x="5639594" y="4066223"/>
                  <a:ext cx="190500" cy="84138"/>
                </a:xfrm>
                <a:custGeom>
                  <a:rect b="b" l="l" r="r" t="t"/>
                  <a:pathLst>
                    <a:path extrusionOk="0" h="20" w="48">
                      <a:moveTo>
                        <a:pt x="48" y="0"/>
                      </a:moveTo>
                      <a:cubicBezTo>
                        <a:pt x="48" y="0"/>
                        <a:pt x="9" y="6"/>
                        <a:pt x="0" y="20"/>
                      </a:cubicBezTo>
                      <a:cubicBezTo>
                        <a:pt x="0" y="20"/>
                        <a:pt x="14" y="7"/>
                        <a:pt x="4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61" name="Google Shape;1761;gaf2e114a92_0_2522"/>
                <p:cNvSpPr/>
                <p:nvPr/>
              </p:nvSpPr>
              <p:spPr>
                <a:xfrm>
                  <a:off x="4372769" y="3743960"/>
                  <a:ext cx="1047750" cy="555625"/>
                </a:xfrm>
                <a:custGeom>
                  <a:rect b="b" l="l" r="r" t="t"/>
                  <a:pathLst>
                    <a:path extrusionOk="0" h="131" w="264">
                      <a:moveTo>
                        <a:pt x="175" y="7"/>
                      </a:moveTo>
                      <a:cubicBezTo>
                        <a:pt x="175" y="7"/>
                        <a:pt x="237" y="6"/>
                        <a:pt x="180" y="33"/>
                      </a:cubicBezTo>
                      <a:cubicBezTo>
                        <a:pt x="123" y="60"/>
                        <a:pt x="44" y="26"/>
                        <a:pt x="33" y="55"/>
                      </a:cubicBezTo>
                      <a:cubicBezTo>
                        <a:pt x="29" y="65"/>
                        <a:pt x="32" y="72"/>
                        <a:pt x="32" y="72"/>
                      </a:cubicBezTo>
                      <a:cubicBezTo>
                        <a:pt x="32" y="72"/>
                        <a:pt x="0" y="81"/>
                        <a:pt x="16" y="106"/>
                      </a:cubicBezTo>
                      <a:cubicBezTo>
                        <a:pt x="33" y="131"/>
                        <a:pt x="91" y="107"/>
                        <a:pt x="128" y="71"/>
                      </a:cubicBezTo>
                      <a:cubicBezTo>
                        <a:pt x="165" y="36"/>
                        <a:pt x="264" y="15"/>
                        <a:pt x="176" y="0"/>
                      </a:cubicBezTo>
                      <a:lnTo>
                        <a:pt x="175" y="7"/>
                      </a:lnTo>
                      <a:close/>
                    </a:path>
                  </a:pathLst>
                </a:custGeom>
                <a:solidFill>
                  <a:srgbClr val="EF9B2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62" name="Google Shape;1762;gaf2e114a92_0_2522"/>
                <p:cNvSpPr/>
                <p:nvPr/>
              </p:nvSpPr>
              <p:spPr>
                <a:xfrm>
                  <a:off x="4496594" y="3939223"/>
                  <a:ext cx="492125" cy="114300"/>
                </a:xfrm>
                <a:custGeom>
                  <a:rect b="b" l="l" r="r" t="t"/>
                  <a:pathLst>
                    <a:path extrusionOk="0" h="27" w="124">
                      <a:moveTo>
                        <a:pt x="0" y="27"/>
                      </a:moveTo>
                      <a:cubicBezTo>
                        <a:pt x="0" y="27"/>
                        <a:pt x="39" y="23"/>
                        <a:pt x="59" y="12"/>
                      </a:cubicBezTo>
                      <a:cubicBezTo>
                        <a:pt x="78" y="2"/>
                        <a:pt x="121" y="0"/>
                        <a:pt x="122" y="1"/>
                      </a:cubicBezTo>
                      <a:cubicBezTo>
                        <a:pt x="122" y="1"/>
                        <a:pt x="124" y="0"/>
                        <a:pt x="123" y="2"/>
                      </a:cubicBezTo>
                      <a:cubicBezTo>
                        <a:pt x="123" y="2"/>
                        <a:pt x="122" y="2"/>
                        <a:pt x="122" y="2"/>
                      </a:cubicBezTo>
                      <a:cubicBezTo>
                        <a:pt x="122" y="2"/>
                        <a:pt x="81" y="1"/>
                        <a:pt x="59" y="13"/>
                      </a:cubicBezTo>
                      <a:cubicBezTo>
                        <a:pt x="38" y="25"/>
                        <a:pt x="0" y="27"/>
                        <a:pt x="0" y="27"/>
                      </a:cubicBezTo>
                      <a:close/>
                    </a:path>
                  </a:pathLst>
                </a:custGeom>
                <a:solidFill>
                  <a:srgbClr val="A4692B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63" name="Google Shape;1763;gaf2e114a92_0_2522"/>
                <p:cNvSpPr/>
                <p:nvPr/>
              </p:nvSpPr>
              <p:spPr>
                <a:xfrm>
                  <a:off x="4983956" y="3939223"/>
                  <a:ext cx="15875" cy="12700"/>
                </a:xfrm>
                <a:custGeom>
                  <a:rect b="b" l="l" r="r" t="t"/>
                  <a:pathLst>
                    <a:path extrusionOk="0" h="3" w="4">
                      <a:moveTo>
                        <a:pt x="0" y="0"/>
                      </a:moveTo>
                      <a:cubicBezTo>
                        <a:pt x="0" y="0"/>
                        <a:pt x="3" y="1"/>
                        <a:pt x="0" y="3"/>
                      </a:cubicBezTo>
                      <a:cubicBezTo>
                        <a:pt x="0" y="3"/>
                        <a:pt x="4" y="1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64" name="Google Shape;1764;gaf2e114a92_0_2522"/>
                <p:cNvSpPr/>
                <p:nvPr/>
              </p:nvSpPr>
              <p:spPr>
                <a:xfrm>
                  <a:off x="4483894" y="3909060"/>
                  <a:ext cx="274638" cy="131763"/>
                </a:xfrm>
                <a:custGeom>
                  <a:rect b="b" l="l" r="r" t="t"/>
                  <a:pathLst>
                    <a:path extrusionOk="0" h="31" w="69">
                      <a:moveTo>
                        <a:pt x="5" y="31"/>
                      </a:moveTo>
                      <a:cubicBezTo>
                        <a:pt x="5" y="31"/>
                        <a:pt x="0" y="17"/>
                        <a:pt x="13" y="9"/>
                      </a:cubicBezTo>
                      <a:cubicBezTo>
                        <a:pt x="26" y="1"/>
                        <a:pt x="69" y="6"/>
                        <a:pt x="69" y="6"/>
                      </a:cubicBezTo>
                      <a:cubicBezTo>
                        <a:pt x="69" y="6"/>
                        <a:pt x="3" y="0"/>
                        <a:pt x="5" y="31"/>
                      </a:cubicBezTo>
                      <a:close/>
                    </a:path>
                  </a:pathLst>
                </a:custGeom>
                <a:solidFill>
                  <a:srgbClr val="F4BB7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65" name="Google Shape;1765;gaf2e114a92_0_2522"/>
                <p:cNvSpPr/>
                <p:nvPr/>
              </p:nvSpPr>
              <p:spPr>
                <a:xfrm>
                  <a:off x="4388644" y="3956685"/>
                  <a:ext cx="465138" cy="244475"/>
                </a:xfrm>
                <a:custGeom>
                  <a:rect b="b" l="l" r="r" t="t"/>
                  <a:pathLst>
                    <a:path extrusionOk="0" h="58" w="117">
                      <a:moveTo>
                        <a:pt x="16" y="58"/>
                      </a:moveTo>
                      <a:cubicBezTo>
                        <a:pt x="16" y="58"/>
                        <a:pt x="1" y="43"/>
                        <a:pt x="17" y="30"/>
                      </a:cubicBezTo>
                      <a:cubicBezTo>
                        <a:pt x="32" y="17"/>
                        <a:pt x="48" y="28"/>
                        <a:pt x="79" y="14"/>
                      </a:cubicBezTo>
                      <a:cubicBezTo>
                        <a:pt x="111" y="0"/>
                        <a:pt x="117" y="2"/>
                        <a:pt x="117" y="2"/>
                      </a:cubicBezTo>
                      <a:cubicBezTo>
                        <a:pt x="117" y="2"/>
                        <a:pt x="82" y="17"/>
                        <a:pt x="73" y="23"/>
                      </a:cubicBezTo>
                      <a:cubicBezTo>
                        <a:pt x="50" y="39"/>
                        <a:pt x="0" y="26"/>
                        <a:pt x="16" y="58"/>
                      </a:cubicBezTo>
                      <a:close/>
                    </a:path>
                  </a:pathLst>
                </a:custGeom>
                <a:solidFill>
                  <a:srgbClr val="F4BB7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66" name="Google Shape;1766;gaf2e114a92_0_2522"/>
                <p:cNvSpPr/>
                <p:nvPr/>
              </p:nvSpPr>
              <p:spPr>
                <a:xfrm>
                  <a:off x="4504531" y="3934460"/>
                  <a:ext cx="90488" cy="63500"/>
                </a:xfrm>
                <a:custGeom>
                  <a:rect b="b" l="l" r="r" t="t"/>
                  <a:pathLst>
                    <a:path extrusionOk="0" h="15" w="23">
                      <a:moveTo>
                        <a:pt x="0" y="15"/>
                      </a:moveTo>
                      <a:cubicBezTo>
                        <a:pt x="0" y="15"/>
                        <a:pt x="3" y="2"/>
                        <a:pt x="23" y="0"/>
                      </a:cubicBezTo>
                      <a:cubicBezTo>
                        <a:pt x="23" y="0"/>
                        <a:pt x="6" y="2"/>
                        <a:pt x="0" y="1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67" name="Google Shape;1767;gaf2e114a92_0_2522"/>
                <p:cNvSpPr/>
                <p:nvPr/>
              </p:nvSpPr>
              <p:spPr>
                <a:xfrm>
                  <a:off x="4448969" y="4032885"/>
                  <a:ext cx="233363" cy="71438"/>
                </a:xfrm>
                <a:custGeom>
                  <a:rect b="b" l="l" r="r" t="t"/>
                  <a:pathLst>
                    <a:path extrusionOk="0" h="17" w="59">
                      <a:moveTo>
                        <a:pt x="0" y="17"/>
                      </a:moveTo>
                      <a:cubicBezTo>
                        <a:pt x="0" y="17"/>
                        <a:pt x="6" y="8"/>
                        <a:pt x="20" y="6"/>
                      </a:cubicBezTo>
                      <a:cubicBezTo>
                        <a:pt x="35" y="5"/>
                        <a:pt x="53" y="4"/>
                        <a:pt x="59" y="0"/>
                      </a:cubicBezTo>
                      <a:cubicBezTo>
                        <a:pt x="59" y="0"/>
                        <a:pt x="52" y="8"/>
                        <a:pt x="17" y="8"/>
                      </a:cubicBezTo>
                      <a:cubicBezTo>
                        <a:pt x="6" y="9"/>
                        <a:pt x="0" y="17"/>
                        <a:pt x="0" y="1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68" name="Google Shape;1768;gaf2e114a92_0_2522"/>
                <p:cNvSpPr/>
                <p:nvPr/>
              </p:nvSpPr>
              <p:spPr>
                <a:xfrm>
                  <a:off x="2726531" y="3766185"/>
                  <a:ext cx="973138" cy="660400"/>
                </a:xfrm>
                <a:custGeom>
                  <a:rect b="b" l="l" r="r" t="t"/>
                  <a:pathLst>
                    <a:path extrusionOk="0" h="156" w="245">
                      <a:moveTo>
                        <a:pt x="174" y="2"/>
                      </a:moveTo>
                      <a:cubicBezTo>
                        <a:pt x="192" y="0"/>
                        <a:pt x="231" y="7"/>
                        <a:pt x="239" y="26"/>
                      </a:cubicBezTo>
                      <a:cubicBezTo>
                        <a:pt x="245" y="43"/>
                        <a:pt x="234" y="75"/>
                        <a:pt x="165" y="78"/>
                      </a:cubicBezTo>
                      <a:cubicBezTo>
                        <a:pt x="97" y="80"/>
                        <a:pt x="58" y="156"/>
                        <a:pt x="29" y="114"/>
                      </a:cubicBezTo>
                      <a:cubicBezTo>
                        <a:pt x="0" y="72"/>
                        <a:pt x="84" y="59"/>
                        <a:pt x="84" y="59"/>
                      </a:cubicBezTo>
                      <a:cubicBezTo>
                        <a:pt x="107" y="31"/>
                        <a:pt x="137" y="46"/>
                        <a:pt x="164" y="56"/>
                      </a:cubicBezTo>
                      <a:cubicBezTo>
                        <a:pt x="190" y="66"/>
                        <a:pt x="234" y="63"/>
                        <a:pt x="234" y="35"/>
                      </a:cubicBezTo>
                      <a:cubicBezTo>
                        <a:pt x="233" y="7"/>
                        <a:pt x="174" y="8"/>
                        <a:pt x="174" y="8"/>
                      </a:cubicBezTo>
                      <a:lnTo>
                        <a:pt x="174" y="2"/>
                      </a:lnTo>
                      <a:close/>
                    </a:path>
                  </a:pathLst>
                </a:custGeom>
                <a:solidFill>
                  <a:srgbClr val="EF9B2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69" name="Google Shape;1769;gaf2e114a92_0_2522"/>
                <p:cNvSpPr/>
                <p:nvPr/>
              </p:nvSpPr>
              <p:spPr>
                <a:xfrm>
                  <a:off x="3059906" y="3997960"/>
                  <a:ext cx="325438" cy="42863"/>
                </a:xfrm>
                <a:custGeom>
                  <a:rect b="b" l="l" r="r" t="t"/>
                  <a:pathLst>
                    <a:path extrusionOk="0" h="10" w="82">
                      <a:moveTo>
                        <a:pt x="0" y="4"/>
                      </a:moveTo>
                      <a:cubicBezTo>
                        <a:pt x="0" y="4"/>
                        <a:pt x="52" y="0"/>
                        <a:pt x="80" y="9"/>
                      </a:cubicBezTo>
                      <a:cubicBezTo>
                        <a:pt x="81" y="10"/>
                        <a:pt x="82" y="8"/>
                        <a:pt x="80" y="7"/>
                      </a:cubicBezTo>
                      <a:cubicBezTo>
                        <a:pt x="77" y="6"/>
                        <a:pt x="52" y="0"/>
                        <a:pt x="0" y="4"/>
                      </a:cubicBezTo>
                      <a:close/>
                    </a:path>
                  </a:pathLst>
                </a:custGeom>
                <a:solidFill>
                  <a:srgbClr val="A4692B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70" name="Google Shape;1770;gaf2e114a92_0_2522"/>
                <p:cNvSpPr/>
                <p:nvPr/>
              </p:nvSpPr>
              <p:spPr>
                <a:xfrm>
                  <a:off x="3075781" y="3926523"/>
                  <a:ext cx="195263" cy="76200"/>
                </a:xfrm>
                <a:custGeom>
                  <a:rect b="b" l="l" r="r" t="t"/>
                  <a:pathLst>
                    <a:path extrusionOk="0" h="18" w="49">
                      <a:moveTo>
                        <a:pt x="0" y="18"/>
                      </a:moveTo>
                      <a:cubicBezTo>
                        <a:pt x="0" y="18"/>
                        <a:pt x="17" y="0"/>
                        <a:pt x="49" y="9"/>
                      </a:cubicBezTo>
                      <a:cubicBezTo>
                        <a:pt x="49" y="9"/>
                        <a:pt x="13" y="10"/>
                        <a:pt x="0" y="18"/>
                      </a:cubicBezTo>
                      <a:close/>
                    </a:path>
                  </a:pathLst>
                </a:custGeom>
                <a:solidFill>
                  <a:srgbClr val="F4BB7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71" name="Google Shape;1771;gaf2e114a92_0_2522"/>
                <p:cNvSpPr/>
                <p:nvPr/>
              </p:nvSpPr>
              <p:spPr>
                <a:xfrm>
                  <a:off x="2755106" y="4007485"/>
                  <a:ext cx="534988" cy="249238"/>
                </a:xfrm>
                <a:custGeom>
                  <a:rect b="b" l="l" r="r" t="t"/>
                  <a:pathLst>
                    <a:path extrusionOk="0" h="59" w="135">
                      <a:moveTo>
                        <a:pt x="27" y="59"/>
                      </a:moveTo>
                      <a:cubicBezTo>
                        <a:pt x="27" y="59"/>
                        <a:pt x="27" y="59"/>
                        <a:pt x="26" y="59"/>
                      </a:cubicBezTo>
                      <a:cubicBezTo>
                        <a:pt x="24" y="57"/>
                        <a:pt x="8" y="39"/>
                        <a:pt x="28" y="22"/>
                      </a:cubicBezTo>
                      <a:cubicBezTo>
                        <a:pt x="49" y="4"/>
                        <a:pt x="99" y="0"/>
                        <a:pt x="135" y="4"/>
                      </a:cubicBezTo>
                      <a:cubicBezTo>
                        <a:pt x="135" y="4"/>
                        <a:pt x="0" y="11"/>
                        <a:pt x="27" y="59"/>
                      </a:cubicBezTo>
                      <a:close/>
                    </a:path>
                  </a:pathLst>
                </a:custGeom>
                <a:solidFill>
                  <a:srgbClr val="F4BB7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72" name="Google Shape;1772;gaf2e114a92_0_2522"/>
                <p:cNvSpPr/>
                <p:nvPr/>
              </p:nvSpPr>
              <p:spPr>
                <a:xfrm>
                  <a:off x="3112294" y="3951923"/>
                  <a:ext cx="114300" cy="30163"/>
                </a:xfrm>
                <a:custGeom>
                  <a:rect b="b" l="l" r="r" t="t"/>
                  <a:pathLst>
                    <a:path extrusionOk="0" h="7" w="29">
                      <a:moveTo>
                        <a:pt x="0" y="7"/>
                      </a:moveTo>
                      <a:cubicBezTo>
                        <a:pt x="0" y="7"/>
                        <a:pt x="9" y="0"/>
                        <a:pt x="29" y="2"/>
                      </a:cubicBezTo>
                      <a:cubicBezTo>
                        <a:pt x="29" y="2"/>
                        <a:pt x="11" y="2"/>
                        <a:pt x="0" y="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73" name="Google Shape;1773;gaf2e114a92_0_2522"/>
                <p:cNvSpPr/>
                <p:nvPr/>
              </p:nvSpPr>
              <p:spPr>
                <a:xfrm>
                  <a:off x="2802731" y="4036060"/>
                  <a:ext cx="225425" cy="157163"/>
                </a:xfrm>
                <a:custGeom>
                  <a:rect b="b" l="l" r="r" t="t"/>
                  <a:pathLst>
                    <a:path extrusionOk="0" h="37" w="57">
                      <a:moveTo>
                        <a:pt x="9" y="37"/>
                      </a:moveTo>
                      <a:cubicBezTo>
                        <a:pt x="9" y="37"/>
                        <a:pt x="0" y="10"/>
                        <a:pt x="57" y="0"/>
                      </a:cubicBezTo>
                      <a:cubicBezTo>
                        <a:pt x="57" y="0"/>
                        <a:pt x="8" y="8"/>
                        <a:pt x="9" y="3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74" name="Google Shape;1774;gaf2e114a92_0_2522"/>
                <p:cNvSpPr/>
                <p:nvPr/>
              </p:nvSpPr>
              <p:spPr>
                <a:xfrm>
                  <a:off x="2056606" y="2880360"/>
                  <a:ext cx="963613" cy="444500"/>
                </a:xfrm>
                <a:custGeom>
                  <a:rect b="b" l="l" r="r" t="t"/>
                  <a:pathLst>
                    <a:path extrusionOk="0" h="105" w="243">
                      <a:moveTo>
                        <a:pt x="187" y="98"/>
                      </a:moveTo>
                      <a:cubicBezTo>
                        <a:pt x="187" y="98"/>
                        <a:pt x="193" y="98"/>
                        <a:pt x="197" y="96"/>
                      </a:cubicBezTo>
                      <a:cubicBezTo>
                        <a:pt x="206" y="92"/>
                        <a:pt x="217" y="82"/>
                        <a:pt x="211" y="68"/>
                      </a:cubicBezTo>
                      <a:cubicBezTo>
                        <a:pt x="202" y="47"/>
                        <a:pt x="154" y="46"/>
                        <a:pt x="122" y="58"/>
                      </a:cubicBezTo>
                      <a:cubicBezTo>
                        <a:pt x="90" y="71"/>
                        <a:pt x="2" y="102"/>
                        <a:pt x="0" y="47"/>
                      </a:cubicBezTo>
                      <a:cubicBezTo>
                        <a:pt x="0" y="47"/>
                        <a:pt x="3" y="34"/>
                        <a:pt x="12" y="31"/>
                      </a:cubicBezTo>
                      <a:cubicBezTo>
                        <a:pt x="12" y="31"/>
                        <a:pt x="5" y="0"/>
                        <a:pt x="74" y="14"/>
                      </a:cubicBezTo>
                      <a:cubicBezTo>
                        <a:pt x="111" y="22"/>
                        <a:pt x="129" y="34"/>
                        <a:pt x="171" y="39"/>
                      </a:cubicBezTo>
                      <a:cubicBezTo>
                        <a:pt x="212" y="44"/>
                        <a:pt x="243" y="80"/>
                        <a:pt x="201" y="102"/>
                      </a:cubicBezTo>
                      <a:cubicBezTo>
                        <a:pt x="198" y="103"/>
                        <a:pt x="194" y="104"/>
                        <a:pt x="189" y="105"/>
                      </a:cubicBezTo>
                      <a:lnTo>
                        <a:pt x="187" y="98"/>
                      </a:lnTo>
                      <a:close/>
                    </a:path>
                  </a:pathLst>
                </a:custGeom>
                <a:solidFill>
                  <a:srgbClr val="EF9B2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75" name="Google Shape;1775;gaf2e114a92_0_2522"/>
                <p:cNvSpPr/>
                <p:nvPr/>
              </p:nvSpPr>
              <p:spPr>
                <a:xfrm>
                  <a:off x="2104231" y="2986723"/>
                  <a:ext cx="547688" cy="76200"/>
                </a:xfrm>
                <a:custGeom>
                  <a:rect b="b" l="l" r="r" t="t"/>
                  <a:pathLst>
                    <a:path extrusionOk="0" h="18" w="138">
                      <a:moveTo>
                        <a:pt x="0" y="6"/>
                      </a:moveTo>
                      <a:cubicBezTo>
                        <a:pt x="0" y="6"/>
                        <a:pt x="55" y="1"/>
                        <a:pt x="89" y="9"/>
                      </a:cubicBezTo>
                      <a:cubicBezTo>
                        <a:pt x="123" y="18"/>
                        <a:pt x="132" y="18"/>
                        <a:pt x="132" y="18"/>
                      </a:cubicBezTo>
                      <a:cubicBezTo>
                        <a:pt x="132" y="18"/>
                        <a:pt x="138" y="15"/>
                        <a:pt x="133" y="16"/>
                      </a:cubicBezTo>
                      <a:cubicBezTo>
                        <a:pt x="123" y="17"/>
                        <a:pt x="94" y="10"/>
                        <a:pt x="90" y="8"/>
                      </a:cubicBezTo>
                      <a:cubicBezTo>
                        <a:pt x="79" y="5"/>
                        <a:pt x="24" y="0"/>
                        <a:pt x="0" y="6"/>
                      </a:cubicBezTo>
                      <a:close/>
                    </a:path>
                  </a:pathLst>
                </a:custGeom>
                <a:solidFill>
                  <a:srgbClr val="A4692B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76" name="Google Shape;1776;gaf2e114a92_0_2522"/>
                <p:cNvSpPr/>
                <p:nvPr/>
              </p:nvSpPr>
              <p:spPr>
                <a:xfrm>
                  <a:off x="3345656" y="3058160"/>
                  <a:ext cx="960438" cy="520700"/>
                </a:xfrm>
                <a:custGeom>
                  <a:rect b="b" l="l" r="r" t="t"/>
                  <a:pathLst>
                    <a:path extrusionOk="0" h="123" w="242">
                      <a:moveTo>
                        <a:pt x="18" y="52"/>
                      </a:moveTo>
                      <a:cubicBezTo>
                        <a:pt x="18" y="52"/>
                        <a:pt x="8" y="49"/>
                        <a:pt x="12" y="30"/>
                      </a:cubicBezTo>
                      <a:cubicBezTo>
                        <a:pt x="16" y="11"/>
                        <a:pt x="52" y="0"/>
                        <a:pt x="91" y="22"/>
                      </a:cubicBezTo>
                      <a:cubicBezTo>
                        <a:pt x="123" y="40"/>
                        <a:pt x="237" y="43"/>
                        <a:pt x="235" y="91"/>
                      </a:cubicBezTo>
                      <a:cubicBezTo>
                        <a:pt x="234" y="123"/>
                        <a:pt x="194" y="119"/>
                        <a:pt x="194" y="119"/>
                      </a:cubicBezTo>
                      <a:cubicBezTo>
                        <a:pt x="194" y="111"/>
                        <a:pt x="194" y="111"/>
                        <a:pt x="194" y="111"/>
                      </a:cubicBezTo>
                      <a:cubicBezTo>
                        <a:pt x="194" y="111"/>
                        <a:pt x="242" y="112"/>
                        <a:pt x="219" y="75"/>
                      </a:cubicBezTo>
                      <a:cubicBezTo>
                        <a:pt x="202" y="48"/>
                        <a:pt x="152" y="65"/>
                        <a:pt x="119" y="79"/>
                      </a:cubicBezTo>
                      <a:cubicBezTo>
                        <a:pt x="86" y="92"/>
                        <a:pt x="21" y="115"/>
                        <a:pt x="9" y="81"/>
                      </a:cubicBezTo>
                      <a:cubicBezTo>
                        <a:pt x="0" y="57"/>
                        <a:pt x="18" y="52"/>
                        <a:pt x="18" y="52"/>
                      </a:cubicBezTo>
                      <a:close/>
                    </a:path>
                  </a:pathLst>
                </a:custGeom>
                <a:solidFill>
                  <a:srgbClr val="EF9B2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77" name="Google Shape;1777;gaf2e114a92_0_2522"/>
                <p:cNvSpPr/>
                <p:nvPr/>
              </p:nvSpPr>
              <p:spPr>
                <a:xfrm>
                  <a:off x="2012156" y="2994660"/>
                  <a:ext cx="457200" cy="177800"/>
                </a:xfrm>
                <a:custGeom>
                  <a:rect b="b" l="l" r="r" t="t"/>
                  <a:pathLst>
                    <a:path extrusionOk="0" h="42" w="115">
                      <a:moveTo>
                        <a:pt x="23" y="42"/>
                      </a:moveTo>
                      <a:cubicBezTo>
                        <a:pt x="23" y="42"/>
                        <a:pt x="9" y="32"/>
                        <a:pt x="15" y="17"/>
                      </a:cubicBezTo>
                      <a:cubicBezTo>
                        <a:pt x="20" y="3"/>
                        <a:pt x="29" y="5"/>
                        <a:pt x="39" y="4"/>
                      </a:cubicBezTo>
                      <a:cubicBezTo>
                        <a:pt x="49" y="4"/>
                        <a:pt x="98" y="3"/>
                        <a:pt x="115" y="10"/>
                      </a:cubicBezTo>
                      <a:cubicBezTo>
                        <a:pt x="115" y="10"/>
                        <a:pt x="0" y="0"/>
                        <a:pt x="23" y="42"/>
                      </a:cubicBezTo>
                      <a:close/>
                    </a:path>
                  </a:pathLst>
                </a:custGeom>
                <a:solidFill>
                  <a:srgbClr val="F4BB7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78" name="Google Shape;1778;gaf2e114a92_0_2522"/>
                <p:cNvSpPr/>
                <p:nvPr/>
              </p:nvSpPr>
              <p:spPr>
                <a:xfrm>
                  <a:off x="2072481" y="3012123"/>
                  <a:ext cx="166688" cy="93663"/>
                </a:xfrm>
                <a:custGeom>
                  <a:rect b="b" l="l" r="r" t="t"/>
                  <a:pathLst>
                    <a:path extrusionOk="0" h="22" w="42">
                      <a:moveTo>
                        <a:pt x="0" y="22"/>
                      </a:moveTo>
                      <a:cubicBezTo>
                        <a:pt x="0" y="22"/>
                        <a:pt x="0" y="6"/>
                        <a:pt x="11" y="3"/>
                      </a:cubicBezTo>
                      <a:cubicBezTo>
                        <a:pt x="23" y="0"/>
                        <a:pt x="42" y="3"/>
                        <a:pt x="42" y="3"/>
                      </a:cubicBezTo>
                      <a:cubicBezTo>
                        <a:pt x="42" y="3"/>
                        <a:pt x="14" y="2"/>
                        <a:pt x="8" y="7"/>
                      </a:cubicBezTo>
                      <a:cubicBezTo>
                        <a:pt x="2" y="12"/>
                        <a:pt x="0" y="22"/>
                        <a:pt x="0" y="2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79" name="Google Shape;1779;gaf2e114a92_0_2522"/>
                <p:cNvSpPr/>
                <p:nvPr/>
              </p:nvSpPr>
              <p:spPr>
                <a:xfrm>
                  <a:off x="3417094" y="3223260"/>
                  <a:ext cx="560388" cy="73025"/>
                </a:xfrm>
                <a:custGeom>
                  <a:rect b="b" l="l" r="r" t="t"/>
                  <a:pathLst>
                    <a:path extrusionOk="0" h="17" w="141">
                      <a:moveTo>
                        <a:pt x="0" y="13"/>
                      </a:moveTo>
                      <a:cubicBezTo>
                        <a:pt x="0" y="13"/>
                        <a:pt x="43" y="0"/>
                        <a:pt x="78" y="8"/>
                      </a:cubicBezTo>
                      <a:cubicBezTo>
                        <a:pt x="113" y="16"/>
                        <a:pt x="138" y="14"/>
                        <a:pt x="138" y="14"/>
                      </a:cubicBezTo>
                      <a:cubicBezTo>
                        <a:pt x="138" y="14"/>
                        <a:pt x="141" y="15"/>
                        <a:pt x="137" y="16"/>
                      </a:cubicBezTo>
                      <a:cubicBezTo>
                        <a:pt x="134" y="17"/>
                        <a:pt x="88" y="12"/>
                        <a:pt x="77" y="10"/>
                      </a:cubicBezTo>
                      <a:cubicBezTo>
                        <a:pt x="67" y="7"/>
                        <a:pt x="32" y="4"/>
                        <a:pt x="0" y="13"/>
                      </a:cubicBezTo>
                      <a:close/>
                    </a:path>
                  </a:pathLst>
                </a:custGeom>
                <a:solidFill>
                  <a:srgbClr val="A4692B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80" name="Google Shape;1780;gaf2e114a92_0_2522"/>
                <p:cNvSpPr/>
                <p:nvPr/>
              </p:nvSpPr>
              <p:spPr>
                <a:xfrm>
                  <a:off x="3937794" y="3286760"/>
                  <a:ext cx="34925" cy="17463"/>
                </a:xfrm>
                <a:custGeom>
                  <a:rect b="b" l="l" r="r" t="t"/>
                  <a:pathLst>
                    <a:path extrusionOk="0" h="4" w="9">
                      <a:moveTo>
                        <a:pt x="9" y="0"/>
                      </a:moveTo>
                      <a:cubicBezTo>
                        <a:pt x="9" y="0"/>
                        <a:pt x="7" y="3"/>
                        <a:pt x="0" y="2"/>
                      </a:cubicBezTo>
                      <a:cubicBezTo>
                        <a:pt x="0" y="2"/>
                        <a:pt x="8" y="4"/>
                        <a:pt x="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81" name="Google Shape;1781;gaf2e114a92_0_2522"/>
                <p:cNvSpPr/>
                <p:nvPr/>
              </p:nvSpPr>
              <p:spPr>
                <a:xfrm>
                  <a:off x="4115594" y="3413760"/>
                  <a:ext cx="193675" cy="139700"/>
                </a:xfrm>
                <a:custGeom>
                  <a:rect b="b" l="l" r="r" t="t"/>
                  <a:pathLst>
                    <a:path extrusionOk="0" h="33" w="49">
                      <a:moveTo>
                        <a:pt x="0" y="29"/>
                      </a:moveTo>
                      <a:cubicBezTo>
                        <a:pt x="0" y="29"/>
                        <a:pt x="37" y="32"/>
                        <a:pt x="35" y="0"/>
                      </a:cubicBezTo>
                      <a:cubicBezTo>
                        <a:pt x="35" y="0"/>
                        <a:pt x="49" y="32"/>
                        <a:pt x="0" y="33"/>
                      </a:cubicBezTo>
                      <a:lnTo>
                        <a:pt x="0" y="29"/>
                      </a:lnTo>
                      <a:close/>
                    </a:path>
                  </a:pathLst>
                </a:custGeom>
                <a:solidFill>
                  <a:srgbClr val="F4BB7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82" name="Google Shape;1782;gaf2e114a92_0_2522"/>
                <p:cNvSpPr/>
                <p:nvPr/>
              </p:nvSpPr>
              <p:spPr>
                <a:xfrm>
                  <a:off x="3390106" y="3080385"/>
                  <a:ext cx="288925" cy="168275"/>
                </a:xfrm>
                <a:custGeom>
                  <a:rect b="b" l="l" r="r" t="t"/>
                  <a:pathLst>
                    <a:path extrusionOk="0" h="40" w="73">
                      <a:moveTo>
                        <a:pt x="4" y="40"/>
                      </a:moveTo>
                      <a:cubicBezTo>
                        <a:pt x="4" y="40"/>
                        <a:pt x="0" y="22"/>
                        <a:pt x="10" y="16"/>
                      </a:cubicBezTo>
                      <a:cubicBezTo>
                        <a:pt x="20" y="10"/>
                        <a:pt x="38" y="0"/>
                        <a:pt x="73" y="15"/>
                      </a:cubicBezTo>
                      <a:cubicBezTo>
                        <a:pt x="73" y="15"/>
                        <a:pt x="9" y="0"/>
                        <a:pt x="4" y="40"/>
                      </a:cubicBezTo>
                      <a:close/>
                    </a:path>
                  </a:pathLst>
                </a:custGeom>
                <a:solidFill>
                  <a:srgbClr val="F4BB7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83" name="Google Shape;1783;gaf2e114a92_0_2522"/>
                <p:cNvSpPr/>
                <p:nvPr/>
              </p:nvSpPr>
              <p:spPr>
                <a:xfrm>
                  <a:off x="3361531" y="3232785"/>
                  <a:ext cx="425450" cy="206375"/>
                </a:xfrm>
                <a:custGeom>
                  <a:rect b="b" l="l" r="r" t="t"/>
                  <a:pathLst>
                    <a:path extrusionOk="0" h="49" w="107">
                      <a:moveTo>
                        <a:pt x="13" y="49"/>
                      </a:moveTo>
                      <a:cubicBezTo>
                        <a:pt x="13" y="49"/>
                        <a:pt x="0" y="35"/>
                        <a:pt x="6" y="21"/>
                      </a:cubicBezTo>
                      <a:cubicBezTo>
                        <a:pt x="12" y="7"/>
                        <a:pt x="40" y="7"/>
                        <a:pt x="60" y="6"/>
                      </a:cubicBezTo>
                      <a:cubicBezTo>
                        <a:pt x="80" y="6"/>
                        <a:pt x="100" y="12"/>
                        <a:pt x="107" y="12"/>
                      </a:cubicBezTo>
                      <a:cubicBezTo>
                        <a:pt x="107" y="12"/>
                        <a:pt x="1" y="0"/>
                        <a:pt x="13" y="49"/>
                      </a:cubicBezTo>
                      <a:close/>
                    </a:path>
                  </a:pathLst>
                </a:custGeom>
                <a:solidFill>
                  <a:srgbClr val="F4BB7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84" name="Google Shape;1784;gaf2e114a92_0_2522"/>
                <p:cNvSpPr/>
                <p:nvPr/>
              </p:nvSpPr>
              <p:spPr>
                <a:xfrm>
                  <a:off x="3409156" y="3113723"/>
                  <a:ext cx="131763" cy="71438"/>
                </a:xfrm>
                <a:custGeom>
                  <a:rect b="b" l="l" r="r" t="t"/>
                  <a:pathLst>
                    <a:path extrusionOk="0" h="17" w="33">
                      <a:moveTo>
                        <a:pt x="0" y="17"/>
                      </a:moveTo>
                      <a:cubicBezTo>
                        <a:pt x="0" y="17"/>
                        <a:pt x="3" y="2"/>
                        <a:pt x="33" y="0"/>
                      </a:cubicBezTo>
                      <a:cubicBezTo>
                        <a:pt x="33" y="0"/>
                        <a:pt x="8" y="2"/>
                        <a:pt x="0" y="1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85" name="Google Shape;1785;gaf2e114a92_0_2522"/>
                <p:cNvSpPr/>
                <p:nvPr/>
              </p:nvSpPr>
              <p:spPr>
                <a:xfrm>
                  <a:off x="3353594" y="3261360"/>
                  <a:ext cx="195263" cy="106363"/>
                </a:xfrm>
                <a:custGeom>
                  <a:rect b="b" l="l" r="r" t="t"/>
                  <a:pathLst>
                    <a:path extrusionOk="0" h="25" w="49">
                      <a:moveTo>
                        <a:pt x="7" y="25"/>
                      </a:moveTo>
                      <a:cubicBezTo>
                        <a:pt x="7" y="25"/>
                        <a:pt x="0" y="2"/>
                        <a:pt x="49" y="0"/>
                      </a:cubicBezTo>
                      <a:cubicBezTo>
                        <a:pt x="49" y="0"/>
                        <a:pt x="7" y="1"/>
                        <a:pt x="7" y="2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86" name="Google Shape;1786;gaf2e114a92_0_2522"/>
                <p:cNvSpPr/>
                <p:nvPr/>
              </p:nvSpPr>
              <p:spPr>
                <a:xfrm>
                  <a:off x="4639469" y="2880360"/>
                  <a:ext cx="265113" cy="174625"/>
                </a:xfrm>
                <a:custGeom>
                  <a:rect b="b" l="l" r="r" t="t"/>
                  <a:pathLst>
                    <a:path extrusionOk="0" h="41" w="67">
                      <a:moveTo>
                        <a:pt x="65" y="28"/>
                      </a:moveTo>
                      <a:cubicBezTo>
                        <a:pt x="67" y="19"/>
                        <a:pt x="55" y="8"/>
                        <a:pt x="37" y="4"/>
                      </a:cubicBezTo>
                      <a:cubicBezTo>
                        <a:pt x="20" y="0"/>
                        <a:pt x="4" y="3"/>
                        <a:pt x="2" y="12"/>
                      </a:cubicBezTo>
                      <a:cubicBezTo>
                        <a:pt x="0" y="21"/>
                        <a:pt x="12" y="32"/>
                        <a:pt x="29" y="36"/>
                      </a:cubicBezTo>
                      <a:cubicBezTo>
                        <a:pt x="47" y="41"/>
                        <a:pt x="63" y="37"/>
                        <a:pt x="65" y="28"/>
                      </a:cubicBezTo>
                      <a:close/>
                    </a:path>
                  </a:pathLst>
                </a:custGeom>
                <a:solidFill>
                  <a:srgbClr val="A8D08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87" name="Google Shape;1787;gaf2e114a92_0_2522"/>
                <p:cNvSpPr/>
                <p:nvPr/>
              </p:nvSpPr>
              <p:spPr>
                <a:xfrm>
                  <a:off x="5790406" y="2889885"/>
                  <a:ext cx="265113" cy="177800"/>
                </a:xfrm>
                <a:custGeom>
                  <a:rect b="b" l="l" r="r" t="t"/>
                  <a:pathLst>
                    <a:path extrusionOk="0" h="42" w="67">
                      <a:moveTo>
                        <a:pt x="65" y="29"/>
                      </a:moveTo>
                      <a:cubicBezTo>
                        <a:pt x="67" y="20"/>
                        <a:pt x="55" y="9"/>
                        <a:pt x="38" y="5"/>
                      </a:cubicBezTo>
                      <a:cubicBezTo>
                        <a:pt x="21" y="0"/>
                        <a:pt x="5" y="3"/>
                        <a:pt x="2" y="12"/>
                      </a:cubicBezTo>
                      <a:cubicBezTo>
                        <a:pt x="0" y="21"/>
                        <a:pt x="12" y="32"/>
                        <a:pt x="29" y="37"/>
                      </a:cubicBezTo>
                      <a:cubicBezTo>
                        <a:pt x="46" y="42"/>
                        <a:pt x="62" y="38"/>
                        <a:pt x="65" y="29"/>
                      </a:cubicBezTo>
                      <a:close/>
                    </a:path>
                  </a:pathLst>
                </a:custGeom>
                <a:solidFill>
                  <a:srgbClr val="A8D08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88" name="Google Shape;1788;gaf2e114a92_0_2522"/>
                <p:cNvSpPr/>
                <p:nvPr/>
              </p:nvSpPr>
              <p:spPr>
                <a:xfrm>
                  <a:off x="6600031" y="2867660"/>
                  <a:ext cx="266700" cy="177800"/>
                </a:xfrm>
                <a:custGeom>
                  <a:rect b="b" l="l" r="r" t="t"/>
                  <a:pathLst>
                    <a:path extrusionOk="0" h="42" w="67">
                      <a:moveTo>
                        <a:pt x="65" y="31"/>
                      </a:moveTo>
                      <a:cubicBezTo>
                        <a:pt x="67" y="22"/>
                        <a:pt x="56" y="10"/>
                        <a:pt x="39" y="5"/>
                      </a:cubicBezTo>
                      <a:cubicBezTo>
                        <a:pt x="22" y="0"/>
                        <a:pt x="6" y="2"/>
                        <a:pt x="3" y="11"/>
                      </a:cubicBezTo>
                      <a:cubicBezTo>
                        <a:pt x="0" y="20"/>
                        <a:pt x="12" y="31"/>
                        <a:pt x="29" y="37"/>
                      </a:cubicBezTo>
                      <a:cubicBezTo>
                        <a:pt x="46" y="42"/>
                        <a:pt x="62" y="40"/>
                        <a:pt x="65" y="31"/>
                      </a:cubicBezTo>
                      <a:close/>
                    </a:path>
                  </a:pathLst>
                </a:custGeom>
                <a:solidFill>
                  <a:srgbClr val="A8D08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789" name="Google Shape;1789;gaf2e114a92_0_2522"/>
              <p:cNvSpPr/>
              <p:nvPr/>
            </p:nvSpPr>
            <p:spPr>
              <a:xfrm>
                <a:off x="2155824" y="3294588"/>
                <a:ext cx="261300" cy="5247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90" name="Google Shape;1790;gaf2e114a92_0_2522"/>
              <p:cNvSpPr/>
              <p:nvPr/>
            </p:nvSpPr>
            <p:spPr>
              <a:xfrm>
                <a:off x="6484145" y="3293114"/>
                <a:ext cx="261300" cy="533400"/>
              </a:xfrm>
              <a:prstGeom prst="ellipse">
                <a:avLst/>
              </a:prstGeom>
              <a:solidFill>
                <a:srgbClr val="F2AE54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6">
  <p:cSld name="TITLE_6">
    <p:spTree>
      <p:nvGrpSpPr>
        <p:cNvPr id="1791" name="Shape 1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" name="Google Shape;1792;gaf2e114a92_0_2823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793" name="Google Shape;1793;gaf2e114a92_0_2823"/>
          <p:cNvSpPr/>
          <p:nvPr/>
        </p:nvSpPr>
        <p:spPr>
          <a:xfrm>
            <a:off x="8452045" y="0"/>
            <a:ext cx="3796200" cy="1531200"/>
          </a:xfrm>
          <a:prstGeom prst="rect">
            <a:avLst/>
          </a:prstGeom>
          <a:solidFill>
            <a:srgbClr val="9DC3E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4" name="Google Shape;1794;gaf2e114a92_0_2823"/>
          <p:cNvSpPr/>
          <p:nvPr/>
        </p:nvSpPr>
        <p:spPr>
          <a:xfrm>
            <a:off x="6382982" y="0"/>
            <a:ext cx="5842054" cy="6858232"/>
          </a:xfrm>
          <a:custGeom>
            <a:rect b="b" l="l" r="r" t="t"/>
            <a:pathLst>
              <a:path extrusionOk="0" h="190295" w="206433">
                <a:moveTo>
                  <a:pt x="22050" y="0"/>
                </a:moveTo>
                <a:cubicBezTo>
                  <a:pt x="22050" y="0"/>
                  <a:pt x="0" y="36406"/>
                  <a:pt x="40424" y="70348"/>
                </a:cubicBezTo>
                <a:cubicBezTo>
                  <a:pt x="71352" y="96323"/>
                  <a:pt x="91690" y="165529"/>
                  <a:pt x="72836" y="190294"/>
                </a:cubicBezTo>
                <a:lnTo>
                  <a:pt x="206433" y="190294"/>
                </a:lnTo>
                <a:lnTo>
                  <a:pt x="206433" y="0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5" name="Google Shape;1795;gaf2e114a92_0_2823"/>
          <p:cNvSpPr/>
          <p:nvPr/>
        </p:nvSpPr>
        <p:spPr>
          <a:xfrm>
            <a:off x="6816856" y="0"/>
            <a:ext cx="5431252" cy="6858232"/>
          </a:xfrm>
          <a:custGeom>
            <a:rect b="b" l="l" r="r" t="t"/>
            <a:pathLst>
              <a:path extrusionOk="0" h="190295" w="206433">
                <a:moveTo>
                  <a:pt x="22050" y="0"/>
                </a:moveTo>
                <a:cubicBezTo>
                  <a:pt x="22050" y="0"/>
                  <a:pt x="0" y="36406"/>
                  <a:pt x="40424" y="70348"/>
                </a:cubicBezTo>
                <a:cubicBezTo>
                  <a:pt x="71352" y="96323"/>
                  <a:pt x="91690" y="165529"/>
                  <a:pt x="72836" y="190294"/>
                </a:cubicBezTo>
                <a:lnTo>
                  <a:pt x="206433" y="190294"/>
                </a:lnTo>
                <a:lnTo>
                  <a:pt x="206433" y="41428"/>
                </a:lnTo>
                <a:cubicBezTo>
                  <a:pt x="195659" y="33290"/>
                  <a:pt x="181069" y="29126"/>
                  <a:pt x="166086" y="29126"/>
                </a:cubicBezTo>
                <a:cubicBezTo>
                  <a:pt x="157579" y="29126"/>
                  <a:pt x="148944" y="30468"/>
                  <a:pt x="140810" y="33188"/>
                </a:cubicBezTo>
                <a:cubicBezTo>
                  <a:pt x="136525" y="34619"/>
                  <a:pt x="132657" y="35260"/>
                  <a:pt x="129120" y="35260"/>
                </a:cubicBezTo>
                <a:cubicBezTo>
                  <a:pt x="108896" y="35260"/>
                  <a:pt x="99447" y="14298"/>
                  <a:pt x="84294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6" name="Google Shape;1796;gaf2e114a92_0_2823"/>
          <p:cNvSpPr/>
          <p:nvPr/>
        </p:nvSpPr>
        <p:spPr>
          <a:xfrm>
            <a:off x="8463670" y="1"/>
            <a:ext cx="3796200" cy="15312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7" name="Google Shape;1797;gaf2e114a92_0_2823"/>
          <p:cNvSpPr/>
          <p:nvPr/>
        </p:nvSpPr>
        <p:spPr>
          <a:xfrm>
            <a:off x="11664642" y="-1"/>
            <a:ext cx="4278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0" lang="en-US" sz="4800" u="none" cap="none" strike="noStrike">
                <a:solidFill>
                  <a:srgbClr val="262626"/>
                </a:solidFill>
                <a:latin typeface="Comic Sans MS"/>
                <a:ea typeface="Comic Sans MS"/>
                <a:cs typeface="Comic Sans MS"/>
                <a:sym typeface="Comic Sans MS"/>
              </a:rPr>
              <a:t>9</a:t>
            </a:r>
            <a:endParaRPr b="0" i="0" sz="4800" u="none" cap="none" strike="noStrike">
              <a:solidFill>
                <a:srgbClr val="262626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798" name="Google Shape;1798;gaf2e114a92_0_2823"/>
          <p:cNvSpPr txBox="1"/>
          <p:nvPr/>
        </p:nvSpPr>
        <p:spPr>
          <a:xfrm>
            <a:off x="9646717" y="3544799"/>
            <a:ext cx="2167500" cy="2194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2000"/>
              <a:buFont typeface="Arial"/>
              <a:buNone/>
            </a:pPr>
            <a:r>
              <a:rPr b="1" i="0" lang="en-US" sz="2100" u="none" cap="none" strike="noStrike">
                <a:solidFill>
                  <a:srgbClr val="3A3838"/>
                </a:solidFill>
                <a:latin typeface="Titillium Web"/>
                <a:ea typeface="Titillium Web"/>
                <a:cs typeface="Titillium Web"/>
                <a:sym typeface="Titillium Web"/>
              </a:rPr>
              <a:t>Color Index:</a:t>
            </a:r>
            <a:endParaRPr b="0" i="0" sz="1500" u="none" cap="none" strike="noStrike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Main text</a:t>
            </a:r>
            <a:endParaRPr b="0" i="0" sz="15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CC4125"/>
                </a:solidFill>
                <a:latin typeface="Titillium Web"/>
                <a:ea typeface="Titillium Web"/>
                <a:cs typeface="Titillium Web"/>
                <a:sym typeface="Titillium Web"/>
              </a:rPr>
              <a:t>Important</a:t>
            </a:r>
            <a:endParaRPr b="0" i="0" sz="1500" u="none" cap="none" strike="noStrike">
              <a:solidFill>
                <a:srgbClr val="CC4125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27BA0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C27BA0"/>
                </a:solidFill>
                <a:latin typeface="Titillium Web"/>
                <a:ea typeface="Titillium Web"/>
                <a:cs typeface="Titillium Web"/>
                <a:sym typeface="Titillium Web"/>
              </a:rPr>
              <a:t>Girls Slides</a:t>
            </a:r>
            <a:endParaRPr b="0" i="0" sz="1500" u="none" cap="none" strike="noStrike">
              <a:solidFill>
                <a:srgbClr val="C27BA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3D85C6"/>
                </a:solidFill>
                <a:latin typeface="Titillium Web"/>
                <a:ea typeface="Titillium Web"/>
                <a:cs typeface="Titillium Web"/>
                <a:sym typeface="Titillium Web"/>
              </a:rPr>
              <a:t>Boys Slides</a:t>
            </a:r>
            <a:endParaRPr b="0" i="0" sz="1500" u="none" cap="none" strike="noStrike">
              <a:solidFill>
                <a:srgbClr val="3D85C6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3C47D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93C47D"/>
                </a:solidFill>
                <a:latin typeface="Titillium Web"/>
                <a:ea typeface="Titillium Web"/>
                <a:cs typeface="Titillium Web"/>
                <a:sym typeface="Titillium Web"/>
              </a:rPr>
              <a:t>Notes</a:t>
            </a:r>
            <a:endParaRPr b="0" i="0" sz="1500" u="none" cap="none" strike="noStrike">
              <a:solidFill>
                <a:srgbClr val="93C47D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B7B7B7"/>
                </a:solidFill>
                <a:latin typeface="Titillium Web"/>
                <a:ea typeface="Titillium Web"/>
                <a:cs typeface="Titillium Web"/>
                <a:sym typeface="Titillium Web"/>
              </a:rPr>
              <a:t>Extra</a:t>
            </a:r>
            <a:endParaRPr b="1" i="0" sz="2100" u="none" cap="none" strike="noStrike">
              <a:solidFill>
                <a:srgbClr val="B7B7B7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grpSp>
        <p:nvGrpSpPr>
          <p:cNvPr id="1799" name="Google Shape;1799;gaf2e114a92_0_2823"/>
          <p:cNvGrpSpPr/>
          <p:nvPr/>
        </p:nvGrpSpPr>
        <p:grpSpPr>
          <a:xfrm>
            <a:off x="11279852" y="-731358"/>
            <a:ext cx="1357380" cy="2067424"/>
            <a:chOff x="11279852" y="-731358"/>
            <a:chExt cx="1357380" cy="2067424"/>
          </a:xfrm>
        </p:grpSpPr>
        <p:sp>
          <p:nvSpPr>
            <p:cNvPr id="1800" name="Google Shape;1800;gaf2e114a92_0_2823"/>
            <p:cNvSpPr/>
            <p:nvPr/>
          </p:nvSpPr>
          <p:spPr>
            <a:xfrm>
              <a:off x="11279852" y="-696167"/>
              <a:ext cx="1291825" cy="1970000"/>
            </a:xfrm>
            <a:custGeom>
              <a:rect b="b" l="l" r="r" t="t"/>
              <a:pathLst>
                <a:path extrusionOk="0" h="78800" w="51673">
                  <a:moveTo>
                    <a:pt x="42850" y="1"/>
                  </a:moveTo>
                  <a:cubicBezTo>
                    <a:pt x="42070" y="1"/>
                    <a:pt x="41195" y="61"/>
                    <a:pt x="40214" y="187"/>
                  </a:cubicBezTo>
                  <a:cubicBezTo>
                    <a:pt x="34287" y="947"/>
                    <a:pt x="27751" y="2618"/>
                    <a:pt x="21794" y="5324"/>
                  </a:cubicBezTo>
                  <a:cubicBezTo>
                    <a:pt x="13374" y="9153"/>
                    <a:pt x="5988" y="15050"/>
                    <a:pt x="2645" y="23409"/>
                  </a:cubicBezTo>
                  <a:cubicBezTo>
                    <a:pt x="760" y="28151"/>
                    <a:pt x="243" y="33318"/>
                    <a:pt x="91" y="38424"/>
                  </a:cubicBezTo>
                  <a:cubicBezTo>
                    <a:pt x="0" y="42345"/>
                    <a:pt x="91" y="46449"/>
                    <a:pt x="1520" y="50157"/>
                  </a:cubicBezTo>
                  <a:cubicBezTo>
                    <a:pt x="2584" y="52893"/>
                    <a:pt x="4286" y="55324"/>
                    <a:pt x="5988" y="57665"/>
                  </a:cubicBezTo>
                  <a:cubicBezTo>
                    <a:pt x="11034" y="64747"/>
                    <a:pt x="16444" y="72103"/>
                    <a:pt x="24226" y="75993"/>
                  </a:cubicBezTo>
                  <a:cubicBezTo>
                    <a:pt x="27721" y="77726"/>
                    <a:pt x="31612" y="78699"/>
                    <a:pt x="35502" y="78790"/>
                  </a:cubicBezTo>
                  <a:cubicBezTo>
                    <a:pt x="35707" y="78796"/>
                    <a:pt x="35912" y="78799"/>
                    <a:pt x="36118" y="78799"/>
                  </a:cubicBezTo>
                  <a:cubicBezTo>
                    <a:pt x="37903" y="78799"/>
                    <a:pt x="39730" y="78547"/>
                    <a:pt x="41338" y="77756"/>
                  </a:cubicBezTo>
                  <a:cubicBezTo>
                    <a:pt x="43557" y="76662"/>
                    <a:pt x="45199" y="74595"/>
                    <a:pt x="46445" y="72407"/>
                  </a:cubicBezTo>
                  <a:cubicBezTo>
                    <a:pt x="51673" y="63288"/>
                    <a:pt x="51278" y="52163"/>
                    <a:pt x="50791" y="41677"/>
                  </a:cubicBezTo>
                  <a:cubicBezTo>
                    <a:pt x="50335" y="32011"/>
                    <a:pt x="49880" y="22375"/>
                    <a:pt x="49424" y="12770"/>
                  </a:cubicBezTo>
                  <a:cubicBezTo>
                    <a:pt x="49066" y="5637"/>
                    <a:pt x="50380" y="1"/>
                    <a:pt x="4285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1" name="Google Shape;1801;gaf2e114a92_0_2823"/>
            <p:cNvSpPr/>
            <p:nvPr/>
          </p:nvSpPr>
          <p:spPr>
            <a:xfrm flipH="1" rot="5262012">
              <a:off x="11022020" y="-260775"/>
              <a:ext cx="2023859" cy="1126258"/>
            </a:xfrm>
            <a:custGeom>
              <a:rect b="b" l="l" r="r" t="t"/>
              <a:pathLst>
                <a:path extrusionOk="0" h="32282" w="58010">
                  <a:moveTo>
                    <a:pt x="42927" y="0"/>
                  </a:moveTo>
                  <a:cubicBezTo>
                    <a:pt x="25922" y="0"/>
                    <a:pt x="791" y="1597"/>
                    <a:pt x="791" y="1597"/>
                  </a:cubicBezTo>
                  <a:lnTo>
                    <a:pt x="0" y="2084"/>
                  </a:lnTo>
                  <a:cubicBezTo>
                    <a:pt x="8845" y="33057"/>
                    <a:pt x="33427" y="32281"/>
                    <a:pt x="33427" y="32281"/>
                  </a:cubicBezTo>
                  <a:cubicBezTo>
                    <a:pt x="59476" y="28633"/>
                    <a:pt x="57995" y="1324"/>
                    <a:pt x="57995" y="1324"/>
                  </a:cubicBezTo>
                  <a:cubicBezTo>
                    <a:pt x="56846" y="338"/>
                    <a:pt x="50746" y="0"/>
                    <a:pt x="42927" y="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802" name="Google Shape;1802;gaf2e114a92_0_282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922475" y="0"/>
            <a:ext cx="1357375" cy="13573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03" name="Google Shape;1803;gaf2e114a92_0_2823"/>
          <p:cNvGrpSpPr/>
          <p:nvPr/>
        </p:nvGrpSpPr>
        <p:grpSpPr>
          <a:xfrm>
            <a:off x="0" y="-195652"/>
            <a:ext cx="6787396" cy="5008016"/>
            <a:chOff x="-3860" y="-205762"/>
            <a:chExt cx="9700437" cy="6071795"/>
          </a:xfrm>
        </p:grpSpPr>
        <p:sp>
          <p:nvSpPr>
            <p:cNvPr id="1804" name="Google Shape;1804;gaf2e114a92_0_2823"/>
            <p:cNvSpPr/>
            <p:nvPr/>
          </p:nvSpPr>
          <p:spPr>
            <a:xfrm>
              <a:off x="4260068" y="2425508"/>
              <a:ext cx="2412165" cy="3222311"/>
            </a:xfrm>
            <a:custGeom>
              <a:rect b="b" l="l" r="r" t="t"/>
              <a:pathLst>
                <a:path extrusionOk="0" h="397" w="317">
                  <a:moveTo>
                    <a:pt x="0" y="296"/>
                  </a:moveTo>
                  <a:cubicBezTo>
                    <a:pt x="112" y="327"/>
                    <a:pt x="225" y="362"/>
                    <a:pt x="314" y="395"/>
                  </a:cubicBezTo>
                  <a:cubicBezTo>
                    <a:pt x="317" y="397"/>
                    <a:pt x="317" y="397"/>
                    <a:pt x="317" y="397"/>
                  </a:cubicBezTo>
                  <a:cubicBezTo>
                    <a:pt x="317" y="59"/>
                    <a:pt x="317" y="59"/>
                    <a:pt x="317" y="59"/>
                  </a:cubicBezTo>
                  <a:cubicBezTo>
                    <a:pt x="317" y="59"/>
                    <a:pt x="252" y="43"/>
                    <a:pt x="166" y="28"/>
                  </a:cubicBezTo>
                  <a:cubicBezTo>
                    <a:pt x="148" y="26"/>
                    <a:pt x="145" y="13"/>
                    <a:pt x="142" y="12"/>
                  </a:cubicBezTo>
                  <a:cubicBezTo>
                    <a:pt x="121" y="20"/>
                    <a:pt x="111" y="19"/>
                    <a:pt x="93" y="17"/>
                  </a:cubicBezTo>
                  <a:cubicBezTo>
                    <a:pt x="77" y="15"/>
                    <a:pt x="65" y="12"/>
                    <a:pt x="55" y="1"/>
                  </a:cubicBezTo>
                  <a:cubicBezTo>
                    <a:pt x="54" y="0"/>
                    <a:pt x="43" y="11"/>
                    <a:pt x="28" y="10"/>
                  </a:cubicBezTo>
                  <a:cubicBezTo>
                    <a:pt x="19" y="9"/>
                    <a:pt x="9" y="8"/>
                    <a:pt x="0" y="7"/>
                  </a:cubicBezTo>
                  <a:lnTo>
                    <a:pt x="0" y="296"/>
                  </a:lnTo>
                  <a:close/>
                </a:path>
              </a:pathLst>
            </a:custGeom>
            <a:solidFill>
              <a:srgbClr val="FEE4D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5" name="Google Shape;1805;gaf2e114a92_0_2823"/>
            <p:cNvSpPr/>
            <p:nvPr/>
          </p:nvSpPr>
          <p:spPr>
            <a:xfrm>
              <a:off x="-3860" y="1705658"/>
              <a:ext cx="8990797" cy="3127895"/>
            </a:xfrm>
            <a:custGeom>
              <a:rect b="b" l="l" r="r" t="t"/>
              <a:pathLst>
                <a:path extrusionOk="0" h="385" w="1181">
                  <a:moveTo>
                    <a:pt x="420" y="5"/>
                  </a:moveTo>
                  <a:cubicBezTo>
                    <a:pt x="277" y="0"/>
                    <a:pt x="85" y="26"/>
                    <a:pt x="0" y="39"/>
                  </a:cubicBezTo>
                  <a:cubicBezTo>
                    <a:pt x="0" y="247"/>
                    <a:pt x="0" y="247"/>
                    <a:pt x="0" y="247"/>
                  </a:cubicBezTo>
                  <a:cubicBezTo>
                    <a:pt x="49" y="255"/>
                    <a:pt x="135" y="272"/>
                    <a:pt x="231" y="296"/>
                  </a:cubicBezTo>
                  <a:cubicBezTo>
                    <a:pt x="324" y="319"/>
                    <a:pt x="439" y="351"/>
                    <a:pt x="560" y="385"/>
                  </a:cubicBezTo>
                  <a:cubicBezTo>
                    <a:pt x="560" y="96"/>
                    <a:pt x="560" y="96"/>
                    <a:pt x="560" y="96"/>
                  </a:cubicBezTo>
                  <a:cubicBezTo>
                    <a:pt x="569" y="97"/>
                    <a:pt x="579" y="98"/>
                    <a:pt x="588" y="99"/>
                  </a:cubicBezTo>
                  <a:cubicBezTo>
                    <a:pt x="588" y="99"/>
                    <a:pt x="588" y="99"/>
                    <a:pt x="588" y="99"/>
                  </a:cubicBezTo>
                  <a:cubicBezTo>
                    <a:pt x="603" y="100"/>
                    <a:pt x="614" y="89"/>
                    <a:pt x="615" y="90"/>
                  </a:cubicBezTo>
                  <a:cubicBezTo>
                    <a:pt x="625" y="101"/>
                    <a:pt x="637" y="104"/>
                    <a:pt x="653" y="106"/>
                  </a:cubicBezTo>
                  <a:cubicBezTo>
                    <a:pt x="671" y="108"/>
                    <a:pt x="681" y="109"/>
                    <a:pt x="702" y="101"/>
                  </a:cubicBezTo>
                  <a:cubicBezTo>
                    <a:pt x="705" y="102"/>
                    <a:pt x="707" y="113"/>
                    <a:pt x="722" y="116"/>
                  </a:cubicBezTo>
                  <a:cubicBezTo>
                    <a:pt x="723" y="117"/>
                    <a:pt x="724" y="117"/>
                    <a:pt x="725" y="117"/>
                  </a:cubicBezTo>
                  <a:cubicBezTo>
                    <a:pt x="725" y="117"/>
                    <a:pt x="726" y="117"/>
                    <a:pt x="726" y="117"/>
                  </a:cubicBezTo>
                  <a:cubicBezTo>
                    <a:pt x="774" y="125"/>
                    <a:pt x="815" y="134"/>
                    <a:pt x="842" y="140"/>
                  </a:cubicBezTo>
                  <a:cubicBezTo>
                    <a:pt x="843" y="140"/>
                    <a:pt x="843" y="140"/>
                    <a:pt x="843" y="140"/>
                  </a:cubicBezTo>
                  <a:cubicBezTo>
                    <a:pt x="844" y="140"/>
                    <a:pt x="845" y="141"/>
                    <a:pt x="846" y="141"/>
                  </a:cubicBezTo>
                  <a:cubicBezTo>
                    <a:pt x="846" y="141"/>
                    <a:pt x="846" y="141"/>
                    <a:pt x="847" y="141"/>
                  </a:cubicBezTo>
                  <a:cubicBezTo>
                    <a:pt x="848" y="141"/>
                    <a:pt x="849" y="141"/>
                    <a:pt x="850" y="142"/>
                  </a:cubicBezTo>
                  <a:cubicBezTo>
                    <a:pt x="850" y="142"/>
                    <a:pt x="850" y="142"/>
                    <a:pt x="850" y="142"/>
                  </a:cubicBezTo>
                  <a:cubicBezTo>
                    <a:pt x="853" y="142"/>
                    <a:pt x="856" y="143"/>
                    <a:pt x="859" y="144"/>
                  </a:cubicBezTo>
                  <a:cubicBezTo>
                    <a:pt x="859" y="144"/>
                    <a:pt x="859" y="144"/>
                    <a:pt x="859" y="144"/>
                  </a:cubicBezTo>
                  <a:cubicBezTo>
                    <a:pt x="860" y="144"/>
                    <a:pt x="861" y="144"/>
                    <a:pt x="861" y="144"/>
                  </a:cubicBezTo>
                  <a:cubicBezTo>
                    <a:pt x="862" y="144"/>
                    <a:pt x="862" y="145"/>
                    <a:pt x="862" y="145"/>
                  </a:cubicBezTo>
                  <a:cubicBezTo>
                    <a:pt x="863" y="145"/>
                    <a:pt x="864" y="145"/>
                    <a:pt x="864" y="145"/>
                  </a:cubicBezTo>
                  <a:cubicBezTo>
                    <a:pt x="865" y="145"/>
                    <a:pt x="865" y="145"/>
                    <a:pt x="865" y="145"/>
                  </a:cubicBezTo>
                  <a:cubicBezTo>
                    <a:pt x="867" y="146"/>
                    <a:pt x="869" y="146"/>
                    <a:pt x="870" y="146"/>
                  </a:cubicBezTo>
                  <a:cubicBezTo>
                    <a:pt x="870" y="147"/>
                    <a:pt x="871" y="147"/>
                    <a:pt x="871" y="147"/>
                  </a:cubicBezTo>
                  <a:cubicBezTo>
                    <a:pt x="871" y="147"/>
                    <a:pt x="872" y="147"/>
                    <a:pt x="872" y="147"/>
                  </a:cubicBezTo>
                  <a:cubicBezTo>
                    <a:pt x="872" y="147"/>
                    <a:pt x="872" y="147"/>
                    <a:pt x="873" y="147"/>
                  </a:cubicBezTo>
                  <a:cubicBezTo>
                    <a:pt x="873" y="147"/>
                    <a:pt x="877" y="147"/>
                    <a:pt x="877" y="147"/>
                  </a:cubicBezTo>
                  <a:cubicBezTo>
                    <a:pt x="877" y="147"/>
                    <a:pt x="877" y="147"/>
                    <a:pt x="877" y="147"/>
                  </a:cubicBezTo>
                  <a:cubicBezTo>
                    <a:pt x="878" y="148"/>
                    <a:pt x="877" y="148"/>
                    <a:pt x="877" y="148"/>
                  </a:cubicBezTo>
                  <a:cubicBezTo>
                    <a:pt x="877" y="148"/>
                    <a:pt x="877" y="148"/>
                    <a:pt x="877" y="148"/>
                  </a:cubicBezTo>
                  <a:cubicBezTo>
                    <a:pt x="877" y="148"/>
                    <a:pt x="877" y="148"/>
                    <a:pt x="877" y="148"/>
                  </a:cubicBezTo>
                  <a:cubicBezTo>
                    <a:pt x="878" y="148"/>
                    <a:pt x="877" y="148"/>
                    <a:pt x="877" y="148"/>
                  </a:cubicBezTo>
                  <a:cubicBezTo>
                    <a:pt x="877" y="149"/>
                    <a:pt x="877" y="149"/>
                    <a:pt x="877" y="149"/>
                  </a:cubicBezTo>
                  <a:cubicBezTo>
                    <a:pt x="905" y="133"/>
                    <a:pt x="936" y="122"/>
                    <a:pt x="970" y="115"/>
                  </a:cubicBezTo>
                  <a:cubicBezTo>
                    <a:pt x="1050" y="100"/>
                    <a:pt x="1127" y="116"/>
                    <a:pt x="1181" y="153"/>
                  </a:cubicBezTo>
                  <a:cubicBezTo>
                    <a:pt x="1036" y="48"/>
                    <a:pt x="691" y="14"/>
                    <a:pt x="420" y="5"/>
                  </a:cubicBezTo>
                  <a:close/>
                </a:path>
              </a:pathLst>
            </a:custGeom>
            <a:solidFill>
              <a:srgbClr val="FDCDC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6" name="Google Shape;1806;gaf2e114a92_0_2823"/>
            <p:cNvSpPr/>
            <p:nvPr/>
          </p:nvSpPr>
          <p:spPr>
            <a:xfrm>
              <a:off x="3428602" y="2494485"/>
              <a:ext cx="831466" cy="2329932"/>
            </a:xfrm>
            <a:custGeom>
              <a:rect b="b" l="l" r="r" t="t"/>
              <a:pathLst>
                <a:path extrusionOk="0" h="287" w="109">
                  <a:moveTo>
                    <a:pt x="109" y="287"/>
                  </a:moveTo>
                  <a:cubicBezTo>
                    <a:pt x="60" y="264"/>
                    <a:pt x="23" y="225"/>
                    <a:pt x="14" y="176"/>
                  </a:cubicBezTo>
                  <a:cubicBezTo>
                    <a:pt x="0" y="109"/>
                    <a:pt x="40" y="41"/>
                    <a:pt x="109" y="0"/>
                  </a:cubicBezTo>
                </a:path>
              </a:pathLst>
            </a:custGeom>
            <a:solidFill>
              <a:srgbClr val="FEECE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7" name="Google Shape;1807;gaf2e114a92_0_2823"/>
            <p:cNvSpPr/>
            <p:nvPr/>
          </p:nvSpPr>
          <p:spPr>
            <a:xfrm>
              <a:off x="3428602" y="2494485"/>
              <a:ext cx="831466" cy="2329932"/>
            </a:xfrm>
            <a:custGeom>
              <a:rect b="b" l="l" r="r" t="t"/>
              <a:pathLst>
                <a:path extrusionOk="0" h="287" w="109">
                  <a:moveTo>
                    <a:pt x="109" y="287"/>
                  </a:moveTo>
                  <a:cubicBezTo>
                    <a:pt x="60" y="264"/>
                    <a:pt x="23" y="225"/>
                    <a:pt x="14" y="176"/>
                  </a:cubicBezTo>
                  <a:cubicBezTo>
                    <a:pt x="0" y="109"/>
                    <a:pt x="40" y="41"/>
                    <a:pt x="109" y="0"/>
                  </a:cubicBezTo>
                </a:path>
              </a:pathLst>
            </a:custGeom>
            <a:solidFill>
              <a:srgbClr val="FEE4D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8" name="Google Shape;1808;gaf2e114a92_0_2823"/>
            <p:cNvSpPr/>
            <p:nvPr/>
          </p:nvSpPr>
          <p:spPr>
            <a:xfrm>
              <a:off x="6672234" y="2430526"/>
              <a:ext cx="3024343" cy="3435507"/>
            </a:xfrm>
            <a:custGeom>
              <a:rect b="b" l="l" r="r" t="t"/>
              <a:pathLst>
                <a:path extrusionOk="0" h="423" w="397">
                  <a:moveTo>
                    <a:pt x="377" y="171"/>
                  </a:moveTo>
                  <a:cubicBezTo>
                    <a:pt x="356" y="65"/>
                    <a:pt x="229" y="0"/>
                    <a:pt x="93" y="26"/>
                  </a:cubicBezTo>
                  <a:cubicBezTo>
                    <a:pt x="59" y="33"/>
                    <a:pt x="28" y="44"/>
                    <a:pt x="0" y="60"/>
                  </a:cubicBezTo>
                  <a:cubicBezTo>
                    <a:pt x="0" y="397"/>
                    <a:pt x="0" y="397"/>
                    <a:pt x="0" y="397"/>
                  </a:cubicBezTo>
                  <a:cubicBezTo>
                    <a:pt x="48" y="417"/>
                    <a:pt x="108" y="423"/>
                    <a:pt x="168" y="411"/>
                  </a:cubicBezTo>
                  <a:cubicBezTo>
                    <a:pt x="304" y="385"/>
                    <a:pt x="397" y="277"/>
                    <a:pt x="377" y="171"/>
                  </a:cubicBezTo>
                  <a:close/>
                </a:path>
              </a:pathLst>
            </a:custGeom>
            <a:solidFill>
              <a:srgbClr val="FEECE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9" name="Google Shape;1809;gaf2e114a92_0_2823"/>
            <p:cNvSpPr/>
            <p:nvPr/>
          </p:nvSpPr>
          <p:spPr>
            <a:xfrm>
              <a:off x="3535201" y="2591946"/>
              <a:ext cx="724868" cy="2135009"/>
            </a:xfrm>
            <a:custGeom>
              <a:rect b="b" l="l" r="r" t="t"/>
              <a:pathLst>
                <a:path extrusionOk="0" h="263" w="95">
                  <a:moveTo>
                    <a:pt x="95" y="263"/>
                  </a:moveTo>
                  <a:cubicBezTo>
                    <a:pt x="50" y="242"/>
                    <a:pt x="19" y="204"/>
                    <a:pt x="11" y="162"/>
                  </a:cubicBezTo>
                  <a:cubicBezTo>
                    <a:pt x="0" y="104"/>
                    <a:pt x="33" y="39"/>
                    <a:pt x="95" y="0"/>
                  </a:cubicBezTo>
                </a:path>
              </a:pathLst>
            </a:custGeom>
            <a:solidFill>
              <a:srgbClr val="F1988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0" name="Google Shape;1810;gaf2e114a92_0_2823"/>
            <p:cNvSpPr/>
            <p:nvPr/>
          </p:nvSpPr>
          <p:spPr>
            <a:xfrm>
              <a:off x="6672234" y="2625448"/>
              <a:ext cx="2923836" cy="3133987"/>
            </a:xfrm>
            <a:custGeom>
              <a:rect b="b" l="l" r="r" t="t"/>
              <a:pathLst>
                <a:path extrusionOk="0" h="386" w="384">
                  <a:moveTo>
                    <a:pt x="0" y="49"/>
                  </a:moveTo>
                  <a:cubicBezTo>
                    <a:pt x="0" y="49"/>
                    <a:pt x="6" y="46"/>
                    <a:pt x="13" y="43"/>
                  </a:cubicBezTo>
                  <a:cubicBezTo>
                    <a:pt x="39" y="30"/>
                    <a:pt x="66" y="20"/>
                    <a:pt x="95" y="14"/>
                  </a:cubicBezTo>
                  <a:cubicBezTo>
                    <a:pt x="169" y="0"/>
                    <a:pt x="241" y="13"/>
                    <a:pt x="295" y="49"/>
                  </a:cubicBezTo>
                  <a:cubicBezTo>
                    <a:pt x="333" y="74"/>
                    <a:pt x="357" y="109"/>
                    <a:pt x="365" y="149"/>
                  </a:cubicBezTo>
                  <a:cubicBezTo>
                    <a:pt x="365" y="149"/>
                    <a:pt x="365" y="149"/>
                    <a:pt x="365" y="149"/>
                  </a:cubicBezTo>
                  <a:cubicBezTo>
                    <a:pt x="384" y="249"/>
                    <a:pt x="295" y="350"/>
                    <a:pt x="165" y="375"/>
                  </a:cubicBezTo>
                  <a:cubicBezTo>
                    <a:pt x="113" y="386"/>
                    <a:pt x="59" y="382"/>
                    <a:pt x="13" y="364"/>
                  </a:cubicBezTo>
                  <a:cubicBezTo>
                    <a:pt x="0" y="359"/>
                    <a:pt x="0" y="359"/>
                    <a:pt x="0" y="359"/>
                  </a:cubicBezTo>
                </a:path>
              </a:pathLst>
            </a:custGeom>
            <a:solidFill>
              <a:srgbClr val="F1988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1" name="Google Shape;1811;gaf2e114a92_0_2823"/>
            <p:cNvSpPr/>
            <p:nvPr/>
          </p:nvSpPr>
          <p:spPr>
            <a:xfrm>
              <a:off x="4260068" y="2558443"/>
              <a:ext cx="2412165" cy="2981704"/>
            </a:xfrm>
            <a:custGeom>
              <a:rect b="b" l="l" r="r" t="t"/>
              <a:pathLst>
                <a:path extrusionOk="0" h="367" w="317">
                  <a:moveTo>
                    <a:pt x="0" y="4"/>
                  </a:moveTo>
                  <a:cubicBezTo>
                    <a:pt x="7" y="5"/>
                    <a:pt x="27" y="6"/>
                    <a:pt x="27" y="6"/>
                  </a:cubicBezTo>
                  <a:cubicBezTo>
                    <a:pt x="38" y="7"/>
                    <a:pt x="48" y="3"/>
                    <a:pt x="54" y="0"/>
                  </a:cubicBezTo>
                  <a:cubicBezTo>
                    <a:pt x="66" y="9"/>
                    <a:pt x="79" y="11"/>
                    <a:pt x="92" y="13"/>
                  </a:cubicBezTo>
                  <a:cubicBezTo>
                    <a:pt x="109" y="15"/>
                    <a:pt x="120" y="16"/>
                    <a:pt x="138" y="10"/>
                  </a:cubicBezTo>
                  <a:cubicBezTo>
                    <a:pt x="143" y="16"/>
                    <a:pt x="151" y="22"/>
                    <a:pt x="164" y="24"/>
                  </a:cubicBezTo>
                  <a:cubicBezTo>
                    <a:pt x="164" y="24"/>
                    <a:pt x="164" y="24"/>
                    <a:pt x="164" y="24"/>
                  </a:cubicBezTo>
                  <a:cubicBezTo>
                    <a:pt x="231" y="35"/>
                    <a:pt x="297" y="52"/>
                    <a:pt x="317" y="57"/>
                  </a:cubicBezTo>
                  <a:cubicBezTo>
                    <a:pt x="317" y="367"/>
                    <a:pt x="317" y="367"/>
                    <a:pt x="317" y="367"/>
                  </a:cubicBezTo>
                  <a:cubicBezTo>
                    <a:pt x="238" y="338"/>
                    <a:pt x="114" y="299"/>
                    <a:pt x="0" y="267"/>
                  </a:cubicBezTo>
                </a:path>
              </a:pathLst>
            </a:custGeom>
            <a:solidFill>
              <a:srgbClr val="F4A58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2" name="Google Shape;1812;gaf2e114a92_0_2823"/>
            <p:cNvSpPr/>
            <p:nvPr/>
          </p:nvSpPr>
          <p:spPr>
            <a:xfrm>
              <a:off x="340300" y="3566558"/>
              <a:ext cx="3599975" cy="1129941"/>
            </a:xfrm>
            <a:custGeom>
              <a:rect b="b" l="l" r="r" t="t"/>
              <a:pathLst>
                <a:path extrusionOk="0" h="139" w="473">
                  <a:moveTo>
                    <a:pt x="0" y="19"/>
                  </a:moveTo>
                  <a:cubicBezTo>
                    <a:pt x="34" y="23"/>
                    <a:pt x="265" y="81"/>
                    <a:pt x="333" y="97"/>
                  </a:cubicBezTo>
                  <a:cubicBezTo>
                    <a:pt x="401" y="113"/>
                    <a:pt x="473" y="139"/>
                    <a:pt x="473" y="139"/>
                  </a:cubicBezTo>
                  <a:cubicBezTo>
                    <a:pt x="453" y="129"/>
                    <a:pt x="393" y="81"/>
                    <a:pt x="409" y="0"/>
                  </a:cubicBezTo>
                  <a:cubicBezTo>
                    <a:pt x="400" y="12"/>
                    <a:pt x="362" y="52"/>
                    <a:pt x="321" y="56"/>
                  </a:cubicBezTo>
                  <a:cubicBezTo>
                    <a:pt x="280" y="60"/>
                    <a:pt x="38" y="17"/>
                    <a:pt x="0" y="19"/>
                  </a:cubicBezTo>
                  <a:close/>
                </a:path>
              </a:pathLst>
            </a:custGeom>
            <a:solidFill>
              <a:srgbClr val="FCB1A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3" name="Google Shape;1813;gaf2e114a92_0_2823"/>
            <p:cNvSpPr/>
            <p:nvPr/>
          </p:nvSpPr>
          <p:spPr>
            <a:xfrm>
              <a:off x="6529087" y="2138142"/>
              <a:ext cx="584767" cy="609130"/>
            </a:xfrm>
            <a:custGeom>
              <a:rect b="b" l="l" r="r" t="t"/>
              <a:pathLst>
                <a:path extrusionOk="0" h="81" w="77">
                  <a:moveTo>
                    <a:pt x="49" y="4"/>
                  </a:moveTo>
                  <a:cubicBezTo>
                    <a:pt x="45" y="14"/>
                    <a:pt x="41" y="25"/>
                    <a:pt x="47" y="35"/>
                  </a:cubicBezTo>
                  <a:cubicBezTo>
                    <a:pt x="54" y="47"/>
                    <a:pt x="77" y="54"/>
                    <a:pt x="63" y="70"/>
                  </a:cubicBezTo>
                  <a:cubicBezTo>
                    <a:pt x="53" y="81"/>
                    <a:pt x="36" y="81"/>
                    <a:pt x="23" y="76"/>
                  </a:cubicBezTo>
                  <a:cubicBezTo>
                    <a:pt x="0" y="67"/>
                    <a:pt x="25" y="19"/>
                    <a:pt x="28" y="0"/>
                  </a:cubicBezTo>
                </a:path>
              </a:pathLst>
            </a:custGeom>
            <a:solidFill>
              <a:srgbClr val="FCB1A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4" name="Google Shape;1814;gaf2e114a92_0_2823"/>
            <p:cNvSpPr/>
            <p:nvPr/>
          </p:nvSpPr>
          <p:spPr>
            <a:xfrm>
              <a:off x="5216405" y="1975395"/>
              <a:ext cx="420302" cy="560402"/>
            </a:xfrm>
            <a:custGeom>
              <a:rect b="b" l="l" r="r" t="t"/>
              <a:pathLst>
                <a:path extrusionOk="0" h="69" w="55">
                  <a:moveTo>
                    <a:pt x="55" y="0"/>
                  </a:moveTo>
                  <a:cubicBezTo>
                    <a:pt x="49" y="9"/>
                    <a:pt x="43" y="16"/>
                    <a:pt x="39" y="26"/>
                  </a:cubicBezTo>
                  <a:cubicBezTo>
                    <a:pt x="35" y="35"/>
                    <a:pt x="38" y="47"/>
                    <a:pt x="33" y="55"/>
                  </a:cubicBezTo>
                  <a:cubicBezTo>
                    <a:pt x="30" y="63"/>
                    <a:pt x="19" y="69"/>
                    <a:pt x="10" y="67"/>
                  </a:cubicBezTo>
                  <a:cubicBezTo>
                    <a:pt x="2" y="66"/>
                    <a:pt x="5" y="67"/>
                    <a:pt x="3" y="60"/>
                  </a:cubicBezTo>
                  <a:cubicBezTo>
                    <a:pt x="0" y="49"/>
                    <a:pt x="11" y="23"/>
                    <a:pt x="16" y="12"/>
                  </a:cubicBezTo>
                </a:path>
              </a:pathLst>
            </a:custGeom>
            <a:solidFill>
              <a:srgbClr val="FCB1A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5" name="Google Shape;1815;gaf2e114a92_0_2823"/>
            <p:cNvSpPr/>
            <p:nvPr/>
          </p:nvSpPr>
          <p:spPr>
            <a:xfrm>
              <a:off x="2493584" y="1755157"/>
              <a:ext cx="1355320" cy="914676"/>
            </a:xfrm>
            <a:custGeom>
              <a:rect b="b" l="l" r="r" t="t"/>
              <a:pathLst>
                <a:path extrusionOk="0" h="125" w="178">
                  <a:moveTo>
                    <a:pt x="178" y="7"/>
                  </a:moveTo>
                  <a:cubicBezTo>
                    <a:pt x="157" y="15"/>
                    <a:pt x="78" y="36"/>
                    <a:pt x="97" y="51"/>
                  </a:cubicBezTo>
                  <a:cubicBezTo>
                    <a:pt x="104" y="60"/>
                    <a:pt x="115" y="64"/>
                    <a:pt x="108" y="80"/>
                  </a:cubicBezTo>
                  <a:cubicBezTo>
                    <a:pt x="98" y="104"/>
                    <a:pt x="1" y="125"/>
                    <a:pt x="0" y="90"/>
                  </a:cubicBezTo>
                  <a:cubicBezTo>
                    <a:pt x="41" y="50"/>
                    <a:pt x="41" y="50"/>
                    <a:pt x="41" y="50"/>
                  </a:cubicBezTo>
                  <a:cubicBezTo>
                    <a:pt x="75" y="17"/>
                    <a:pt x="75" y="17"/>
                    <a:pt x="75" y="17"/>
                  </a:cubicBezTo>
                  <a:cubicBezTo>
                    <a:pt x="119" y="0"/>
                    <a:pt x="119" y="0"/>
                    <a:pt x="119" y="0"/>
                  </a:cubicBezTo>
                </a:path>
              </a:pathLst>
            </a:custGeom>
            <a:solidFill>
              <a:srgbClr val="FCB1A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816" name="Google Shape;1816;gaf2e114a92_0_2823"/>
            <p:cNvCxnSpPr/>
            <p:nvPr/>
          </p:nvCxnSpPr>
          <p:spPr>
            <a:xfrm>
              <a:off x="4671233" y="2387886"/>
              <a:ext cx="3000" cy="3000"/>
            </a:xfrm>
            <a:prstGeom prst="straightConnector1">
              <a:avLst/>
            </a:prstGeom>
            <a:noFill/>
            <a:ln>
              <a:noFill/>
            </a:ln>
          </p:spPr>
        </p:cxnSp>
        <p:cxnSp>
          <p:nvCxnSpPr>
            <p:cNvPr id="1817" name="Google Shape;1817;gaf2e114a92_0_2823"/>
            <p:cNvCxnSpPr/>
            <p:nvPr/>
          </p:nvCxnSpPr>
          <p:spPr>
            <a:xfrm>
              <a:off x="4671233" y="2387886"/>
              <a:ext cx="3000" cy="3000"/>
            </a:xfrm>
            <a:prstGeom prst="straightConnector1">
              <a:avLst/>
            </a:prstGeom>
            <a:noFill/>
            <a:ln>
              <a:noFill/>
            </a:ln>
          </p:spPr>
        </p:cxnSp>
        <p:sp>
          <p:nvSpPr>
            <p:cNvPr id="1818" name="Google Shape;1818;gaf2e114a92_0_2823"/>
            <p:cNvSpPr/>
            <p:nvPr/>
          </p:nvSpPr>
          <p:spPr>
            <a:xfrm>
              <a:off x="4701690" y="2381795"/>
              <a:ext cx="645681" cy="210151"/>
            </a:xfrm>
            <a:custGeom>
              <a:rect b="b" l="l" r="r" t="t"/>
              <a:pathLst>
                <a:path extrusionOk="0" h="26" w="85">
                  <a:moveTo>
                    <a:pt x="85" y="13"/>
                  </a:moveTo>
                  <a:cubicBezTo>
                    <a:pt x="72" y="4"/>
                    <a:pt x="72" y="4"/>
                    <a:pt x="72" y="4"/>
                  </a:cubicBezTo>
                  <a:cubicBezTo>
                    <a:pt x="64" y="6"/>
                    <a:pt x="55" y="5"/>
                    <a:pt x="47" y="5"/>
                  </a:cubicBezTo>
                  <a:cubicBezTo>
                    <a:pt x="38" y="5"/>
                    <a:pt x="31" y="6"/>
                    <a:pt x="22" y="5"/>
                  </a:cubicBezTo>
                  <a:cubicBezTo>
                    <a:pt x="19" y="4"/>
                    <a:pt x="9" y="0"/>
                    <a:pt x="6" y="3"/>
                  </a:cubicBezTo>
                  <a:cubicBezTo>
                    <a:pt x="0" y="9"/>
                    <a:pt x="9" y="16"/>
                    <a:pt x="16" y="19"/>
                  </a:cubicBezTo>
                  <a:cubicBezTo>
                    <a:pt x="21" y="21"/>
                    <a:pt x="28" y="22"/>
                    <a:pt x="35" y="23"/>
                  </a:cubicBezTo>
                  <a:cubicBezTo>
                    <a:pt x="53" y="25"/>
                    <a:pt x="63" y="26"/>
                    <a:pt x="83" y="19"/>
                  </a:cubicBezTo>
                  <a:cubicBezTo>
                    <a:pt x="84" y="17"/>
                    <a:pt x="85" y="15"/>
                    <a:pt x="85" y="13"/>
                  </a:cubicBezTo>
                  <a:close/>
                </a:path>
              </a:pathLst>
            </a:custGeom>
            <a:solidFill>
              <a:srgbClr val="FCB1A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9" name="Google Shape;1819;gaf2e114a92_0_2823"/>
            <p:cNvSpPr/>
            <p:nvPr/>
          </p:nvSpPr>
          <p:spPr>
            <a:xfrm>
              <a:off x="7625526" y="2348293"/>
              <a:ext cx="913699" cy="356343"/>
            </a:xfrm>
            <a:custGeom>
              <a:rect b="b" l="l" r="r" t="t"/>
              <a:pathLst>
                <a:path extrusionOk="0" h="44" w="120">
                  <a:moveTo>
                    <a:pt x="6" y="28"/>
                  </a:moveTo>
                  <a:cubicBezTo>
                    <a:pt x="41" y="28"/>
                    <a:pt x="87" y="32"/>
                    <a:pt x="120" y="44"/>
                  </a:cubicBezTo>
                  <a:cubicBezTo>
                    <a:pt x="113" y="33"/>
                    <a:pt x="72" y="23"/>
                    <a:pt x="60" y="19"/>
                  </a:cubicBezTo>
                  <a:cubicBezTo>
                    <a:pt x="40" y="11"/>
                    <a:pt x="21" y="3"/>
                    <a:pt x="0" y="0"/>
                  </a:cubicBezTo>
                  <a:cubicBezTo>
                    <a:pt x="12" y="4"/>
                    <a:pt x="28" y="13"/>
                    <a:pt x="22" y="28"/>
                  </a:cubicBezTo>
                </a:path>
              </a:pathLst>
            </a:custGeom>
            <a:solidFill>
              <a:srgbClr val="FCB1A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820" name="Google Shape;1820;gaf2e114a92_0_2823"/>
            <p:cNvGrpSpPr/>
            <p:nvPr/>
          </p:nvGrpSpPr>
          <p:grpSpPr>
            <a:xfrm>
              <a:off x="2358126" y="-205762"/>
              <a:ext cx="7262309" cy="2971491"/>
              <a:chOff x="2361986" y="-142671"/>
              <a:chExt cx="7262309" cy="3554415"/>
            </a:xfrm>
          </p:grpSpPr>
          <p:sp>
            <p:nvSpPr>
              <p:cNvPr id="1821" name="Google Shape;1821;gaf2e114a92_0_2823"/>
              <p:cNvSpPr/>
              <p:nvPr/>
            </p:nvSpPr>
            <p:spPr>
              <a:xfrm>
                <a:off x="8457806" y="-142671"/>
                <a:ext cx="1166489" cy="1519786"/>
              </a:xfrm>
              <a:custGeom>
                <a:rect b="b" l="l" r="r" t="t"/>
                <a:pathLst>
                  <a:path extrusionOk="0" h="187" w="153">
                    <a:moveTo>
                      <a:pt x="50" y="0"/>
                    </a:moveTo>
                    <a:cubicBezTo>
                      <a:pt x="44" y="33"/>
                      <a:pt x="26" y="75"/>
                      <a:pt x="14" y="91"/>
                    </a:cubicBezTo>
                    <a:cubicBezTo>
                      <a:pt x="0" y="109"/>
                      <a:pt x="3" y="120"/>
                      <a:pt x="6" y="130"/>
                    </a:cubicBezTo>
                    <a:cubicBezTo>
                      <a:pt x="7" y="131"/>
                      <a:pt x="7" y="131"/>
                      <a:pt x="7" y="131"/>
                    </a:cubicBezTo>
                    <a:cubicBezTo>
                      <a:pt x="9" y="129"/>
                      <a:pt x="10" y="127"/>
                      <a:pt x="12" y="125"/>
                    </a:cubicBezTo>
                    <a:cubicBezTo>
                      <a:pt x="12" y="125"/>
                      <a:pt x="12" y="125"/>
                      <a:pt x="12" y="125"/>
                    </a:cubicBezTo>
                    <a:cubicBezTo>
                      <a:pt x="12" y="125"/>
                      <a:pt x="12" y="125"/>
                      <a:pt x="12" y="125"/>
                    </a:cubicBezTo>
                    <a:cubicBezTo>
                      <a:pt x="15" y="122"/>
                      <a:pt x="17" y="119"/>
                      <a:pt x="20" y="116"/>
                    </a:cubicBezTo>
                    <a:cubicBezTo>
                      <a:pt x="36" y="113"/>
                      <a:pt x="69" y="141"/>
                      <a:pt x="61" y="161"/>
                    </a:cubicBezTo>
                    <a:cubicBezTo>
                      <a:pt x="56" y="166"/>
                      <a:pt x="51" y="171"/>
                      <a:pt x="46" y="176"/>
                    </a:cubicBezTo>
                    <a:cubicBezTo>
                      <a:pt x="47" y="176"/>
                      <a:pt x="47" y="176"/>
                      <a:pt x="47" y="176"/>
                    </a:cubicBezTo>
                    <a:cubicBezTo>
                      <a:pt x="47" y="176"/>
                      <a:pt x="62" y="187"/>
                      <a:pt x="94" y="154"/>
                    </a:cubicBezTo>
                    <a:cubicBezTo>
                      <a:pt x="125" y="121"/>
                      <a:pt x="145" y="53"/>
                      <a:pt x="153" y="25"/>
                    </a:cubicBezTo>
                    <a:lnTo>
                      <a:pt x="50" y="0"/>
                    </a:lnTo>
                    <a:close/>
                  </a:path>
                </a:pathLst>
              </a:custGeom>
              <a:solidFill>
                <a:srgbClr val="FEE875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22" name="Google Shape;1822;gaf2e114a92_0_2823"/>
              <p:cNvSpPr/>
              <p:nvPr/>
            </p:nvSpPr>
            <p:spPr>
              <a:xfrm>
                <a:off x="8473035" y="588288"/>
                <a:ext cx="679183" cy="730959"/>
              </a:xfrm>
              <a:custGeom>
                <a:rect b="b" l="l" r="r" t="t"/>
                <a:pathLst>
                  <a:path extrusionOk="0" h="90" w="89">
                    <a:moveTo>
                      <a:pt x="55" y="24"/>
                    </a:moveTo>
                    <a:cubicBezTo>
                      <a:pt x="36" y="7"/>
                      <a:pt x="10" y="0"/>
                      <a:pt x="3" y="17"/>
                    </a:cubicBezTo>
                    <a:cubicBezTo>
                      <a:pt x="0" y="26"/>
                      <a:pt x="2" y="33"/>
                      <a:pt x="4" y="40"/>
                    </a:cubicBezTo>
                    <a:cubicBezTo>
                      <a:pt x="5" y="41"/>
                      <a:pt x="5" y="41"/>
                      <a:pt x="5" y="41"/>
                    </a:cubicBezTo>
                    <a:cubicBezTo>
                      <a:pt x="7" y="39"/>
                      <a:pt x="8" y="37"/>
                      <a:pt x="10" y="35"/>
                    </a:cubicBezTo>
                    <a:cubicBezTo>
                      <a:pt x="10" y="35"/>
                      <a:pt x="10" y="35"/>
                      <a:pt x="10" y="35"/>
                    </a:cubicBezTo>
                    <a:cubicBezTo>
                      <a:pt x="10" y="35"/>
                      <a:pt x="10" y="35"/>
                      <a:pt x="10" y="35"/>
                    </a:cubicBezTo>
                    <a:cubicBezTo>
                      <a:pt x="13" y="32"/>
                      <a:pt x="15" y="29"/>
                      <a:pt x="18" y="26"/>
                    </a:cubicBezTo>
                    <a:cubicBezTo>
                      <a:pt x="34" y="23"/>
                      <a:pt x="67" y="51"/>
                      <a:pt x="59" y="71"/>
                    </a:cubicBezTo>
                    <a:cubicBezTo>
                      <a:pt x="54" y="76"/>
                      <a:pt x="49" y="81"/>
                      <a:pt x="44" y="86"/>
                    </a:cubicBezTo>
                    <a:cubicBezTo>
                      <a:pt x="45" y="86"/>
                      <a:pt x="45" y="86"/>
                      <a:pt x="45" y="86"/>
                    </a:cubicBezTo>
                    <a:cubicBezTo>
                      <a:pt x="45" y="86"/>
                      <a:pt x="51" y="90"/>
                      <a:pt x="63" y="86"/>
                    </a:cubicBezTo>
                    <a:cubicBezTo>
                      <a:pt x="89" y="71"/>
                      <a:pt x="76" y="42"/>
                      <a:pt x="55" y="24"/>
                    </a:cubicBezTo>
                    <a:close/>
                  </a:path>
                </a:pathLst>
              </a:custGeom>
              <a:solidFill>
                <a:srgbClr val="FFF7CC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23" name="Google Shape;1823;gaf2e114a92_0_2823"/>
              <p:cNvSpPr/>
              <p:nvPr/>
            </p:nvSpPr>
            <p:spPr>
              <a:xfrm>
                <a:off x="2361986" y="737652"/>
                <a:ext cx="6630409" cy="2674092"/>
              </a:xfrm>
              <a:custGeom>
                <a:rect b="b" l="l" r="r" t="t"/>
                <a:pathLst>
                  <a:path extrusionOk="0" h="329" w="871">
                    <a:moveTo>
                      <a:pt x="390" y="290"/>
                    </a:moveTo>
                    <a:cubicBezTo>
                      <a:pt x="397" y="286"/>
                      <a:pt x="399" y="267"/>
                      <a:pt x="403" y="261"/>
                    </a:cubicBezTo>
                    <a:cubicBezTo>
                      <a:pt x="403" y="260"/>
                      <a:pt x="404" y="259"/>
                      <a:pt x="405" y="258"/>
                    </a:cubicBezTo>
                    <a:cubicBezTo>
                      <a:pt x="418" y="239"/>
                      <a:pt x="433" y="217"/>
                      <a:pt x="472" y="200"/>
                    </a:cubicBezTo>
                    <a:cubicBezTo>
                      <a:pt x="478" y="198"/>
                      <a:pt x="492" y="192"/>
                      <a:pt x="514" y="189"/>
                    </a:cubicBezTo>
                    <a:cubicBezTo>
                      <a:pt x="530" y="187"/>
                      <a:pt x="556" y="183"/>
                      <a:pt x="588" y="176"/>
                    </a:cubicBezTo>
                    <a:cubicBezTo>
                      <a:pt x="593" y="174"/>
                      <a:pt x="604" y="171"/>
                      <a:pt x="598" y="179"/>
                    </a:cubicBezTo>
                    <a:cubicBezTo>
                      <a:pt x="573" y="206"/>
                      <a:pt x="554" y="239"/>
                      <a:pt x="548" y="284"/>
                    </a:cubicBezTo>
                    <a:cubicBezTo>
                      <a:pt x="547" y="291"/>
                      <a:pt x="525" y="297"/>
                      <a:pt x="522" y="309"/>
                    </a:cubicBezTo>
                    <a:cubicBezTo>
                      <a:pt x="520" y="322"/>
                      <a:pt x="546" y="329"/>
                      <a:pt x="568" y="328"/>
                    </a:cubicBezTo>
                    <a:cubicBezTo>
                      <a:pt x="590" y="327"/>
                      <a:pt x="604" y="319"/>
                      <a:pt x="603" y="309"/>
                    </a:cubicBezTo>
                    <a:cubicBezTo>
                      <a:pt x="602" y="301"/>
                      <a:pt x="584" y="294"/>
                      <a:pt x="584" y="285"/>
                    </a:cubicBezTo>
                    <a:cubicBezTo>
                      <a:pt x="594" y="218"/>
                      <a:pt x="639" y="175"/>
                      <a:pt x="684" y="153"/>
                    </a:cubicBezTo>
                    <a:cubicBezTo>
                      <a:pt x="684" y="153"/>
                      <a:pt x="723" y="137"/>
                      <a:pt x="725" y="136"/>
                    </a:cubicBezTo>
                    <a:cubicBezTo>
                      <a:pt x="731" y="134"/>
                      <a:pt x="732" y="141"/>
                      <a:pt x="733" y="143"/>
                    </a:cubicBezTo>
                    <a:cubicBezTo>
                      <a:pt x="734" y="153"/>
                      <a:pt x="736" y="156"/>
                      <a:pt x="739" y="166"/>
                    </a:cubicBezTo>
                    <a:cubicBezTo>
                      <a:pt x="747" y="194"/>
                      <a:pt x="753" y="231"/>
                      <a:pt x="742" y="262"/>
                    </a:cubicBezTo>
                    <a:cubicBezTo>
                      <a:pt x="736" y="274"/>
                      <a:pt x="715" y="268"/>
                      <a:pt x="712" y="276"/>
                    </a:cubicBezTo>
                    <a:cubicBezTo>
                      <a:pt x="712" y="276"/>
                      <a:pt x="712" y="276"/>
                      <a:pt x="712" y="276"/>
                    </a:cubicBezTo>
                    <a:cubicBezTo>
                      <a:pt x="735" y="283"/>
                      <a:pt x="757" y="291"/>
                      <a:pt x="778" y="299"/>
                    </a:cubicBezTo>
                    <a:cubicBezTo>
                      <a:pt x="776" y="298"/>
                      <a:pt x="768" y="292"/>
                      <a:pt x="772" y="283"/>
                    </a:cubicBezTo>
                    <a:cubicBezTo>
                      <a:pt x="792" y="239"/>
                      <a:pt x="782" y="188"/>
                      <a:pt x="773" y="156"/>
                    </a:cubicBezTo>
                    <a:cubicBezTo>
                      <a:pt x="764" y="130"/>
                      <a:pt x="778" y="113"/>
                      <a:pt x="800" y="100"/>
                    </a:cubicBezTo>
                    <a:cubicBezTo>
                      <a:pt x="824" y="84"/>
                      <a:pt x="845" y="67"/>
                      <a:pt x="863" y="48"/>
                    </a:cubicBezTo>
                    <a:cubicBezTo>
                      <a:pt x="871" y="28"/>
                      <a:pt x="838" y="0"/>
                      <a:pt x="822" y="3"/>
                    </a:cubicBezTo>
                    <a:cubicBezTo>
                      <a:pt x="819" y="6"/>
                      <a:pt x="817" y="9"/>
                      <a:pt x="814" y="12"/>
                    </a:cubicBezTo>
                    <a:cubicBezTo>
                      <a:pt x="814" y="12"/>
                      <a:pt x="814" y="12"/>
                      <a:pt x="814" y="12"/>
                    </a:cubicBezTo>
                    <a:cubicBezTo>
                      <a:pt x="814" y="12"/>
                      <a:pt x="814" y="12"/>
                      <a:pt x="814" y="12"/>
                    </a:cubicBezTo>
                    <a:cubicBezTo>
                      <a:pt x="792" y="37"/>
                      <a:pt x="765" y="59"/>
                      <a:pt x="729" y="78"/>
                    </a:cubicBezTo>
                    <a:cubicBezTo>
                      <a:pt x="641" y="125"/>
                      <a:pt x="545" y="140"/>
                      <a:pt x="508" y="145"/>
                    </a:cubicBezTo>
                    <a:cubicBezTo>
                      <a:pt x="447" y="154"/>
                      <a:pt x="386" y="161"/>
                      <a:pt x="325" y="161"/>
                    </a:cubicBezTo>
                    <a:cubicBezTo>
                      <a:pt x="205" y="161"/>
                      <a:pt x="99" y="161"/>
                      <a:pt x="50" y="233"/>
                    </a:cubicBezTo>
                    <a:cubicBezTo>
                      <a:pt x="35" y="253"/>
                      <a:pt x="0" y="264"/>
                      <a:pt x="4" y="287"/>
                    </a:cubicBezTo>
                    <a:cubicBezTo>
                      <a:pt x="9" y="310"/>
                      <a:pt x="50" y="303"/>
                      <a:pt x="76" y="297"/>
                    </a:cubicBezTo>
                    <a:cubicBezTo>
                      <a:pt x="103" y="290"/>
                      <a:pt x="116" y="279"/>
                      <a:pt x="113" y="269"/>
                    </a:cubicBezTo>
                    <a:cubicBezTo>
                      <a:pt x="110" y="259"/>
                      <a:pt x="78" y="260"/>
                      <a:pt x="93" y="238"/>
                    </a:cubicBezTo>
                    <a:cubicBezTo>
                      <a:pt x="93" y="238"/>
                      <a:pt x="93" y="238"/>
                      <a:pt x="93" y="238"/>
                    </a:cubicBezTo>
                    <a:cubicBezTo>
                      <a:pt x="139" y="197"/>
                      <a:pt x="226" y="197"/>
                      <a:pt x="325" y="197"/>
                    </a:cubicBezTo>
                    <a:cubicBezTo>
                      <a:pt x="347" y="197"/>
                      <a:pt x="370" y="197"/>
                      <a:pt x="393" y="197"/>
                    </a:cubicBezTo>
                    <a:cubicBezTo>
                      <a:pt x="398" y="197"/>
                      <a:pt x="407" y="198"/>
                      <a:pt x="400" y="206"/>
                    </a:cubicBezTo>
                    <a:cubicBezTo>
                      <a:pt x="389" y="217"/>
                      <a:pt x="380" y="231"/>
                      <a:pt x="373" y="241"/>
                    </a:cubicBezTo>
                    <a:cubicBezTo>
                      <a:pt x="372" y="242"/>
                      <a:pt x="374" y="239"/>
                      <a:pt x="373" y="241"/>
                    </a:cubicBezTo>
                    <a:cubicBezTo>
                      <a:pt x="373" y="241"/>
                      <a:pt x="373" y="241"/>
                      <a:pt x="373" y="241"/>
                    </a:cubicBezTo>
                    <a:cubicBezTo>
                      <a:pt x="366" y="249"/>
                      <a:pt x="355" y="252"/>
                      <a:pt x="345" y="255"/>
                    </a:cubicBezTo>
                    <a:cubicBezTo>
                      <a:pt x="335" y="258"/>
                      <a:pt x="321" y="263"/>
                      <a:pt x="313" y="271"/>
                    </a:cubicBezTo>
                  </a:path>
                </a:pathLst>
              </a:custGeom>
              <a:solidFill>
                <a:srgbClr val="BBD6EE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824" name="Google Shape;1824;gaf2e114a92_0_2823"/>
            <p:cNvSpPr/>
            <p:nvPr/>
          </p:nvSpPr>
          <p:spPr>
            <a:xfrm>
              <a:off x="4707781" y="2288452"/>
              <a:ext cx="633498" cy="316748"/>
            </a:xfrm>
            <a:custGeom>
              <a:rect b="b" l="l" r="r" t="t"/>
              <a:pathLst>
                <a:path extrusionOk="0" h="39" w="83">
                  <a:moveTo>
                    <a:pt x="82" y="23"/>
                  </a:moveTo>
                  <a:cubicBezTo>
                    <a:pt x="82" y="33"/>
                    <a:pt x="63" y="39"/>
                    <a:pt x="40" y="38"/>
                  </a:cubicBezTo>
                  <a:cubicBezTo>
                    <a:pt x="17" y="36"/>
                    <a:pt x="0" y="26"/>
                    <a:pt x="0" y="16"/>
                  </a:cubicBezTo>
                  <a:cubicBezTo>
                    <a:pt x="1" y="6"/>
                    <a:pt x="20" y="0"/>
                    <a:pt x="43" y="2"/>
                  </a:cubicBezTo>
                  <a:cubicBezTo>
                    <a:pt x="66" y="4"/>
                    <a:pt x="83" y="13"/>
                    <a:pt x="82" y="23"/>
                  </a:cubicBezTo>
                  <a:close/>
                </a:path>
              </a:pathLst>
            </a:custGeom>
            <a:solidFill>
              <a:srgbClr val="9CC2E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825" name="Google Shape;1825;gaf2e114a92_0_2823"/>
            <p:cNvCxnSpPr/>
            <p:nvPr/>
          </p:nvCxnSpPr>
          <p:spPr>
            <a:xfrm>
              <a:off x="4793059" y="2436617"/>
              <a:ext cx="3000" cy="3000"/>
            </a:xfrm>
            <a:prstGeom prst="straightConnector1">
              <a:avLst/>
            </a:prstGeom>
            <a:noFill/>
            <a:ln>
              <a:noFill/>
            </a:ln>
          </p:spPr>
        </p:cxnSp>
        <p:cxnSp>
          <p:nvCxnSpPr>
            <p:cNvPr id="1826" name="Google Shape;1826;gaf2e114a92_0_2823"/>
            <p:cNvCxnSpPr/>
            <p:nvPr/>
          </p:nvCxnSpPr>
          <p:spPr>
            <a:xfrm>
              <a:off x="4793059" y="2436617"/>
              <a:ext cx="3000" cy="3000"/>
            </a:xfrm>
            <a:prstGeom prst="straightConnector1">
              <a:avLst/>
            </a:prstGeom>
            <a:noFill/>
            <a:ln>
              <a:noFill/>
            </a:ln>
          </p:spPr>
        </p:cxnSp>
        <p:cxnSp>
          <p:nvCxnSpPr>
            <p:cNvPr id="1827" name="Google Shape;1827;gaf2e114a92_0_2823"/>
            <p:cNvCxnSpPr/>
            <p:nvPr/>
          </p:nvCxnSpPr>
          <p:spPr>
            <a:xfrm>
              <a:off x="4631639" y="2640676"/>
              <a:ext cx="3000" cy="2159400"/>
            </a:xfrm>
            <a:prstGeom prst="straightConnector1">
              <a:avLst/>
            </a:prstGeom>
            <a:noFill/>
            <a:ln cap="flat" cmpd="sng" w="47625">
              <a:solidFill>
                <a:srgbClr val="F4A589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" type="title">
  <p:cSld name="TITLE">
    <p:spTree>
      <p:nvGrpSpPr>
        <p:cNvPr id="1828" name="Shape 1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9" name="Google Shape;1829;gaf2e114a92_0_2860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830" name="Google Shape;1830;gaf2e114a92_0_2860"/>
          <p:cNvSpPr/>
          <p:nvPr/>
        </p:nvSpPr>
        <p:spPr>
          <a:xfrm>
            <a:off x="8452045" y="0"/>
            <a:ext cx="3796200" cy="1531200"/>
          </a:xfrm>
          <a:prstGeom prst="rect">
            <a:avLst/>
          </a:prstGeom>
          <a:solidFill>
            <a:srgbClr val="9DC3E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31" name="Google Shape;1831;gaf2e114a92_0_2860"/>
          <p:cNvSpPr/>
          <p:nvPr/>
        </p:nvSpPr>
        <p:spPr>
          <a:xfrm>
            <a:off x="6382982" y="0"/>
            <a:ext cx="5842054" cy="6858232"/>
          </a:xfrm>
          <a:custGeom>
            <a:rect b="b" l="l" r="r" t="t"/>
            <a:pathLst>
              <a:path extrusionOk="0" h="190295" w="206433">
                <a:moveTo>
                  <a:pt x="22050" y="0"/>
                </a:moveTo>
                <a:cubicBezTo>
                  <a:pt x="22050" y="0"/>
                  <a:pt x="0" y="36406"/>
                  <a:pt x="40424" y="70348"/>
                </a:cubicBezTo>
                <a:cubicBezTo>
                  <a:pt x="71352" y="96323"/>
                  <a:pt x="91690" y="165529"/>
                  <a:pt x="72836" y="190294"/>
                </a:cubicBezTo>
                <a:lnTo>
                  <a:pt x="206433" y="190294"/>
                </a:lnTo>
                <a:lnTo>
                  <a:pt x="206433" y="0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32" name="Google Shape;1832;gaf2e114a92_0_2860"/>
          <p:cNvSpPr/>
          <p:nvPr/>
        </p:nvSpPr>
        <p:spPr>
          <a:xfrm>
            <a:off x="6816856" y="0"/>
            <a:ext cx="5431252" cy="6858232"/>
          </a:xfrm>
          <a:custGeom>
            <a:rect b="b" l="l" r="r" t="t"/>
            <a:pathLst>
              <a:path extrusionOk="0" h="190295" w="206433">
                <a:moveTo>
                  <a:pt x="22050" y="0"/>
                </a:moveTo>
                <a:cubicBezTo>
                  <a:pt x="22050" y="0"/>
                  <a:pt x="0" y="36406"/>
                  <a:pt x="40424" y="70348"/>
                </a:cubicBezTo>
                <a:cubicBezTo>
                  <a:pt x="71352" y="96323"/>
                  <a:pt x="91690" y="165529"/>
                  <a:pt x="72836" y="190294"/>
                </a:cubicBezTo>
                <a:lnTo>
                  <a:pt x="206433" y="190294"/>
                </a:lnTo>
                <a:lnTo>
                  <a:pt x="206433" y="41428"/>
                </a:lnTo>
                <a:cubicBezTo>
                  <a:pt x="195659" y="33290"/>
                  <a:pt x="181069" y="29126"/>
                  <a:pt x="166086" y="29126"/>
                </a:cubicBezTo>
                <a:cubicBezTo>
                  <a:pt x="157579" y="29126"/>
                  <a:pt x="148944" y="30468"/>
                  <a:pt x="140810" y="33188"/>
                </a:cubicBezTo>
                <a:cubicBezTo>
                  <a:pt x="136525" y="34619"/>
                  <a:pt x="132657" y="35260"/>
                  <a:pt x="129120" y="35260"/>
                </a:cubicBezTo>
                <a:cubicBezTo>
                  <a:pt x="108896" y="35260"/>
                  <a:pt x="99447" y="14298"/>
                  <a:pt x="84294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33" name="Google Shape;1833;gaf2e114a92_0_2860"/>
          <p:cNvSpPr/>
          <p:nvPr/>
        </p:nvSpPr>
        <p:spPr>
          <a:xfrm>
            <a:off x="8463670" y="1"/>
            <a:ext cx="3796200" cy="15312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34" name="Google Shape;1834;gaf2e114a92_0_2860"/>
          <p:cNvSpPr/>
          <p:nvPr/>
        </p:nvSpPr>
        <p:spPr>
          <a:xfrm>
            <a:off x="11664642" y="-1"/>
            <a:ext cx="4278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0" lang="en-US" sz="4800" u="none" cap="none" strike="noStrike">
                <a:solidFill>
                  <a:srgbClr val="262626"/>
                </a:solidFill>
                <a:latin typeface="Comic Sans MS"/>
                <a:ea typeface="Comic Sans MS"/>
                <a:cs typeface="Comic Sans MS"/>
                <a:sym typeface="Comic Sans MS"/>
              </a:rPr>
              <a:t>9</a:t>
            </a:r>
            <a:endParaRPr b="0" i="0" sz="4800" u="none" cap="none" strike="noStrike">
              <a:solidFill>
                <a:srgbClr val="262626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835" name="Google Shape;1835;gaf2e114a92_0_2860"/>
          <p:cNvSpPr txBox="1"/>
          <p:nvPr/>
        </p:nvSpPr>
        <p:spPr>
          <a:xfrm>
            <a:off x="9646717" y="3544799"/>
            <a:ext cx="2167500" cy="2194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2000"/>
              <a:buFont typeface="Arial"/>
              <a:buNone/>
            </a:pPr>
            <a:r>
              <a:rPr b="1" i="0" lang="en-US" sz="2100" u="none" cap="none" strike="noStrike">
                <a:solidFill>
                  <a:srgbClr val="3A3838"/>
                </a:solidFill>
                <a:latin typeface="Titillium Web"/>
                <a:ea typeface="Titillium Web"/>
                <a:cs typeface="Titillium Web"/>
                <a:sym typeface="Titillium Web"/>
              </a:rPr>
              <a:t>Color Index:</a:t>
            </a:r>
            <a:endParaRPr b="0" i="0" sz="1500" u="none" cap="none" strike="noStrike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Main text</a:t>
            </a:r>
            <a:endParaRPr b="0" i="0" sz="15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CC4125"/>
                </a:solidFill>
                <a:latin typeface="Titillium Web"/>
                <a:ea typeface="Titillium Web"/>
                <a:cs typeface="Titillium Web"/>
                <a:sym typeface="Titillium Web"/>
              </a:rPr>
              <a:t>Important</a:t>
            </a:r>
            <a:endParaRPr b="0" i="0" sz="1500" u="none" cap="none" strike="noStrike">
              <a:solidFill>
                <a:srgbClr val="CC4125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27BA0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C27BA0"/>
                </a:solidFill>
                <a:latin typeface="Titillium Web"/>
                <a:ea typeface="Titillium Web"/>
                <a:cs typeface="Titillium Web"/>
                <a:sym typeface="Titillium Web"/>
              </a:rPr>
              <a:t>Girls Slides</a:t>
            </a:r>
            <a:endParaRPr b="0" i="0" sz="1500" u="none" cap="none" strike="noStrike">
              <a:solidFill>
                <a:srgbClr val="C27BA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3D85C6"/>
                </a:solidFill>
                <a:latin typeface="Titillium Web"/>
                <a:ea typeface="Titillium Web"/>
                <a:cs typeface="Titillium Web"/>
                <a:sym typeface="Titillium Web"/>
              </a:rPr>
              <a:t>Boys Slides</a:t>
            </a:r>
            <a:endParaRPr b="0" i="0" sz="1500" u="none" cap="none" strike="noStrike">
              <a:solidFill>
                <a:srgbClr val="3D85C6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3C47D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93C47D"/>
                </a:solidFill>
                <a:latin typeface="Titillium Web"/>
                <a:ea typeface="Titillium Web"/>
                <a:cs typeface="Titillium Web"/>
                <a:sym typeface="Titillium Web"/>
              </a:rPr>
              <a:t>Notes</a:t>
            </a:r>
            <a:endParaRPr b="0" i="0" sz="1500" u="none" cap="none" strike="noStrike">
              <a:solidFill>
                <a:srgbClr val="93C47D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B7B7B7"/>
                </a:solidFill>
                <a:latin typeface="Titillium Web"/>
                <a:ea typeface="Titillium Web"/>
                <a:cs typeface="Titillium Web"/>
                <a:sym typeface="Titillium Web"/>
              </a:rPr>
              <a:t>Extra</a:t>
            </a:r>
            <a:endParaRPr b="1" i="0" sz="2100" u="none" cap="none" strike="noStrike">
              <a:solidFill>
                <a:srgbClr val="B7B7B7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grpSp>
        <p:nvGrpSpPr>
          <p:cNvPr id="1836" name="Google Shape;1836;gaf2e114a92_0_2860"/>
          <p:cNvGrpSpPr/>
          <p:nvPr/>
        </p:nvGrpSpPr>
        <p:grpSpPr>
          <a:xfrm>
            <a:off x="11279852" y="-731358"/>
            <a:ext cx="1357380" cy="2067424"/>
            <a:chOff x="11279852" y="-731358"/>
            <a:chExt cx="1357380" cy="2067424"/>
          </a:xfrm>
        </p:grpSpPr>
        <p:sp>
          <p:nvSpPr>
            <p:cNvPr id="1837" name="Google Shape;1837;gaf2e114a92_0_2860"/>
            <p:cNvSpPr/>
            <p:nvPr/>
          </p:nvSpPr>
          <p:spPr>
            <a:xfrm>
              <a:off x="11279852" y="-696167"/>
              <a:ext cx="1291825" cy="1970000"/>
            </a:xfrm>
            <a:custGeom>
              <a:rect b="b" l="l" r="r" t="t"/>
              <a:pathLst>
                <a:path extrusionOk="0" h="78800" w="51673">
                  <a:moveTo>
                    <a:pt x="42850" y="1"/>
                  </a:moveTo>
                  <a:cubicBezTo>
                    <a:pt x="42070" y="1"/>
                    <a:pt x="41195" y="61"/>
                    <a:pt x="40214" y="187"/>
                  </a:cubicBezTo>
                  <a:cubicBezTo>
                    <a:pt x="34287" y="947"/>
                    <a:pt x="27751" y="2618"/>
                    <a:pt x="21794" y="5324"/>
                  </a:cubicBezTo>
                  <a:cubicBezTo>
                    <a:pt x="13374" y="9153"/>
                    <a:pt x="5988" y="15050"/>
                    <a:pt x="2645" y="23409"/>
                  </a:cubicBezTo>
                  <a:cubicBezTo>
                    <a:pt x="760" y="28151"/>
                    <a:pt x="243" y="33318"/>
                    <a:pt x="91" y="38424"/>
                  </a:cubicBezTo>
                  <a:cubicBezTo>
                    <a:pt x="0" y="42345"/>
                    <a:pt x="91" y="46449"/>
                    <a:pt x="1520" y="50157"/>
                  </a:cubicBezTo>
                  <a:cubicBezTo>
                    <a:pt x="2584" y="52893"/>
                    <a:pt x="4286" y="55324"/>
                    <a:pt x="5988" y="57665"/>
                  </a:cubicBezTo>
                  <a:cubicBezTo>
                    <a:pt x="11034" y="64747"/>
                    <a:pt x="16444" y="72103"/>
                    <a:pt x="24226" y="75993"/>
                  </a:cubicBezTo>
                  <a:cubicBezTo>
                    <a:pt x="27721" y="77726"/>
                    <a:pt x="31612" y="78699"/>
                    <a:pt x="35502" y="78790"/>
                  </a:cubicBezTo>
                  <a:cubicBezTo>
                    <a:pt x="35707" y="78796"/>
                    <a:pt x="35912" y="78799"/>
                    <a:pt x="36118" y="78799"/>
                  </a:cubicBezTo>
                  <a:cubicBezTo>
                    <a:pt x="37903" y="78799"/>
                    <a:pt x="39730" y="78547"/>
                    <a:pt x="41338" y="77756"/>
                  </a:cubicBezTo>
                  <a:cubicBezTo>
                    <a:pt x="43557" y="76662"/>
                    <a:pt x="45199" y="74595"/>
                    <a:pt x="46445" y="72407"/>
                  </a:cubicBezTo>
                  <a:cubicBezTo>
                    <a:pt x="51673" y="63288"/>
                    <a:pt x="51278" y="52163"/>
                    <a:pt x="50791" y="41677"/>
                  </a:cubicBezTo>
                  <a:cubicBezTo>
                    <a:pt x="50335" y="32011"/>
                    <a:pt x="49880" y="22375"/>
                    <a:pt x="49424" y="12770"/>
                  </a:cubicBezTo>
                  <a:cubicBezTo>
                    <a:pt x="49066" y="5637"/>
                    <a:pt x="50380" y="1"/>
                    <a:pt x="4285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8" name="Google Shape;1838;gaf2e114a92_0_2860"/>
            <p:cNvSpPr/>
            <p:nvPr/>
          </p:nvSpPr>
          <p:spPr>
            <a:xfrm flipH="1" rot="5262012">
              <a:off x="11022020" y="-260775"/>
              <a:ext cx="2023859" cy="1126258"/>
            </a:xfrm>
            <a:custGeom>
              <a:rect b="b" l="l" r="r" t="t"/>
              <a:pathLst>
                <a:path extrusionOk="0" h="32282" w="58010">
                  <a:moveTo>
                    <a:pt x="42927" y="0"/>
                  </a:moveTo>
                  <a:cubicBezTo>
                    <a:pt x="25922" y="0"/>
                    <a:pt x="791" y="1597"/>
                    <a:pt x="791" y="1597"/>
                  </a:cubicBezTo>
                  <a:lnTo>
                    <a:pt x="0" y="2084"/>
                  </a:lnTo>
                  <a:cubicBezTo>
                    <a:pt x="8845" y="33057"/>
                    <a:pt x="33427" y="32281"/>
                    <a:pt x="33427" y="32281"/>
                  </a:cubicBezTo>
                  <a:cubicBezTo>
                    <a:pt x="59476" y="28633"/>
                    <a:pt x="57995" y="1324"/>
                    <a:pt x="57995" y="1324"/>
                  </a:cubicBezTo>
                  <a:cubicBezTo>
                    <a:pt x="56846" y="338"/>
                    <a:pt x="50746" y="0"/>
                    <a:pt x="42927" y="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839" name="Google Shape;1839;gaf2e114a92_0_286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922475" y="0"/>
            <a:ext cx="1357375" cy="1357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7">
  <p:cSld name="TITLE_7">
    <p:spTree>
      <p:nvGrpSpPr>
        <p:cNvPr id="1840" name="Shape 1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1" name="Google Shape;1841;gaf2e114a92_0_2872"/>
          <p:cNvGrpSpPr/>
          <p:nvPr/>
        </p:nvGrpSpPr>
        <p:grpSpPr>
          <a:xfrm rot="1854140">
            <a:off x="-853264" y="-221377"/>
            <a:ext cx="12979291" cy="6560232"/>
            <a:chOff x="-3407467" y="371098"/>
            <a:chExt cx="10675616" cy="5395866"/>
          </a:xfrm>
        </p:grpSpPr>
        <p:sp>
          <p:nvSpPr>
            <p:cNvPr id="1842" name="Google Shape;1842;gaf2e114a92_0_2872"/>
            <p:cNvSpPr/>
            <p:nvPr/>
          </p:nvSpPr>
          <p:spPr>
            <a:xfrm rot="5400000">
              <a:off x="-316053" y="1204829"/>
              <a:ext cx="964353" cy="4741133"/>
            </a:xfrm>
            <a:custGeom>
              <a:rect b="b" l="l" r="r" t="t"/>
              <a:pathLst>
                <a:path extrusionOk="0" h="2515" w="512">
                  <a:moveTo>
                    <a:pt x="437" y="1248"/>
                  </a:moveTo>
                  <a:cubicBezTo>
                    <a:pt x="473" y="1236"/>
                    <a:pt x="512" y="1191"/>
                    <a:pt x="505" y="1143"/>
                  </a:cubicBezTo>
                  <a:cubicBezTo>
                    <a:pt x="484" y="1001"/>
                    <a:pt x="484" y="1001"/>
                    <a:pt x="484" y="1001"/>
                  </a:cubicBezTo>
                  <a:cubicBezTo>
                    <a:pt x="478" y="958"/>
                    <a:pt x="434" y="934"/>
                    <a:pt x="401" y="926"/>
                  </a:cubicBezTo>
                  <a:cubicBezTo>
                    <a:pt x="433" y="907"/>
                    <a:pt x="461" y="857"/>
                    <a:pt x="444" y="811"/>
                  </a:cubicBezTo>
                  <a:cubicBezTo>
                    <a:pt x="395" y="676"/>
                    <a:pt x="395" y="676"/>
                    <a:pt x="395" y="676"/>
                  </a:cubicBezTo>
                  <a:cubicBezTo>
                    <a:pt x="382" y="638"/>
                    <a:pt x="339" y="623"/>
                    <a:pt x="307" y="619"/>
                  </a:cubicBezTo>
                  <a:cubicBezTo>
                    <a:pt x="327" y="599"/>
                    <a:pt x="352" y="569"/>
                    <a:pt x="343" y="533"/>
                  </a:cubicBezTo>
                  <a:cubicBezTo>
                    <a:pt x="305" y="395"/>
                    <a:pt x="305" y="395"/>
                    <a:pt x="305" y="395"/>
                  </a:cubicBezTo>
                  <a:cubicBezTo>
                    <a:pt x="295" y="355"/>
                    <a:pt x="250" y="326"/>
                    <a:pt x="219" y="319"/>
                  </a:cubicBezTo>
                  <a:cubicBezTo>
                    <a:pt x="243" y="301"/>
                    <a:pt x="276" y="265"/>
                    <a:pt x="268" y="226"/>
                  </a:cubicBezTo>
                  <a:cubicBezTo>
                    <a:pt x="238" y="85"/>
                    <a:pt x="238" y="85"/>
                    <a:pt x="238" y="85"/>
                  </a:cubicBezTo>
                  <a:cubicBezTo>
                    <a:pt x="227" y="32"/>
                    <a:pt x="163" y="0"/>
                    <a:pt x="120" y="9"/>
                  </a:cubicBezTo>
                  <a:cubicBezTo>
                    <a:pt x="90" y="16"/>
                    <a:pt x="90" y="16"/>
                    <a:pt x="90" y="16"/>
                  </a:cubicBezTo>
                  <a:cubicBezTo>
                    <a:pt x="47" y="24"/>
                    <a:pt x="0" y="75"/>
                    <a:pt x="12" y="129"/>
                  </a:cubicBezTo>
                  <a:cubicBezTo>
                    <a:pt x="41" y="269"/>
                    <a:pt x="41" y="269"/>
                    <a:pt x="41" y="269"/>
                  </a:cubicBezTo>
                  <a:cubicBezTo>
                    <a:pt x="50" y="312"/>
                    <a:pt x="100" y="337"/>
                    <a:pt x="133" y="340"/>
                  </a:cubicBezTo>
                  <a:cubicBezTo>
                    <a:pt x="107" y="361"/>
                    <a:pt x="78" y="417"/>
                    <a:pt x="90" y="459"/>
                  </a:cubicBezTo>
                  <a:cubicBezTo>
                    <a:pt x="127" y="597"/>
                    <a:pt x="127" y="597"/>
                    <a:pt x="127" y="597"/>
                  </a:cubicBezTo>
                  <a:cubicBezTo>
                    <a:pt x="138" y="641"/>
                    <a:pt x="186" y="649"/>
                    <a:pt x="221" y="649"/>
                  </a:cubicBezTo>
                  <a:cubicBezTo>
                    <a:pt x="198" y="673"/>
                    <a:pt x="173" y="719"/>
                    <a:pt x="187" y="759"/>
                  </a:cubicBezTo>
                  <a:cubicBezTo>
                    <a:pt x="236" y="894"/>
                    <a:pt x="236" y="894"/>
                    <a:pt x="236" y="894"/>
                  </a:cubicBezTo>
                  <a:cubicBezTo>
                    <a:pt x="247" y="925"/>
                    <a:pt x="287" y="938"/>
                    <a:pt x="311" y="945"/>
                  </a:cubicBezTo>
                  <a:cubicBezTo>
                    <a:pt x="288" y="965"/>
                    <a:pt x="259" y="1004"/>
                    <a:pt x="265" y="1042"/>
                  </a:cubicBezTo>
                  <a:cubicBezTo>
                    <a:pt x="285" y="1184"/>
                    <a:pt x="285" y="1184"/>
                    <a:pt x="285" y="1184"/>
                  </a:cubicBezTo>
                  <a:cubicBezTo>
                    <a:pt x="291" y="1220"/>
                    <a:pt x="325" y="1239"/>
                    <a:pt x="349" y="1250"/>
                  </a:cubicBezTo>
                  <a:cubicBezTo>
                    <a:pt x="322" y="1265"/>
                    <a:pt x="284" y="1299"/>
                    <a:pt x="283" y="1339"/>
                  </a:cubicBezTo>
                  <a:cubicBezTo>
                    <a:pt x="278" y="1482"/>
                    <a:pt x="278" y="1482"/>
                    <a:pt x="278" y="1482"/>
                  </a:cubicBezTo>
                  <a:cubicBezTo>
                    <a:pt x="278" y="1516"/>
                    <a:pt x="308" y="1541"/>
                    <a:pt x="328" y="1556"/>
                  </a:cubicBezTo>
                  <a:cubicBezTo>
                    <a:pt x="299" y="1566"/>
                    <a:pt x="258" y="1587"/>
                    <a:pt x="249" y="1625"/>
                  </a:cubicBezTo>
                  <a:cubicBezTo>
                    <a:pt x="216" y="1764"/>
                    <a:pt x="216" y="1764"/>
                    <a:pt x="216" y="1764"/>
                  </a:cubicBezTo>
                  <a:cubicBezTo>
                    <a:pt x="206" y="1806"/>
                    <a:pt x="237" y="1848"/>
                    <a:pt x="264" y="1865"/>
                  </a:cubicBezTo>
                  <a:cubicBezTo>
                    <a:pt x="230" y="1870"/>
                    <a:pt x="180" y="1896"/>
                    <a:pt x="170" y="1940"/>
                  </a:cubicBezTo>
                  <a:cubicBezTo>
                    <a:pt x="140" y="2080"/>
                    <a:pt x="140" y="2080"/>
                    <a:pt x="140" y="2080"/>
                  </a:cubicBezTo>
                  <a:cubicBezTo>
                    <a:pt x="130" y="2123"/>
                    <a:pt x="164" y="2162"/>
                    <a:pt x="193" y="2179"/>
                  </a:cubicBezTo>
                  <a:cubicBezTo>
                    <a:pt x="161" y="2188"/>
                    <a:pt x="114" y="2214"/>
                    <a:pt x="107" y="2256"/>
                  </a:cubicBezTo>
                  <a:cubicBezTo>
                    <a:pt x="83" y="2398"/>
                    <a:pt x="83" y="2398"/>
                    <a:pt x="83" y="2398"/>
                  </a:cubicBezTo>
                  <a:cubicBezTo>
                    <a:pt x="74" y="2452"/>
                    <a:pt x="123" y="2496"/>
                    <a:pt x="167" y="2503"/>
                  </a:cubicBezTo>
                  <a:cubicBezTo>
                    <a:pt x="197" y="2508"/>
                    <a:pt x="197" y="2508"/>
                    <a:pt x="197" y="2508"/>
                  </a:cubicBezTo>
                  <a:cubicBezTo>
                    <a:pt x="240" y="2515"/>
                    <a:pt x="297" y="2493"/>
                    <a:pt x="306" y="2439"/>
                  </a:cubicBezTo>
                  <a:cubicBezTo>
                    <a:pt x="330" y="2298"/>
                    <a:pt x="330" y="2298"/>
                    <a:pt x="330" y="2298"/>
                  </a:cubicBezTo>
                  <a:cubicBezTo>
                    <a:pt x="336" y="2257"/>
                    <a:pt x="306" y="2215"/>
                    <a:pt x="281" y="2195"/>
                  </a:cubicBezTo>
                  <a:cubicBezTo>
                    <a:pt x="310" y="2189"/>
                    <a:pt x="352" y="2172"/>
                    <a:pt x="361" y="2133"/>
                  </a:cubicBezTo>
                  <a:cubicBezTo>
                    <a:pt x="391" y="1993"/>
                    <a:pt x="391" y="1993"/>
                    <a:pt x="391" y="1993"/>
                  </a:cubicBezTo>
                  <a:cubicBezTo>
                    <a:pt x="401" y="1951"/>
                    <a:pt x="369" y="1905"/>
                    <a:pt x="343" y="1885"/>
                  </a:cubicBezTo>
                  <a:cubicBezTo>
                    <a:pt x="377" y="1883"/>
                    <a:pt x="420" y="1861"/>
                    <a:pt x="431" y="1818"/>
                  </a:cubicBezTo>
                  <a:cubicBezTo>
                    <a:pt x="463" y="1678"/>
                    <a:pt x="463" y="1678"/>
                    <a:pt x="463" y="1678"/>
                  </a:cubicBezTo>
                  <a:cubicBezTo>
                    <a:pt x="474" y="1635"/>
                    <a:pt x="446" y="1592"/>
                    <a:pt x="418" y="1572"/>
                  </a:cubicBezTo>
                  <a:cubicBezTo>
                    <a:pt x="455" y="1567"/>
                    <a:pt x="501" y="1536"/>
                    <a:pt x="502" y="1488"/>
                  </a:cubicBezTo>
                  <a:cubicBezTo>
                    <a:pt x="506" y="1344"/>
                    <a:pt x="506" y="1344"/>
                    <a:pt x="506" y="1344"/>
                  </a:cubicBezTo>
                  <a:cubicBezTo>
                    <a:pt x="507" y="1300"/>
                    <a:pt x="469" y="1261"/>
                    <a:pt x="437" y="1248"/>
                  </a:cubicBezTo>
                  <a:close/>
                </a:path>
              </a:pathLst>
            </a:custGeom>
            <a:solidFill>
              <a:srgbClr val="F2F0F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3" name="Google Shape;1843;gaf2e114a92_0_2872"/>
            <p:cNvSpPr/>
            <p:nvPr/>
          </p:nvSpPr>
          <p:spPr>
            <a:xfrm rot="5400000">
              <a:off x="2054514" y="553328"/>
              <a:ext cx="5395866" cy="5031405"/>
            </a:xfrm>
            <a:custGeom>
              <a:rect b="b" l="l" r="r" t="t"/>
              <a:pathLst>
                <a:path extrusionOk="0" h="2669" w="2857">
                  <a:moveTo>
                    <a:pt x="2643" y="1435"/>
                  </a:moveTo>
                  <a:cubicBezTo>
                    <a:pt x="2646" y="1443"/>
                    <a:pt x="2649" y="1451"/>
                    <a:pt x="2652" y="1459"/>
                  </a:cubicBezTo>
                  <a:cubicBezTo>
                    <a:pt x="2652" y="1459"/>
                    <a:pt x="2651" y="1449"/>
                    <a:pt x="2643" y="1435"/>
                  </a:cubicBezTo>
                  <a:close/>
                  <a:moveTo>
                    <a:pt x="2786" y="2066"/>
                  </a:moveTo>
                  <a:cubicBezTo>
                    <a:pt x="2787" y="2067"/>
                    <a:pt x="2788" y="2068"/>
                    <a:pt x="2789" y="2069"/>
                  </a:cubicBezTo>
                  <a:cubicBezTo>
                    <a:pt x="2789" y="2069"/>
                    <a:pt x="2788" y="2068"/>
                    <a:pt x="2786" y="2066"/>
                  </a:cubicBezTo>
                  <a:close/>
                  <a:moveTo>
                    <a:pt x="1949" y="361"/>
                  </a:moveTo>
                  <a:cubicBezTo>
                    <a:pt x="1950" y="361"/>
                    <a:pt x="1950" y="362"/>
                    <a:pt x="1951" y="362"/>
                  </a:cubicBezTo>
                  <a:cubicBezTo>
                    <a:pt x="1951" y="362"/>
                    <a:pt x="1950" y="362"/>
                    <a:pt x="1949" y="361"/>
                  </a:cubicBezTo>
                  <a:close/>
                  <a:moveTo>
                    <a:pt x="2722" y="2289"/>
                  </a:moveTo>
                  <a:cubicBezTo>
                    <a:pt x="2668" y="1818"/>
                    <a:pt x="2456" y="2524"/>
                    <a:pt x="2408" y="2275"/>
                  </a:cubicBezTo>
                  <a:cubicBezTo>
                    <a:pt x="2374" y="2098"/>
                    <a:pt x="2318" y="1997"/>
                    <a:pt x="2269" y="1941"/>
                  </a:cubicBezTo>
                  <a:cubicBezTo>
                    <a:pt x="2345" y="1937"/>
                    <a:pt x="2368" y="1919"/>
                    <a:pt x="2420" y="2004"/>
                  </a:cubicBezTo>
                  <a:cubicBezTo>
                    <a:pt x="2485" y="2112"/>
                    <a:pt x="2587" y="2057"/>
                    <a:pt x="2671" y="2037"/>
                  </a:cubicBezTo>
                  <a:cubicBezTo>
                    <a:pt x="2741" y="2020"/>
                    <a:pt x="2776" y="2054"/>
                    <a:pt x="2786" y="2066"/>
                  </a:cubicBezTo>
                  <a:cubicBezTo>
                    <a:pt x="2717" y="1975"/>
                    <a:pt x="2669" y="2015"/>
                    <a:pt x="2623" y="2020"/>
                  </a:cubicBezTo>
                  <a:cubicBezTo>
                    <a:pt x="2577" y="2025"/>
                    <a:pt x="2555" y="2011"/>
                    <a:pt x="2555" y="2011"/>
                  </a:cubicBezTo>
                  <a:cubicBezTo>
                    <a:pt x="2398" y="1963"/>
                    <a:pt x="2496" y="1882"/>
                    <a:pt x="2529" y="1783"/>
                  </a:cubicBezTo>
                  <a:cubicBezTo>
                    <a:pt x="2602" y="1565"/>
                    <a:pt x="2747" y="1558"/>
                    <a:pt x="2747" y="1558"/>
                  </a:cubicBezTo>
                  <a:cubicBezTo>
                    <a:pt x="2610" y="1527"/>
                    <a:pt x="2543" y="1672"/>
                    <a:pt x="2495" y="1742"/>
                  </a:cubicBezTo>
                  <a:cubicBezTo>
                    <a:pt x="2447" y="1811"/>
                    <a:pt x="2433" y="1888"/>
                    <a:pt x="2331" y="1847"/>
                  </a:cubicBezTo>
                  <a:cubicBezTo>
                    <a:pt x="2188" y="1790"/>
                    <a:pt x="2240" y="1813"/>
                    <a:pt x="2134" y="1796"/>
                  </a:cubicBezTo>
                  <a:cubicBezTo>
                    <a:pt x="2029" y="1779"/>
                    <a:pt x="2092" y="1721"/>
                    <a:pt x="2033" y="1620"/>
                  </a:cubicBezTo>
                  <a:cubicBezTo>
                    <a:pt x="1974" y="1519"/>
                    <a:pt x="2036" y="1486"/>
                    <a:pt x="2079" y="1450"/>
                  </a:cubicBezTo>
                  <a:cubicBezTo>
                    <a:pt x="2123" y="1414"/>
                    <a:pt x="2130" y="1391"/>
                    <a:pt x="2130" y="1391"/>
                  </a:cubicBezTo>
                  <a:cubicBezTo>
                    <a:pt x="2254" y="1249"/>
                    <a:pt x="2308" y="1374"/>
                    <a:pt x="2400" y="1366"/>
                  </a:cubicBezTo>
                  <a:cubicBezTo>
                    <a:pt x="2568" y="1353"/>
                    <a:pt x="2624" y="1403"/>
                    <a:pt x="2643" y="1435"/>
                  </a:cubicBezTo>
                  <a:cubicBezTo>
                    <a:pt x="2615" y="1372"/>
                    <a:pt x="2570" y="1347"/>
                    <a:pt x="2493" y="1345"/>
                  </a:cubicBezTo>
                  <a:cubicBezTo>
                    <a:pt x="2407" y="1343"/>
                    <a:pt x="2355" y="1312"/>
                    <a:pt x="2430" y="1288"/>
                  </a:cubicBezTo>
                  <a:cubicBezTo>
                    <a:pt x="2505" y="1264"/>
                    <a:pt x="2559" y="1156"/>
                    <a:pt x="2559" y="1156"/>
                  </a:cubicBezTo>
                  <a:cubicBezTo>
                    <a:pt x="2515" y="1238"/>
                    <a:pt x="2401" y="1298"/>
                    <a:pt x="2282" y="1268"/>
                  </a:cubicBezTo>
                  <a:cubicBezTo>
                    <a:pt x="2163" y="1239"/>
                    <a:pt x="2136" y="1218"/>
                    <a:pt x="2100" y="1279"/>
                  </a:cubicBezTo>
                  <a:cubicBezTo>
                    <a:pt x="2064" y="1340"/>
                    <a:pt x="1989" y="1365"/>
                    <a:pt x="1936" y="1356"/>
                  </a:cubicBezTo>
                  <a:cubicBezTo>
                    <a:pt x="1883" y="1347"/>
                    <a:pt x="1862" y="1302"/>
                    <a:pt x="1862" y="1302"/>
                  </a:cubicBezTo>
                  <a:cubicBezTo>
                    <a:pt x="1835" y="1216"/>
                    <a:pt x="1852" y="1193"/>
                    <a:pt x="2007" y="1130"/>
                  </a:cubicBezTo>
                  <a:cubicBezTo>
                    <a:pt x="2162" y="1068"/>
                    <a:pt x="2039" y="905"/>
                    <a:pt x="2125" y="881"/>
                  </a:cubicBezTo>
                  <a:cubicBezTo>
                    <a:pt x="2211" y="857"/>
                    <a:pt x="2205" y="815"/>
                    <a:pt x="2205" y="815"/>
                  </a:cubicBezTo>
                  <a:cubicBezTo>
                    <a:pt x="2189" y="889"/>
                    <a:pt x="2056" y="820"/>
                    <a:pt x="2062" y="969"/>
                  </a:cubicBezTo>
                  <a:cubicBezTo>
                    <a:pt x="2069" y="1118"/>
                    <a:pt x="2001" y="1102"/>
                    <a:pt x="2001" y="1102"/>
                  </a:cubicBezTo>
                  <a:cubicBezTo>
                    <a:pt x="2054" y="1039"/>
                    <a:pt x="2001" y="965"/>
                    <a:pt x="1966" y="898"/>
                  </a:cubicBezTo>
                  <a:cubicBezTo>
                    <a:pt x="1930" y="831"/>
                    <a:pt x="1988" y="778"/>
                    <a:pt x="1988" y="778"/>
                  </a:cubicBezTo>
                  <a:cubicBezTo>
                    <a:pt x="1988" y="778"/>
                    <a:pt x="1879" y="785"/>
                    <a:pt x="1970" y="959"/>
                  </a:cubicBezTo>
                  <a:cubicBezTo>
                    <a:pt x="2061" y="1134"/>
                    <a:pt x="1894" y="1099"/>
                    <a:pt x="1846" y="1188"/>
                  </a:cubicBezTo>
                  <a:cubicBezTo>
                    <a:pt x="1798" y="1277"/>
                    <a:pt x="1809" y="1225"/>
                    <a:pt x="1748" y="1135"/>
                  </a:cubicBezTo>
                  <a:cubicBezTo>
                    <a:pt x="1688" y="1045"/>
                    <a:pt x="1752" y="1053"/>
                    <a:pt x="1762" y="949"/>
                  </a:cubicBezTo>
                  <a:cubicBezTo>
                    <a:pt x="1768" y="880"/>
                    <a:pt x="1749" y="836"/>
                    <a:pt x="1723" y="799"/>
                  </a:cubicBezTo>
                  <a:cubicBezTo>
                    <a:pt x="1719" y="741"/>
                    <a:pt x="1723" y="627"/>
                    <a:pt x="1811" y="655"/>
                  </a:cubicBezTo>
                  <a:cubicBezTo>
                    <a:pt x="1930" y="694"/>
                    <a:pt x="1897" y="468"/>
                    <a:pt x="1909" y="400"/>
                  </a:cubicBezTo>
                  <a:cubicBezTo>
                    <a:pt x="1919" y="341"/>
                    <a:pt x="1943" y="356"/>
                    <a:pt x="1949" y="361"/>
                  </a:cubicBezTo>
                  <a:cubicBezTo>
                    <a:pt x="1817" y="246"/>
                    <a:pt x="1919" y="661"/>
                    <a:pt x="1794" y="599"/>
                  </a:cubicBezTo>
                  <a:cubicBezTo>
                    <a:pt x="1695" y="549"/>
                    <a:pt x="1694" y="701"/>
                    <a:pt x="1698" y="766"/>
                  </a:cubicBezTo>
                  <a:cubicBezTo>
                    <a:pt x="1642" y="697"/>
                    <a:pt x="1582" y="633"/>
                    <a:pt x="1662" y="435"/>
                  </a:cubicBezTo>
                  <a:cubicBezTo>
                    <a:pt x="1797" y="107"/>
                    <a:pt x="1741" y="0"/>
                    <a:pt x="1741" y="0"/>
                  </a:cubicBezTo>
                  <a:cubicBezTo>
                    <a:pt x="1741" y="0"/>
                    <a:pt x="1768" y="154"/>
                    <a:pt x="1624" y="411"/>
                  </a:cubicBezTo>
                  <a:cubicBezTo>
                    <a:pt x="1589" y="475"/>
                    <a:pt x="1579" y="538"/>
                    <a:pt x="1581" y="597"/>
                  </a:cubicBezTo>
                  <a:cubicBezTo>
                    <a:pt x="1461" y="457"/>
                    <a:pt x="1440" y="727"/>
                    <a:pt x="1280" y="484"/>
                  </a:cubicBezTo>
                  <a:cubicBezTo>
                    <a:pt x="1165" y="312"/>
                    <a:pt x="1134" y="513"/>
                    <a:pt x="1134" y="513"/>
                  </a:cubicBezTo>
                  <a:cubicBezTo>
                    <a:pt x="1204" y="308"/>
                    <a:pt x="1293" y="697"/>
                    <a:pt x="1428" y="636"/>
                  </a:cubicBezTo>
                  <a:cubicBezTo>
                    <a:pt x="1499" y="604"/>
                    <a:pt x="1555" y="638"/>
                    <a:pt x="1593" y="678"/>
                  </a:cubicBezTo>
                  <a:cubicBezTo>
                    <a:pt x="1624" y="821"/>
                    <a:pt x="1704" y="937"/>
                    <a:pt x="1621" y="994"/>
                  </a:cubicBezTo>
                  <a:cubicBezTo>
                    <a:pt x="1490" y="1083"/>
                    <a:pt x="1431" y="1384"/>
                    <a:pt x="1268" y="1337"/>
                  </a:cubicBezTo>
                  <a:cubicBezTo>
                    <a:pt x="1212" y="1320"/>
                    <a:pt x="1172" y="1358"/>
                    <a:pt x="1094" y="1354"/>
                  </a:cubicBezTo>
                  <a:cubicBezTo>
                    <a:pt x="1016" y="1350"/>
                    <a:pt x="1022" y="1229"/>
                    <a:pt x="1099" y="1172"/>
                  </a:cubicBezTo>
                  <a:cubicBezTo>
                    <a:pt x="1175" y="1115"/>
                    <a:pt x="1331" y="1140"/>
                    <a:pt x="1200" y="981"/>
                  </a:cubicBezTo>
                  <a:cubicBezTo>
                    <a:pt x="1069" y="822"/>
                    <a:pt x="1132" y="769"/>
                    <a:pt x="1132" y="769"/>
                  </a:cubicBezTo>
                  <a:cubicBezTo>
                    <a:pt x="1007" y="841"/>
                    <a:pt x="1308" y="1065"/>
                    <a:pt x="1150" y="1105"/>
                  </a:cubicBezTo>
                  <a:cubicBezTo>
                    <a:pt x="991" y="1144"/>
                    <a:pt x="1008" y="1337"/>
                    <a:pt x="1008" y="1337"/>
                  </a:cubicBezTo>
                  <a:cubicBezTo>
                    <a:pt x="749" y="1289"/>
                    <a:pt x="1005" y="1041"/>
                    <a:pt x="700" y="982"/>
                  </a:cubicBezTo>
                  <a:cubicBezTo>
                    <a:pt x="394" y="923"/>
                    <a:pt x="457" y="791"/>
                    <a:pt x="457" y="791"/>
                  </a:cubicBezTo>
                  <a:cubicBezTo>
                    <a:pt x="405" y="843"/>
                    <a:pt x="478" y="1000"/>
                    <a:pt x="644" y="1005"/>
                  </a:cubicBezTo>
                  <a:cubicBezTo>
                    <a:pt x="811" y="1011"/>
                    <a:pt x="834" y="1141"/>
                    <a:pt x="834" y="1141"/>
                  </a:cubicBezTo>
                  <a:cubicBezTo>
                    <a:pt x="790" y="1053"/>
                    <a:pt x="757" y="1245"/>
                    <a:pt x="597" y="1129"/>
                  </a:cubicBezTo>
                  <a:cubicBezTo>
                    <a:pt x="494" y="1054"/>
                    <a:pt x="496" y="1190"/>
                    <a:pt x="496" y="1190"/>
                  </a:cubicBezTo>
                  <a:cubicBezTo>
                    <a:pt x="525" y="1026"/>
                    <a:pt x="694" y="1290"/>
                    <a:pt x="758" y="1189"/>
                  </a:cubicBezTo>
                  <a:cubicBezTo>
                    <a:pt x="823" y="1088"/>
                    <a:pt x="822" y="1403"/>
                    <a:pt x="1045" y="1417"/>
                  </a:cubicBezTo>
                  <a:cubicBezTo>
                    <a:pt x="1197" y="1427"/>
                    <a:pt x="1275" y="1396"/>
                    <a:pt x="1242" y="1520"/>
                  </a:cubicBezTo>
                  <a:cubicBezTo>
                    <a:pt x="1210" y="1643"/>
                    <a:pt x="1132" y="1600"/>
                    <a:pt x="1072" y="1491"/>
                  </a:cubicBezTo>
                  <a:cubicBezTo>
                    <a:pt x="1012" y="1381"/>
                    <a:pt x="863" y="1519"/>
                    <a:pt x="876" y="1478"/>
                  </a:cubicBezTo>
                  <a:cubicBezTo>
                    <a:pt x="889" y="1436"/>
                    <a:pt x="857" y="1420"/>
                    <a:pt x="857" y="1420"/>
                  </a:cubicBezTo>
                  <a:cubicBezTo>
                    <a:pt x="871" y="1479"/>
                    <a:pt x="787" y="1548"/>
                    <a:pt x="949" y="1495"/>
                  </a:cubicBezTo>
                  <a:cubicBezTo>
                    <a:pt x="1110" y="1443"/>
                    <a:pt x="1112" y="1709"/>
                    <a:pt x="1059" y="1604"/>
                  </a:cubicBezTo>
                  <a:cubicBezTo>
                    <a:pt x="1006" y="1499"/>
                    <a:pt x="864" y="1699"/>
                    <a:pt x="829" y="1534"/>
                  </a:cubicBezTo>
                  <a:cubicBezTo>
                    <a:pt x="805" y="1422"/>
                    <a:pt x="723" y="1560"/>
                    <a:pt x="723" y="1560"/>
                  </a:cubicBezTo>
                  <a:cubicBezTo>
                    <a:pt x="723" y="1560"/>
                    <a:pt x="792" y="1447"/>
                    <a:pt x="824" y="1577"/>
                  </a:cubicBezTo>
                  <a:cubicBezTo>
                    <a:pt x="856" y="1708"/>
                    <a:pt x="1014" y="1538"/>
                    <a:pt x="1048" y="1630"/>
                  </a:cubicBezTo>
                  <a:cubicBezTo>
                    <a:pt x="1082" y="1722"/>
                    <a:pt x="1278" y="1566"/>
                    <a:pt x="1128" y="1836"/>
                  </a:cubicBezTo>
                  <a:cubicBezTo>
                    <a:pt x="1026" y="2019"/>
                    <a:pt x="845" y="1542"/>
                    <a:pt x="676" y="1769"/>
                  </a:cubicBezTo>
                  <a:cubicBezTo>
                    <a:pt x="601" y="1869"/>
                    <a:pt x="478" y="1767"/>
                    <a:pt x="478" y="1767"/>
                  </a:cubicBezTo>
                  <a:cubicBezTo>
                    <a:pt x="517" y="1825"/>
                    <a:pt x="562" y="1895"/>
                    <a:pt x="708" y="1795"/>
                  </a:cubicBezTo>
                  <a:cubicBezTo>
                    <a:pt x="855" y="1696"/>
                    <a:pt x="829" y="1821"/>
                    <a:pt x="905" y="1861"/>
                  </a:cubicBezTo>
                  <a:cubicBezTo>
                    <a:pt x="981" y="1902"/>
                    <a:pt x="1089" y="1963"/>
                    <a:pt x="860" y="1976"/>
                  </a:cubicBezTo>
                  <a:cubicBezTo>
                    <a:pt x="630" y="1989"/>
                    <a:pt x="733" y="2367"/>
                    <a:pt x="288" y="2395"/>
                  </a:cubicBezTo>
                  <a:cubicBezTo>
                    <a:pt x="0" y="2413"/>
                    <a:pt x="68" y="2513"/>
                    <a:pt x="68" y="2513"/>
                  </a:cubicBezTo>
                  <a:cubicBezTo>
                    <a:pt x="68" y="2513"/>
                    <a:pt x="34" y="2419"/>
                    <a:pt x="288" y="2439"/>
                  </a:cubicBezTo>
                  <a:cubicBezTo>
                    <a:pt x="543" y="2459"/>
                    <a:pt x="648" y="2267"/>
                    <a:pt x="739" y="2145"/>
                  </a:cubicBezTo>
                  <a:cubicBezTo>
                    <a:pt x="831" y="2023"/>
                    <a:pt x="756" y="2195"/>
                    <a:pt x="881" y="2226"/>
                  </a:cubicBezTo>
                  <a:cubicBezTo>
                    <a:pt x="1006" y="2256"/>
                    <a:pt x="938" y="2304"/>
                    <a:pt x="922" y="2420"/>
                  </a:cubicBezTo>
                  <a:cubicBezTo>
                    <a:pt x="907" y="2536"/>
                    <a:pt x="1016" y="2539"/>
                    <a:pt x="1016" y="2539"/>
                  </a:cubicBezTo>
                  <a:cubicBezTo>
                    <a:pt x="846" y="2445"/>
                    <a:pt x="1076" y="2267"/>
                    <a:pt x="969" y="2228"/>
                  </a:cubicBezTo>
                  <a:cubicBezTo>
                    <a:pt x="861" y="2188"/>
                    <a:pt x="845" y="2068"/>
                    <a:pt x="917" y="2057"/>
                  </a:cubicBezTo>
                  <a:cubicBezTo>
                    <a:pt x="988" y="2046"/>
                    <a:pt x="1035" y="1985"/>
                    <a:pt x="1183" y="1939"/>
                  </a:cubicBezTo>
                  <a:cubicBezTo>
                    <a:pt x="1332" y="1893"/>
                    <a:pt x="1465" y="2233"/>
                    <a:pt x="1500" y="2318"/>
                  </a:cubicBezTo>
                  <a:cubicBezTo>
                    <a:pt x="1535" y="2403"/>
                    <a:pt x="1515" y="2594"/>
                    <a:pt x="1515" y="2594"/>
                  </a:cubicBezTo>
                  <a:cubicBezTo>
                    <a:pt x="1539" y="2644"/>
                    <a:pt x="1587" y="2610"/>
                    <a:pt x="1587" y="2610"/>
                  </a:cubicBezTo>
                  <a:cubicBezTo>
                    <a:pt x="1582" y="2534"/>
                    <a:pt x="1633" y="2232"/>
                    <a:pt x="1693" y="2201"/>
                  </a:cubicBezTo>
                  <a:cubicBezTo>
                    <a:pt x="1754" y="2170"/>
                    <a:pt x="1815" y="2115"/>
                    <a:pt x="1892" y="2038"/>
                  </a:cubicBezTo>
                  <a:cubicBezTo>
                    <a:pt x="1959" y="1972"/>
                    <a:pt x="2036" y="1935"/>
                    <a:pt x="2147" y="1936"/>
                  </a:cubicBezTo>
                  <a:cubicBezTo>
                    <a:pt x="2173" y="1955"/>
                    <a:pt x="2197" y="1985"/>
                    <a:pt x="2221" y="2005"/>
                  </a:cubicBezTo>
                  <a:cubicBezTo>
                    <a:pt x="2298" y="2066"/>
                    <a:pt x="2350" y="2475"/>
                    <a:pt x="2468" y="2435"/>
                  </a:cubicBezTo>
                  <a:cubicBezTo>
                    <a:pt x="2534" y="2413"/>
                    <a:pt x="2572" y="2264"/>
                    <a:pt x="2608" y="2212"/>
                  </a:cubicBezTo>
                  <a:cubicBezTo>
                    <a:pt x="2680" y="2105"/>
                    <a:pt x="2691" y="2263"/>
                    <a:pt x="2702" y="2323"/>
                  </a:cubicBezTo>
                  <a:cubicBezTo>
                    <a:pt x="2710" y="2363"/>
                    <a:pt x="2729" y="2534"/>
                    <a:pt x="2790" y="2528"/>
                  </a:cubicBezTo>
                  <a:cubicBezTo>
                    <a:pt x="2821" y="2525"/>
                    <a:pt x="2855" y="2455"/>
                    <a:pt x="2857" y="2429"/>
                  </a:cubicBezTo>
                  <a:cubicBezTo>
                    <a:pt x="2857" y="2429"/>
                    <a:pt x="2765" y="2669"/>
                    <a:pt x="2722" y="2289"/>
                  </a:cubicBezTo>
                  <a:close/>
                </a:path>
              </a:pathLst>
            </a:custGeom>
            <a:solidFill>
              <a:srgbClr val="FCE35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4" name="Google Shape;1844;gaf2e114a92_0_2872"/>
            <p:cNvSpPr/>
            <p:nvPr/>
          </p:nvSpPr>
          <p:spPr>
            <a:xfrm rot="5400000">
              <a:off x="3238184" y="2869063"/>
              <a:ext cx="825667" cy="919200"/>
            </a:xfrm>
            <a:custGeom>
              <a:rect b="b" l="l" r="r" t="t"/>
              <a:pathLst>
                <a:path extrusionOk="0" h="488" w="436">
                  <a:moveTo>
                    <a:pt x="389" y="102"/>
                  </a:moveTo>
                  <a:cubicBezTo>
                    <a:pt x="370" y="107"/>
                    <a:pt x="353" y="121"/>
                    <a:pt x="334" y="126"/>
                  </a:cubicBezTo>
                  <a:cubicBezTo>
                    <a:pt x="310" y="132"/>
                    <a:pt x="277" y="128"/>
                    <a:pt x="254" y="123"/>
                  </a:cubicBezTo>
                  <a:cubicBezTo>
                    <a:pt x="228" y="117"/>
                    <a:pt x="198" y="108"/>
                    <a:pt x="173" y="98"/>
                  </a:cubicBezTo>
                  <a:cubicBezTo>
                    <a:pt x="146" y="88"/>
                    <a:pt x="130" y="65"/>
                    <a:pt x="107" y="48"/>
                  </a:cubicBezTo>
                  <a:cubicBezTo>
                    <a:pt x="72" y="24"/>
                    <a:pt x="3" y="0"/>
                    <a:pt x="1" y="61"/>
                  </a:cubicBezTo>
                  <a:cubicBezTo>
                    <a:pt x="0" y="122"/>
                    <a:pt x="45" y="190"/>
                    <a:pt x="78" y="238"/>
                  </a:cubicBezTo>
                  <a:cubicBezTo>
                    <a:pt x="123" y="304"/>
                    <a:pt x="193" y="488"/>
                    <a:pt x="280" y="358"/>
                  </a:cubicBezTo>
                  <a:cubicBezTo>
                    <a:pt x="316" y="305"/>
                    <a:pt x="354" y="255"/>
                    <a:pt x="389" y="204"/>
                  </a:cubicBezTo>
                  <a:cubicBezTo>
                    <a:pt x="402" y="185"/>
                    <a:pt x="436" y="134"/>
                    <a:pt x="426" y="109"/>
                  </a:cubicBezTo>
                  <a:cubicBezTo>
                    <a:pt x="418" y="91"/>
                    <a:pt x="393" y="85"/>
                    <a:pt x="381" y="102"/>
                  </a:cubicBezTo>
                </a:path>
              </a:pathLst>
            </a:custGeom>
            <a:solidFill>
              <a:srgbClr val="FBE78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5" name="Google Shape;1845;gaf2e114a92_0_2872"/>
            <p:cNvSpPr/>
            <p:nvPr/>
          </p:nvSpPr>
          <p:spPr>
            <a:xfrm rot="5400000">
              <a:off x="2891469" y="3328663"/>
              <a:ext cx="3225" cy="3225"/>
            </a:xfrm>
            <a:custGeom>
              <a:rect b="b" l="l" r="r" t="t"/>
              <a:pathLst>
                <a:path extrusionOk="0" h="1" w="1">
                  <a:moveTo>
                    <a:pt x="0" y="0"/>
                  </a:moveTo>
                  <a:lnTo>
                    <a:pt x="0" y="0"/>
                  </a:lnTo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noFill/>
            <a:ln cap="rnd" cmpd="sng" w="9525">
              <a:solidFill>
                <a:srgbClr val="494E4E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6" name="Google Shape;1846;gaf2e114a92_0_2872"/>
            <p:cNvSpPr/>
            <p:nvPr/>
          </p:nvSpPr>
          <p:spPr>
            <a:xfrm rot="5400000">
              <a:off x="2730206" y="4799382"/>
              <a:ext cx="406383" cy="399932"/>
            </a:xfrm>
            <a:custGeom>
              <a:rect b="b" l="l" r="r" t="t"/>
              <a:pathLst>
                <a:path extrusionOk="0" h="211" w="214">
                  <a:moveTo>
                    <a:pt x="1" y="0"/>
                  </a:moveTo>
                  <a:cubicBezTo>
                    <a:pt x="0" y="8"/>
                    <a:pt x="8" y="19"/>
                    <a:pt x="10" y="28"/>
                  </a:cubicBezTo>
                  <a:cubicBezTo>
                    <a:pt x="16" y="44"/>
                    <a:pt x="17" y="61"/>
                    <a:pt x="22" y="77"/>
                  </a:cubicBezTo>
                  <a:cubicBezTo>
                    <a:pt x="29" y="99"/>
                    <a:pt x="40" y="121"/>
                    <a:pt x="50" y="141"/>
                  </a:cubicBezTo>
                  <a:cubicBezTo>
                    <a:pt x="61" y="165"/>
                    <a:pt x="74" y="201"/>
                    <a:pt x="103" y="206"/>
                  </a:cubicBezTo>
                  <a:cubicBezTo>
                    <a:pt x="134" y="211"/>
                    <a:pt x="153" y="172"/>
                    <a:pt x="167" y="150"/>
                  </a:cubicBezTo>
                  <a:cubicBezTo>
                    <a:pt x="178" y="133"/>
                    <a:pt x="183" y="113"/>
                    <a:pt x="192" y="95"/>
                  </a:cubicBezTo>
                  <a:cubicBezTo>
                    <a:pt x="200" y="80"/>
                    <a:pt x="209" y="64"/>
                    <a:pt x="214" y="49"/>
                  </a:cubicBezTo>
                  <a:cubicBezTo>
                    <a:pt x="200" y="53"/>
                    <a:pt x="180" y="98"/>
                    <a:pt x="169" y="112"/>
                  </a:cubicBezTo>
                  <a:cubicBezTo>
                    <a:pt x="158" y="127"/>
                    <a:pt x="146" y="144"/>
                    <a:pt x="130" y="153"/>
                  </a:cubicBezTo>
                  <a:cubicBezTo>
                    <a:pt x="101" y="171"/>
                    <a:pt x="86" y="158"/>
                    <a:pt x="73" y="131"/>
                  </a:cubicBezTo>
                  <a:cubicBezTo>
                    <a:pt x="54" y="86"/>
                    <a:pt x="25" y="46"/>
                    <a:pt x="1" y="5"/>
                  </a:cubicBezTo>
                </a:path>
              </a:pathLst>
            </a:custGeom>
            <a:solidFill>
              <a:srgbClr val="F8EDB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7" name="Google Shape;1847;gaf2e114a92_0_2872"/>
            <p:cNvSpPr/>
            <p:nvPr/>
          </p:nvSpPr>
          <p:spPr>
            <a:xfrm rot="5400000">
              <a:off x="3570387" y="4836473"/>
              <a:ext cx="148362" cy="299949"/>
            </a:xfrm>
            <a:custGeom>
              <a:rect b="b" l="l" r="r" t="t"/>
              <a:pathLst>
                <a:path extrusionOk="0" h="159" w="79">
                  <a:moveTo>
                    <a:pt x="79" y="2"/>
                  </a:moveTo>
                  <a:cubicBezTo>
                    <a:pt x="78" y="13"/>
                    <a:pt x="62" y="27"/>
                    <a:pt x="57" y="38"/>
                  </a:cubicBezTo>
                  <a:cubicBezTo>
                    <a:pt x="50" y="53"/>
                    <a:pt x="44" y="71"/>
                    <a:pt x="41" y="87"/>
                  </a:cubicBezTo>
                  <a:cubicBezTo>
                    <a:pt x="38" y="101"/>
                    <a:pt x="37" y="116"/>
                    <a:pt x="39" y="130"/>
                  </a:cubicBezTo>
                  <a:cubicBezTo>
                    <a:pt x="40" y="139"/>
                    <a:pt x="45" y="150"/>
                    <a:pt x="41" y="159"/>
                  </a:cubicBezTo>
                  <a:cubicBezTo>
                    <a:pt x="22" y="151"/>
                    <a:pt x="22" y="112"/>
                    <a:pt x="11" y="95"/>
                  </a:cubicBezTo>
                  <a:cubicBezTo>
                    <a:pt x="0" y="79"/>
                    <a:pt x="0" y="72"/>
                    <a:pt x="12" y="54"/>
                  </a:cubicBezTo>
                  <a:cubicBezTo>
                    <a:pt x="27" y="30"/>
                    <a:pt x="58" y="21"/>
                    <a:pt x="75" y="0"/>
                  </a:cubicBezTo>
                </a:path>
              </a:pathLst>
            </a:custGeom>
            <a:solidFill>
              <a:srgbClr val="F8EDB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8" name="Google Shape;1848;gaf2e114a92_0_2872"/>
            <p:cNvSpPr/>
            <p:nvPr/>
          </p:nvSpPr>
          <p:spPr>
            <a:xfrm rot="5400000">
              <a:off x="4960474" y="1836979"/>
              <a:ext cx="103208" cy="216093"/>
            </a:xfrm>
            <a:custGeom>
              <a:rect b="b" l="l" r="r" t="t"/>
              <a:pathLst>
                <a:path extrusionOk="0" h="115" w="55">
                  <a:moveTo>
                    <a:pt x="3" y="11"/>
                  </a:moveTo>
                  <a:cubicBezTo>
                    <a:pt x="12" y="18"/>
                    <a:pt x="30" y="27"/>
                    <a:pt x="39" y="17"/>
                  </a:cubicBezTo>
                  <a:cubicBezTo>
                    <a:pt x="43" y="13"/>
                    <a:pt x="41" y="0"/>
                    <a:pt x="50" y="2"/>
                  </a:cubicBezTo>
                  <a:cubicBezTo>
                    <a:pt x="55" y="4"/>
                    <a:pt x="54" y="15"/>
                    <a:pt x="54" y="19"/>
                  </a:cubicBezTo>
                  <a:cubicBezTo>
                    <a:pt x="52" y="52"/>
                    <a:pt x="46" y="82"/>
                    <a:pt x="52" y="115"/>
                  </a:cubicBezTo>
                  <a:cubicBezTo>
                    <a:pt x="48" y="102"/>
                    <a:pt x="41" y="91"/>
                    <a:pt x="38" y="78"/>
                  </a:cubicBezTo>
                  <a:cubicBezTo>
                    <a:pt x="35" y="66"/>
                    <a:pt x="34" y="56"/>
                    <a:pt x="28" y="46"/>
                  </a:cubicBezTo>
                  <a:cubicBezTo>
                    <a:pt x="21" y="33"/>
                    <a:pt x="10" y="24"/>
                    <a:pt x="0" y="14"/>
                  </a:cubicBezTo>
                </a:path>
              </a:pathLst>
            </a:custGeom>
            <a:solidFill>
              <a:srgbClr val="F8EDB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9" name="Google Shape;1849;gaf2e114a92_0_2872"/>
            <p:cNvSpPr/>
            <p:nvPr/>
          </p:nvSpPr>
          <p:spPr>
            <a:xfrm rot="5400000">
              <a:off x="5178179" y="2506221"/>
              <a:ext cx="170939" cy="241895"/>
            </a:xfrm>
            <a:custGeom>
              <a:rect b="b" l="l" r="r" t="t"/>
              <a:pathLst>
                <a:path extrusionOk="0" h="129" w="91">
                  <a:moveTo>
                    <a:pt x="46" y="0"/>
                  </a:moveTo>
                  <a:cubicBezTo>
                    <a:pt x="61" y="23"/>
                    <a:pt x="72" y="56"/>
                    <a:pt x="60" y="83"/>
                  </a:cubicBezTo>
                  <a:cubicBezTo>
                    <a:pt x="54" y="97"/>
                    <a:pt x="47" y="108"/>
                    <a:pt x="32" y="113"/>
                  </a:cubicBezTo>
                  <a:cubicBezTo>
                    <a:pt x="24" y="116"/>
                    <a:pt x="4" y="117"/>
                    <a:pt x="0" y="124"/>
                  </a:cubicBezTo>
                  <a:cubicBezTo>
                    <a:pt x="17" y="129"/>
                    <a:pt x="49" y="114"/>
                    <a:pt x="65" y="106"/>
                  </a:cubicBezTo>
                  <a:cubicBezTo>
                    <a:pt x="79" y="99"/>
                    <a:pt x="86" y="86"/>
                    <a:pt x="88" y="70"/>
                  </a:cubicBezTo>
                  <a:cubicBezTo>
                    <a:pt x="91" y="44"/>
                    <a:pt x="61" y="27"/>
                    <a:pt x="48" y="6"/>
                  </a:cubicBezTo>
                </a:path>
              </a:pathLst>
            </a:custGeom>
            <a:solidFill>
              <a:srgbClr val="F8EDB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0" name="Google Shape;1850;gaf2e114a92_0_2872"/>
            <p:cNvSpPr/>
            <p:nvPr/>
          </p:nvSpPr>
          <p:spPr>
            <a:xfrm rot="5400000">
              <a:off x="5334605" y="1366091"/>
              <a:ext cx="312850" cy="135461"/>
            </a:xfrm>
            <a:custGeom>
              <a:rect b="b" l="l" r="r" t="t"/>
              <a:pathLst>
                <a:path extrusionOk="0" h="72" w="166">
                  <a:moveTo>
                    <a:pt x="0" y="0"/>
                  </a:moveTo>
                  <a:cubicBezTo>
                    <a:pt x="47" y="50"/>
                    <a:pt x="99" y="67"/>
                    <a:pt x="166" y="72"/>
                  </a:cubicBezTo>
                  <a:cubicBezTo>
                    <a:pt x="151" y="63"/>
                    <a:pt x="131" y="62"/>
                    <a:pt x="115" y="56"/>
                  </a:cubicBezTo>
                  <a:cubicBezTo>
                    <a:pt x="96" y="48"/>
                    <a:pt x="74" y="43"/>
                    <a:pt x="55" y="33"/>
                  </a:cubicBezTo>
                  <a:cubicBezTo>
                    <a:pt x="46" y="28"/>
                    <a:pt x="37" y="21"/>
                    <a:pt x="27" y="16"/>
                  </a:cubicBezTo>
                  <a:cubicBezTo>
                    <a:pt x="19" y="12"/>
                    <a:pt x="8" y="10"/>
                    <a:pt x="1" y="5"/>
                  </a:cubicBezTo>
                </a:path>
              </a:pathLst>
            </a:custGeom>
            <a:solidFill>
              <a:srgbClr val="F8EDB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1" name="Google Shape;1851;gaf2e114a92_0_2872"/>
            <p:cNvSpPr/>
            <p:nvPr/>
          </p:nvSpPr>
          <p:spPr>
            <a:xfrm rot="5400000">
              <a:off x="4949186" y="1667653"/>
              <a:ext cx="151587" cy="67730"/>
            </a:xfrm>
            <a:custGeom>
              <a:rect b="b" l="l" r="r" t="t"/>
              <a:pathLst>
                <a:path extrusionOk="0" h="35" w="80">
                  <a:moveTo>
                    <a:pt x="0" y="8"/>
                  </a:moveTo>
                  <a:cubicBezTo>
                    <a:pt x="31" y="22"/>
                    <a:pt x="61" y="35"/>
                    <a:pt x="80" y="0"/>
                  </a:cubicBezTo>
                  <a:cubicBezTo>
                    <a:pt x="68" y="3"/>
                    <a:pt x="60" y="12"/>
                    <a:pt x="48" y="13"/>
                  </a:cubicBezTo>
                  <a:cubicBezTo>
                    <a:pt x="35" y="15"/>
                    <a:pt x="22" y="13"/>
                    <a:pt x="9" y="13"/>
                  </a:cubicBezTo>
                </a:path>
              </a:pathLst>
            </a:custGeom>
            <a:solidFill>
              <a:srgbClr val="F8EDB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2" name="Google Shape;1852;gaf2e114a92_0_2872"/>
            <p:cNvSpPr/>
            <p:nvPr/>
          </p:nvSpPr>
          <p:spPr>
            <a:xfrm rot="5400000">
              <a:off x="5934503" y="3162562"/>
              <a:ext cx="338652" cy="174164"/>
            </a:xfrm>
            <a:custGeom>
              <a:rect b="b" l="l" r="r" t="t"/>
              <a:pathLst>
                <a:path extrusionOk="0" h="91" w="180">
                  <a:moveTo>
                    <a:pt x="2" y="26"/>
                  </a:moveTo>
                  <a:cubicBezTo>
                    <a:pt x="11" y="27"/>
                    <a:pt x="30" y="13"/>
                    <a:pt x="39" y="9"/>
                  </a:cubicBezTo>
                  <a:cubicBezTo>
                    <a:pt x="51" y="3"/>
                    <a:pt x="61" y="0"/>
                    <a:pt x="75" y="0"/>
                  </a:cubicBezTo>
                  <a:cubicBezTo>
                    <a:pt x="97" y="0"/>
                    <a:pt x="106" y="11"/>
                    <a:pt x="123" y="25"/>
                  </a:cubicBezTo>
                  <a:cubicBezTo>
                    <a:pt x="149" y="47"/>
                    <a:pt x="170" y="57"/>
                    <a:pt x="180" y="91"/>
                  </a:cubicBezTo>
                  <a:cubicBezTo>
                    <a:pt x="173" y="90"/>
                    <a:pt x="165" y="82"/>
                    <a:pt x="159" y="77"/>
                  </a:cubicBezTo>
                  <a:cubicBezTo>
                    <a:pt x="146" y="65"/>
                    <a:pt x="132" y="55"/>
                    <a:pt x="117" y="47"/>
                  </a:cubicBezTo>
                  <a:cubicBezTo>
                    <a:pt x="101" y="38"/>
                    <a:pt x="86" y="34"/>
                    <a:pt x="69" y="29"/>
                  </a:cubicBezTo>
                  <a:cubicBezTo>
                    <a:pt x="45" y="22"/>
                    <a:pt x="22" y="17"/>
                    <a:pt x="0" y="32"/>
                  </a:cubicBezTo>
                </a:path>
              </a:pathLst>
            </a:custGeom>
            <a:solidFill>
              <a:srgbClr val="F8EDB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3" name="Google Shape;1853;gaf2e114a92_0_2872"/>
            <p:cNvSpPr/>
            <p:nvPr/>
          </p:nvSpPr>
          <p:spPr>
            <a:xfrm rot="5400000">
              <a:off x="6315084" y="3265770"/>
              <a:ext cx="129010" cy="364455"/>
            </a:xfrm>
            <a:custGeom>
              <a:rect b="b" l="l" r="r" t="t"/>
              <a:pathLst>
                <a:path extrusionOk="0" h="193" w="68">
                  <a:moveTo>
                    <a:pt x="68" y="0"/>
                  </a:moveTo>
                  <a:cubicBezTo>
                    <a:pt x="48" y="34"/>
                    <a:pt x="28" y="67"/>
                    <a:pt x="18" y="105"/>
                  </a:cubicBezTo>
                  <a:cubicBezTo>
                    <a:pt x="12" y="132"/>
                    <a:pt x="0" y="165"/>
                    <a:pt x="7" y="193"/>
                  </a:cubicBezTo>
                  <a:cubicBezTo>
                    <a:pt x="17" y="173"/>
                    <a:pt x="24" y="150"/>
                    <a:pt x="29" y="128"/>
                  </a:cubicBezTo>
                  <a:cubicBezTo>
                    <a:pt x="34" y="106"/>
                    <a:pt x="44" y="87"/>
                    <a:pt x="50" y="65"/>
                  </a:cubicBezTo>
                  <a:cubicBezTo>
                    <a:pt x="55" y="48"/>
                    <a:pt x="60" y="28"/>
                    <a:pt x="68" y="15"/>
                  </a:cubicBezTo>
                </a:path>
              </a:pathLst>
            </a:custGeom>
            <a:solidFill>
              <a:srgbClr val="F8EDB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4" name="Google Shape;1854;gaf2e114a92_0_2872"/>
            <p:cNvSpPr/>
            <p:nvPr/>
          </p:nvSpPr>
          <p:spPr>
            <a:xfrm rot="5400000">
              <a:off x="5960305" y="3607648"/>
              <a:ext cx="338652" cy="335427"/>
            </a:xfrm>
            <a:custGeom>
              <a:rect b="b" l="l" r="r" t="t"/>
              <a:pathLst>
                <a:path extrusionOk="0" h="178" w="179">
                  <a:moveTo>
                    <a:pt x="4" y="174"/>
                  </a:moveTo>
                  <a:cubicBezTo>
                    <a:pt x="5" y="152"/>
                    <a:pt x="7" y="122"/>
                    <a:pt x="24" y="106"/>
                  </a:cubicBezTo>
                  <a:cubicBezTo>
                    <a:pt x="43" y="88"/>
                    <a:pt x="59" y="91"/>
                    <a:pt x="80" y="96"/>
                  </a:cubicBezTo>
                  <a:cubicBezTo>
                    <a:pt x="90" y="98"/>
                    <a:pt x="107" y="104"/>
                    <a:pt x="116" y="102"/>
                  </a:cubicBezTo>
                  <a:cubicBezTo>
                    <a:pt x="126" y="99"/>
                    <a:pt x="140" y="86"/>
                    <a:pt x="146" y="78"/>
                  </a:cubicBezTo>
                  <a:cubicBezTo>
                    <a:pt x="157" y="64"/>
                    <a:pt x="162" y="48"/>
                    <a:pt x="166" y="32"/>
                  </a:cubicBezTo>
                  <a:cubicBezTo>
                    <a:pt x="168" y="21"/>
                    <a:pt x="169" y="9"/>
                    <a:pt x="174" y="0"/>
                  </a:cubicBezTo>
                  <a:cubicBezTo>
                    <a:pt x="179" y="25"/>
                    <a:pt x="176" y="74"/>
                    <a:pt x="163" y="97"/>
                  </a:cubicBezTo>
                  <a:cubicBezTo>
                    <a:pt x="153" y="115"/>
                    <a:pt x="127" y="119"/>
                    <a:pt x="108" y="119"/>
                  </a:cubicBezTo>
                  <a:cubicBezTo>
                    <a:pt x="84" y="119"/>
                    <a:pt x="58" y="112"/>
                    <a:pt x="37" y="128"/>
                  </a:cubicBezTo>
                  <a:cubicBezTo>
                    <a:pt x="23" y="138"/>
                    <a:pt x="0" y="159"/>
                    <a:pt x="0" y="178"/>
                  </a:cubicBezTo>
                </a:path>
              </a:pathLst>
            </a:custGeom>
            <a:solidFill>
              <a:srgbClr val="F8EDB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5" name="Google Shape;1855;gaf2e114a92_0_2872"/>
            <p:cNvSpPr/>
            <p:nvPr/>
          </p:nvSpPr>
          <p:spPr>
            <a:xfrm rot="5400000">
              <a:off x="4689552" y="4762292"/>
              <a:ext cx="206417" cy="119335"/>
            </a:xfrm>
            <a:custGeom>
              <a:rect b="b" l="l" r="r" t="t"/>
              <a:pathLst>
                <a:path extrusionOk="0" h="62" w="110">
                  <a:moveTo>
                    <a:pt x="110" y="0"/>
                  </a:moveTo>
                  <a:cubicBezTo>
                    <a:pt x="96" y="8"/>
                    <a:pt x="78" y="18"/>
                    <a:pt x="77" y="36"/>
                  </a:cubicBezTo>
                  <a:cubicBezTo>
                    <a:pt x="77" y="45"/>
                    <a:pt x="93" y="61"/>
                    <a:pt x="79" y="62"/>
                  </a:cubicBezTo>
                  <a:cubicBezTo>
                    <a:pt x="76" y="62"/>
                    <a:pt x="65" y="53"/>
                    <a:pt x="62" y="52"/>
                  </a:cubicBezTo>
                  <a:cubicBezTo>
                    <a:pt x="53" y="47"/>
                    <a:pt x="46" y="46"/>
                    <a:pt x="37" y="42"/>
                  </a:cubicBezTo>
                  <a:cubicBezTo>
                    <a:pt x="22" y="37"/>
                    <a:pt x="6" y="28"/>
                    <a:pt x="0" y="13"/>
                  </a:cubicBezTo>
                  <a:cubicBezTo>
                    <a:pt x="7" y="8"/>
                    <a:pt x="26" y="15"/>
                    <a:pt x="36" y="15"/>
                  </a:cubicBezTo>
                  <a:cubicBezTo>
                    <a:pt x="46" y="16"/>
                    <a:pt x="58" y="17"/>
                    <a:pt x="68" y="14"/>
                  </a:cubicBezTo>
                  <a:cubicBezTo>
                    <a:pt x="81" y="10"/>
                    <a:pt x="91" y="1"/>
                    <a:pt x="106" y="0"/>
                  </a:cubicBezTo>
                </a:path>
              </a:pathLst>
            </a:custGeom>
            <a:solidFill>
              <a:srgbClr val="F8EDB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6" name="Google Shape;1856;gaf2e114a92_0_2872"/>
            <p:cNvSpPr/>
            <p:nvPr/>
          </p:nvSpPr>
          <p:spPr>
            <a:xfrm rot="5400000">
              <a:off x="3110787" y="5315424"/>
              <a:ext cx="141912" cy="135461"/>
            </a:xfrm>
            <a:custGeom>
              <a:rect b="b" l="l" r="r" t="t"/>
              <a:pathLst>
                <a:path extrusionOk="0" h="71" w="75">
                  <a:moveTo>
                    <a:pt x="0" y="40"/>
                  </a:moveTo>
                  <a:cubicBezTo>
                    <a:pt x="14" y="30"/>
                    <a:pt x="33" y="15"/>
                    <a:pt x="52" y="26"/>
                  </a:cubicBezTo>
                  <a:cubicBezTo>
                    <a:pt x="67" y="35"/>
                    <a:pt x="68" y="58"/>
                    <a:pt x="75" y="71"/>
                  </a:cubicBezTo>
                  <a:cubicBezTo>
                    <a:pt x="73" y="54"/>
                    <a:pt x="69" y="14"/>
                    <a:pt x="47" y="7"/>
                  </a:cubicBezTo>
                  <a:cubicBezTo>
                    <a:pt x="27" y="0"/>
                    <a:pt x="12" y="28"/>
                    <a:pt x="2" y="40"/>
                  </a:cubicBezTo>
                </a:path>
              </a:pathLst>
            </a:custGeom>
            <a:solidFill>
              <a:srgbClr val="F8EDB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7" name="Google Shape;1857;gaf2e114a92_0_2872"/>
            <p:cNvSpPr/>
            <p:nvPr/>
          </p:nvSpPr>
          <p:spPr>
            <a:xfrm rot="5400000">
              <a:off x="3076922" y="1646689"/>
              <a:ext cx="422509" cy="361229"/>
            </a:xfrm>
            <a:custGeom>
              <a:rect b="b" l="l" r="r" t="t"/>
              <a:pathLst>
                <a:path extrusionOk="0" h="191" w="223">
                  <a:moveTo>
                    <a:pt x="223" y="36"/>
                  </a:moveTo>
                  <a:cubicBezTo>
                    <a:pt x="177" y="58"/>
                    <a:pt x="186" y="130"/>
                    <a:pt x="193" y="170"/>
                  </a:cubicBezTo>
                  <a:cubicBezTo>
                    <a:pt x="169" y="141"/>
                    <a:pt x="169" y="61"/>
                    <a:pt x="116" y="67"/>
                  </a:cubicBezTo>
                  <a:cubicBezTo>
                    <a:pt x="93" y="70"/>
                    <a:pt x="75" y="93"/>
                    <a:pt x="61" y="111"/>
                  </a:cubicBezTo>
                  <a:cubicBezTo>
                    <a:pt x="41" y="137"/>
                    <a:pt x="15" y="163"/>
                    <a:pt x="0" y="191"/>
                  </a:cubicBezTo>
                  <a:cubicBezTo>
                    <a:pt x="17" y="152"/>
                    <a:pt x="43" y="113"/>
                    <a:pt x="68" y="79"/>
                  </a:cubicBezTo>
                  <a:cubicBezTo>
                    <a:pt x="85" y="57"/>
                    <a:pt x="103" y="28"/>
                    <a:pt x="127" y="13"/>
                  </a:cubicBezTo>
                  <a:cubicBezTo>
                    <a:pt x="139" y="6"/>
                    <a:pt x="164" y="0"/>
                    <a:pt x="178" y="3"/>
                  </a:cubicBezTo>
                  <a:cubicBezTo>
                    <a:pt x="195" y="7"/>
                    <a:pt x="204" y="26"/>
                    <a:pt x="217" y="36"/>
                  </a:cubicBezTo>
                </a:path>
              </a:pathLst>
            </a:custGeom>
            <a:solidFill>
              <a:srgbClr val="F8EDB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8" name="Google Shape;1858;gaf2e114a92_0_2872"/>
            <p:cNvSpPr/>
            <p:nvPr/>
          </p:nvSpPr>
          <p:spPr>
            <a:xfrm rot="5400000">
              <a:off x="2556042" y="1093557"/>
              <a:ext cx="474113" cy="222543"/>
            </a:xfrm>
            <a:custGeom>
              <a:rect b="b" l="l" r="r" t="t"/>
              <a:pathLst>
                <a:path extrusionOk="0" h="117" w="252">
                  <a:moveTo>
                    <a:pt x="0" y="110"/>
                  </a:moveTo>
                  <a:cubicBezTo>
                    <a:pt x="14" y="117"/>
                    <a:pt x="52" y="107"/>
                    <a:pt x="69" y="104"/>
                  </a:cubicBezTo>
                  <a:cubicBezTo>
                    <a:pt x="98" y="99"/>
                    <a:pt x="125" y="95"/>
                    <a:pt x="150" y="80"/>
                  </a:cubicBezTo>
                  <a:cubicBezTo>
                    <a:pt x="170" y="69"/>
                    <a:pt x="189" y="59"/>
                    <a:pt x="207" y="45"/>
                  </a:cubicBezTo>
                  <a:cubicBezTo>
                    <a:pt x="220" y="35"/>
                    <a:pt x="251" y="17"/>
                    <a:pt x="252" y="0"/>
                  </a:cubicBezTo>
                  <a:cubicBezTo>
                    <a:pt x="238" y="24"/>
                    <a:pt x="205" y="29"/>
                    <a:pt x="180" y="38"/>
                  </a:cubicBezTo>
                  <a:cubicBezTo>
                    <a:pt x="151" y="49"/>
                    <a:pt x="117" y="58"/>
                    <a:pt x="90" y="74"/>
                  </a:cubicBezTo>
                  <a:cubicBezTo>
                    <a:pt x="73" y="85"/>
                    <a:pt x="56" y="94"/>
                    <a:pt x="38" y="103"/>
                  </a:cubicBezTo>
                  <a:cubicBezTo>
                    <a:pt x="26" y="108"/>
                    <a:pt x="13" y="110"/>
                    <a:pt x="1" y="116"/>
                  </a:cubicBezTo>
                </a:path>
              </a:pathLst>
            </a:custGeom>
            <a:solidFill>
              <a:srgbClr val="F8EDB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9" name="Google Shape;1859;gaf2e114a92_0_2872"/>
            <p:cNvSpPr/>
            <p:nvPr/>
          </p:nvSpPr>
          <p:spPr>
            <a:xfrm rot="5400000">
              <a:off x="2885018" y="2083712"/>
              <a:ext cx="93533" cy="241895"/>
            </a:xfrm>
            <a:custGeom>
              <a:rect b="b" l="l" r="r" t="t"/>
              <a:pathLst>
                <a:path extrusionOk="0" h="128" w="50">
                  <a:moveTo>
                    <a:pt x="0" y="0"/>
                  </a:moveTo>
                  <a:cubicBezTo>
                    <a:pt x="50" y="22"/>
                    <a:pt x="29" y="90"/>
                    <a:pt x="7" y="128"/>
                  </a:cubicBezTo>
                  <a:cubicBezTo>
                    <a:pt x="27" y="106"/>
                    <a:pt x="46" y="62"/>
                    <a:pt x="41" y="32"/>
                  </a:cubicBezTo>
                  <a:cubicBezTo>
                    <a:pt x="36" y="6"/>
                    <a:pt x="24" y="8"/>
                    <a:pt x="1" y="7"/>
                  </a:cubicBezTo>
                </a:path>
              </a:pathLst>
            </a:custGeom>
            <a:solidFill>
              <a:srgbClr val="F8EDB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0" name="Google Shape;1860;gaf2e114a92_0_2872"/>
            <p:cNvSpPr/>
            <p:nvPr/>
          </p:nvSpPr>
          <p:spPr>
            <a:xfrm rot="5400000">
              <a:off x="3742938" y="1793438"/>
              <a:ext cx="370905" cy="183840"/>
            </a:xfrm>
            <a:custGeom>
              <a:rect b="b" l="l" r="r" t="t"/>
              <a:pathLst>
                <a:path extrusionOk="0" h="97" w="198">
                  <a:moveTo>
                    <a:pt x="0" y="53"/>
                  </a:moveTo>
                  <a:cubicBezTo>
                    <a:pt x="2" y="40"/>
                    <a:pt x="44" y="25"/>
                    <a:pt x="57" y="19"/>
                  </a:cubicBezTo>
                  <a:cubicBezTo>
                    <a:pt x="74" y="13"/>
                    <a:pt x="99" y="4"/>
                    <a:pt x="118" y="9"/>
                  </a:cubicBezTo>
                  <a:cubicBezTo>
                    <a:pt x="157" y="18"/>
                    <a:pt x="171" y="72"/>
                    <a:pt x="198" y="97"/>
                  </a:cubicBezTo>
                  <a:cubicBezTo>
                    <a:pt x="180" y="63"/>
                    <a:pt x="167" y="16"/>
                    <a:pt x="124" y="4"/>
                  </a:cubicBezTo>
                  <a:cubicBezTo>
                    <a:pt x="108" y="0"/>
                    <a:pt x="90" y="6"/>
                    <a:pt x="74" y="11"/>
                  </a:cubicBezTo>
                  <a:cubicBezTo>
                    <a:pt x="63" y="14"/>
                    <a:pt x="55" y="20"/>
                    <a:pt x="44" y="27"/>
                  </a:cubicBezTo>
                  <a:cubicBezTo>
                    <a:pt x="36" y="32"/>
                    <a:pt x="27" y="33"/>
                    <a:pt x="19" y="39"/>
                  </a:cubicBezTo>
                </a:path>
              </a:pathLst>
            </a:custGeom>
            <a:solidFill>
              <a:srgbClr val="F8EDB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1" name="Google Shape;1861;gaf2e114a92_0_2872"/>
            <p:cNvSpPr/>
            <p:nvPr/>
          </p:nvSpPr>
          <p:spPr>
            <a:xfrm rot="5400000">
              <a:off x="4402504" y="2224011"/>
              <a:ext cx="170939" cy="83857"/>
            </a:xfrm>
            <a:custGeom>
              <a:rect b="b" l="l" r="r" t="t"/>
              <a:pathLst>
                <a:path extrusionOk="0" h="44" w="90">
                  <a:moveTo>
                    <a:pt x="1" y="26"/>
                  </a:moveTo>
                  <a:cubicBezTo>
                    <a:pt x="11" y="16"/>
                    <a:pt x="38" y="16"/>
                    <a:pt x="51" y="19"/>
                  </a:cubicBezTo>
                  <a:cubicBezTo>
                    <a:pt x="67" y="22"/>
                    <a:pt x="78" y="35"/>
                    <a:pt x="90" y="44"/>
                  </a:cubicBezTo>
                  <a:cubicBezTo>
                    <a:pt x="76" y="2"/>
                    <a:pt x="31" y="0"/>
                    <a:pt x="0" y="19"/>
                  </a:cubicBezTo>
                </a:path>
              </a:pathLst>
            </a:custGeom>
            <a:solidFill>
              <a:srgbClr val="F8EDB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2" name="Google Shape;1862;gaf2e114a92_0_2872"/>
            <p:cNvSpPr/>
            <p:nvPr/>
          </p:nvSpPr>
          <p:spPr>
            <a:xfrm rot="5400000">
              <a:off x="3280113" y="1830529"/>
              <a:ext cx="180615" cy="112884"/>
            </a:xfrm>
            <a:custGeom>
              <a:rect b="b" l="l" r="r" t="t"/>
              <a:pathLst>
                <a:path extrusionOk="0" h="60" w="95">
                  <a:moveTo>
                    <a:pt x="3" y="36"/>
                  </a:moveTo>
                  <a:cubicBezTo>
                    <a:pt x="20" y="20"/>
                    <a:pt x="41" y="0"/>
                    <a:pt x="65" y="3"/>
                  </a:cubicBezTo>
                  <a:cubicBezTo>
                    <a:pt x="83" y="4"/>
                    <a:pt x="84" y="16"/>
                    <a:pt x="95" y="25"/>
                  </a:cubicBezTo>
                  <a:cubicBezTo>
                    <a:pt x="95" y="25"/>
                    <a:pt x="95" y="25"/>
                    <a:pt x="95" y="25"/>
                  </a:cubicBezTo>
                  <a:cubicBezTo>
                    <a:pt x="84" y="33"/>
                    <a:pt x="82" y="49"/>
                    <a:pt x="76" y="60"/>
                  </a:cubicBezTo>
                  <a:cubicBezTo>
                    <a:pt x="71" y="45"/>
                    <a:pt x="76" y="25"/>
                    <a:pt x="58" y="17"/>
                  </a:cubicBezTo>
                  <a:cubicBezTo>
                    <a:pt x="38" y="7"/>
                    <a:pt x="15" y="30"/>
                    <a:pt x="0" y="40"/>
                  </a:cubicBezTo>
                </a:path>
              </a:pathLst>
            </a:custGeom>
            <a:solidFill>
              <a:srgbClr val="F7F5D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3" name="Google Shape;1863;gaf2e114a92_0_2872"/>
            <p:cNvSpPr/>
            <p:nvPr/>
          </p:nvSpPr>
          <p:spPr>
            <a:xfrm rot="5400000">
              <a:off x="5202369" y="2617493"/>
              <a:ext cx="64505" cy="112884"/>
            </a:xfrm>
            <a:custGeom>
              <a:rect b="b" l="l" r="r" t="t"/>
              <a:pathLst>
                <a:path extrusionOk="0" h="61" w="33">
                  <a:moveTo>
                    <a:pt x="15" y="0"/>
                  </a:moveTo>
                  <a:cubicBezTo>
                    <a:pt x="17" y="20"/>
                    <a:pt x="20" y="47"/>
                    <a:pt x="0" y="61"/>
                  </a:cubicBezTo>
                  <a:cubicBezTo>
                    <a:pt x="15" y="49"/>
                    <a:pt x="33" y="22"/>
                    <a:pt x="15" y="6"/>
                  </a:cubicBezTo>
                </a:path>
              </a:pathLst>
            </a:custGeom>
            <a:solidFill>
              <a:srgbClr val="F7F5D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4" name="Google Shape;1864;gaf2e114a92_0_2872"/>
            <p:cNvSpPr/>
            <p:nvPr/>
          </p:nvSpPr>
          <p:spPr>
            <a:xfrm rot="5400000">
              <a:off x="2976938" y="1704744"/>
              <a:ext cx="583772" cy="470888"/>
            </a:xfrm>
            <a:custGeom>
              <a:rect b="b" l="l" r="r" t="t"/>
              <a:pathLst>
                <a:path extrusionOk="0" h="250" w="308">
                  <a:moveTo>
                    <a:pt x="181" y="36"/>
                  </a:moveTo>
                  <a:cubicBezTo>
                    <a:pt x="181" y="36"/>
                    <a:pt x="93" y="0"/>
                    <a:pt x="0" y="178"/>
                  </a:cubicBezTo>
                  <a:cubicBezTo>
                    <a:pt x="0" y="178"/>
                    <a:pt x="71" y="51"/>
                    <a:pt x="165" y="42"/>
                  </a:cubicBezTo>
                  <a:cubicBezTo>
                    <a:pt x="165" y="42"/>
                    <a:pt x="122" y="143"/>
                    <a:pt x="178" y="187"/>
                  </a:cubicBezTo>
                  <a:cubicBezTo>
                    <a:pt x="234" y="231"/>
                    <a:pt x="268" y="215"/>
                    <a:pt x="283" y="250"/>
                  </a:cubicBezTo>
                  <a:cubicBezTo>
                    <a:pt x="283" y="250"/>
                    <a:pt x="308" y="240"/>
                    <a:pt x="201" y="191"/>
                  </a:cubicBezTo>
                  <a:cubicBezTo>
                    <a:pt x="138" y="163"/>
                    <a:pt x="154" y="62"/>
                    <a:pt x="181" y="3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5" name="Google Shape;1865;gaf2e114a92_0_2872"/>
            <p:cNvSpPr/>
            <p:nvPr/>
          </p:nvSpPr>
          <p:spPr>
            <a:xfrm rot="5400000">
              <a:off x="3404286" y="1961152"/>
              <a:ext cx="58055" cy="51604"/>
            </a:xfrm>
            <a:custGeom>
              <a:rect b="b" l="l" r="r" t="t"/>
              <a:pathLst>
                <a:path extrusionOk="0" h="27" w="32">
                  <a:moveTo>
                    <a:pt x="32" y="14"/>
                  </a:moveTo>
                  <a:cubicBezTo>
                    <a:pt x="31" y="21"/>
                    <a:pt x="24" y="27"/>
                    <a:pt x="16" y="26"/>
                  </a:cubicBezTo>
                  <a:cubicBezTo>
                    <a:pt x="7" y="26"/>
                    <a:pt x="0" y="20"/>
                    <a:pt x="1" y="12"/>
                  </a:cubicBezTo>
                  <a:cubicBezTo>
                    <a:pt x="1" y="5"/>
                    <a:pt x="8" y="0"/>
                    <a:pt x="17" y="0"/>
                  </a:cubicBezTo>
                  <a:cubicBezTo>
                    <a:pt x="25" y="0"/>
                    <a:pt x="32" y="7"/>
                    <a:pt x="32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6" name="Google Shape;1866;gaf2e114a92_0_2872"/>
            <p:cNvSpPr/>
            <p:nvPr/>
          </p:nvSpPr>
          <p:spPr>
            <a:xfrm rot="5400000">
              <a:off x="3434926" y="2017594"/>
              <a:ext cx="29027" cy="32253"/>
            </a:xfrm>
            <a:custGeom>
              <a:rect b="b" l="l" r="r" t="t"/>
              <a:pathLst>
                <a:path extrusionOk="0" h="17" w="16">
                  <a:moveTo>
                    <a:pt x="16" y="9"/>
                  </a:moveTo>
                  <a:cubicBezTo>
                    <a:pt x="16" y="14"/>
                    <a:pt x="12" y="17"/>
                    <a:pt x="8" y="17"/>
                  </a:cubicBezTo>
                  <a:cubicBezTo>
                    <a:pt x="3" y="16"/>
                    <a:pt x="0" y="13"/>
                    <a:pt x="0" y="8"/>
                  </a:cubicBezTo>
                  <a:cubicBezTo>
                    <a:pt x="0" y="4"/>
                    <a:pt x="4" y="0"/>
                    <a:pt x="9" y="1"/>
                  </a:cubicBezTo>
                  <a:cubicBezTo>
                    <a:pt x="13" y="1"/>
                    <a:pt x="16" y="5"/>
                    <a:pt x="16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7" name="Google Shape;1867;gaf2e114a92_0_2872"/>
            <p:cNvSpPr/>
            <p:nvPr/>
          </p:nvSpPr>
          <p:spPr>
            <a:xfrm rot="5400000">
              <a:off x="3446214" y="2061135"/>
              <a:ext cx="12901" cy="12901"/>
            </a:xfrm>
            <a:custGeom>
              <a:rect b="b" l="l" r="r" t="t"/>
              <a:pathLst>
                <a:path extrusionOk="0" h="6" w="7">
                  <a:moveTo>
                    <a:pt x="7" y="3"/>
                  </a:moveTo>
                  <a:cubicBezTo>
                    <a:pt x="7" y="4"/>
                    <a:pt x="5" y="6"/>
                    <a:pt x="3" y="6"/>
                  </a:cubicBezTo>
                  <a:cubicBezTo>
                    <a:pt x="2" y="5"/>
                    <a:pt x="0" y="4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6" y="0"/>
                    <a:pt x="7" y="1"/>
                    <a:pt x="7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8" name="Google Shape;1868;gaf2e114a92_0_2872"/>
            <p:cNvSpPr/>
            <p:nvPr/>
          </p:nvSpPr>
          <p:spPr>
            <a:xfrm rot="5400000">
              <a:off x="3409123" y="1891809"/>
              <a:ext cx="41928" cy="45154"/>
            </a:xfrm>
            <a:custGeom>
              <a:rect b="b" l="l" r="r" t="t"/>
              <a:pathLst>
                <a:path extrusionOk="0" h="25" w="22">
                  <a:moveTo>
                    <a:pt x="22" y="13"/>
                  </a:moveTo>
                  <a:cubicBezTo>
                    <a:pt x="22" y="20"/>
                    <a:pt x="17" y="25"/>
                    <a:pt x="11" y="25"/>
                  </a:cubicBezTo>
                  <a:cubicBezTo>
                    <a:pt x="5" y="24"/>
                    <a:pt x="0" y="19"/>
                    <a:pt x="0" y="12"/>
                  </a:cubicBezTo>
                  <a:cubicBezTo>
                    <a:pt x="1" y="5"/>
                    <a:pt x="6" y="0"/>
                    <a:pt x="12" y="1"/>
                  </a:cubicBezTo>
                  <a:cubicBezTo>
                    <a:pt x="18" y="1"/>
                    <a:pt x="22" y="7"/>
                    <a:pt x="22" y="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9" name="Google Shape;1869;gaf2e114a92_0_2872"/>
            <p:cNvSpPr/>
            <p:nvPr/>
          </p:nvSpPr>
          <p:spPr>
            <a:xfrm rot="5400000">
              <a:off x="4949186" y="1796664"/>
              <a:ext cx="177389" cy="248345"/>
            </a:xfrm>
            <a:custGeom>
              <a:rect b="b" l="l" r="r" t="t"/>
              <a:pathLst>
                <a:path extrusionOk="0" h="131" w="93">
                  <a:moveTo>
                    <a:pt x="0" y="38"/>
                  </a:moveTo>
                  <a:cubicBezTo>
                    <a:pt x="0" y="38"/>
                    <a:pt x="32" y="0"/>
                    <a:pt x="50" y="35"/>
                  </a:cubicBezTo>
                  <a:cubicBezTo>
                    <a:pt x="67" y="69"/>
                    <a:pt x="78" y="118"/>
                    <a:pt x="93" y="131"/>
                  </a:cubicBezTo>
                  <a:cubicBezTo>
                    <a:pt x="93" y="131"/>
                    <a:pt x="55" y="79"/>
                    <a:pt x="50" y="47"/>
                  </a:cubicBezTo>
                  <a:cubicBezTo>
                    <a:pt x="45" y="15"/>
                    <a:pt x="21" y="19"/>
                    <a:pt x="0" y="3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0" name="Google Shape;1870;gaf2e114a92_0_2872"/>
            <p:cNvSpPr/>
            <p:nvPr/>
          </p:nvSpPr>
          <p:spPr>
            <a:xfrm rot="5400000">
              <a:off x="5033043" y="1915998"/>
              <a:ext cx="41928" cy="41928"/>
            </a:xfrm>
            <a:custGeom>
              <a:rect b="b" l="l" r="r" t="t"/>
              <a:pathLst>
                <a:path extrusionOk="0" h="22" w="22">
                  <a:moveTo>
                    <a:pt x="22" y="11"/>
                  </a:moveTo>
                  <a:cubicBezTo>
                    <a:pt x="21" y="17"/>
                    <a:pt x="16" y="22"/>
                    <a:pt x="10" y="21"/>
                  </a:cubicBezTo>
                  <a:cubicBezTo>
                    <a:pt x="4" y="21"/>
                    <a:pt x="0" y="16"/>
                    <a:pt x="0" y="10"/>
                  </a:cubicBezTo>
                  <a:cubicBezTo>
                    <a:pt x="0" y="4"/>
                    <a:pt x="5" y="0"/>
                    <a:pt x="11" y="0"/>
                  </a:cubicBezTo>
                  <a:cubicBezTo>
                    <a:pt x="17" y="0"/>
                    <a:pt x="22" y="5"/>
                    <a:pt x="22" y="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1" name="Google Shape;1871;gaf2e114a92_0_2872"/>
            <p:cNvSpPr/>
            <p:nvPr/>
          </p:nvSpPr>
          <p:spPr>
            <a:xfrm rot="5400000">
              <a:off x="4999177" y="1940188"/>
              <a:ext cx="29027" cy="25802"/>
            </a:xfrm>
            <a:custGeom>
              <a:rect b="b" l="l" r="r" t="t"/>
              <a:pathLst>
                <a:path extrusionOk="0" h="14" w="15">
                  <a:moveTo>
                    <a:pt x="14" y="7"/>
                  </a:moveTo>
                  <a:cubicBezTo>
                    <a:pt x="14" y="11"/>
                    <a:pt x="11" y="14"/>
                    <a:pt x="7" y="14"/>
                  </a:cubicBezTo>
                  <a:cubicBezTo>
                    <a:pt x="3" y="13"/>
                    <a:pt x="0" y="10"/>
                    <a:pt x="0" y="7"/>
                  </a:cubicBezTo>
                  <a:cubicBezTo>
                    <a:pt x="0" y="3"/>
                    <a:pt x="4" y="0"/>
                    <a:pt x="8" y="1"/>
                  </a:cubicBezTo>
                  <a:cubicBezTo>
                    <a:pt x="12" y="1"/>
                    <a:pt x="15" y="4"/>
                    <a:pt x="14" y="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2" name="Google Shape;1872;gaf2e114a92_0_2872"/>
            <p:cNvSpPr/>
            <p:nvPr/>
          </p:nvSpPr>
          <p:spPr>
            <a:xfrm rot="5400000">
              <a:off x="3051119" y="3623774"/>
              <a:ext cx="638602" cy="480564"/>
            </a:xfrm>
            <a:custGeom>
              <a:rect b="b" l="l" r="r" t="t"/>
              <a:pathLst>
                <a:path extrusionOk="0" h="255" w="338">
                  <a:moveTo>
                    <a:pt x="338" y="0"/>
                  </a:moveTo>
                  <a:cubicBezTo>
                    <a:pt x="338" y="0"/>
                    <a:pt x="264" y="42"/>
                    <a:pt x="221" y="80"/>
                  </a:cubicBezTo>
                  <a:cubicBezTo>
                    <a:pt x="178" y="117"/>
                    <a:pt x="95" y="214"/>
                    <a:pt x="0" y="255"/>
                  </a:cubicBezTo>
                  <a:cubicBezTo>
                    <a:pt x="0" y="255"/>
                    <a:pt x="115" y="171"/>
                    <a:pt x="145" y="124"/>
                  </a:cubicBezTo>
                  <a:cubicBezTo>
                    <a:pt x="176" y="77"/>
                    <a:pt x="278" y="0"/>
                    <a:pt x="338" y="0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3" name="Google Shape;1873;gaf2e114a92_0_2872"/>
            <p:cNvSpPr/>
            <p:nvPr/>
          </p:nvSpPr>
          <p:spPr>
            <a:xfrm rot="5400000">
              <a:off x="3014029" y="2693286"/>
              <a:ext cx="390257" cy="686981"/>
            </a:xfrm>
            <a:custGeom>
              <a:rect b="b" l="l" r="r" t="t"/>
              <a:pathLst>
                <a:path extrusionOk="0" h="365" w="207">
                  <a:moveTo>
                    <a:pt x="0" y="0"/>
                  </a:moveTo>
                  <a:cubicBezTo>
                    <a:pt x="0" y="0"/>
                    <a:pt x="107" y="69"/>
                    <a:pt x="207" y="365"/>
                  </a:cubicBezTo>
                  <a:cubicBezTo>
                    <a:pt x="207" y="365"/>
                    <a:pt x="207" y="108"/>
                    <a:pt x="0" y="0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4" name="Google Shape;1874;gaf2e114a92_0_2872"/>
            <p:cNvSpPr/>
            <p:nvPr/>
          </p:nvSpPr>
          <p:spPr>
            <a:xfrm rot="5400000">
              <a:off x="3896138" y="2530411"/>
              <a:ext cx="199966" cy="241895"/>
            </a:xfrm>
            <a:custGeom>
              <a:rect b="b" l="l" r="r" t="t"/>
              <a:pathLst>
                <a:path extrusionOk="0" h="127" w="107">
                  <a:moveTo>
                    <a:pt x="33" y="0"/>
                  </a:moveTo>
                  <a:cubicBezTo>
                    <a:pt x="33" y="0"/>
                    <a:pt x="70" y="13"/>
                    <a:pt x="0" y="127"/>
                  </a:cubicBezTo>
                  <a:cubicBezTo>
                    <a:pt x="0" y="127"/>
                    <a:pt x="107" y="18"/>
                    <a:pt x="33" y="0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5" name="Google Shape;1875;gaf2e114a92_0_2872"/>
            <p:cNvSpPr/>
            <p:nvPr/>
          </p:nvSpPr>
          <p:spPr>
            <a:xfrm rot="5400000">
              <a:off x="4105780" y="3943075"/>
              <a:ext cx="183840" cy="470888"/>
            </a:xfrm>
            <a:custGeom>
              <a:rect b="b" l="l" r="r" t="t"/>
              <a:pathLst>
                <a:path extrusionOk="0" h="249" w="98">
                  <a:moveTo>
                    <a:pt x="43" y="0"/>
                  </a:moveTo>
                  <a:cubicBezTo>
                    <a:pt x="43" y="0"/>
                    <a:pt x="19" y="51"/>
                    <a:pt x="48" y="92"/>
                  </a:cubicBezTo>
                  <a:cubicBezTo>
                    <a:pt x="77" y="134"/>
                    <a:pt x="98" y="211"/>
                    <a:pt x="95" y="249"/>
                  </a:cubicBezTo>
                  <a:cubicBezTo>
                    <a:pt x="95" y="249"/>
                    <a:pt x="68" y="142"/>
                    <a:pt x="34" y="111"/>
                  </a:cubicBezTo>
                  <a:cubicBezTo>
                    <a:pt x="0" y="80"/>
                    <a:pt x="30" y="8"/>
                    <a:pt x="43" y="0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6" name="Google Shape;1876;gaf2e114a92_0_2872"/>
            <p:cNvSpPr/>
            <p:nvPr/>
          </p:nvSpPr>
          <p:spPr>
            <a:xfrm rot="5400000">
              <a:off x="4668588" y="3893084"/>
              <a:ext cx="132236" cy="119335"/>
            </a:xfrm>
            <a:custGeom>
              <a:rect b="b" l="l" r="r" t="t"/>
              <a:pathLst>
                <a:path extrusionOk="0" h="64" w="70">
                  <a:moveTo>
                    <a:pt x="0" y="0"/>
                  </a:moveTo>
                  <a:cubicBezTo>
                    <a:pt x="0" y="0"/>
                    <a:pt x="32" y="47"/>
                    <a:pt x="70" y="52"/>
                  </a:cubicBezTo>
                  <a:cubicBezTo>
                    <a:pt x="70" y="52"/>
                    <a:pt x="14" y="64"/>
                    <a:pt x="0" y="0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7" name="Google Shape;1877;gaf2e114a92_0_2872"/>
            <p:cNvSpPr/>
            <p:nvPr/>
          </p:nvSpPr>
          <p:spPr>
            <a:xfrm rot="5400000">
              <a:off x="4318647" y="2611042"/>
              <a:ext cx="183840" cy="296724"/>
            </a:xfrm>
            <a:custGeom>
              <a:rect b="b" l="l" r="r" t="t"/>
              <a:pathLst>
                <a:path extrusionOk="0" h="158" w="97">
                  <a:moveTo>
                    <a:pt x="39" y="0"/>
                  </a:moveTo>
                  <a:cubicBezTo>
                    <a:pt x="39" y="0"/>
                    <a:pt x="69" y="101"/>
                    <a:pt x="0" y="158"/>
                  </a:cubicBezTo>
                  <a:cubicBezTo>
                    <a:pt x="0" y="158"/>
                    <a:pt x="97" y="120"/>
                    <a:pt x="39" y="0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8" name="Google Shape;1878;gaf2e114a92_0_2872"/>
            <p:cNvSpPr/>
            <p:nvPr/>
          </p:nvSpPr>
          <p:spPr>
            <a:xfrm rot="5400000">
              <a:off x="4908870" y="2236912"/>
              <a:ext cx="177389" cy="296724"/>
            </a:xfrm>
            <a:custGeom>
              <a:rect b="b" l="l" r="r" t="t"/>
              <a:pathLst>
                <a:path extrusionOk="0" h="157" w="94">
                  <a:moveTo>
                    <a:pt x="94" y="0"/>
                  </a:moveTo>
                  <a:cubicBezTo>
                    <a:pt x="94" y="0"/>
                    <a:pt x="5" y="54"/>
                    <a:pt x="0" y="157"/>
                  </a:cubicBezTo>
                  <a:cubicBezTo>
                    <a:pt x="0" y="157"/>
                    <a:pt x="42" y="26"/>
                    <a:pt x="94" y="0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9" name="Google Shape;1879;gaf2e114a92_0_2872"/>
            <p:cNvSpPr/>
            <p:nvPr/>
          </p:nvSpPr>
          <p:spPr>
            <a:xfrm rot="5400000">
              <a:off x="5139476" y="1716032"/>
              <a:ext cx="258021" cy="225768"/>
            </a:xfrm>
            <a:custGeom>
              <a:rect b="b" l="l" r="r" t="t"/>
              <a:pathLst>
                <a:path extrusionOk="0" h="120" w="138">
                  <a:moveTo>
                    <a:pt x="0" y="0"/>
                  </a:moveTo>
                  <a:cubicBezTo>
                    <a:pt x="0" y="0"/>
                    <a:pt x="91" y="23"/>
                    <a:pt x="132" y="120"/>
                  </a:cubicBezTo>
                  <a:cubicBezTo>
                    <a:pt x="132" y="120"/>
                    <a:pt x="138" y="20"/>
                    <a:pt x="0" y="0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0" name="Google Shape;1880;gaf2e114a92_0_2872"/>
            <p:cNvSpPr/>
            <p:nvPr/>
          </p:nvSpPr>
          <p:spPr>
            <a:xfrm rot="5400000">
              <a:off x="4394441" y="1841817"/>
              <a:ext cx="83857" cy="77406"/>
            </a:xfrm>
            <a:custGeom>
              <a:rect b="b" l="l" r="r" t="t"/>
              <a:pathLst>
                <a:path extrusionOk="0" h="42" w="43">
                  <a:moveTo>
                    <a:pt x="0" y="24"/>
                  </a:moveTo>
                  <a:cubicBezTo>
                    <a:pt x="0" y="24"/>
                    <a:pt x="32" y="0"/>
                    <a:pt x="43" y="42"/>
                  </a:cubicBezTo>
                  <a:cubicBezTo>
                    <a:pt x="43" y="42"/>
                    <a:pt x="19" y="10"/>
                    <a:pt x="0" y="24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1" name="Google Shape;1881;gaf2e114a92_0_2872"/>
            <p:cNvSpPr/>
            <p:nvPr/>
          </p:nvSpPr>
          <p:spPr>
            <a:xfrm rot="5400000">
              <a:off x="4152546" y="2128866"/>
              <a:ext cx="206417" cy="64505"/>
            </a:xfrm>
            <a:custGeom>
              <a:rect b="b" l="l" r="r" t="t"/>
              <a:pathLst>
                <a:path extrusionOk="0" h="35" w="109">
                  <a:moveTo>
                    <a:pt x="0" y="30"/>
                  </a:move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56" y="35"/>
                    <a:pt x="0" y="30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2" name="Google Shape;1882;gaf2e114a92_0_2872"/>
            <p:cNvSpPr/>
            <p:nvPr/>
          </p:nvSpPr>
          <p:spPr>
            <a:xfrm rot="5400000">
              <a:off x="3705848" y="1972440"/>
              <a:ext cx="222543" cy="206417"/>
            </a:xfrm>
            <a:custGeom>
              <a:rect b="b" l="l" r="r" t="t"/>
              <a:pathLst>
                <a:path extrusionOk="0" h="111" w="117">
                  <a:moveTo>
                    <a:pt x="0" y="0"/>
                  </a:moveTo>
                  <a:cubicBezTo>
                    <a:pt x="0" y="0"/>
                    <a:pt x="15" y="64"/>
                    <a:pt x="117" y="111"/>
                  </a:cubicBezTo>
                  <a:cubicBezTo>
                    <a:pt x="117" y="111"/>
                    <a:pt x="28" y="53"/>
                    <a:pt x="0" y="0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3" name="Google Shape;1883;gaf2e114a92_0_2872"/>
            <p:cNvSpPr/>
            <p:nvPr/>
          </p:nvSpPr>
          <p:spPr>
            <a:xfrm rot="5400000">
              <a:off x="2794711" y="1325775"/>
              <a:ext cx="387031" cy="412833"/>
            </a:xfrm>
            <a:custGeom>
              <a:rect b="b" l="l" r="r" t="t"/>
              <a:pathLst>
                <a:path extrusionOk="0" h="219" w="205">
                  <a:moveTo>
                    <a:pt x="205" y="0"/>
                  </a:moveTo>
                  <a:cubicBezTo>
                    <a:pt x="205" y="0"/>
                    <a:pt x="108" y="169"/>
                    <a:pt x="0" y="219"/>
                  </a:cubicBezTo>
                  <a:cubicBezTo>
                    <a:pt x="0" y="219"/>
                    <a:pt x="121" y="129"/>
                    <a:pt x="205" y="0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4" name="Google Shape;1884;gaf2e114a92_0_2872"/>
            <p:cNvSpPr/>
            <p:nvPr/>
          </p:nvSpPr>
          <p:spPr>
            <a:xfrm rot="5400000">
              <a:off x="2475410" y="3289960"/>
              <a:ext cx="109659" cy="51604"/>
            </a:xfrm>
            <a:custGeom>
              <a:rect b="b" l="l" r="r" t="t"/>
              <a:pathLst>
                <a:path extrusionOk="0" h="27" w="58">
                  <a:moveTo>
                    <a:pt x="0" y="21"/>
                  </a:moveTo>
                  <a:cubicBezTo>
                    <a:pt x="0" y="21"/>
                    <a:pt x="48" y="21"/>
                    <a:pt x="58" y="27"/>
                  </a:cubicBezTo>
                  <a:cubicBezTo>
                    <a:pt x="58" y="27"/>
                    <a:pt x="39" y="0"/>
                    <a:pt x="0" y="21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5" name="Google Shape;1885;gaf2e114a92_0_2872"/>
            <p:cNvSpPr/>
            <p:nvPr/>
          </p:nvSpPr>
          <p:spPr>
            <a:xfrm rot="5400000">
              <a:off x="2547979" y="4842923"/>
              <a:ext cx="274147" cy="303175"/>
            </a:xfrm>
            <a:custGeom>
              <a:rect b="b" l="l" r="r" t="t"/>
              <a:pathLst>
                <a:path extrusionOk="0" h="161" w="146">
                  <a:moveTo>
                    <a:pt x="0" y="0"/>
                  </a:moveTo>
                  <a:cubicBezTo>
                    <a:pt x="0" y="0"/>
                    <a:pt x="69" y="161"/>
                    <a:pt x="146" y="27"/>
                  </a:cubicBezTo>
                  <a:cubicBezTo>
                    <a:pt x="146" y="27"/>
                    <a:pt x="80" y="120"/>
                    <a:pt x="0" y="0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6" name="Google Shape;1886;gaf2e114a92_0_2872"/>
            <p:cNvSpPr/>
            <p:nvPr/>
          </p:nvSpPr>
          <p:spPr>
            <a:xfrm rot="5400000">
              <a:off x="3217220" y="5067079"/>
              <a:ext cx="335427" cy="167714"/>
            </a:xfrm>
            <a:custGeom>
              <a:rect b="b" l="l" r="r" t="t"/>
              <a:pathLst>
                <a:path extrusionOk="0" h="89" w="178">
                  <a:moveTo>
                    <a:pt x="0" y="0"/>
                  </a:moveTo>
                  <a:cubicBezTo>
                    <a:pt x="0" y="0"/>
                    <a:pt x="38" y="89"/>
                    <a:pt x="178" y="28"/>
                  </a:cubicBezTo>
                  <a:cubicBezTo>
                    <a:pt x="178" y="28"/>
                    <a:pt x="83" y="80"/>
                    <a:pt x="0" y="0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7" name="Google Shape;1887;gaf2e114a92_0_2872"/>
            <p:cNvSpPr/>
            <p:nvPr/>
          </p:nvSpPr>
          <p:spPr>
            <a:xfrm rot="5400000">
              <a:off x="3996121" y="5149323"/>
              <a:ext cx="319301" cy="354779"/>
            </a:xfrm>
            <a:custGeom>
              <a:rect b="b" l="l" r="r" t="t"/>
              <a:pathLst>
                <a:path extrusionOk="0" h="189" w="169">
                  <a:moveTo>
                    <a:pt x="169" y="0"/>
                  </a:moveTo>
                  <a:cubicBezTo>
                    <a:pt x="169" y="0"/>
                    <a:pt x="55" y="43"/>
                    <a:pt x="0" y="189"/>
                  </a:cubicBezTo>
                  <a:cubicBezTo>
                    <a:pt x="0" y="189"/>
                    <a:pt x="35" y="24"/>
                    <a:pt x="169" y="0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8" name="Google Shape;1888;gaf2e114a92_0_2872"/>
            <p:cNvSpPr/>
            <p:nvPr/>
          </p:nvSpPr>
          <p:spPr>
            <a:xfrm rot="5400000">
              <a:off x="4636336" y="4428477"/>
              <a:ext cx="293499" cy="228994"/>
            </a:xfrm>
            <a:custGeom>
              <a:rect b="b" l="l" r="r" t="t"/>
              <a:pathLst>
                <a:path extrusionOk="0" h="122" w="156">
                  <a:moveTo>
                    <a:pt x="0" y="122"/>
                  </a:moveTo>
                  <a:cubicBezTo>
                    <a:pt x="0" y="122"/>
                    <a:pt x="76" y="31"/>
                    <a:pt x="156" y="66"/>
                  </a:cubicBezTo>
                  <a:cubicBezTo>
                    <a:pt x="156" y="66"/>
                    <a:pt x="59" y="0"/>
                    <a:pt x="0" y="122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9" name="Google Shape;1889;gaf2e114a92_0_2872"/>
            <p:cNvSpPr/>
            <p:nvPr/>
          </p:nvSpPr>
          <p:spPr>
            <a:xfrm rot="5400000">
              <a:off x="5374920" y="4151105"/>
              <a:ext cx="135461" cy="367680"/>
            </a:xfrm>
            <a:custGeom>
              <a:rect b="b" l="l" r="r" t="t"/>
              <a:pathLst>
                <a:path extrusionOk="0" h="194" w="72">
                  <a:moveTo>
                    <a:pt x="72" y="0"/>
                  </a:moveTo>
                  <a:cubicBezTo>
                    <a:pt x="72" y="0"/>
                    <a:pt x="21" y="9"/>
                    <a:pt x="19" y="65"/>
                  </a:cubicBezTo>
                  <a:cubicBezTo>
                    <a:pt x="18" y="120"/>
                    <a:pt x="32" y="149"/>
                    <a:pt x="11" y="194"/>
                  </a:cubicBezTo>
                  <a:cubicBezTo>
                    <a:pt x="11" y="194"/>
                    <a:pt x="23" y="131"/>
                    <a:pt x="12" y="98"/>
                  </a:cubicBezTo>
                  <a:cubicBezTo>
                    <a:pt x="0" y="65"/>
                    <a:pt x="12" y="12"/>
                    <a:pt x="72" y="0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0" name="Google Shape;1890;gaf2e114a92_0_2872"/>
            <p:cNvSpPr/>
            <p:nvPr/>
          </p:nvSpPr>
          <p:spPr>
            <a:xfrm rot="5400000">
              <a:off x="5571661" y="3918886"/>
              <a:ext cx="129010" cy="264471"/>
            </a:xfrm>
            <a:custGeom>
              <a:rect b="b" l="l" r="r" t="t"/>
              <a:pathLst>
                <a:path extrusionOk="0" h="140" w="69">
                  <a:moveTo>
                    <a:pt x="50" y="0"/>
                  </a:moveTo>
                  <a:cubicBezTo>
                    <a:pt x="50" y="0"/>
                    <a:pt x="9" y="63"/>
                    <a:pt x="69" y="140"/>
                  </a:cubicBezTo>
                  <a:cubicBezTo>
                    <a:pt x="69" y="140"/>
                    <a:pt x="0" y="66"/>
                    <a:pt x="50" y="0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1" name="Google Shape;1891;gaf2e114a92_0_2872"/>
            <p:cNvSpPr/>
            <p:nvPr/>
          </p:nvSpPr>
          <p:spPr>
            <a:xfrm rot="5400000">
              <a:off x="6023198" y="3138372"/>
              <a:ext cx="225768" cy="535393"/>
            </a:xfrm>
            <a:custGeom>
              <a:rect b="b" l="l" r="r" t="t"/>
              <a:pathLst>
                <a:path extrusionOk="0" h="284" w="119">
                  <a:moveTo>
                    <a:pt x="101" y="0"/>
                  </a:moveTo>
                  <a:cubicBezTo>
                    <a:pt x="101" y="0"/>
                    <a:pt x="22" y="154"/>
                    <a:pt x="119" y="284"/>
                  </a:cubicBezTo>
                  <a:cubicBezTo>
                    <a:pt x="119" y="284"/>
                    <a:pt x="0" y="158"/>
                    <a:pt x="101" y="0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2" name="Google Shape;1892;gaf2e114a92_0_2872"/>
            <p:cNvSpPr/>
            <p:nvPr/>
          </p:nvSpPr>
          <p:spPr>
            <a:xfrm rot="5400000">
              <a:off x="6452158" y="3828578"/>
              <a:ext cx="77406" cy="283823"/>
            </a:xfrm>
            <a:custGeom>
              <a:rect b="b" l="l" r="r" t="t"/>
              <a:pathLst>
                <a:path extrusionOk="0" h="150" w="41">
                  <a:moveTo>
                    <a:pt x="41" y="15"/>
                  </a:moveTo>
                  <a:cubicBezTo>
                    <a:pt x="41" y="15"/>
                    <a:pt x="10" y="30"/>
                    <a:pt x="14" y="150"/>
                  </a:cubicBezTo>
                  <a:cubicBezTo>
                    <a:pt x="14" y="150"/>
                    <a:pt x="0" y="0"/>
                    <a:pt x="41" y="15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3" name="Google Shape;1893;gaf2e114a92_0_2872"/>
            <p:cNvSpPr/>
            <p:nvPr/>
          </p:nvSpPr>
          <p:spPr>
            <a:xfrm rot="5400000">
              <a:off x="6008684" y="2598141"/>
              <a:ext cx="487015" cy="464438"/>
            </a:xfrm>
            <a:custGeom>
              <a:rect b="b" l="l" r="r" t="t"/>
              <a:pathLst>
                <a:path extrusionOk="0" h="247" w="259">
                  <a:moveTo>
                    <a:pt x="0" y="29"/>
                  </a:moveTo>
                  <a:cubicBezTo>
                    <a:pt x="0" y="29"/>
                    <a:pt x="31" y="10"/>
                    <a:pt x="66" y="69"/>
                  </a:cubicBezTo>
                  <a:cubicBezTo>
                    <a:pt x="101" y="128"/>
                    <a:pt x="184" y="247"/>
                    <a:pt x="259" y="212"/>
                  </a:cubicBezTo>
                  <a:cubicBezTo>
                    <a:pt x="259" y="212"/>
                    <a:pt x="188" y="228"/>
                    <a:pt x="110" y="119"/>
                  </a:cubicBezTo>
                  <a:cubicBezTo>
                    <a:pt x="33" y="10"/>
                    <a:pt x="30" y="0"/>
                    <a:pt x="0" y="29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4" name="Google Shape;1894;gaf2e114a92_0_2872"/>
            <p:cNvSpPr/>
            <p:nvPr/>
          </p:nvSpPr>
          <p:spPr>
            <a:xfrm rot="5400000">
              <a:off x="5137864" y="2630394"/>
              <a:ext cx="138686" cy="122560"/>
            </a:xfrm>
            <a:custGeom>
              <a:rect b="b" l="l" r="r" t="t"/>
              <a:pathLst>
                <a:path extrusionOk="0" h="65" w="72">
                  <a:moveTo>
                    <a:pt x="50" y="0"/>
                  </a:moveTo>
                  <a:cubicBezTo>
                    <a:pt x="50" y="0"/>
                    <a:pt x="53" y="37"/>
                    <a:pt x="0" y="65"/>
                  </a:cubicBezTo>
                  <a:cubicBezTo>
                    <a:pt x="0" y="65"/>
                    <a:pt x="72" y="45"/>
                    <a:pt x="50" y="0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5" name="Google Shape;1895;gaf2e114a92_0_2872"/>
            <p:cNvSpPr/>
            <p:nvPr/>
          </p:nvSpPr>
          <p:spPr>
            <a:xfrm rot="5400000">
              <a:off x="5023367" y="3864056"/>
              <a:ext cx="328977" cy="335427"/>
            </a:xfrm>
            <a:custGeom>
              <a:rect b="b" l="l" r="r" t="t"/>
              <a:pathLst>
                <a:path extrusionOk="0" h="179" w="173">
                  <a:moveTo>
                    <a:pt x="148" y="0"/>
                  </a:moveTo>
                  <a:cubicBezTo>
                    <a:pt x="148" y="0"/>
                    <a:pt x="173" y="68"/>
                    <a:pt x="100" y="104"/>
                  </a:cubicBezTo>
                  <a:cubicBezTo>
                    <a:pt x="27" y="139"/>
                    <a:pt x="19" y="152"/>
                    <a:pt x="0" y="179"/>
                  </a:cubicBezTo>
                  <a:cubicBezTo>
                    <a:pt x="0" y="179"/>
                    <a:pt x="39" y="134"/>
                    <a:pt x="98" y="113"/>
                  </a:cubicBezTo>
                  <a:cubicBezTo>
                    <a:pt x="158" y="91"/>
                    <a:pt x="169" y="36"/>
                    <a:pt x="148" y="0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6" name="Google Shape;1896;gaf2e114a92_0_2872"/>
            <p:cNvSpPr/>
            <p:nvPr/>
          </p:nvSpPr>
          <p:spPr>
            <a:xfrm rot="5400000">
              <a:off x="3184968" y="4399450"/>
              <a:ext cx="235444" cy="493465"/>
            </a:xfrm>
            <a:custGeom>
              <a:rect b="b" l="l" r="r" t="t"/>
              <a:pathLst>
                <a:path extrusionOk="0" h="262" w="125">
                  <a:moveTo>
                    <a:pt x="0" y="2"/>
                  </a:moveTo>
                  <a:cubicBezTo>
                    <a:pt x="0" y="2"/>
                    <a:pt x="80" y="50"/>
                    <a:pt x="125" y="262"/>
                  </a:cubicBezTo>
                  <a:cubicBezTo>
                    <a:pt x="125" y="262"/>
                    <a:pt x="123" y="79"/>
                    <a:pt x="0" y="0"/>
                  </a:cubicBezTo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7" name="Google Shape;1897;gaf2e114a92_0_2872"/>
            <p:cNvSpPr/>
            <p:nvPr/>
          </p:nvSpPr>
          <p:spPr>
            <a:xfrm rot="5400000">
              <a:off x="3376871" y="2369148"/>
              <a:ext cx="383806" cy="180615"/>
            </a:xfrm>
            <a:custGeom>
              <a:rect b="b" l="l" r="r" t="t"/>
              <a:pathLst>
                <a:path extrusionOk="0" h="96" w="202">
                  <a:moveTo>
                    <a:pt x="202" y="11"/>
                  </a:moveTo>
                  <a:cubicBezTo>
                    <a:pt x="202" y="11"/>
                    <a:pt x="51" y="62"/>
                    <a:pt x="0" y="96"/>
                  </a:cubicBezTo>
                  <a:cubicBezTo>
                    <a:pt x="0" y="96"/>
                    <a:pt x="125" y="0"/>
                    <a:pt x="202" y="11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8" name="Google Shape;1898;gaf2e114a92_0_2872"/>
            <p:cNvSpPr/>
            <p:nvPr/>
          </p:nvSpPr>
          <p:spPr>
            <a:xfrm rot="5400000">
              <a:off x="3850984" y="2375598"/>
              <a:ext cx="912749" cy="1561026"/>
            </a:xfrm>
            <a:custGeom>
              <a:rect b="b" l="l" r="r" t="t"/>
              <a:pathLst>
                <a:path extrusionOk="0" h="828" w="484">
                  <a:moveTo>
                    <a:pt x="484" y="27"/>
                  </a:moveTo>
                  <a:cubicBezTo>
                    <a:pt x="422" y="1"/>
                    <a:pt x="360" y="0"/>
                    <a:pt x="299" y="34"/>
                  </a:cubicBezTo>
                  <a:cubicBezTo>
                    <a:pt x="247" y="62"/>
                    <a:pt x="215" y="140"/>
                    <a:pt x="181" y="187"/>
                  </a:cubicBezTo>
                  <a:cubicBezTo>
                    <a:pt x="159" y="218"/>
                    <a:pt x="129" y="233"/>
                    <a:pt x="106" y="260"/>
                  </a:cubicBezTo>
                  <a:cubicBezTo>
                    <a:pt x="86" y="283"/>
                    <a:pt x="86" y="318"/>
                    <a:pt x="80" y="346"/>
                  </a:cubicBezTo>
                  <a:cubicBezTo>
                    <a:pt x="67" y="413"/>
                    <a:pt x="30" y="474"/>
                    <a:pt x="14" y="540"/>
                  </a:cubicBezTo>
                  <a:cubicBezTo>
                    <a:pt x="0" y="599"/>
                    <a:pt x="23" y="666"/>
                    <a:pt x="56" y="715"/>
                  </a:cubicBezTo>
                  <a:cubicBezTo>
                    <a:pt x="70" y="737"/>
                    <a:pt x="90" y="753"/>
                    <a:pt x="109" y="770"/>
                  </a:cubicBezTo>
                  <a:cubicBezTo>
                    <a:pt x="131" y="788"/>
                    <a:pt x="148" y="813"/>
                    <a:pt x="172" y="828"/>
                  </a:cubicBezTo>
                  <a:cubicBezTo>
                    <a:pt x="111" y="750"/>
                    <a:pt x="51" y="637"/>
                    <a:pt x="81" y="535"/>
                  </a:cubicBezTo>
                  <a:cubicBezTo>
                    <a:pt x="94" y="488"/>
                    <a:pt x="113" y="441"/>
                    <a:pt x="128" y="394"/>
                  </a:cubicBezTo>
                  <a:cubicBezTo>
                    <a:pt x="141" y="352"/>
                    <a:pt x="147" y="308"/>
                    <a:pt x="172" y="271"/>
                  </a:cubicBezTo>
                  <a:cubicBezTo>
                    <a:pt x="199" y="232"/>
                    <a:pt x="241" y="200"/>
                    <a:pt x="272" y="163"/>
                  </a:cubicBezTo>
                  <a:cubicBezTo>
                    <a:pt x="300" y="129"/>
                    <a:pt x="323" y="91"/>
                    <a:pt x="351" y="58"/>
                  </a:cubicBezTo>
                  <a:cubicBezTo>
                    <a:pt x="367" y="39"/>
                    <a:pt x="395" y="23"/>
                    <a:pt x="420" y="21"/>
                  </a:cubicBezTo>
                  <a:cubicBezTo>
                    <a:pt x="436" y="20"/>
                    <a:pt x="471" y="21"/>
                    <a:pt x="481" y="30"/>
                  </a:cubicBezTo>
                </a:path>
              </a:pathLst>
            </a:custGeom>
            <a:solidFill>
              <a:srgbClr val="FBE78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9" name="Google Shape;1899;gaf2e114a92_0_2872"/>
            <p:cNvSpPr/>
            <p:nvPr/>
          </p:nvSpPr>
          <p:spPr>
            <a:xfrm rot="5400000">
              <a:off x="4696003" y="3033551"/>
              <a:ext cx="38703" cy="35478"/>
            </a:xfrm>
            <a:custGeom>
              <a:rect b="b" l="l" r="r" t="t"/>
              <a:pathLst>
                <a:path extrusionOk="0" h="18" w="20">
                  <a:moveTo>
                    <a:pt x="19" y="10"/>
                  </a:moveTo>
                  <a:cubicBezTo>
                    <a:pt x="19" y="15"/>
                    <a:pt x="15" y="18"/>
                    <a:pt x="10" y="18"/>
                  </a:cubicBezTo>
                  <a:cubicBezTo>
                    <a:pt x="4" y="18"/>
                    <a:pt x="0" y="14"/>
                    <a:pt x="1" y="9"/>
                  </a:cubicBezTo>
                  <a:cubicBezTo>
                    <a:pt x="1" y="4"/>
                    <a:pt x="5" y="0"/>
                    <a:pt x="10" y="0"/>
                  </a:cubicBezTo>
                  <a:cubicBezTo>
                    <a:pt x="16" y="1"/>
                    <a:pt x="20" y="5"/>
                    <a:pt x="19" y="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0" name="Google Shape;1900;gaf2e114a92_0_2872"/>
            <p:cNvSpPr/>
            <p:nvPr/>
          </p:nvSpPr>
          <p:spPr>
            <a:xfrm rot="5400000">
              <a:off x="3575224" y="2960982"/>
              <a:ext cx="770837" cy="1538451"/>
            </a:xfrm>
            <a:custGeom>
              <a:rect b="b" l="l" r="r" t="t"/>
              <a:pathLst>
                <a:path extrusionOk="0" h="815" w="408">
                  <a:moveTo>
                    <a:pt x="264" y="3"/>
                  </a:moveTo>
                  <a:cubicBezTo>
                    <a:pt x="303" y="80"/>
                    <a:pt x="344" y="166"/>
                    <a:pt x="372" y="248"/>
                  </a:cubicBezTo>
                  <a:cubicBezTo>
                    <a:pt x="399" y="325"/>
                    <a:pt x="408" y="415"/>
                    <a:pt x="369" y="487"/>
                  </a:cubicBezTo>
                  <a:cubicBezTo>
                    <a:pt x="347" y="528"/>
                    <a:pt x="322" y="565"/>
                    <a:pt x="292" y="602"/>
                  </a:cubicBezTo>
                  <a:cubicBezTo>
                    <a:pt x="263" y="639"/>
                    <a:pt x="225" y="663"/>
                    <a:pt x="189" y="692"/>
                  </a:cubicBezTo>
                  <a:cubicBezTo>
                    <a:pt x="152" y="723"/>
                    <a:pt x="140" y="796"/>
                    <a:pt x="89" y="808"/>
                  </a:cubicBezTo>
                  <a:cubicBezTo>
                    <a:pt x="64" y="815"/>
                    <a:pt x="21" y="812"/>
                    <a:pt x="0" y="795"/>
                  </a:cubicBezTo>
                  <a:cubicBezTo>
                    <a:pt x="23" y="790"/>
                    <a:pt x="37" y="795"/>
                    <a:pt x="56" y="777"/>
                  </a:cubicBezTo>
                  <a:cubicBezTo>
                    <a:pt x="83" y="753"/>
                    <a:pt x="105" y="718"/>
                    <a:pt x="124" y="687"/>
                  </a:cubicBezTo>
                  <a:cubicBezTo>
                    <a:pt x="179" y="601"/>
                    <a:pt x="264" y="522"/>
                    <a:pt x="291" y="421"/>
                  </a:cubicBezTo>
                  <a:cubicBezTo>
                    <a:pt x="301" y="381"/>
                    <a:pt x="307" y="340"/>
                    <a:pt x="308" y="299"/>
                  </a:cubicBezTo>
                  <a:cubicBezTo>
                    <a:pt x="308" y="263"/>
                    <a:pt x="295" y="227"/>
                    <a:pt x="288" y="193"/>
                  </a:cubicBezTo>
                  <a:cubicBezTo>
                    <a:pt x="282" y="160"/>
                    <a:pt x="284" y="129"/>
                    <a:pt x="280" y="97"/>
                  </a:cubicBezTo>
                  <a:cubicBezTo>
                    <a:pt x="277" y="74"/>
                    <a:pt x="268" y="53"/>
                    <a:pt x="265" y="29"/>
                  </a:cubicBezTo>
                  <a:cubicBezTo>
                    <a:pt x="264" y="20"/>
                    <a:pt x="263" y="7"/>
                    <a:pt x="261" y="0"/>
                  </a:cubicBezTo>
                </a:path>
              </a:pathLst>
            </a:custGeom>
            <a:solidFill>
              <a:srgbClr val="FBE78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1" name="Google Shape;1901;gaf2e114a92_0_2872"/>
            <p:cNvSpPr/>
            <p:nvPr/>
          </p:nvSpPr>
          <p:spPr>
            <a:xfrm rot="5400000">
              <a:off x="5279775" y="3033551"/>
              <a:ext cx="428960" cy="832118"/>
            </a:xfrm>
            <a:custGeom>
              <a:rect b="b" l="l" r="r" t="t"/>
              <a:pathLst>
                <a:path extrusionOk="0" h="442" w="227">
                  <a:moveTo>
                    <a:pt x="117" y="56"/>
                  </a:moveTo>
                  <a:cubicBezTo>
                    <a:pt x="134" y="79"/>
                    <a:pt x="140" y="118"/>
                    <a:pt x="151" y="145"/>
                  </a:cubicBezTo>
                  <a:cubicBezTo>
                    <a:pt x="161" y="169"/>
                    <a:pt x="167" y="196"/>
                    <a:pt x="164" y="222"/>
                  </a:cubicBezTo>
                  <a:cubicBezTo>
                    <a:pt x="156" y="280"/>
                    <a:pt x="105" y="285"/>
                    <a:pt x="70" y="320"/>
                  </a:cubicBezTo>
                  <a:cubicBezTo>
                    <a:pt x="53" y="337"/>
                    <a:pt x="0" y="428"/>
                    <a:pt x="50" y="424"/>
                  </a:cubicBezTo>
                  <a:cubicBezTo>
                    <a:pt x="80" y="422"/>
                    <a:pt x="108" y="404"/>
                    <a:pt x="140" y="411"/>
                  </a:cubicBezTo>
                  <a:cubicBezTo>
                    <a:pt x="159" y="415"/>
                    <a:pt x="187" y="442"/>
                    <a:pt x="188" y="413"/>
                  </a:cubicBezTo>
                  <a:cubicBezTo>
                    <a:pt x="189" y="389"/>
                    <a:pt x="170" y="371"/>
                    <a:pt x="175" y="345"/>
                  </a:cubicBezTo>
                  <a:cubicBezTo>
                    <a:pt x="180" y="324"/>
                    <a:pt x="195" y="310"/>
                    <a:pt x="204" y="292"/>
                  </a:cubicBezTo>
                  <a:cubicBezTo>
                    <a:pt x="224" y="249"/>
                    <a:pt x="227" y="200"/>
                    <a:pt x="220" y="154"/>
                  </a:cubicBezTo>
                  <a:cubicBezTo>
                    <a:pt x="210" y="85"/>
                    <a:pt x="127" y="64"/>
                    <a:pt x="106" y="0"/>
                  </a:cubicBezTo>
                  <a:cubicBezTo>
                    <a:pt x="108" y="18"/>
                    <a:pt x="114" y="39"/>
                    <a:pt x="119" y="56"/>
                  </a:cubicBezTo>
                </a:path>
              </a:pathLst>
            </a:custGeom>
            <a:solidFill>
              <a:srgbClr val="FBE78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2" name="Google Shape;1902;gaf2e114a92_0_2872"/>
            <p:cNvSpPr/>
            <p:nvPr/>
          </p:nvSpPr>
          <p:spPr>
            <a:xfrm rot="5400000">
              <a:off x="4360576" y="2414301"/>
              <a:ext cx="580547" cy="164488"/>
            </a:xfrm>
            <a:custGeom>
              <a:rect b="b" l="l" r="r" t="t"/>
              <a:pathLst>
                <a:path extrusionOk="0" h="87" w="308">
                  <a:moveTo>
                    <a:pt x="0" y="24"/>
                  </a:moveTo>
                  <a:cubicBezTo>
                    <a:pt x="32" y="27"/>
                    <a:pt x="64" y="43"/>
                    <a:pt x="97" y="47"/>
                  </a:cubicBezTo>
                  <a:cubicBezTo>
                    <a:pt x="126" y="51"/>
                    <a:pt x="155" y="48"/>
                    <a:pt x="183" y="48"/>
                  </a:cubicBezTo>
                  <a:cubicBezTo>
                    <a:pt x="206" y="48"/>
                    <a:pt x="227" y="43"/>
                    <a:pt x="249" y="51"/>
                  </a:cubicBezTo>
                  <a:cubicBezTo>
                    <a:pt x="270" y="58"/>
                    <a:pt x="279" y="80"/>
                    <a:pt x="298" y="87"/>
                  </a:cubicBezTo>
                  <a:cubicBezTo>
                    <a:pt x="275" y="61"/>
                    <a:pt x="308" y="35"/>
                    <a:pt x="305" y="6"/>
                  </a:cubicBezTo>
                  <a:cubicBezTo>
                    <a:pt x="247" y="0"/>
                    <a:pt x="198" y="25"/>
                    <a:pt x="142" y="27"/>
                  </a:cubicBezTo>
                  <a:cubicBezTo>
                    <a:pt x="95" y="29"/>
                    <a:pt x="48" y="32"/>
                    <a:pt x="1" y="26"/>
                  </a:cubicBezTo>
                </a:path>
              </a:pathLst>
            </a:custGeom>
            <a:solidFill>
              <a:srgbClr val="FBE78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3" name="Google Shape;1903;gaf2e114a92_0_2872"/>
            <p:cNvSpPr/>
            <p:nvPr/>
          </p:nvSpPr>
          <p:spPr>
            <a:xfrm rot="5400000">
              <a:off x="4386378" y="4023707"/>
              <a:ext cx="525718" cy="483789"/>
            </a:xfrm>
            <a:custGeom>
              <a:rect b="b" l="l" r="r" t="t"/>
              <a:pathLst>
                <a:path extrusionOk="0" h="257" w="278">
                  <a:moveTo>
                    <a:pt x="278" y="14"/>
                  </a:moveTo>
                  <a:cubicBezTo>
                    <a:pt x="261" y="15"/>
                    <a:pt x="244" y="0"/>
                    <a:pt x="227" y="3"/>
                  </a:cubicBezTo>
                  <a:cubicBezTo>
                    <a:pt x="213" y="6"/>
                    <a:pt x="203" y="28"/>
                    <a:pt x="193" y="39"/>
                  </a:cubicBezTo>
                  <a:cubicBezTo>
                    <a:pt x="167" y="72"/>
                    <a:pt x="138" y="98"/>
                    <a:pt x="99" y="113"/>
                  </a:cubicBezTo>
                  <a:cubicBezTo>
                    <a:pt x="84" y="118"/>
                    <a:pt x="68" y="118"/>
                    <a:pt x="53" y="122"/>
                  </a:cubicBezTo>
                  <a:cubicBezTo>
                    <a:pt x="31" y="129"/>
                    <a:pt x="38" y="133"/>
                    <a:pt x="39" y="152"/>
                  </a:cubicBezTo>
                  <a:cubicBezTo>
                    <a:pt x="40" y="181"/>
                    <a:pt x="0" y="235"/>
                    <a:pt x="20" y="257"/>
                  </a:cubicBezTo>
                  <a:cubicBezTo>
                    <a:pt x="31" y="245"/>
                    <a:pt x="39" y="230"/>
                    <a:pt x="52" y="219"/>
                  </a:cubicBezTo>
                  <a:cubicBezTo>
                    <a:pt x="64" y="208"/>
                    <a:pt x="82" y="201"/>
                    <a:pt x="96" y="192"/>
                  </a:cubicBezTo>
                  <a:cubicBezTo>
                    <a:pt x="124" y="175"/>
                    <a:pt x="155" y="147"/>
                    <a:pt x="175" y="121"/>
                  </a:cubicBezTo>
                  <a:cubicBezTo>
                    <a:pt x="207" y="81"/>
                    <a:pt x="211" y="16"/>
                    <a:pt x="276" y="19"/>
                  </a:cubicBezTo>
                </a:path>
              </a:pathLst>
            </a:custGeom>
            <a:solidFill>
              <a:srgbClr val="FBE78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4" name="Google Shape;1904;gaf2e114a92_0_2872"/>
            <p:cNvSpPr/>
            <p:nvPr/>
          </p:nvSpPr>
          <p:spPr>
            <a:xfrm rot="5400000">
              <a:off x="3378483" y="2283678"/>
              <a:ext cx="722459" cy="451537"/>
            </a:xfrm>
            <a:custGeom>
              <a:rect b="b" l="l" r="r" t="t"/>
              <a:pathLst>
                <a:path extrusionOk="0" h="240" w="381">
                  <a:moveTo>
                    <a:pt x="273" y="0"/>
                  </a:moveTo>
                  <a:cubicBezTo>
                    <a:pt x="235" y="45"/>
                    <a:pt x="210" y="144"/>
                    <a:pt x="143" y="152"/>
                  </a:cubicBezTo>
                  <a:cubicBezTo>
                    <a:pt x="83" y="159"/>
                    <a:pt x="55" y="88"/>
                    <a:pt x="0" y="84"/>
                  </a:cubicBezTo>
                  <a:cubicBezTo>
                    <a:pt x="10" y="112"/>
                    <a:pt x="50" y="137"/>
                    <a:pt x="67" y="162"/>
                  </a:cubicBezTo>
                  <a:cubicBezTo>
                    <a:pt x="92" y="197"/>
                    <a:pt x="49" y="207"/>
                    <a:pt x="50" y="240"/>
                  </a:cubicBezTo>
                  <a:cubicBezTo>
                    <a:pt x="79" y="225"/>
                    <a:pt x="100" y="201"/>
                    <a:pt x="132" y="191"/>
                  </a:cubicBezTo>
                  <a:cubicBezTo>
                    <a:pt x="157" y="183"/>
                    <a:pt x="181" y="170"/>
                    <a:pt x="204" y="159"/>
                  </a:cubicBezTo>
                  <a:cubicBezTo>
                    <a:pt x="259" y="133"/>
                    <a:pt x="321" y="145"/>
                    <a:pt x="381" y="148"/>
                  </a:cubicBezTo>
                  <a:cubicBezTo>
                    <a:pt x="352" y="123"/>
                    <a:pt x="296" y="124"/>
                    <a:pt x="283" y="78"/>
                  </a:cubicBezTo>
                  <a:cubicBezTo>
                    <a:pt x="278" y="62"/>
                    <a:pt x="274" y="46"/>
                    <a:pt x="277" y="30"/>
                  </a:cubicBezTo>
                  <a:cubicBezTo>
                    <a:pt x="279" y="20"/>
                    <a:pt x="292" y="2"/>
                    <a:pt x="271" y="4"/>
                  </a:cubicBezTo>
                </a:path>
              </a:pathLst>
            </a:custGeom>
            <a:solidFill>
              <a:srgbClr val="FBE78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5" name="Google Shape;1905;gaf2e114a92_0_2872"/>
            <p:cNvSpPr/>
            <p:nvPr/>
          </p:nvSpPr>
          <p:spPr>
            <a:xfrm rot="5400000">
              <a:off x="2760846" y="2962596"/>
              <a:ext cx="309625" cy="725684"/>
            </a:xfrm>
            <a:custGeom>
              <a:rect b="b" l="l" r="r" t="t"/>
              <a:pathLst>
                <a:path extrusionOk="0" h="384" w="165">
                  <a:moveTo>
                    <a:pt x="2" y="18"/>
                  </a:moveTo>
                  <a:cubicBezTo>
                    <a:pt x="3" y="34"/>
                    <a:pt x="18" y="51"/>
                    <a:pt x="24" y="67"/>
                  </a:cubicBezTo>
                  <a:cubicBezTo>
                    <a:pt x="30" y="86"/>
                    <a:pt x="36" y="105"/>
                    <a:pt x="42" y="124"/>
                  </a:cubicBezTo>
                  <a:cubicBezTo>
                    <a:pt x="52" y="160"/>
                    <a:pt x="56" y="197"/>
                    <a:pt x="61" y="233"/>
                  </a:cubicBezTo>
                  <a:cubicBezTo>
                    <a:pt x="67" y="282"/>
                    <a:pt x="54" y="329"/>
                    <a:pt x="54" y="376"/>
                  </a:cubicBezTo>
                  <a:cubicBezTo>
                    <a:pt x="68" y="377"/>
                    <a:pt x="81" y="383"/>
                    <a:pt x="94" y="384"/>
                  </a:cubicBezTo>
                  <a:cubicBezTo>
                    <a:pt x="102" y="370"/>
                    <a:pt x="101" y="348"/>
                    <a:pt x="103" y="332"/>
                  </a:cubicBezTo>
                  <a:cubicBezTo>
                    <a:pt x="106" y="306"/>
                    <a:pt x="110" y="282"/>
                    <a:pt x="114" y="257"/>
                  </a:cubicBezTo>
                  <a:cubicBezTo>
                    <a:pt x="122" y="214"/>
                    <a:pt x="127" y="165"/>
                    <a:pt x="143" y="124"/>
                  </a:cubicBezTo>
                  <a:cubicBezTo>
                    <a:pt x="149" y="110"/>
                    <a:pt x="165" y="96"/>
                    <a:pt x="149" y="83"/>
                  </a:cubicBezTo>
                  <a:cubicBezTo>
                    <a:pt x="138" y="75"/>
                    <a:pt x="111" y="75"/>
                    <a:pt x="97" y="67"/>
                  </a:cubicBezTo>
                  <a:cubicBezTo>
                    <a:pt x="68" y="52"/>
                    <a:pt x="42" y="0"/>
                    <a:pt x="5" y="5"/>
                  </a:cubicBezTo>
                  <a:cubicBezTo>
                    <a:pt x="2" y="11"/>
                    <a:pt x="0" y="17"/>
                    <a:pt x="2" y="24"/>
                  </a:cubicBezTo>
                </a:path>
              </a:pathLst>
            </a:custGeom>
            <a:solidFill>
              <a:srgbClr val="FBE78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6" name="Google Shape;1906;gaf2e114a92_0_2872"/>
            <p:cNvSpPr/>
            <p:nvPr/>
          </p:nvSpPr>
          <p:spPr>
            <a:xfrm rot="5400000">
              <a:off x="3401060" y="4109176"/>
              <a:ext cx="735360" cy="657953"/>
            </a:xfrm>
            <a:custGeom>
              <a:rect b="b" l="l" r="r" t="t"/>
              <a:pathLst>
                <a:path extrusionOk="0" h="350" w="390">
                  <a:moveTo>
                    <a:pt x="318" y="350"/>
                  </a:moveTo>
                  <a:cubicBezTo>
                    <a:pt x="307" y="315"/>
                    <a:pt x="263" y="291"/>
                    <a:pt x="239" y="269"/>
                  </a:cubicBezTo>
                  <a:cubicBezTo>
                    <a:pt x="211" y="244"/>
                    <a:pt x="180" y="220"/>
                    <a:pt x="141" y="218"/>
                  </a:cubicBezTo>
                  <a:cubicBezTo>
                    <a:pt x="105" y="217"/>
                    <a:pt x="69" y="217"/>
                    <a:pt x="36" y="225"/>
                  </a:cubicBezTo>
                  <a:cubicBezTo>
                    <a:pt x="15" y="230"/>
                    <a:pt x="0" y="239"/>
                    <a:pt x="3" y="209"/>
                  </a:cubicBezTo>
                  <a:cubicBezTo>
                    <a:pt x="5" y="183"/>
                    <a:pt x="29" y="160"/>
                    <a:pt x="37" y="134"/>
                  </a:cubicBezTo>
                  <a:cubicBezTo>
                    <a:pt x="44" y="111"/>
                    <a:pt x="44" y="83"/>
                    <a:pt x="42" y="59"/>
                  </a:cubicBezTo>
                  <a:cubicBezTo>
                    <a:pt x="40" y="40"/>
                    <a:pt x="34" y="19"/>
                    <a:pt x="41" y="0"/>
                  </a:cubicBezTo>
                  <a:cubicBezTo>
                    <a:pt x="59" y="1"/>
                    <a:pt x="68" y="42"/>
                    <a:pt x="76" y="55"/>
                  </a:cubicBezTo>
                  <a:cubicBezTo>
                    <a:pt x="89" y="79"/>
                    <a:pt x="108" y="101"/>
                    <a:pt x="127" y="119"/>
                  </a:cubicBezTo>
                  <a:cubicBezTo>
                    <a:pt x="157" y="147"/>
                    <a:pt x="190" y="158"/>
                    <a:pt x="229" y="162"/>
                  </a:cubicBezTo>
                  <a:cubicBezTo>
                    <a:pt x="259" y="165"/>
                    <a:pt x="289" y="167"/>
                    <a:pt x="317" y="178"/>
                  </a:cubicBezTo>
                  <a:cubicBezTo>
                    <a:pt x="336" y="185"/>
                    <a:pt x="377" y="196"/>
                    <a:pt x="390" y="211"/>
                  </a:cubicBezTo>
                  <a:cubicBezTo>
                    <a:pt x="359" y="206"/>
                    <a:pt x="248" y="198"/>
                    <a:pt x="263" y="248"/>
                  </a:cubicBezTo>
                  <a:cubicBezTo>
                    <a:pt x="269" y="269"/>
                    <a:pt x="329" y="332"/>
                    <a:pt x="320" y="346"/>
                  </a:cubicBezTo>
                </a:path>
              </a:pathLst>
            </a:custGeom>
            <a:solidFill>
              <a:srgbClr val="FBE78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7" name="Google Shape;1907;gaf2e114a92_0_2872"/>
            <p:cNvSpPr/>
            <p:nvPr/>
          </p:nvSpPr>
          <p:spPr>
            <a:xfrm rot="5400000">
              <a:off x="3636504" y="2396562"/>
              <a:ext cx="264471" cy="245120"/>
            </a:xfrm>
            <a:custGeom>
              <a:rect b="b" l="l" r="r" t="t"/>
              <a:pathLst>
                <a:path extrusionOk="0" h="131" w="141">
                  <a:moveTo>
                    <a:pt x="4" y="125"/>
                  </a:moveTo>
                  <a:cubicBezTo>
                    <a:pt x="34" y="126"/>
                    <a:pt x="76" y="90"/>
                    <a:pt x="96" y="70"/>
                  </a:cubicBezTo>
                  <a:cubicBezTo>
                    <a:pt x="114" y="52"/>
                    <a:pt x="120" y="10"/>
                    <a:pt x="141" y="0"/>
                  </a:cubicBezTo>
                  <a:cubicBezTo>
                    <a:pt x="133" y="38"/>
                    <a:pt x="138" y="71"/>
                    <a:pt x="99" y="88"/>
                  </a:cubicBezTo>
                  <a:cubicBezTo>
                    <a:pt x="66" y="102"/>
                    <a:pt x="33" y="121"/>
                    <a:pt x="0" y="131"/>
                  </a:cubicBezTo>
                </a:path>
              </a:pathLst>
            </a:custGeom>
            <a:solidFill>
              <a:srgbClr val="F8EDB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8" name="Google Shape;1908;gaf2e114a92_0_2872"/>
            <p:cNvSpPr/>
            <p:nvPr/>
          </p:nvSpPr>
          <p:spPr>
            <a:xfrm rot="5400000">
              <a:off x="5229784" y="3206103"/>
              <a:ext cx="296724" cy="554745"/>
            </a:xfrm>
            <a:custGeom>
              <a:rect b="b" l="l" r="r" t="t"/>
              <a:pathLst>
                <a:path extrusionOk="0" h="295" w="157">
                  <a:moveTo>
                    <a:pt x="115" y="0"/>
                  </a:moveTo>
                  <a:cubicBezTo>
                    <a:pt x="157" y="47"/>
                    <a:pt x="123" y="125"/>
                    <a:pt x="93" y="167"/>
                  </a:cubicBezTo>
                  <a:cubicBezTo>
                    <a:pt x="78" y="189"/>
                    <a:pt x="0" y="243"/>
                    <a:pt x="29" y="274"/>
                  </a:cubicBezTo>
                  <a:cubicBezTo>
                    <a:pt x="33" y="279"/>
                    <a:pt x="68" y="295"/>
                    <a:pt x="74" y="293"/>
                  </a:cubicBezTo>
                  <a:cubicBezTo>
                    <a:pt x="89" y="288"/>
                    <a:pt x="86" y="257"/>
                    <a:pt x="89" y="245"/>
                  </a:cubicBezTo>
                  <a:cubicBezTo>
                    <a:pt x="103" y="191"/>
                    <a:pt x="141" y="146"/>
                    <a:pt x="144" y="90"/>
                  </a:cubicBezTo>
                  <a:cubicBezTo>
                    <a:pt x="145" y="72"/>
                    <a:pt x="147" y="55"/>
                    <a:pt x="141" y="39"/>
                  </a:cubicBezTo>
                  <a:cubicBezTo>
                    <a:pt x="135" y="25"/>
                    <a:pt x="122" y="18"/>
                    <a:pt x="117" y="4"/>
                  </a:cubicBezTo>
                </a:path>
              </a:pathLst>
            </a:custGeom>
            <a:solidFill>
              <a:srgbClr val="F8EDB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9" name="Google Shape;1909;gaf2e114a92_0_2872"/>
            <p:cNvSpPr/>
            <p:nvPr/>
          </p:nvSpPr>
          <p:spPr>
            <a:xfrm rot="5400000">
              <a:off x="4483136" y="2591691"/>
              <a:ext cx="341878" cy="67730"/>
            </a:xfrm>
            <a:custGeom>
              <a:rect b="b" l="l" r="r" t="t"/>
              <a:pathLst>
                <a:path extrusionOk="0" h="37" w="180">
                  <a:moveTo>
                    <a:pt x="0" y="17"/>
                  </a:moveTo>
                  <a:cubicBezTo>
                    <a:pt x="28" y="8"/>
                    <a:pt x="76" y="11"/>
                    <a:pt x="105" y="17"/>
                  </a:cubicBezTo>
                  <a:cubicBezTo>
                    <a:pt x="127" y="21"/>
                    <a:pt x="151" y="35"/>
                    <a:pt x="172" y="37"/>
                  </a:cubicBezTo>
                  <a:cubicBezTo>
                    <a:pt x="180" y="0"/>
                    <a:pt x="124" y="3"/>
                    <a:pt x="99" y="3"/>
                  </a:cubicBezTo>
                  <a:cubicBezTo>
                    <a:pt x="71" y="3"/>
                    <a:pt x="30" y="3"/>
                    <a:pt x="4" y="13"/>
                  </a:cubicBezTo>
                </a:path>
              </a:pathLst>
            </a:custGeom>
            <a:solidFill>
              <a:srgbClr val="F8EDB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0" name="Google Shape;1910;gaf2e114a92_0_2872"/>
            <p:cNvSpPr/>
            <p:nvPr/>
          </p:nvSpPr>
          <p:spPr>
            <a:xfrm rot="5400000">
              <a:off x="5355569" y="3222229"/>
              <a:ext cx="170939" cy="628926"/>
            </a:xfrm>
            <a:custGeom>
              <a:rect b="b" l="l" r="r" t="t"/>
              <a:pathLst>
                <a:path extrusionOk="0" h="332" w="90">
                  <a:moveTo>
                    <a:pt x="35" y="0"/>
                  </a:moveTo>
                  <a:cubicBezTo>
                    <a:pt x="75" y="58"/>
                    <a:pt x="90" y="136"/>
                    <a:pt x="56" y="199"/>
                  </a:cubicBezTo>
                  <a:cubicBezTo>
                    <a:pt x="35" y="236"/>
                    <a:pt x="0" y="287"/>
                    <a:pt x="21" y="332"/>
                  </a:cubicBezTo>
                  <a:cubicBezTo>
                    <a:pt x="24" y="267"/>
                    <a:pt x="76" y="218"/>
                    <a:pt x="77" y="151"/>
                  </a:cubicBezTo>
                  <a:cubicBezTo>
                    <a:pt x="78" y="124"/>
                    <a:pt x="75" y="91"/>
                    <a:pt x="67" y="65"/>
                  </a:cubicBezTo>
                  <a:cubicBezTo>
                    <a:pt x="61" y="45"/>
                    <a:pt x="47" y="26"/>
                    <a:pt x="41" y="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1" name="Google Shape;1911;gaf2e114a92_0_2872"/>
            <p:cNvSpPr/>
            <p:nvPr/>
          </p:nvSpPr>
          <p:spPr>
            <a:xfrm rot="5400000">
              <a:off x="4483136" y="2582015"/>
              <a:ext cx="351554" cy="51604"/>
            </a:xfrm>
            <a:custGeom>
              <a:rect b="b" l="l" r="r" t="t"/>
              <a:pathLst>
                <a:path extrusionOk="0" h="27" w="186">
                  <a:moveTo>
                    <a:pt x="0" y="19"/>
                  </a:moveTo>
                  <a:cubicBezTo>
                    <a:pt x="27" y="0"/>
                    <a:pt x="75" y="8"/>
                    <a:pt x="105" y="11"/>
                  </a:cubicBezTo>
                  <a:cubicBezTo>
                    <a:pt x="122" y="13"/>
                    <a:pt x="136" y="16"/>
                    <a:pt x="152" y="18"/>
                  </a:cubicBezTo>
                  <a:cubicBezTo>
                    <a:pt x="164" y="21"/>
                    <a:pt x="174" y="25"/>
                    <a:pt x="186" y="27"/>
                  </a:cubicBezTo>
                  <a:cubicBezTo>
                    <a:pt x="157" y="8"/>
                    <a:pt x="120" y="2"/>
                    <a:pt x="85" y="4"/>
                  </a:cubicBezTo>
                  <a:cubicBezTo>
                    <a:pt x="71" y="4"/>
                    <a:pt x="56" y="1"/>
                    <a:pt x="41" y="4"/>
                  </a:cubicBezTo>
                  <a:cubicBezTo>
                    <a:pt x="28" y="7"/>
                    <a:pt x="15" y="15"/>
                    <a:pt x="2" y="1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2" name="Google Shape;1912;gaf2e114a92_0_2872"/>
            <p:cNvSpPr/>
            <p:nvPr/>
          </p:nvSpPr>
          <p:spPr>
            <a:xfrm rot="5400000">
              <a:off x="5192693" y="3468962"/>
              <a:ext cx="54829" cy="51604"/>
            </a:xfrm>
            <a:custGeom>
              <a:rect b="b" l="l" r="r" t="t"/>
              <a:pathLst>
                <a:path extrusionOk="0" h="28" w="29">
                  <a:moveTo>
                    <a:pt x="29" y="15"/>
                  </a:moveTo>
                  <a:cubicBezTo>
                    <a:pt x="28" y="22"/>
                    <a:pt x="22" y="28"/>
                    <a:pt x="14" y="28"/>
                  </a:cubicBezTo>
                  <a:cubicBezTo>
                    <a:pt x="6" y="27"/>
                    <a:pt x="0" y="21"/>
                    <a:pt x="0" y="13"/>
                  </a:cubicBezTo>
                  <a:cubicBezTo>
                    <a:pt x="0" y="6"/>
                    <a:pt x="7" y="0"/>
                    <a:pt x="15" y="0"/>
                  </a:cubicBezTo>
                  <a:cubicBezTo>
                    <a:pt x="23" y="0"/>
                    <a:pt x="29" y="7"/>
                    <a:pt x="29" y="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3" name="Google Shape;1913;gaf2e114a92_0_2872"/>
            <p:cNvSpPr/>
            <p:nvPr/>
          </p:nvSpPr>
          <p:spPr>
            <a:xfrm rot="5400000">
              <a:off x="5128188" y="3472187"/>
              <a:ext cx="29027" cy="32253"/>
            </a:xfrm>
            <a:custGeom>
              <a:rect b="b" l="l" r="r" t="t"/>
              <a:pathLst>
                <a:path extrusionOk="0" h="16" w="16">
                  <a:moveTo>
                    <a:pt x="16" y="8"/>
                  </a:moveTo>
                  <a:cubicBezTo>
                    <a:pt x="16" y="13"/>
                    <a:pt x="12" y="16"/>
                    <a:pt x="8" y="16"/>
                  </a:cubicBezTo>
                  <a:cubicBezTo>
                    <a:pt x="3" y="16"/>
                    <a:pt x="0" y="12"/>
                    <a:pt x="0" y="7"/>
                  </a:cubicBezTo>
                  <a:cubicBezTo>
                    <a:pt x="0" y="3"/>
                    <a:pt x="4" y="0"/>
                    <a:pt x="8" y="0"/>
                  </a:cubicBezTo>
                  <a:cubicBezTo>
                    <a:pt x="13" y="0"/>
                    <a:pt x="16" y="4"/>
                    <a:pt x="16" y="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4" name="Google Shape;1914;gaf2e114a92_0_2872"/>
            <p:cNvSpPr/>
            <p:nvPr/>
          </p:nvSpPr>
          <p:spPr>
            <a:xfrm rot="5400000">
              <a:off x="4652462" y="2602979"/>
              <a:ext cx="38703" cy="32253"/>
            </a:xfrm>
            <a:custGeom>
              <a:rect b="b" l="l" r="r" t="t"/>
              <a:pathLst>
                <a:path extrusionOk="0" h="18" w="19">
                  <a:moveTo>
                    <a:pt x="18" y="9"/>
                  </a:moveTo>
                  <a:cubicBezTo>
                    <a:pt x="18" y="14"/>
                    <a:pt x="14" y="18"/>
                    <a:pt x="9" y="17"/>
                  </a:cubicBezTo>
                  <a:cubicBezTo>
                    <a:pt x="4" y="17"/>
                    <a:pt x="0" y="13"/>
                    <a:pt x="1" y="9"/>
                  </a:cubicBezTo>
                  <a:cubicBezTo>
                    <a:pt x="1" y="4"/>
                    <a:pt x="5" y="0"/>
                    <a:pt x="10" y="1"/>
                  </a:cubicBezTo>
                  <a:cubicBezTo>
                    <a:pt x="15" y="1"/>
                    <a:pt x="19" y="5"/>
                    <a:pt x="18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5" name="Google Shape;1915;gaf2e114a92_0_2872"/>
            <p:cNvSpPr/>
            <p:nvPr/>
          </p:nvSpPr>
          <p:spPr>
            <a:xfrm rot="5400000">
              <a:off x="4642786" y="2422364"/>
              <a:ext cx="22577" cy="22577"/>
            </a:xfrm>
            <a:custGeom>
              <a:rect b="b" l="l" r="r" t="t"/>
              <a:pathLst>
                <a:path extrusionOk="0" h="11" w="12">
                  <a:moveTo>
                    <a:pt x="12" y="6"/>
                  </a:moveTo>
                  <a:cubicBezTo>
                    <a:pt x="12" y="9"/>
                    <a:pt x="9" y="11"/>
                    <a:pt x="6" y="11"/>
                  </a:cubicBezTo>
                  <a:cubicBezTo>
                    <a:pt x="2" y="11"/>
                    <a:pt x="0" y="8"/>
                    <a:pt x="0" y="6"/>
                  </a:cubicBezTo>
                  <a:cubicBezTo>
                    <a:pt x="0" y="3"/>
                    <a:pt x="3" y="0"/>
                    <a:pt x="6" y="1"/>
                  </a:cubicBezTo>
                  <a:cubicBezTo>
                    <a:pt x="10" y="1"/>
                    <a:pt x="12" y="3"/>
                    <a:pt x="12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6" name="Google Shape;1916;gaf2e114a92_0_2872"/>
            <p:cNvSpPr/>
            <p:nvPr/>
          </p:nvSpPr>
          <p:spPr>
            <a:xfrm rot="5400000">
              <a:off x="4650849" y="2449779"/>
              <a:ext cx="12901" cy="9676"/>
            </a:xfrm>
            <a:custGeom>
              <a:rect b="b" l="l" r="r" t="t"/>
              <a:pathLst>
                <a:path extrusionOk="0" h="5" w="7">
                  <a:moveTo>
                    <a:pt x="7" y="3"/>
                  </a:moveTo>
                  <a:cubicBezTo>
                    <a:pt x="7" y="4"/>
                    <a:pt x="5" y="5"/>
                    <a:pt x="3" y="5"/>
                  </a:cubicBezTo>
                  <a:cubicBezTo>
                    <a:pt x="1" y="5"/>
                    <a:pt x="0" y="4"/>
                    <a:pt x="0" y="2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6" y="0"/>
                    <a:pt x="7" y="1"/>
                    <a:pt x="7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7" name="Google Shape;1917;gaf2e114a92_0_2872"/>
            <p:cNvSpPr/>
            <p:nvPr/>
          </p:nvSpPr>
          <p:spPr>
            <a:xfrm rot="5400000">
              <a:off x="2286732" y="3436709"/>
              <a:ext cx="25802" cy="22577"/>
            </a:xfrm>
            <a:custGeom>
              <a:rect b="b" l="l" r="r" t="t"/>
              <a:pathLst>
                <a:path extrusionOk="0" h="13" w="14">
                  <a:moveTo>
                    <a:pt x="13" y="5"/>
                  </a:moveTo>
                  <a:cubicBezTo>
                    <a:pt x="14" y="9"/>
                    <a:pt x="12" y="12"/>
                    <a:pt x="8" y="13"/>
                  </a:cubicBezTo>
                  <a:cubicBezTo>
                    <a:pt x="5" y="13"/>
                    <a:pt x="2" y="11"/>
                    <a:pt x="1" y="8"/>
                  </a:cubicBezTo>
                  <a:cubicBezTo>
                    <a:pt x="0" y="4"/>
                    <a:pt x="3" y="1"/>
                    <a:pt x="6" y="1"/>
                  </a:cubicBezTo>
                  <a:cubicBezTo>
                    <a:pt x="9" y="0"/>
                    <a:pt x="12" y="2"/>
                    <a:pt x="1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8" name="Google Shape;1918;gaf2e114a92_0_2872"/>
            <p:cNvSpPr/>
            <p:nvPr/>
          </p:nvSpPr>
          <p:spPr>
            <a:xfrm rot="5400000">
              <a:off x="2254480" y="3449610"/>
              <a:ext cx="16126" cy="12901"/>
            </a:xfrm>
            <a:custGeom>
              <a:rect b="b" l="l" r="r" t="t"/>
              <a:pathLst>
                <a:path extrusionOk="0" h="8" w="8">
                  <a:moveTo>
                    <a:pt x="7" y="3"/>
                  </a:moveTo>
                  <a:cubicBezTo>
                    <a:pt x="8" y="5"/>
                    <a:pt x="7" y="7"/>
                    <a:pt x="5" y="7"/>
                  </a:cubicBezTo>
                  <a:cubicBezTo>
                    <a:pt x="3" y="8"/>
                    <a:pt x="1" y="6"/>
                    <a:pt x="1" y="4"/>
                  </a:cubicBezTo>
                  <a:cubicBezTo>
                    <a:pt x="0" y="2"/>
                    <a:pt x="2" y="0"/>
                    <a:pt x="3" y="0"/>
                  </a:cubicBezTo>
                  <a:cubicBezTo>
                    <a:pt x="5" y="0"/>
                    <a:pt x="7" y="1"/>
                    <a:pt x="7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9" name="Google Shape;1919;gaf2e114a92_0_2872"/>
            <p:cNvSpPr/>
            <p:nvPr/>
          </p:nvSpPr>
          <p:spPr>
            <a:xfrm rot="5400000">
              <a:off x="1975495" y="3025488"/>
              <a:ext cx="448311" cy="654728"/>
            </a:xfrm>
            <a:custGeom>
              <a:rect b="b" l="l" r="r" t="t"/>
              <a:pathLst>
                <a:path extrusionOk="0" h="348" w="238">
                  <a:moveTo>
                    <a:pt x="226" y="231"/>
                  </a:moveTo>
                  <a:cubicBezTo>
                    <a:pt x="238" y="284"/>
                    <a:pt x="210" y="324"/>
                    <a:pt x="167" y="332"/>
                  </a:cubicBezTo>
                  <a:cubicBezTo>
                    <a:pt x="136" y="339"/>
                    <a:pt x="136" y="339"/>
                    <a:pt x="136" y="339"/>
                  </a:cubicBezTo>
                  <a:cubicBezTo>
                    <a:pt x="93" y="348"/>
                    <a:pt x="52" y="323"/>
                    <a:pt x="41" y="270"/>
                  </a:cubicBezTo>
                  <a:cubicBezTo>
                    <a:pt x="11" y="129"/>
                    <a:pt x="11" y="129"/>
                    <a:pt x="11" y="129"/>
                  </a:cubicBezTo>
                  <a:cubicBezTo>
                    <a:pt x="0" y="76"/>
                    <a:pt x="26" y="25"/>
                    <a:pt x="69" y="16"/>
                  </a:cubicBezTo>
                  <a:cubicBezTo>
                    <a:pt x="99" y="9"/>
                    <a:pt x="99" y="9"/>
                    <a:pt x="99" y="9"/>
                  </a:cubicBezTo>
                  <a:cubicBezTo>
                    <a:pt x="142" y="0"/>
                    <a:pt x="186" y="37"/>
                    <a:pt x="197" y="90"/>
                  </a:cubicBezTo>
                  <a:lnTo>
                    <a:pt x="226" y="231"/>
                  </a:lnTo>
                  <a:close/>
                </a:path>
              </a:pathLst>
            </a:custGeom>
            <a:solidFill>
              <a:srgbClr val="E3CCE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0" name="Google Shape;1920;gaf2e114a92_0_2872"/>
            <p:cNvSpPr/>
            <p:nvPr/>
          </p:nvSpPr>
          <p:spPr>
            <a:xfrm rot="5400000">
              <a:off x="2093217" y="3127084"/>
              <a:ext cx="351554" cy="516042"/>
            </a:xfrm>
            <a:custGeom>
              <a:rect b="b" l="l" r="r" t="t"/>
              <a:pathLst>
                <a:path extrusionOk="0" h="274" w="186">
                  <a:moveTo>
                    <a:pt x="184" y="273"/>
                  </a:moveTo>
                  <a:cubicBezTo>
                    <a:pt x="186" y="259"/>
                    <a:pt x="186" y="245"/>
                    <a:pt x="183" y="230"/>
                  </a:cubicBezTo>
                  <a:cubicBezTo>
                    <a:pt x="153" y="90"/>
                    <a:pt x="153" y="90"/>
                    <a:pt x="153" y="90"/>
                  </a:cubicBezTo>
                  <a:cubicBezTo>
                    <a:pt x="142" y="36"/>
                    <a:pt x="98" y="0"/>
                    <a:pt x="55" y="9"/>
                  </a:cubicBezTo>
                  <a:cubicBezTo>
                    <a:pt x="25" y="15"/>
                    <a:pt x="25" y="15"/>
                    <a:pt x="25" y="15"/>
                  </a:cubicBezTo>
                  <a:cubicBezTo>
                    <a:pt x="25" y="15"/>
                    <a:pt x="0" y="21"/>
                    <a:pt x="12" y="74"/>
                  </a:cubicBezTo>
                  <a:cubicBezTo>
                    <a:pt x="23" y="128"/>
                    <a:pt x="44" y="231"/>
                    <a:pt x="44" y="231"/>
                  </a:cubicBezTo>
                  <a:cubicBezTo>
                    <a:pt x="44" y="231"/>
                    <a:pt x="49" y="271"/>
                    <a:pt x="92" y="272"/>
                  </a:cubicBezTo>
                  <a:cubicBezTo>
                    <a:pt x="135" y="274"/>
                    <a:pt x="170" y="252"/>
                    <a:pt x="184" y="273"/>
                  </a:cubicBezTo>
                  <a:close/>
                </a:path>
              </a:pathLst>
            </a:custGeom>
            <a:solidFill>
              <a:srgbClr val="E9DAE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1" name="Google Shape;1921;gaf2e114a92_0_2872"/>
            <p:cNvSpPr/>
            <p:nvPr/>
          </p:nvSpPr>
          <p:spPr>
            <a:xfrm rot="5400000">
              <a:off x="1812619" y="3349627"/>
              <a:ext cx="251570" cy="112884"/>
            </a:xfrm>
            <a:custGeom>
              <a:rect b="b" l="l" r="r" t="t"/>
              <a:pathLst>
                <a:path extrusionOk="0" h="59" w="132">
                  <a:moveTo>
                    <a:pt x="129" y="16"/>
                  </a:moveTo>
                  <a:cubicBezTo>
                    <a:pt x="132" y="28"/>
                    <a:pt x="106" y="44"/>
                    <a:pt x="71" y="52"/>
                  </a:cubicBezTo>
                  <a:cubicBezTo>
                    <a:pt x="36" y="59"/>
                    <a:pt x="5" y="55"/>
                    <a:pt x="3" y="43"/>
                  </a:cubicBezTo>
                  <a:cubicBezTo>
                    <a:pt x="0" y="31"/>
                    <a:pt x="27" y="15"/>
                    <a:pt x="62" y="8"/>
                  </a:cubicBezTo>
                  <a:cubicBezTo>
                    <a:pt x="97" y="0"/>
                    <a:pt x="127" y="4"/>
                    <a:pt x="129" y="16"/>
                  </a:cubicBezTo>
                  <a:close/>
                </a:path>
              </a:pathLst>
            </a:custGeom>
            <a:solidFill>
              <a:srgbClr val="DABDD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2" name="Google Shape;1922;gaf2e114a92_0_2872"/>
            <p:cNvSpPr/>
            <p:nvPr/>
          </p:nvSpPr>
          <p:spPr>
            <a:xfrm rot="5400000">
              <a:off x="1851322" y="3268996"/>
              <a:ext cx="203191" cy="70956"/>
            </a:xfrm>
            <a:custGeom>
              <a:rect b="b" l="l" r="r" t="t"/>
              <a:pathLst>
                <a:path extrusionOk="0" h="39" w="107">
                  <a:moveTo>
                    <a:pt x="40" y="39"/>
                  </a:moveTo>
                  <a:cubicBezTo>
                    <a:pt x="40" y="39"/>
                    <a:pt x="35" y="16"/>
                    <a:pt x="107" y="0"/>
                  </a:cubicBezTo>
                  <a:cubicBezTo>
                    <a:pt x="107" y="0"/>
                    <a:pt x="0" y="14"/>
                    <a:pt x="40" y="39"/>
                  </a:cubicBezTo>
                  <a:close/>
                </a:path>
              </a:pathLst>
            </a:custGeom>
            <a:solidFill>
              <a:srgbClr val="E9DAE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3" name="Google Shape;1923;gaf2e114a92_0_2872"/>
            <p:cNvSpPr/>
            <p:nvPr/>
          </p:nvSpPr>
          <p:spPr>
            <a:xfrm rot="5400000">
              <a:off x="1870674" y="3236743"/>
              <a:ext cx="125785" cy="77406"/>
            </a:xfrm>
            <a:custGeom>
              <a:rect b="b" l="l" r="r" t="t"/>
              <a:pathLst>
                <a:path extrusionOk="0" h="41" w="66">
                  <a:moveTo>
                    <a:pt x="40" y="41"/>
                  </a:moveTo>
                  <a:cubicBezTo>
                    <a:pt x="40" y="41"/>
                    <a:pt x="9" y="20"/>
                    <a:pt x="66" y="0"/>
                  </a:cubicBezTo>
                  <a:cubicBezTo>
                    <a:pt x="66" y="0"/>
                    <a:pt x="0" y="16"/>
                    <a:pt x="40" y="4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4" name="Google Shape;1924;gaf2e114a92_0_2872"/>
            <p:cNvSpPr/>
            <p:nvPr/>
          </p:nvSpPr>
          <p:spPr>
            <a:xfrm rot="5400000">
              <a:off x="2052901" y="3228680"/>
              <a:ext cx="135461" cy="219318"/>
            </a:xfrm>
            <a:custGeom>
              <a:rect b="b" l="l" r="r" t="t"/>
              <a:pathLst>
                <a:path extrusionOk="0" h="116" w="71">
                  <a:moveTo>
                    <a:pt x="0" y="0"/>
                  </a:moveTo>
                  <a:cubicBezTo>
                    <a:pt x="1" y="2"/>
                    <a:pt x="17" y="76"/>
                    <a:pt x="17" y="76"/>
                  </a:cubicBezTo>
                  <a:cubicBezTo>
                    <a:pt x="17" y="76"/>
                    <a:pt x="24" y="116"/>
                    <a:pt x="71" y="112"/>
                  </a:cubicBezTo>
                  <a:cubicBezTo>
                    <a:pt x="71" y="112"/>
                    <a:pt x="31" y="109"/>
                    <a:pt x="24" y="72"/>
                  </a:cubicBezTo>
                  <a:cubicBezTo>
                    <a:pt x="18" y="35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BE2E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5" name="Google Shape;1925;gaf2e114a92_0_2872"/>
            <p:cNvSpPr/>
            <p:nvPr/>
          </p:nvSpPr>
          <p:spPr>
            <a:xfrm rot="5400000">
              <a:off x="2020648" y="3293185"/>
              <a:ext cx="93533" cy="99983"/>
            </a:xfrm>
            <a:custGeom>
              <a:rect b="b" l="l" r="r" t="t"/>
              <a:pathLst>
                <a:path extrusionOk="0" h="54" w="48">
                  <a:moveTo>
                    <a:pt x="0" y="0"/>
                  </a:moveTo>
                  <a:cubicBezTo>
                    <a:pt x="0" y="0"/>
                    <a:pt x="2" y="32"/>
                    <a:pt x="22" y="43"/>
                  </a:cubicBezTo>
                  <a:cubicBezTo>
                    <a:pt x="41" y="54"/>
                    <a:pt x="48" y="52"/>
                    <a:pt x="48" y="52"/>
                  </a:cubicBezTo>
                  <a:cubicBezTo>
                    <a:pt x="48" y="52"/>
                    <a:pt x="7" y="48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6" name="Google Shape;1926;gaf2e114a92_0_2872"/>
            <p:cNvSpPr/>
            <p:nvPr/>
          </p:nvSpPr>
          <p:spPr>
            <a:xfrm rot="5400000">
              <a:off x="2360913" y="3162562"/>
              <a:ext cx="70956" cy="209642"/>
            </a:xfrm>
            <a:custGeom>
              <a:rect b="b" l="l" r="r" t="t"/>
              <a:pathLst>
                <a:path extrusionOk="0" h="111" w="37">
                  <a:moveTo>
                    <a:pt x="35" y="0"/>
                  </a:moveTo>
                  <a:cubicBezTo>
                    <a:pt x="14" y="1"/>
                    <a:pt x="1" y="13"/>
                    <a:pt x="0" y="34"/>
                  </a:cubicBezTo>
                  <a:cubicBezTo>
                    <a:pt x="0" y="45"/>
                    <a:pt x="1" y="55"/>
                    <a:pt x="4" y="66"/>
                  </a:cubicBezTo>
                  <a:cubicBezTo>
                    <a:pt x="7" y="81"/>
                    <a:pt x="8" y="98"/>
                    <a:pt x="16" y="111"/>
                  </a:cubicBezTo>
                  <a:cubicBezTo>
                    <a:pt x="16" y="97"/>
                    <a:pt x="11" y="82"/>
                    <a:pt x="11" y="68"/>
                  </a:cubicBezTo>
                  <a:cubicBezTo>
                    <a:pt x="11" y="56"/>
                    <a:pt x="12" y="41"/>
                    <a:pt x="16" y="31"/>
                  </a:cubicBezTo>
                  <a:cubicBezTo>
                    <a:pt x="19" y="22"/>
                    <a:pt x="28" y="3"/>
                    <a:pt x="37" y="1"/>
                  </a:cubicBezTo>
                </a:path>
              </a:pathLst>
            </a:custGeom>
            <a:solidFill>
              <a:srgbClr val="EBE2E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7" name="Google Shape;1927;gaf2e114a92_0_2872"/>
            <p:cNvSpPr/>
            <p:nvPr/>
          </p:nvSpPr>
          <p:spPr>
            <a:xfrm rot="5400000">
              <a:off x="2396391" y="3181914"/>
              <a:ext cx="41928" cy="148362"/>
            </a:xfrm>
            <a:custGeom>
              <a:rect b="b" l="l" r="r" t="t"/>
              <a:pathLst>
                <a:path extrusionOk="0" h="80" w="22">
                  <a:moveTo>
                    <a:pt x="22" y="0"/>
                  </a:moveTo>
                  <a:cubicBezTo>
                    <a:pt x="10" y="10"/>
                    <a:pt x="3" y="15"/>
                    <a:pt x="1" y="32"/>
                  </a:cubicBezTo>
                  <a:cubicBezTo>
                    <a:pt x="0" y="40"/>
                    <a:pt x="2" y="47"/>
                    <a:pt x="3" y="55"/>
                  </a:cubicBezTo>
                  <a:cubicBezTo>
                    <a:pt x="3" y="63"/>
                    <a:pt x="3" y="73"/>
                    <a:pt x="8" y="80"/>
                  </a:cubicBezTo>
                  <a:cubicBezTo>
                    <a:pt x="4" y="63"/>
                    <a:pt x="0" y="43"/>
                    <a:pt x="5" y="26"/>
                  </a:cubicBezTo>
                  <a:cubicBezTo>
                    <a:pt x="7" y="18"/>
                    <a:pt x="14" y="4"/>
                    <a:pt x="22" y="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8" name="Google Shape;1928;gaf2e114a92_0_2872"/>
            <p:cNvSpPr/>
            <p:nvPr/>
          </p:nvSpPr>
          <p:spPr>
            <a:xfrm rot="5400000">
              <a:off x="1380434" y="3165787"/>
              <a:ext cx="470888" cy="661179"/>
            </a:xfrm>
            <a:custGeom>
              <a:rect b="b" l="l" r="r" t="t"/>
              <a:pathLst>
                <a:path extrusionOk="0" h="350" w="249">
                  <a:moveTo>
                    <a:pt x="234" y="226"/>
                  </a:moveTo>
                  <a:cubicBezTo>
                    <a:pt x="249" y="279"/>
                    <a:pt x="223" y="319"/>
                    <a:pt x="180" y="330"/>
                  </a:cubicBezTo>
                  <a:cubicBezTo>
                    <a:pt x="150" y="338"/>
                    <a:pt x="150" y="338"/>
                    <a:pt x="150" y="338"/>
                  </a:cubicBezTo>
                  <a:cubicBezTo>
                    <a:pt x="108" y="350"/>
                    <a:pt x="65" y="328"/>
                    <a:pt x="51" y="275"/>
                  </a:cubicBezTo>
                  <a:cubicBezTo>
                    <a:pt x="14" y="136"/>
                    <a:pt x="14" y="136"/>
                    <a:pt x="14" y="136"/>
                  </a:cubicBezTo>
                  <a:cubicBezTo>
                    <a:pt x="0" y="83"/>
                    <a:pt x="23" y="31"/>
                    <a:pt x="65" y="20"/>
                  </a:cubicBezTo>
                  <a:cubicBezTo>
                    <a:pt x="95" y="12"/>
                    <a:pt x="95" y="12"/>
                    <a:pt x="95" y="12"/>
                  </a:cubicBezTo>
                  <a:cubicBezTo>
                    <a:pt x="137" y="0"/>
                    <a:pt x="183" y="34"/>
                    <a:pt x="197" y="87"/>
                  </a:cubicBezTo>
                  <a:lnTo>
                    <a:pt x="234" y="226"/>
                  </a:lnTo>
                  <a:close/>
                </a:path>
              </a:pathLst>
            </a:custGeom>
            <a:solidFill>
              <a:srgbClr val="E3CCE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9" name="Google Shape;1929;gaf2e114a92_0_2872"/>
            <p:cNvSpPr/>
            <p:nvPr/>
          </p:nvSpPr>
          <p:spPr>
            <a:xfrm rot="5400000">
              <a:off x="1502994" y="3265770"/>
              <a:ext cx="374130" cy="519267"/>
            </a:xfrm>
            <a:custGeom>
              <a:rect b="b" l="l" r="r" t="t"/>
              <a:pathLst>
                <a:path extrusionOk="0" h="274" w="199">
                  <a:moveTo>
                    <a:pt x="197" y="268"/>
                  </a:moveTo>
                  <a:cubicBezTo>
                    <a:pt x="199" y="255"/>
                    <a:pt x="198" y="240"/>
                    <a:pt x="194" y="226"/>
                  </a:cubicBezTo>
                  <a:cubicBezTo>
                    <a:pt x="157" y="87"/>
                    <a:pt x="157" y="87"/>
                    <a:pt x="157" y="87"/>
                  </a:cubicBezTo>
                  <a:cubicBezTo>
                    <a:pt x="142" y="34"/>
                    <a:pt x="97" y="0"/>
                    <a:pt x="54" y="12"/>
                  </a:cubicBezTo>
                  <a:cubicBezTo>
                    <a:pt x="24" y="20"/>
                    <a:pt x="24" y="20"/>
                    <a:pt x="24" y="20"/>
                  </a:cubicBezTo>
                  <a:cubicBezTo>
                    <a:pt x="24" y="20"/>
                    <a:pt x="0" y="27"/>
                    <a:pt x="14" y="80"/>
                  </a:cubicBezTo>
                  <a:cubicBezTo>
                    <a:pt x="28" y="133"/>
                    <a:pt x="55" y="234"/>
                    <a:pt x="55" y="234"/>
                  </a:cubicBezTo>
                  <a:cubicBezTo>
                    <a:pt x="55" y="234"/>
                    <a:pt x="62" y="274"/>
                    <a:pt x="105" y="273"/>
                  </a:cubicBezTo>
                  <a:cubicBezTo>
                    <a:pt x="148" y="272"/>
                    <a:pt x="182" y="249"/>
                    <a:pt x="197" y="268"/>
                  </a:cubicBezTo>
                  <a:close/>
                </a:path>
              </a:pathLst>
            </a:custGeom>
            <a:solidFill>
              <a:srgbClr val="E9DAE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0" name="Google Shape;1930;gaf2e114a92_0_2872"/>
            <p:cNvSpPr/>
            <p:nvPr/>
          </p:nvSpPr>
          <p:spPr>
            <a:xfrm rot="5400000">
              <a:off x="1233684" y="3502827"/>
              <a:ext cx="248345" cy="119335"/>
            </a:xfrm>
            <a:custGeom>
              <a:rect b="b" l="l" r="r" t="t"/>
              <a:pathLst>
                <a:path extrusionOk="0" h="62" w="131">
                  <a:moveTo>
                    <a:pt x="128" y="14"/>
                  </a:moveTo>
                  <a:cubicBezTo>
                    <a:pt x="131" y="26"/>
                    <a:pt x="106" y="43"/>
                    <a:pt x="72" y="52"/>
                  </a:cubicBezTo>
                  <a:cubicBezTo>
                    <a:pt x="37" y="62"/>
                    <a:pt x="6" y="59"/>
                    <a:pt x="3" y="47"/>
                  </a:cubicBezTo>
                  <a:cubicBezTo>
                    <a:pt x="0" y="35"/>
                    <a:pt x="25" y="18"/>
                    <a:pt x="60" y="9"/>
                  </a:cubicBezTo>
                  <a:cubicBezTo>
                    <a:pt x="94" y="0"/>
                    <a:pt x="125" y="2"/>
                    <a:pt x="128" y="14"/>
                  </a:cubicBezTo>
                  <a:close/>
                </a:path>
              </a:pathLst>
            </a:custGeom>
            <a:solidFill>
              <a:srgbClr val="DABDD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1" name="Google Shape;1931;gaf2e114a92_0_2872"/>
            <p:cNvSpPr/>
            <p:nvPr/>
          </p:nvSpPr>
          <p:spPr>
            <a:xfrm rot="5400000">
              <a:off x="1270775" y="3420583"/>
              <a:ext cx="199966" cy="80632"/>
            </a:xfrm>
            <a:custGeom>
              <a:rect b="b" l="l" r="r" t="t"/>
              <a:pathLst>
                <a:path extrusionOk="0" h="42" w="106">
                  <a:moveTo>
                    <a:pt x="42" y="42"/>
                  </a:moveTo>
                  <a:cubicBezTo>
                    <a:pt x="42" y="42"/>
                    <a:pt x="36" y="20"/>
                    <a:pt x="106" y="0"/>
                  </a:cubicBezTo>
                  <a:cubicBezTo>
                    <a:pt x="106" y="0"/>
                    <a:pt x="0" y="20"/>
                    <a:pt x="42" y="42"/>
                  </a:cubicBezTo>
                  <a:close/>
                </a:path>
              </a:pathLst>
            </a:custGeom>
            <a:solidFill>
              <a:srgbClr val="E9DAE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2" name="Google Shape;1932;gaf2e114a92_0_2872"/>
            <p:cNvSpPr/>
            <p:nvPr/>
          </p:nvSpPr>
          <p:spPr>
            <a:xfrm rot="5400000">
              <a:off x="1288514" y="3389943"/>
              <a:ext cx="122560" cy="83857"/>
            </a:xfrm>
            <a:custGeom>
              <a:rect b="b" l="l" r="r" t="t"/>
              <a:pathLst>
                <a:path extrusionOk="0" h="43" w="66">
                  <a:moveTo>
                    <a:pt x="42" y="43"/>
                  </a:moveTo>
                  <a:cubicBezTo>
                    <a:pt x="42" y="43"/>
                    <a:pt x="10" y="25"/>
                    <a:pt x="66" y="0"/>
                  </a:cubicBezTo>
                  <a:cubicBezTo>
                    <a:pt x="66" y="0"/>
                    <a:pt x="0" y="24"/>
                    <a:pt x="42" y="4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3" name="Google Shape;1933;gaf2e114a92_0_2872"/>
            <p:cNvSpPr/>
            <p:nvPr/>
          </p:nvSpPr>
          <p:spPr>
            <a:xfrm rot="5400000">
              <a:off x="1462678" y="3377042"/>
              <a:ext cx="145137" cy="216093"/>
            </a:xfrm>
            <a:custGeom>
              <a:rect b="b" l="l" r="r" t="t"/>
              <a:pathLst>
                <a:path extrusionOk="0" h="114" w="77">
                  <a:moveTo>
                    <a:pt x="0" y="0"/>
                  </a:moveTo>
                  <a:cubicBezTo>
                    <a:pt x="1" y="2"/>
                    <a:pt x="21" y="75"/>
                    <a:pt x="21" y="75"/>
                  </a:cubicBezTo>
                  <a:cubicBezTo>
                    <a:pt x="21" y="75"/>
                    <a:pt x="30" y="114"/>
                    <a:pt x="77" y="108"/>
                  </a:cubicBezTo>
                  <a:cubicBezTo>
                    <a:pt x="77" y="108"/>
                    <a:pt x="37" y="107"/>
                    <a:pt x="28" y="71"/>
                  </a:cubicBezTo>
                  <a:cubicBezTo>
                    <a:pt x="20" y="34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BE2E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4" name="Google Shape;1934;gaf2e114a92_0_2872"/>
            <p:cNvSpPr/>
            <p:nvPr/>
          </p:nvSpPr>
          <p:spPr>
            <a:xfrm rot="5400000">
              <a:off x="1438489" y="3446385"/>
              <a:ext cx="93533" cy="96758"/>
            </a:xfrm>
            <a:custGeom>
              <a:rect b="b" l="l" r="r" t="t"/>
              <a:pathLst>
                <a:path extrusionOk="0" h="52" w="50">
                  <a:moveTo>
                    <a:pt x="0" y="0"/>
                  </a:moveTo>
                  <a:cubicBezTo>
                    <a:pt x="0" y="0"/>
                    <a:pt x="3" y="33"/>
                    <a:pt x="23" y="42"/>
                  </a:cubicBezTo>
                  <a:cubicBezTo>
                    <a:pt x="43" y="52"/>
                    <a:pt x="50" y="50"/>
                    <a:pt x="50" y="50"/>
                  </a:cubicBezTo>
                  <a:cubicBezTo>
                    <a:pt x="50" y="50"/>
                    <a:pt x="9" y="48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5" name="Google Shape;1935;gaf2e114a92_0_2872"/>
            <p:cNvSpPr/>
            <p:nvPr/>
          </p:nvSpPr>
          <p:spPr>
            <a:xfrm rot="5400000">
              <a:off x="1775528" y="3289960"/>
              <a:ext cx="67730" cy="209642"/>
            </a:xfrm>
            <a:custGeom>
              <a:rect b="b" l="l" r="r" t="t"/>
              <a:pathLst>
                <a:path extrusionOk="0" h="112" w="35">
                  <a:moveTo>
                    <a:pt x="33" y="0"/>
                  </a:moveTo>
                  <a:cubicBezTo>
                    <a:pt x="13" y="2"/>
                    <a:pt x="0" y="14"/>
                    <a:pt x="0" y="36"/>
                  </a:cubicBezTo>
                  <a:cubicBezTo>
                    <a:pt x="0" y="47"/>
                    <a:pt x="3" y="56"/>
                    <a:pt x="5" y="67"/>
                  </a:cubicBezTo>
                  <a:cubicBezTo>
                    <a:pt x="9" y="82"/>
                    <a:pt x="12" y="98"/>
                    <a:pt x="20" y="112"/>
                  </a:cubicBezTo>
                  <a:cubicBezTo>
                    <a:pt x="20" y="98"/>
                    <a:pt x="14" y="83"/>
                    <a:pt x="13" y="69"/>
                  </a:cubicBezTo>
                  <a:cubicBezTo>
                    <a:pt x="13" y="57"/>
                    <a:pt x="13" y="42"/>
                    <a:pt x="16" y="31"/>
                  </a:cubicBezTo>
                  <a:cubicBezTo>
                    <a:pt x="19" y="22"/>
                    <a:pt x="26" y="3"/>
                    <a:pt x="35" y="0"/>
                  </a:cubicBezTo>
                </a:path>
              </a:pathLst>
            </a:custGeom>
            <a:solidFill>
              <a:srgbClr val="EBE2E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6" name="Google Shape;1936;gaf2e114a92_0_2872"/>
            <p:cNvSpPr/>
            <p:nvPr/>
          </p:nvSpPr>
          <p:spPr>
            <a:xfrm rot="5400000">
              <a:off x="1811006" y="3309311"/>
              <a:ext cx="38703" cy="154813"/>
            </a:xfrm>
            <a:custGeom>
              <a:rect b="b" l="l" r="r" t="t"/>
              <a:pathLst>
                <a:path extrusionOk="0" h="81" w="21">
                  <a:moveTo>
                    <a:pt x="21" y="0"/>
                  </a:moveTo>
                  <a:cubicBezTo>
                    <a:pt x="9" y="10"/>
                    <a:pt x="2" y="17"/>
                    <a:pt x="1" y="33"/>
                  </a:cubicBezTo>
                  <a:cubicBezTo>
                    <a:pt x="1" y="42"/>
                    <a:pt x="3" y="48"/>
                    <a:pt x="4" y="56"/>
                  </a:cubicBezTo>
                  <a:cubicBezTo>
                    <a:pt x="5" y="64"/>
                    <a:pt x="6" y="75"/>
                    <a:pt x="11" y="81"/>
                  </a:cubicBezTo>
                  <a:cubicBezTo>
                    <a:pt x="6" y="64"/>
                    <a:pt x="0" y="44"/>
                    <a:pt x="5" y="27"/>
                  </a:cubicBezTo>
                  <a:cubicBezTo>
                    <a:pt x="7" y="19"/>
                    <a:pt x="13" y="5"/>
                    <a:pt x="20" y="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7" name="Google Shape;1937;gaf2e114a92_0_2872"/>
            <p:cNvSpPr/>
            <p:nvPr/>
          </p:nvSpPr>
          <p:spPr>
            <a:xfrm rot="5400000">
              <a:off x="799887" y="3359303"/>
              <a:ext cx="503141" cy="661179"/>
            </a:xfrm>
            <a:custGeom>
              <a:rect b="b" l="l" r="r" t="t"/>
              <a:pathLst>
                <a:path extrusionOk="0" h="351" w="265">
                  <a:moveTo>
                    <a:pt x="246" y="216"/>
                  </a:moveTo>
                  <a:cubicBezTo>
                    <a:pt x="265" y="268"/>
                    <a:pt x="242" y="310"/>
                    <a:pt x="201" y="325"/>
                  </a:cubicBezTo>
                  <a:cubicBezTo>
                    <a:pt x="172" y="336"/>
                    <a:pt x="172" y="336"/>
                    <a:pt x="172" y="336"/>
                  </a:cubicBezTo>
                  <a:cubicBezTo>
                    <a:pt x="131" y="351"/>
                    <a:pt x="87" y="332"/>
                    <a:pt x="68" y="281"/>
                  </a:cubicBezTo>
                  <a:cubicBezTo>
                    <a:pt x="19" y="146"/>
                    <a:pt x="19" y="146"/>
                    <a:pt x="19" y="146"/>
                  </a:cubicBezTo>
                  <a:cubicBezTo>
                    <a:pt x="0" y="94"/>
                    <a:pt x="19" y="41"/>
                    <a:pt x="60" y="26"/>
                  </a:cubicBezTo>
                  <a:cubicBezTo>
                    <a:pt x="89" y="15"/>
                    <a:pt x="89" y="15"/>
                    <a:pt x="89" y="15"/>
                  </a:cubicBezTo>
                  <a:cubicBezTo>
                    <a:pt x="130" y="0"/>
                    <a:pt x="179" y="30"/>
                    <a:pt x="197" y="81"/>
                  </a:cubicBezTo>
                  <a:lnTo>
                    <a:pt x="246" y="216"/>
                  </a:lnTo>
                  <a:close/>
                </a:path>
              </a:pathLst>
            </a:custGeom>
            <a:solidFill>
              <a:srgbClr val="E3CCE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8" name="Google Shape;1938;gaf2e114a92_0_2872"/>
            <p:cNvSpPr/>
            <p:nvPr/>
          </p:nvSpPr>
          <p:spPr>
            <a:xfrm rot="5400000">
              <a:off x="917609" y="3451223"/>
              <a:ext cx="412833" cy="522492"/>
            </a:xfrm>
            <a:custGeom>
              <a:rect b="b" l="l" r="r" t="t"/>
              <a:pathLst>
                <a:path extrusionOk="0" h="276" w="218">
                  <a:moveTo>
                    <a:pt x="218" y="259"/>
                  </a:moveTo>
                  <a:cubicBezTo>
                    <a:pt x="218" y="245"/>
                    <a:pt x="216" y="231"/>
                    <a:pt x="210" y="217"/>
                  </a:cubicBezTo>
                  <a:cubicBezTo>
                    <a:pt x="162" y="82"/>
                    <a:pt x="162" y="82"/>
                    <a:pt x="162" y="82"/>
                  </a:cubicBezTo>
                  <a:cubicBezTo>
                    <a:pt x="143" y="30"/>
                    <a:pt x="94" y="0"/>
                    <a:pt x="53" y="15"/>
                  </a:cubicBezTo>
                  <a:cubicBezTo>
                    <a:pt x="24" y="26"/>
                    <a:pt x="24" y="26"/>
                    <a:pt x="24" y="26"/>
                  </a:cubicBezTo>
                  <a:cubicBezTo>
                    <a:pt x="24" y="26"/>
                    <a:pt x="0" y="35"/>
                    <a:pt x="19" y="87"/>
                  </a:cubicBezTo>
                  <a:cubicBezTo>
                    <a:pt x="38" y="138"/>
                    <a:pt x="73" y="237"/>
                    <a:pt x="73" y="237"/>
                  </a:cubicBezTo>
                  <a:cubicBezTo>
                    <a:pt x="73" y="237"/>
                    <a:pt x="84" y="276"/>
                    <a:pt x="126" y="271"/>
                  </a:cubicBezTo>
                  <a:cubicBezTo>
                    <a:pt x="169" y="267"/>
                    <a:pt x="201" y="240"/>
                    <a:pt x="218" y="259"/>
                  </a:cubicBezTo>
                  <a:close/>
                </a:path>
              </a:pathLst>
            </a:custGeom>
            <a:solidFill>
              <a:srgbClr val="E9DAE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9" name="Google Shape;1939;gaf2e114a92_0_2872"/>
            <p:cNvSpPr/>
            <p:nvPr/>
          </p:nvSpPr>
          <p:spPr>
            <a:xfrm rot="5400000">
              <a:off x="677327" y="3714082"/>
              <a:ext cx="245120" cy="125785"/>
            </a:xfrm>
            <a:custGeom>
              <a:rect b="b" l="l" r="r" t="t"/>
              <a:pathLst>
                <a:path extrusionOk="0" h="67" w="130">
                  <a:moveTo>
                    <a:pt x="126" y="11"/>
                  </a:moveTo>
                  <a:cubicBezTo>
                    <a:pt x="130" y="23"/>
                    <a:pt x="106" y="42"/>
                    <a:pt x="73" y="55"/>
                  </a:cubicBezTo>
                  <a:cubicBezTo>
                    <a:pt x="39" y="67"/>
                    <a:pt x="9" y="67"/>
                    <a:pt x="4" y="55"/>
                  </a:cubicBezTo>
                  <a:cubicBezTo>
                    <a:pt x="0" y="44"/>
                    <a:pt x="24" y="24"/>
                    <a:pt x="57" y="12"/>
                  </a:cubicBezTo>
                  <a:cubicBezTo>
                    <a:pt x="91" y="0"/>
                    <a:pt x="122" y="0"/>
                    <a:pt x="126" y="11"/>
                  </a:cubicBezTo>
                  <a:close/>
                </a:path>
              </a:pathLst>
            </a:custGeom>
            <a:solidFill>
              <a:srgbClr val="DABDD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0" name="Google Shape;1940;gaf2e114a92_0_2872"/>
            <p:cNvSpPr/>
            <p:nvPr/>
          </p:nvSpPr>
          <p:spPr>
            <a:xfrm rot="5400000">
              <a:off x="709579" y="3627000"/>
              <a:ext cx="196741" cy="90307"/>
            </a:xfrm>
            <a:custGeom>
              <a:rect b="b" l="l" r="r" t="t"/>
              <a:pathLst>
                <a:path extrusionOk="0" h="48" w="104">
                  <a:moveTo>
                    <a:pt x="44" y="48"/>
                  </a:moveTo>
                  <a:cubicBezTo>
                    <a:pt x="44" y="48"/>
                    <a:pt x="36" y="26"/>
                    <a:pt x="104" y="0"/>
                  </a:cubicBezTo>
                  <a:cubicBezTo>
                    <a:pt x="104" y="0"/>
                    <a:pt x="0" y="29"/>
                    <a:pt x="44" y="48"/>
                  </a:cubicBezTo>
                  <a:close/>
                </a:path>
              </a:pathLst>
            </a:custGeom>
            <a:solidFill>
              <a:srgbClr val="E9DAE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1" name="Google Shape;1941;gaf2e114a92_0_2872"/>
            <p:cNvSpPr/>
            <p:nvPr/>
          </p:nvSpPr>
          <p:spPr>
            <a:xfrm rot="5400000">
              <a:off x="724093" y="3602810"/>
              <a:ext cx="119335" cy="87082"/>
            </a:xfrm>
            <a:custGeom>
              <a:rect b="b" l="l" r="r" t="t"/>
              <a:pathLst>
                <a:path extrusionOk="0" h="45" w="63">
                  <a:moveTo>
                    <a:pt x="43" y="45"/>
                  </a:moveTo>
                  <a:cubicBezTo>
                    <a:pt x="43" y="45"/>
                    <a:pt x="9" y="30"/>
                    <a:pt x="63" y="0"/>
                  </a:cubicBezTo>
                  <a:cubicBezTo>
                    <a:pt x="63" y="0"/>
                    <a:pt x="0" y="30"/>
                    <a:pt x="43" y="4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2" name="Google Shape;1942;gaf2e114a92_0_2872"/>
            <p:cNvSpPr/>
            <p:nvPr/>
          </p:nvSpPr>
          <p:spPr>
            <a:xfrm rot="5400000">
              <a:off x="883744" y="3578621"/>
              <a:ext cx="164488" cy="212867"/>
            </a:xfrm>
            <a:custGeom>
              <a:rect b="b" l="l" r="r" t="t"/>
              <a:pathLst>
                <a:path extrusionOk="0" h="112" w="86">
                  <a:moveTo>
                    <a:pt x="0" y="0"/>
                  </a:moveTo>
                  <a:cubicBezTo>
                    <a:pt x="1" y="2"/>
                    <a:pt x="27" y="74"/>
                    <a:pt x="27" y="74"/>
                  </a:cubicBezTo>
                  <a:cubicBezTo>
                    <a:pt x="27" y="74"/>
                    <a:pt x="40" y="112"/>
                    <a:pt x="86" y="102"/>
                  </a:cubicBezTo>
                  <a:cubicBezTo>
                    <a:pt x="86" y="102"/>
                    <a:pt x="46" y="104"/>
                    <a:pt x="34" y="68"/>
                  </a:cubicBezTo>
                  <a:cubicBezTo>
                    <a:pt x="22" y="33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BE2E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3" name="Google Shape;1943;gaf2e114a92_0_2872"/>
            <p:cNvSpPr/>
            <p:nvPr/>
          </p:nvSpPr>
          <p:spPr>
            <a:xfrm rot="5400000">
              <a:off x="867617" y="3652802"/>
              <a:ext cx="103208" cy="87082"/>
            </a:xfrm>
            <a:custGeom>
              <a:rect b="b" l="l" r="r" t="t"/>
              <a:pathLst>
                <a:path extrusionOk="0" h="47" w="55">
                  <a:moveTo>
                    <a:pt x="0" y="0"/>
                  </a:moveTo>
                  <a:cubicBezTo>
                    <a:pt x="0" y="0"/>
                    <a:pt x="7" y="32"/>
                    <a:pt x="28" y="39"/>
                  </a:cubicBezTo>
                  <a:cubicBezTo>
                    <a:pt x="48" y="47"/>
                    <a:pt x="55" y="45"/>
                    <a:pt x="55" y="45"/>
                  </a:cubicBezTo>
                  <a:cubicBezTo>
                    <a:pt x="55" y="45"/>
                    <a:pt x="14" y="46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4" name="Google Shape;1944;gaf2e114a92_0_2872"/>
            <p:cNvSpPr/>
            <p:nvPr/>
          </p:nvSpPr>
          <p:spPr>
            <a:xfrm rot="5400000">
              <a:off x="1206270" y="3456061"/>
              <a:ext cx="61280" cy="212867"/>
            </a:xfrm>
            <a:custGeom>
              <a:rect b="b" l="l" r="r" t="t"/>
              <a:pathLst>
                <a:path extrusionOk="0" h="113" w="34">
                  <a:moveTo>
                    <a:pt x="33" y="0"/>
                  </a:moveTo>
                  <a:cubicBezTo>
                    <a:pt x="12" y="4"/>
                    <a:pt x="0" y="17"/>
                    <a:pt x="3" y="39"/>
                  </a:cubicBezTo>
                  <a:cubicBezTo>
                    <a:pt x="4" y="49"/>
                    <a:pt x="7" y="59"/>
                    <a:pt x="11" y="69"/>
                  </a:cubicBezTo>
                  <a:cubicBezTo>
                    <a:pt x="16" y="84"/>
                    <a:pt x="20" y="100"/>
                    <a:pt x="29" y="113"/>
                  </a:cubicBezTo>
                  <a:cubicBezTo>
                    <a:pt x="28" y="99"/>
                    <a:pt x="21" y="85"/>
                    <a:pt x="19" y="70"/>
                  </a:cubicBezTo>
                  <a:cubicBezTo>
                    <a:pt x="17" y="59"/>
                    <a:pt x="16" y="44"/>
                    <a:pt x="18" y="33"/>
                  </a:cubicBezTo>
                  <a:cubicBezTo>
                    <a:pt x="20" y="23"/>
                    <a:pt x="26" y="4"/>
                    <a:pt x="34" y="0"/>
                  </a:cubicBezTo>
                </a:path>
              </a:pathLst>
            </a:custGeom>
            <a:solidFill>
              <a:srgbClr val="EBE2E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5" name="Google Shape;1945;gaf2e114a92_0_2872"/>
            <p:cNvSpPr/>
            <p:nvPr/>
          </p:nvSpPr>
          <p:spPr>
            <a:xfrm rot="5400000">
              <a:off x="1240135" y="3477025"/>
              <a:ext cx="32253" cy="154813"/>
            </a:xfrm>
            <a:custGeom>
              <a:rect b="b" l="l" r="r" t="t"/>
              <a:pathLst>
                <a:path extrusionOk="0" h="82" w="17">
                  <a:moveTo>
                    <a:pt x="17" y="0"/>
                  </a:moveTo>
                  <a:cubicBezTo>
                    <a:pt x="7" y="12"/>
                    <a:pt x="0" y="18"/>
                    <a:pt x="1" y="35"/>
                  </a:cubicBezTo>
                  <a:cubicBezTo>
                    <a:pt x="1" y="43"/>
                    <a:pt x="4" y="50"/>
                    <a:pt x="6" y="58"/>
                  </a:cubicBezTo>
                  <a:cubicBezTo>
                    <a:pt x="8" y="65"/>
                    <a:pt x="9" y="76"/>
                    <a:pt x="15" y="82"/>
                  </a:cubicBezTo>
                  <a:cubicBezTo>
                    <a:pt x="8" y="66"/>
                    <a:pt x="1" y="46"/>
                    <a:pt x="4" y="29"/>
                  </a:cubicBezTo>
                  <a:cubicBezTo>
                    <a:pt x="5" y="21"/>
                    <a:pt x="10" y="5"/>
                    <a:pt x="17" y="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6" name="Google Shape;1946;gaf2e114a92_0_2872"/>
            <p:cNvSpPr/>
            <p:nvPr/>
          </p:nvSpPr>
          <p:spPr>
            <a:xfrm rot="5400000">
              <a:off x="258043" y="3491539"/>
              <a:ext cx="425735" cy="648278"/>
            </a:xfrm>
            <a:custGeom>
              <a:rect b="b" l="l" r="r" t="t"/>
              <a:pathLst>
                <a:path extrusionOk="0" h="344" w="224">
                  <a:moveTo>
                    <a:pt x="216" y="235"/>
                  </a:moveTo>
                  <a:cubicBezTo>
                    <a:pt x="224" y="290"/>
                    <a:pt x="193" y="327"/>
                    <a:pt x="150" y="333"/>
                  </a:cubicBezTo>
                  <a:cubicBezTo>
                    <a:pt x="119" y="338"/>
                    <a:pt x="119" y="338"/>
                    <a:pt x="119" y="338"/>
                  </a:cubicBezTo>
                  <a:cubicBezTo>
                    <a:pt x="76" y="344"/>
                    <a:pt x="36" y="317"/>
                    <a:pt x="28" y="263"/>
                  </a:cubicBezTo>
                  <a:cubicBezTo>
                    <a:pt x="8" y="121"/>
                    <a:pt x="8" y="121"/>
                    <a:pt x="8" y="121"/>
                  </a:cubicBezTo>
                  <a:cubicBezTo>
                    <a:pt x="0" y="66"/>
                    <a:pt x="28" y="17"/>
                    <a:pt x="72" y="11"/>
                  </a:cubicBezTo>
                  <a:cubicBezTo>
                    <a:pt x="102" y="7"/>
                    <a:pt x="102" y="7"/>
                    <a:pt x="102" y="7"/>
                  </a:cubicBezTo>
                  <a:cubicBezTo>
                    <a:pt x="146" y="0"/>
                    <a:pt x="187" y="39"/>
                    <a:pt x="195" y="93"/>
                  </a:cubicBezTo>
                  <a:lnTo>
                    <a:pt x="216" y="235"/>
                  </a:lnTo>
                  <a:close/>
                </a:path>
              </a:pathLst>
            </a:custGeom>
            <a:solidFill>
              <a:srgbClr val="E3CCE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7" name="Google Shape;1947;gaf2e114a92_0_2872"/>
            <p:cNvSpPr/>
            <p:nvPr/>
          </p:nvSpPr>
          <p:spPr>
            <a:xfrm rot="5400000">
              <a:off x="375765" y="3589909"/>
              <a:ext cx="322526" cy="522492"/>
            </a:xfrm>
            <a:custGeom>
              <a:rect b="b" l="l" r="r" t="t"/>
              <a:pathLst>
                <a:path extrusionOk="0" h="278" w="171">
                  <a:moveTo>
                    <a:pt x="168" y="278"/>
                  </a:moveTo>
                  <a:cubicBezTo>
                    <a:pt x="171" y="265"/>
                    <a:pt x="171" y="250"/>
                    <a:pt x="169" y="236"/>
                  </a:cubicBezTo>
                  <a:cubicBezTo>
                    <a:pt x="149" y="94"/>
                    <a:pt x="149" y="94"/>
                    <a:pt x="149" y="94"/>
                  </a:cubicBezTo>
                  <a:cubicBezTo>
                    <a:pt x="141" y="39"/>
                    <a:pt x="99" y="0"/>
                    <a:pt x="56" y="7"/>
                  </a:cubicBezTo>
                  <a:cubicBezTo>
                    <a:pt x="25" y="11"/>
                    <a:pt x="25" y="11"/>
                    <a:pt x="25" y="11"/>
                  </a:cubicBezTo>
                  <a:cubicBezTo>
                    <a:pt x="25" y="11"/>
                    <a:pt x="0" y="16"/>
                    <a:pt x="8" y="70"/>
                  </a:cubicBezTo>
                  <a:cubicBezTo>
                    <a:pt x="16" y="124"/>
                    <a:pt x="31" y="228"/>
                    <a:pt x="31" y="228"/>
                  </a:cubicBezTo>
                  <a:cubicBezTo>
                    <a:pt x="31" y="228"/>
                    <a:pt x="33" y="268"/>
                    <a:pt x="76" y="272"/>
                  </a:cubicBezTo>
                  <a:cubicBezTo>
                    <a:pt x="119" y="276"/>
                    <a:pt x="155" y="257"/>
                    <a:pt x="168" y="278"/>
                  </a:cubicBezTo>
                  <a:close/>
                </a:path>
              </a:pathLst>
            </a:custGeom>
            <a:solidFill>
              <a:srgbClr val="E9DAE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8" name="Google Shape;1948;gaf2e114a92_0_2872"/>
            <p:cNvSpPr/>
            <p:nvPr/>
          </p:nvSpPr>
          <p:spPr>
            <a:xfrm rot="5400000">
              <a:off x="83879" y="3801164"/>
              <a:ext cx="248345" cy="103208"/>
            </a:xfrm>
            <a:custGeom>
              <a:rect b="b" l="l" r="r" t="t"/>
              <a:pathLst>
                <a:path extrusionOk="0" h="54" w="132">
                  <a:moveTo>
                    <a:pt x="130" y="18"/>
                  </a:moveTo>
                  <a:cubicBezTo>
                    <a:pt x="132" y="30"/>
                    <a:pt x="104" y="44"/>
                    <a:pt x="69" y="49"/>
                  </a:cubicBezTo>
                  <a:cubicBezTo>
                    <a:pt x="34" y="54"/>
                    <a:pt x="3" y="49"/>
                    <a:pt x="2" y="36"/>
                  </a:cubicBezTo>
                  <a:cubicBezTo>
                    <a:pt x="0" y="24"/>
                    <a:pt x="27" y="10"/>
                    <a:pt x="62" y="5"/>
                  </a:cubicBezTo>
                  <a:cubicBezTo>
                    <a:pt x="98" y="0"/>
                    <a:pt x="128" y="5"/>
                    <a:pt x="130" y="18"/>
                  </a:cubicBezTo>
                  <a:close/>
                </a:path>
              </a:pathLst>
            </a:custGeom>
            <a:solidFill>
              <a:srgbClr val="DABDD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9" name="Google Shape;1949;gaf2e114a92_0_2872"/>
            <p:cNvSpPr/>
            <p:nvPr/>
          </p:nvSpPr>
          <p:spPr>
            <a:xfrm rot="5400000">
              <a:off x="127420" y="3722145"/>
              <a:ext cx="199966" cy="64505"/>
            </a:xfrm>
            <a:custGeom>
              <a:rect b="b" l="l" r="r" t="t"/>
              <a:pathLst>
                <a:path extrusionOk="0" h="34" w="107">
                  <a:moveTo>
                    <a:pt x="38" y="34"/>
                  </a:moveTo>
                  <a:cubicBezTo>
                    <a:pt x="38" y="34"/>
                    <a:pt x="35" y="11"/>
                    <a:pt x="107" y="0"/>
                  </a:cubicBezTo>
                  <a:cubicBezTo>
                    <a:pt x="107" y="0"/>
                    <a:pt x="0" y="7"/>
                    <a:pt x="38" y="34"/>
                  </a:cubicBezTo>
                  <a:close/>
                </a:path>
              </a:pathLst>
            </a:custGeom>
            <a:solidFill>
              <a:srgbClr val="E9DAE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0" name="Google Shape;1950;gaf2e114a92_0_2872"/>
            <p:cNvSpPr/>
            <p:nvPr/>
          </p:nvSpPr>
          <p:spPr>
            <a:xfrm rot="5400000">
              <a:off x="145159" y="3685054"/>
              <a:ext cx="129010" cy="74181"/>
            </a:xfrm>
            <a:custGeom>
              <a:rect b="b" l="l" r="r" t="t"/>
              <a:pathLst>
                <a:path extrusionOk="0" h="39" w="68">
                  <a:moveTo>
                    <a:pt x="39" y="39"/>
                  </a:moveTo>
                  <a:cubicBezTo>
                    <a:pt x="39" y="39"/>
                    <a:pt x="9" y="18"/>
                    <a:pt x="68" y="0"/>
                  </a:cubicBezTo>
                  <a:cubicBezTo>
                    <a:pt x="68" y="0"/>
                    <a:pt x="0" y="16"/>
                    <a:pt x="39" y="3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1" name="Google Shape;1951;gaf2e114a92_0_2872"/>
            <p:cNvSpPr/>
            <p:nvPr/>
          </p:nvSpPr>
          <p:spPr>
            <a:xfrm rot="5400000">
              <a:off x="337062" y="3686667"/>
              <a:ext cx="122560" cy="219318"/>
            </a:xfrm>
            <a:custGeom>
              <a:rect b="b" l="l" r="r" t="t"/>
              <a:pathLst>
                <a:path extrusionOk="0" h="117" w="64">
                  <a:moveTo>
                    <a:pt x="0" y="0"/>
                  </a:moveTo>
                  <a:cubicBezTo>
                    <a:pt x="1" y="2"/>
                    <a:pt x="12" y="78"/>
                    <a:pt x="12" y="78"/>
                  </a:cubicBezTo>
                  <a:cubicBezTo>
                    <a:pt x="12" y="78"/>
                    <a:pt x="17" y="117"/>
                    <a:pt x="64" y="117"/>
                  </a:cubicBezTo>
                  <a:cubicBezTo>
                    <a:pt x="64" y="117"/>
                    <a:pt x="24" y="111"/>
                    <a:pt x="20" y="74"/>
                  </a:cubicBezTo>
                  <a:cubicBezTo>
                    <a:pt x="16" y="37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BE2E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2" name="Google Shape;1952;gaf2e114a92_0_2872"/>
            <p:cNvSpPr/>
            <p:nvPr/>
          </p:nvSpPr>
          <p:spPr>
            <a:xfrm rot="5400000">
              <a:off x="299971" y="3746334"/>
              <a:ext cx="83857" cy="106434"/>
            </a:xfrm>
            <a:custGeom>
              <a:rect b="b" l="l" r="r" t="t"/>
              <a:pathLst>
                <a:path extrusionOk="0" h="56" w="44">
                  <a:moveTo>
                    <a:pt x="0" y="0"/>
                  </a:moveTo>
                  <a:cubicBezTo>
                    <a:pt x="0" y="0"/>
                    <a:pt x="0" y="33"/>
                    <a:pt x="18" y="45"/>
                  </a:cubicBezTo>
                  <a:cubicBezTo>
                    <a:pt x="37" y="56"/>
                    <a:pt x="44" y="56"/>
                    <a:pt x="44" y="56"/>
                  </a:cubicBezTo>
                  <a:cubicBezTo>
                    <a:pt x="44" y="56"/>
                    <a:pt x="4" y="48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3" name="Google Shape;1953;gaf2e114a92_0_2872"/>
            <p:cNvSpPr/>
            <p:nvPr/>
          </p:nvSpPr>
          <p:spPr>
            <a:xfrm rot="5400000">
              <a:off x="635398" y="3643126"/>
              <a:ext cx="74181" cy="206417"/>
            </a:xfrm>
            <a:custGeom>
              <a:rect b="b" l="l" r="r" t="t"/>
              <a:pathLst>
                <a:path extrusionOk="0" h="109" w="40">
                  <a:moveTo>
                    <a:pt x="38" y="0"/>
                  </a:moveTo>
                  <a:cubicBezTo>
                    <a:pt x="17" y="0"/>
                    <a:pt x="3" y="10"/>
                    <a:pt x="1" y="32"/>
                  </a:cubicBezTo>
                  <a:cubicBezTo>
                    <a:pt x="0" y="42"/>
                    <a:pt x="1" y="52"/>
                    <a:pt x="3" y="63"/>
                  </a:cubicBezTo>
                  <a:cubicBezTo>
                    <a:pt x="5" y="78"/>
                    <a:pt x="6" y="95"/>
                    <a:pt x="12" y="109"/>
                  </a:cubicBezTo>
                  <a:cubicBezTo>
                    <a:pt x="13" y="96"/>
                    <a:pt x="9" y="80"/>
                    <a:pt x="10" y="66"/>
                  </a:cubicBezTo>
                  <a:cubicBezTo>
                    <a:pt x="11" y="54"/>
                    <a:pt x="13" y="40"/>
                    <a:pt x="17" y="29"/>
                  </a:cubicBezTo>
                  <a:cubicBezTo>
                    <a:pt x="21" y="20"/>
                    <a:pt x="30" y="3"/>
                    <a:pt x="40" y="0"/>
                  </a:cubicBezTo>
                </a:path>
              </a:pathLst>
            </a:custGeom>
            <a:solidFill>
              <a:srgbClr val="EBE2E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4" name="Google Shape;1954;gaf2e114a92_0_2872"/>
            <p:cNvSpPr/>
            <p:nvPr/>
          </p:nvSpPr>
          <p:spPr>
            <a:xfrm rot="5400000">
              <a:off x="672489" y="3660865"/>
              <a:ext cx="45154" cy="148362"/>
            </a:xfrm>
            <a:custGeom>
              <a:rect b="b" l="l" r="r" t="t"/>
              <a:pathLst>
                <a:path extrusionOk="0" h="79" w="25">
                  <a:moveTo>
                    <a:pt x="25" y="0"/>
                  </a:moveTo>
                  <a:cubicBezTo>
                    <a:pt x="13" y="9"/>
                    <a:pt x="4" y="14"/>
                    <a:pt x="2" y="31"/>
                  </a:cubicBezTo>
                  <a:cubicBezTo>
                    <a:pt x="1" y="39"/>
                    <a:pt x="1" y="46"/>
                    <a:pt x="2" y="54"/>
                  </a:cubicBezTo>
                  <a:cubicBezTo>
                    <a:pt x="2" y="62"/>
                    <a:pt x="2" y="72"/>
                    <a:pt x="6" y="79"/>
                  </a:cubicBezTo>
                  <a:cubicBezTo>
                    <a:pt x="3" y="62"/>
                    <a:pt x="0" y="41"/>
                    <a:pt x="6" y="25"/>
                  </a:cubicBezTo>
                  <a:cubicBezTo>
                    <a:pt x="9" y="17"/>
                    <a:pt x="17" y="3"/>
                    <a:pt x="25" y="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5" name="Google Shape;1955;gaf2e114a92_0_2872"/>
            <p:cNvSpPr/>
            <p:nvPr/>
          </p:nvSpPr>
          <p:spPr>
            <a:xfrm rot="5400000">
              <a:off x="-311216" y="3515728"/>
              <a:ext cx="370905" cy="628926"/>
            </a:xfrm>
            <a:custGeom>
              <a:rect b="b" l="l" r="r" t="t"/>
              <a:pathLst>
                <a:path extrusionOk="0" h="333" w="196">
                  <a:moveTo>
                    <a:pt x="191" y="247"/>
                  </a:moveTo>
                  <a:cubicBezTo>
                    <a:pt x="189" y="302"/>
                    <a:pt x="153" y="333"/>
                    <a:pt x="109" y="332"/>
                  </a:cubicBezTo>
                  <a:cubicBezTo>
                    <a:pt x="78" y="331"/>
                    <a:pt x="78" y="331"/>
                    <a:pt x="78" y="331"/>
                  </a:cubicBezTo>
                  <a:cubicBezTo>
                    <a:pt x="34" y="330"/>
                    <a:pt x="0" y="296"/>
                    <a:pt x="1" y="241"/>
                  </a:cubicBezTo>
                  <a:cubicBezTo>
                    <a:pt x="5" y="98"/>
                    <a:pt x="5" y="98"/>
                    <a:pt x="5" y="98"/>
                  </a:cubicBezTo>
                  <a:cubicBezTo>
                    <a:pt x="7" y="43"/>
                    <a:pt x="44" y="0"/>
                    <a:pt x="88" y="1"/>
                  </a:cubicBezTo>
                  <a:cubicBezTo>
                    <a:pt x="118" y="2"/>
                    <a:pt x="118" y="2"/>
                    <a:pt x="118" y="2"/>
                  </a:cubicBezTo>
                  <a:cubicBezTo>
                    <a:pt x="162" y="3"/>
                    <a:pt x="196" y="49"/>
                    <a:pt x="195" y="103"/>
                  </a:cubicBezTo>
                  <a:lnTo>
                    <a:pt x="191" y="247"/>
                  </a:lnTo>
                  <a:close/>
                </a:path>
              </a:pathLst>
            </a:custGeom>
            <a:solidFill>
              <a:srgbClr val="E3CCE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6" name="Google Shape;1956;gaf2e114a92_0_2872"/>
            <p:cNvSpPr/>
            <p:nvPr/>
          </p:nvSpPr>
          <p:spPr>
            <a:xfrm rot="5400000">
              <a:off x="-220909" y="3606035"/>
              <a:ext cx="274147" cy="545069"/>
            </a:xfrm>
            <a:custGeom>
              <a:rect b="b" l="l" r="r" t="t"/>
              <a:pathLst>
                <a:path extrusionOk="0" h="288" w="145">
                  <a:moveTo>
                    <a:pt x="131" y="288"/>
                  </a:moveTo>
                  <a:cubicBezTo>
                    <a:pt x="136" y="275"/>
                    <a:pt x="139" y="261"/>
                    <a:pt x="139" y="246"/>
                  </a:cubicBezTo>
                  <a:cubicBezTo>
                    <a:pt x="144" y="102"/>
                    <a:pt x="144" y="102"/>
                    <a:pt x="144" y="102"/>
                  </a:cubicBezTo>
                  <a:cubicBezTo>
                    <a:pt x="145" y="48"/>
                    <a:pt x="111" y="2"/>
                    <a:pt x="67" y="1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6" y="0"/>
                    <a:pt x="11" y="0"/>
                    <a:pt x="9" y="55"/>
                  </a:cubicBezTo>
                  <a:cubicBezTo>
                    <a:pt x="7" y="109"/>
                    <a:pt x="4" y="214"/>
                    <a:pt x="4" y="214"/>
                  </a:cubicBezTo>
                  <a:cubicBezTo>
                    <a:pt x="4" y="214"/>
                    <a:pt x="0" y="254"/>
                    <a:pt x="41" y="266"/>
                  </a:cubicBezTo>
                  <a:cubicBezTo>
                    <a:pt x="83" y="277"/>
                    <a:pt x="122" y="264"/>
                    <a:pt x="131" y="288"/>
                  </a:cubicBezTo>
                  <a:close/>
                </a:path>
              </a:pathLst>
            </a:custGeom>
            <a:solidFill>
              <a:srgbClr val="E9DAE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7" name="Google Shape;1957;gaf2e114a92_0_2872"/>
            <p:cNvSpPr/>
            <p:nvPr/>
          </p:nvSpPr>
          <p:spPr>
            <a:xfrm rot="5400000">
              <a:off x="-514407" y="3780200"/>
              <a:ext cx="245120" cy="90307"/>
            </a:xfrm>
            <a:custGeom>
              <a:rect b="b" l="l" r="r" t="t"/>
              <a:pathLst>
                <a:path extrusionOk="0" h="47" w="130">
                  <a:moveTo>
                    <a:pt x="129" y="26"/>
                  </a:moveTo>
                  <a:cubicBezTo>
                    <a:pt x="129" y="38"/>
                    <a:pt x="100" y="47"/>
                    <a:pt x="64" y="46"/>
                  </a:cubicBezTo>
                  <a:cubicBezTo>
                    <a:pt x="28" y="45"/>
                    <a:pt x="0" y="34"/>
                    <a:pt x="0" y="22"/>
                  </a:cubicBezTo>
                  <a:cubicBezTo>
                    <a:pt x="0" y="10"/>
                    <a:pt x="30" y="0"/>
                    <a:pt x="65" y="1"/>
                  </a:cubicBezTo>
                  <a:cubicBezTo>
                    <a:pt x="101" y="2"/>
                    <a:pt x="130" y="13"/>
                    <a:pt x="129" y="26"/>
                  </a:cubicBezTo>
                  <a:close/>
                </a:path>
              </a:pathLst>
            </a:custGeom>
            <a:solidFill>
              <a:srgbClr val="DABDD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8" name="Google Shape;1958;gaf2e114a92_0_2872"/>
            <p:cNvSpPr/>
            <p:nvPr/>
          </p:nvSpPr>
          <p:spPr>
            <a:xfrm rot="5400000">
              <a:off x="-451515" y="3704406"/>
              <a:ext cx="199966" cy="61280"/>
            </a:xfrm>
            <a:custGeom>
              <a:rect b="b" l="l" r="r" t="t"/>
              <a:pathLst>
                <a:path extrusionOk="0" h="33" w="107">
                  <a:moveTo>
                    <a:pt x="33" y="33"/>
                  </a:moveTo>
                  <a:cubicBezTo>
                    <a:pt x="33" y="33"/>
                    <a:pt x="34" y="10"/>
                    <a:pt x="107" y="11"/>
                  </a:cubicBezTo>
                  <a:cubicBezTo>
                    <a:pt x="107" y="11"/>
                    <a:pt x="0" y="0"/>
                    <a:pt x="33" y="33"/>
                  </a:cubicBezTo>
                  <a:close/>
                </a:path>
              </a:pathLst>
            </a:custGeom>
            <a:solidFill>
              <a:srgbClr val="E9DAE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9" name="Google Shape;1959;gaf2e114a92_0_2872"/>
            <p:cNvSpPr/>
            <p:nvPr/>
          </p:nvSpPr>
          <p:spPr>
            <a:xfrm rot="5400000">
              <a:off x="-441839" y="3668928"/>
              <a:ext cx="132236" cy="64505"/>
            </a:xfrm>
            <a:custGeom>
              <a:rect b="b" l="l" r="r" t="t"/>
              <a:pathLst>
                <a:path extrusionOk="0" h="34" w="69">
                  <a:moveTo>
                    <a:pt x="34" y="34"/>
                  </a:moveTo>
                  <a:cubicBezTo>
                    <a:pt x="34" y="34"/>
                    <a:pt x="8" y="8"/>
                    <a:pt x="69" y="0"/>
                  </a:cubicBezTo>
                  <a:cubicBezTo>
                    <a:pt x="69" y="0"/>
                    <a:pt x="0" y="4"/>
                    <a:pt x="34" y="3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0" name="Google Shape;1960;gaf2e114a92_0_2872"/>
            <p:cNvSpPr/>
            <p:nvPr/>
          </p:nvSpPr>
          <p:spPr>
            <a:xfrm rot="5400000">
              <a:off x="-240260" y="3680216"/>
              <a:ext cx="87082" cy="235444"/>
            </a:xfrm>
            <a:custGeom>
              <a:rect b="b" l="l" r="r" t="t"/>
              <a:pathLst>
                <a:path extrusionOk="0" h="126" w="47">
                  <a:moveTo>
                    <a:pt x="4" y="0"/>
                  </a:moveTo>
                  <a:cubicBezTo>
                    <a:pt x="5" y="2"/>
                    <a:pt x="3" y="78"/>
                    <a:pt x="3" y="78"/>
                  </a:cubicBezTo>
                  <a:cubicBezTo>
                    <a:pt x="3" y="78"/>
                    <a:pt x="0" y="118"/>
                    <a:pt x="47" y="126"/>
                  </a:cubicBezTo>
                  <a:cubicBezTo>
                    <a:pt x="47" y="126"/>
                    <a:pt x="9" y="113"/>
                    <a:pt x="11" y="76"/>
                  </a:cubicBezTo>
                  <a:cubicBezTo>
                    <a:pt x="14" y="38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EBE2E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1" name="Google Shape;1961;gaf2e114a92_0_2872"/>
            <p:cNvSpPr/>
            <p:nvPr/>
          </p:nvSpPr>
          <p:spPr>
            <a:xfrm rot="5400000">
              <a:off x="-288639" y="3728595"/>
              <a:ext cx="74181" cy="119335"/>
            </a:xfrm>
            <a:custGeom>
              <a:rect b="b" l="l" r="r" t="t"/>
              <a:pathLst>
                <a:path extrusionOk="0" h="62" w="40">
                  <a:moveTo>
                    <a:pt x="6" y="0"/>
                  </a:moveTo>
                  <a:cubicBezTo>
                    <a:pt x="6" y="0"/>
                    <a:pt x="0" y="32"/>
                    <a:pt x="16" y="47"/>
                  </a:cubicBezTo>
                  <a:cubicBezTo>
                    <a:pt x="33" y="61"/>
                    <a:pt x="40" y="62"/>
                    <a:pt x="40" y="62"/>
                  </a:cubicBezTo>
                  <a:cubicBezTo>
                    <a:pt x="40" y="62"/>
                    <a:pt x="1" y="48"/>
                    <a:pt x="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2" name="Google Shape;1962;gaf2e114a92_0_2872"/>
            <p:cNvSpPr/>
            <p:nvPr/>
          </p:nvSpPr>
          <p:spPr>
            <a:xfrm rot="5400000">
              <a:off x="37112" y="3706019"/>
              <a:ext cx="96758" cy="199966"/>
            </a:xfrm>
            <a:custGeom>
              <a:rect b="b" l="l" r="r" t="t"/>
              <a:pathLst>
                <a:path extrusionOk="0" h="107" w="50">
                  <a:moveTo>
                    <a:pt x="49" y="3"/>
                  </a:moveTo>
                  <a:cubicBezTo>
                    <a:pt x="28" y="0"/>
                    <a:pt x="12" y="7"/>
                    <a:pt x="7" y="28"/>
                  </a:cubicBezTo>
                  <a:cubicBezTo>
                    <a:pt x="4" y="39"/>
                    <a:pt x="3" y="49"/>
                    <a:pt x="3" y="60"/>
                  </a:cubicBezTo>
                  <a:cubicBezTo>
                    <a:pt x="2" y="75"/>
                    <a:pt x="0" y="92"/>
                    <a:pt x="4" y="107"/>
                  </a:cubicBezTo>
                  <a:cubicBezTo>
                    <a:pt x="8" y="94"/>
                    <a:pt x="6" y="78"/>
                    <a:pt x="10" y="64"/>
                  </a:cubicBezTo>
                  <a:cubicBezTo>
                    <a:pt x="12" y="53"/>
                    <a:pt x="17" y="38"/>
                    <a:pt x="23" y="28"/>
                  </a:cubicBezTo>
                  <a:cubicBezTo>
                    <a:pt x="28" y="20"/>
                    <a:pt x="40" y="5"/>
                    <a:pt x="50" y="4"/>
                  </a:cubicBezTo>
                </a:path>
              </a:pathLst>
            </a:custGeom>
            <a:solidFill>
              <a:srgbClr val="EBE2E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3" name="Google Shape;1963;gaf2e114a92_0_2872"/>
            <p:cNvSpPr/>
            <p:nvPr/>
          </p:nvSpPr>
          <p:spPr>
            <a:xfrm rot="5400000">
              <a:off x="75816" y="3725370"/>
              <a:ext cx="64505" cy="141912"/>
            </a:xfrm>
            <a:custGeom>
              <a:rect b="b" l="l" r="r" t="t"/>
              <a:pathLst>
                <a:path extrusionOk="0" h="75" w="35">
                  <a:moveTo>
                    <a:pt x="35" y="0"/>
                  </a:moveTo>
                  <a:cubicBezTo>
                    <a:pt x="21" y="7"/>
                    <a:pt x="12" y="11"/>
                    <a:pt x="7" y="27"/>
                  </a:cubicBezTo>
                  <a:cubicBezTo>
                    <a:pt x="4" y="35"/>
                    <a:pt x="4" y="42"/>
                    <a:pt x="3" y="50"/>
                  </a:cubicBezTo>
                  <a:cubicBezTo>
                    <a:pt x="2" y="57"/>
                    <a:pt x="0" y="68"/>
                    <a:pt x="3" y="75"/>
                  </a:cubicBezTo>
                  <a:cubicBezTo>
                    <a:pt x="3" y="58"/>
                    <a:pt x="3" y="37"/>
                    <a:pt x="12" y="22"/>
                  </a:cubicBezTo>
                  <a:cubicBezTo>
                    <a:pt x="16" y="15"/>
                    <a:pt x="26" y="3"/>
                    <a:pt x="34" y="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4" name="Google Shape;1964;gaf2e114a92_0_2872"/>
            <p:cNvSpPr/>
            <p:nvPr/>
          </p:nvSpPr>
          <p:spPr>
            <a:xfrm rot="5400000">
              <a:off x="-940142" y="3402844"/>
              <a:ext cx="457987" cy="657953"/>
            </a:xfrm>
            <a:custGeom>
              <a:rect b="b" l="l" r="r" t="t"/>
              <a:pathLst>
                <a:path extrusionOk="0" h="349" w="243">
                  <a:moveTo>
                    <a:pt x="197" y="272"/>
                  </a:moveTo>
                  <a:cubicBezTo>
                    <a:pt x="185" y="325"/>
                    <a:pt x="143" y="349"/>
                    <a:pt x="100" y="339"/>
                  </a:cubicBezTo>
                  <a:cubicBezTo>
                    <a:pt x="70" y="332"/>
                    <a:pt x="70" y="332"/>
                    <a:pt x="70" y="332"/>
                  </a:cubicBezTo>
                  <a:cubicBezTo>
                    <a:pt x="28" y="322"/>
                    <a:pt x="0" y="282"/>
                    <a:pt x="13" y="228"/>
                  </a:cubicBezTo>
                  <a:cubicBezTo>
                    <a:pt x="46" y="89"/>
                    <a:pt x="46" y="89"/>
                    <a:pt x="46" y="89"/>
                  </a:cubicBezTo>
                  <a:cubicBezTo>
                    <a:pt x="58" y="35"/>
                    <a:pt x="103" y="0"/>
                    <a:pt x="146" y="10"/>
                  </a:cubicBezTo>
                  <a:cubicBezTo>
                    <a:pt x="176" y="17"/>
                    <a:pt x="176" y="17"/>
                    <a:pt x="176" y="17"/>
                  </a:cubicBezTo>
                  <a:cubicBezTo>
                    <a:pt x="218" y="27"/>
                    <a:pt x="243" y="79"/>
                    <a:pt x="230" y="132"/>
                  </a:cubicBezTo>
                  <a:lnTo>
                    <a:pt x="197" y="272"/>
                  </a:lnTo>
                  <a:close/>
                </a:path>
              </a:pathLst>
            </a:custGeom>
            <a:solidFill>
              <a:srgbClr val="E3CCE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5" name="Google Shape;1965;gaf2e114a92_0_2872"/>
            <p:cNvSpPr/>
            <p:nvPr/>
          </p:nvSpPr>
          <p:spPr>
            <a:xfrm rot="5400000">
              <a:off x="-854672" y="3497989"/>
              <a:ext cx="348328" cy="577322"/>
            </a:xfrm>
            <a:custGeom>
              <a:rect b="b" l="l" r="r" t="t"/>
              <a:pathLst>
                <a:path extrusionOk="0" h="306" w="184">
                  <a:moveTo>
                    <a:pt x="121" y="306"/>
                  </a:moveTo>
                  <a:cubicBezTo>
                    <a:pt x="129" y="295"/>
                    <a:pt x="135" y="281"/>
                    <a:pt x="138" y="267"/>
                  </a:cubicBezTo>
                  <a:cubicBezTo>
                    <a:pt x="171" y="127"/>
                    <a:pt x="171" y="127"/>
                    <a:pt x="171" y="127"/>
                  </a:cubicBezTo>
                  <a:cubicBezTo>
                    <a:pt x="184" y="74"/>
                    <a:pt x="159" y="22"/>
                    <a:pt x="117" y="12"/>
                  </a:cubicBezTo>
                  <a:cubicBezTo>
                    <a:pt x="87" y="5"/>
                    <a:pt x="87" y="5"/>
                    <a:pt x="87" y="5"/>
                  </a:cubicBezTo>
                  <a:cubicBezTo>
                    <a:pt x="87" y="5"/>
                    <a:pt x="61" y="0"/>
                    <a:pt x="49" y="53"/>
                  </a:cubicBezTo>
                  <a:cubicBezTo>
                    <a:pt x="36" y="107"/>
                    <a:pt x="12" y="209"/>
                    <a:pt x="12" y="209"/>
                  </a:cubicBezTo>
                  <a:cubicBezTo>
                    <a:pt x="12" y="209"/>
                    <a:pt x="0" y="247"/>
                    <a:pt x="38" y="267"/>
                  </a:cubicBezTo>
                  <a:cubicBezTo>
                    <a:pt x="76" y="286"/>
                    <a:pt x="117" y="281"/>
                    <a:pt x="121" y="306"/>
                  </a:cubicBezTo>
                  <a:close/>
                </a:path>
              </a:pathLst>
            </a:custGeom>
            <a:solidFill>
              <a:srgbClr val="E9DAE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6" name="Google Shape;1966;gaf2e114a92_0_2872"/>
            <p:cNvSpPr/>
            <p:nvPr/>
          </p:nvSpPr>
          <p:spPr>
            <a:xfrm rot="5400000">
              <a:off x="-1096567" y="3617324"/>
              <a:ext cx="251570" cy="112884"/>
            </a:xfrm>
            <a:custGeom>
              <a:rect b="b" l="l" r="r" t="t"/>
              <a:pathLst>
                <a:path extrusionOk="0" h="60" w="132">
                  <a:moveTo>
                    <a:pt x="129" y="45"/>
                  </a:moveTo>
                  <a:cubicBezTo>
                    <a:pt x="126" y="57"/>
                    <a:pt x="96" y="60"/>
                    <a:pt x="61" y="52"/>
                  </a:cubicBezTo>
                  <a:cubicBezTo>
                    <a:pt x="26" y="44"/>
                    <a:pt x="0" y="28"/>
                    <a:pt x="3" y="15"/>
                  </a:cubicBezTo>
                  <a:cubicBezTo>
                    <a:pt x="6" y="3"/>
                    <a:pt x="36" y="0"/>
                    <a:pt x="71" y="8"/>
                  </a:cubicBezTo>
                  <a:cubicBezTo>
                    <a:pt x="106" y="17"/>
                    <a:pt x="132" y="33"/>
                    <a:pt x="129" y="45"/>
                  </a:cubicBezTo>
                  <a:close/>
                </a:path>
              </a:pathLst>
            </a:custGeom>
            <a:solidFill>
              <a:srgbClr val="DABDD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7" name="Google Shape;1967;gaf2e114a92_0_2872"/>
            <p:cNvSpPr/>
            <p:nvPr/>
          </p:nvSpPr>
          <p:spPr>
            <a:xfrm rot="5400000">
              <a:off x="-996584" y="3562494"/>
              <a:ext cx="193516" cy="74181"/>
            </a:xfrm>
            <a:custGeom>
              <a:rect b="b" l="l" r="r" t="t"/>
              <a:pathLst>
                <a:path extrusionOk="0" h="39" w="103">
                  <a:moveTo>
                    <a:pt x="26" y="39"/>
                  </a:moveTo>
                  <a:cubicBezTo>
                    <a:pt x="26" y="39"/>
                    <a:pt x="31" y="16"/>
                    <a:pt x="103" y="32"/>
                  </a:cubicBezTo>
                  <a:cubicBezTo>
                    <a:pt x="103" y="32"/>
                    <a:pt x="0" y="0"/>
                    <a:pt x="26" y="39"/>
                  </a:cubicBezTo>
                  <a:close/>
                </a:path>
              </a:pathLst>
            </a:custGeom>
            <a:solidFill>
              <a:srgbClr val="E9DAE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8" name="Google Shape;1968;gaf2e114a92_0_2872"/>
            <p:cNvSpPr/>
            <p:nvPr/>
          </p:nvSpPr>
          <p:spPr>
            <a:xfrm rot="5400000">
              <a:off x="-993359" y="3527017"/>
              <a:ext cx="129010" cy="67730"/>
            </a:xfrm>
            <a:custGeom>
              <a:rect b="b" l="l" r="r" t="t"/>
              <a:pathLst>
                <a:path extrusionOk="0" h="36" w="69">
                  <a:moveTo>
                    <a:pt x="28" y="36"/>
                  </a:moveTo>
                  <a:cubicBezTo>
                    <a:pt x="28" y="36"/>
                    <a:pt x="8" y="5"/>
                    <a:pt x="69" y="10"/>
                  </a:cubicBezTo>
                  <a:cubicBezTo>
                    <a:pt x="69" y="10"/>
                    <a:pt x="0" y="0"/>
                    <a:pt x="28" y="3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9" name="Google Shape;1969;gaf2e114a92_0_2872"/>
            <p:cNvSpPr/>
            <p:nvPr/>
          </p:nvSpPr>
          <p:spPr>
            <a:xfrm rot="5400000">
              <a:off x="-819195" y="3539918"/>
              <a:ext cx="87082" cy="251570"/>
            </a:xfrm>
            <a:custGeom>
              <a:rect b="b" l="l" r="r" t="t"/>
              <a:pathLst>
                <a:path extrusionOk="0" h="132" w="45">
                  <a:moveTo>
                    <a:pt x="28" y="0"/>
                  </a:moveTo>
                  <a:cubicBezTo>
                    <a:pt x="28" y="2"/>
                    <a:pt x="11" y="76"/>
                    <a:pt x="11" y="76"/>
                  </a:cubicBezTo>
                  <a:cubicBezTo>
                    <a:pt x="11" y="76"/>
                    <a:pt x="0" y="115"/>
                    <a:pt x="45" y="132"/>
                  </a:cubicBezTo>
                  <a:cubicBezTo>
                    <a:pt x="45" y="132"/>
                    <a:pt x="10" y="112"/>
                    <a:pt x="19" y="76"/>
                  </a:cubicBezTo>
                  <a:cubicBezTo>
                    <a:pt x="29" y="40"/>
                    <a:pt x="28" y="0"/>
                    <a:pt x="28" y="0"/>
                  </a:cubicBezTo>
                  <a:close/>
                </a:path>
              </a:pathLst>
            </a:custGeom>
            <a:solidFill>
              <a:srgbClr val="EBE2E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0" name="Google Shape;1970;gaf2e114a92_0_2872"/>
            <p:cNvSpPr/>
            <p:nvPr/>
          </p:nvSpPr>
          <p:spPr>
            <a:xfrm rot="5400000">
              <a:off x="-861123" y="3594747"/>
              <a:ext cx="67730" cy="129010"/>
            </a:xfrm>
            <a:custGeom>
              <a:rect b="b" l="l" r="r" t="t"/>
              <a:pathLst>
                <a:path extrusionOk="0" h="67" w="35">
                  <a:moveTo>
                    <a:pt x="14" y="0"/>
                  </a:moveTo>
                  <a:cubicBezTo>
                    <a:pt x="14" y="0"/>
                    <a:pt x="2" y="30"/>
                    <a:pt x="15" y="48"/>
                  </a:cubicBezTo>
                  <a:cubicBezTo>
                    <a:pt x="28" y="66"/>
                    <a:pt x="35" y="67"/>
                    <a:pt x="35" y="67"/>
                  </a:cubicBezTo>
                  <a:cubicBezTo>
                    <a:pt x="35" y="67"/>
                    <a:pt x="0" y="46"/>
                    <a:pt x="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1" name="Google Shape;1971;gaf2e114a92_0_2872"/>
            <p:cNvSpPr/>
            <p:nvPr/>
          </p:nvSpPr>
          <p:spPr>
            <a:xfrm rot="5400000">
              <a:off x="-561174" y="3659252"/>
              <a:ext cx="129010" cy="190290"/>
            </a:xfrm>
            <a:custGeom>
              <a:rect b="b" l="l" r="r" t="t"/>
              <a:pathLst>
                <a:path extrusionOk="0" h="100" w="67">
                  <a:moveTo>
                    <a:pt x="66" y="8"/>
                  </a:moveTo>
                  <a:cubicBezTo>
                    <a:pt x="46" y="0"/>
                    <a:pt x="29" y="5"/>
                    <a:pt x="19" y="24"/>
                  </a:cubicBezTo>
                  <a:cubicBezTo>
                    <a:pt x="15" y="34"/>
                    <a:pt x="12" y="43"/>
                    <a:pt x="9" y="54"/>
                  </a:cubicBezTo>
                  <a:cubicBezTo>
                    <a:pt x="6" y="69"/>
                    <a:pt x="0" y="85"/>
                    <a:pt x="1" y="100"/>
                  </a:cubicBezTo>
                  <a:cubicBezTo>
                    <a:pt x="7" y="88"/>
                    <a:pt x="9" y="72"/>
                    <a:pt x="16" y="59"/>
                  </a:cubicBezTo>
                  <a:cubicBezTo>
                    <a:pt x="20" y="49"/>
                    <a:pt x="27" y="36"/>
                    <a:pt x="36" y="27"/>
                  </a:cubicBezTo>
                  <a:cubicBezTo>
                    <a:pt x="42" y="20"/>
                    <a:pt x="57" y="8"/>
                    <a:pt x="67" y="9"/>
                  </a:cubicBezTo>
                </a:path>
              </a:pathLst>
            </a:custGeom>
            <a:solidFill>
              <a:srgbClr val="EBE2E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2" name="Google Shape;1972;gaf2e114a92_0_2872"/>
            <p:cNvSpPr/>
            <p:nvPr/>
          </p:nvSpPr>
          <p:spPr>
            <a:xfrm rot="5400000">
              <a:off x="-522470" y="3685054"/>
              <a:ext cx="90307" cy="125785"/>
            </a:xfrm>
            <a:custGeom>
              <a:rect b="b" l="l" r="r" t="t"/>
              <a:pathLst>
                <a:path extrusionOk="0" h="67" w="48">
                  <a:moveTo>
                    <a:pt x="48" y="0"/>
                  </a:moveTo>
                  <a:cubicBezTo>
                    <a:pt x="33" y="4"/>
                    <a:pt x="24" y="6"/>
                    <a:pt x="15" y="21"/>
                  </a:cubicBezTo>
                  <a:cubicBezTo>
                    <a:pt x="11" y="28"/>
                    <a:pt x="10" y="35"/>
                    <a:pt x="7" y="42"/>
                  </a:cubicBezTo>
                  <a:cubicBezTo>
                    <a:pt x="5" y="50"/>
                    <a:pt x="0" y="59"/>
                    <a:pt x="1" y="67"/>
                  </a:cubicBezTo>
                  <a:cubicBezTo>
                    <a:pt x="5" y="50"/>
                    <a:pt x="10" y="30"/>
                    <a:pt x="21" y="17"/>
                  </a:cubicBezTo>
                  <a:cubicBezTo>
                    <a:pt x="27" y="11"/>
                    <a:pt x="39" y="1"/>
                    <a:pt x="47" y="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3" name="Google Shape;1973;gaf2e114a92_0_2872"/>
            <p:cNvSpPr/>
            <p:nvPr/>
          </p:nvSpPr>
          <p:spPr>
            <a:xfrm rot="5400000">
              <a:off x="-1527139" y="3260932"/>
              <a:ext cx="451537" cy="657953"/>
            </a:xfrm>
            <a:custGeom>
              <a:rect b="b" l="l" r="r" t="t"/>
              <a:pathLst>
                <a:path extrusionOk="0" h="348" w="239">
                  <a:moveTo>
                    <a:pt x="197" y="270"/>
                  </a:moveTo>
                  <a:cubicBezTo>
                    <a:pt x="185" y="323"/>
                    <a:pt x="143" y="348"/>
                    <a:pt x="100" y="338"/>
                  </a:cubicBezTo>
                  <a:cubicBezTo>
                    <a:pt x="70" y="331"/>
                    <a:pt x="70" y="331"/>
                    <a:pt x="70" y="331"/>
                  </a:cubicBezTo>
                  <a:cubicBezTo>
                    <a:pt x="27" y="322"/>
                    <a:pt x="0" y="283"/>
                    <a:pt x="11" y="229"/>
                  </a:cubicBezTo>
                  <a:cubicBezTo>
                    <a:pt x="42" y="89"/>
                    <a:pt x="42" y="89"/>
                    <a:pt x="42" y="89"/>
                  </a:cubicBezTo>
                  <a:cubicBezTo>
                    <a:pt x="54" y="36"/>
                    <a:pt x="98" y="0"/>
                    <a:pt x="141" y="9"/>
                  </a:cubicBezTo>
                  <a:cubicBezTo>
                    <a:pt x="171" y="16"/>
                    <a:pt x="171" y="16"/>
                    <a:pt x="171" y="16"/>
                  </a:cubicBezTo>
                  <a:cubicBezTo>
                    <a:pt x="214" y="25"/>
                    <a:pt x="239" y="76"/>
                    <a:pt x="227" y="130"/>
                  </a:cubicBezTo>
                  <a:lnTo>
                    <a:pt x="197" y="270"/>
                  </a:lnTo>
                  <a:close/>
                </a:path>
              </a:pathLst>
            </a:custGeom>
            <a:solidFill>
              <a:srgbClr val="E3CCE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4" name="Google Shape;1974;gaf2e114a92_0_2872"/>
            <p:cNvSpPr/>
            <p:nvPr/>
          </p:nvSpPr>
          <p:spPr>
            <a:xfrm rot="5400000">
              <a:off x="-1436832" y="3357690"/>
              <a:ext cx="341878" cy="574097"/>
            </a:xfrm>
            <a:custGeom>
              <a:rect b="b" l="l" r="r" t="t"/>
              <a:pathLst>
                <a:path extrusionOk="0" h="305" w="181">
                  <a:moveTo>
                    <a:pt x="122" y="305"/>
                  </a:moveTo>
                  <a:cubicBezTo>
                    <a:pt x="129" y="294"/>
                    <a:pt x="135" y="281"/>
                    <a:pt x="138" y="266"/>
                  </a:cubicBezTo>
                  <a:cubicBezTo>
                    <a:pt x="169" y="126"/>
                    <a:pt x="169" y="126"/>
                    <a:pt x="169" y="126"/>
                  </a:cubicBezTo>
                  <a:cubicBezTo>
                    <a:pt x="181" y="72"/>
                    <a:pt x="156" y="21"/>
                    <a:pt x="113" y="12"/>
                  </a:cubicBezTo>
                  <a:cubicBezTo>
                    <a:pt x="83" y="5"/>
                    <a:pt x="83" y="5"/>
                    <a:pt x="83" y="5"/>
                  </a:cubicBezTo>
                  <a:cubicBezTo>
                    <a:pt x="83" y="5"/>
                    <a:pt x="58" y="0"/>
                    <a:pt x="46" y="54"/>
                  </a:cubicBezTo>
                  <a:cubicBezTo>
                    <a:pt x="34" y="107"/>
                    <a:pt x="12" y="210"/>
                    <a:pt x="12" y="210"/>
                  </a:cubicBezTo>
                  <a:cubicBezTo>
                    <a:pt x="12" y="210"/>
                    <a:pt x="0" y="248"/>
                    <a:pt x="38" y="267"/>
                  </a:cubicBezTo>
                  <a:cubicBezTo>
                    <a:pt x="77" y="286"/>
                    <a:pt x="118" y="281"/>
                    <a:pt x="122" y="305"/>
                  </a:cubicBezTo>
                  <a:close/>
                </a:path>
              </a:pathLst>
            </a:custGeom>
            <a:solidFill>
              <a:srgbClr val="E9DAE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5" name="Google Shape;1975;gaf2e114a92_0_2872"/>
            <p:cNvSpPr/>
            <p:nvPr/>
          </p:nvSpPr>
          <p:spPr>
            <a:xfrm rot="5400000">
              <a:off x="-1685177" y="3480250"/>
              <a:ext cx="248345" cy="112884"/>
            </a:xfrm>
            <a:custGeom>
              <a:rect b="b" l="l" r="r" t="t"/>
              <a:pathLst>
                <a:path extrusionOk="0" h="60" w="132">
                  <a:moveTo>
                    <a:pt x="129" y="44"/>
                  </a:moveTo>
                  <a:cubicBezTo>
                    <a:pt x="126" y="56"/>
                    <a:pt x="96" y="60"/>
                    <a:pt x="61" y="52"/>
                  </a:cubicBezTo>
                  <a:cubicBezTo>
                    <a:pt x="26" y="44"/>
                    <a:pt x="0" y="28"/>
                    <a:pt x="3" y="16"/>
                  </a:cubicBezTo>
                  <a:cubicBezTo>
                    <a:pt x="5" y="4"/>
                    <a:pt x="36" y="0"/>
                    <a:pt x="71" y="8"/>
                  </a:cubicBezTo>
                  <a:cubicBezTo>
                    <a:pt x="105" y="16"/>
                    <a:pt x="132" y="32"/>
                    <a:pt x="129" y="44"/>
                  </a:cubicBezTo>
                  <a:close/>
                </a:path>
              </a:pathLst>
            </a:custGeom>
            <a:solidFill>
              <a:srgbClr val="DABDD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6" name="Google Shape;1976;gaf2e114a92_0_2872"/>
            <p:cNvSpPr/>
            <p:nvPr/>
          </p:nvSpPr>
          <p:spPr>
            <a:xfrm rot="5400000">
              <a:off x="-1591645" y="3422196"/>
              <a:ext cx="196741" cy="74181"/>
            </a:xfrm>
            <a:custGeom>
              <a:rect b="b" l="l" r="r" t="t"/>
              <a:pathLst>
                <a:path extrusionOk="0" h="39" w="103">
                  <a:moveTo>
                    <a:pt x="26" y="39"/>
                  </a:moveTo>
                  <a:cubicBezTo>
                    <a:pt x="26" y="39"/>
                    <a:pt x="31" y="16"/>
                    <a:pt x="103" y="31"/>
                  </a:cubicBezTo>
                  <a:cubicBezTo>
                    <a:pt x="103" y="31"/>
                    <a:pt x="0" y="0"/>
                    <a:pt x="26" y="39"/>
                  </a:cubicBezTo>
                  <a:close/>
                </a:path>
              </a:pathLst>
            </a:custGeom>
            <a:solidFill>
              <a:srgbClr val="E9DAE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7" name="Google Shape;1977;gaf2e114a92_0_2872"/>
            <p:cNvSpPr/>
            <p:nvPr/>
          </p:nvSpPr>
          <p:spPr>
            <a:xfrm rot="5400000">
              <a:off x="-1583582" y="3388330"/>
              <a:ext cx="129010" cy="67730"/>
            </a:xfrm>
            <a:custGeom>
              <a:rect b="b" l="l" r="r" t="t"/>
              <a:pathLst>
                <a:path extrusionOk="0" h="36" w="69">
                  <a:moveTo>
                    <a:pt x="28" y="36"/>
                  </a:moveTo>
                  <a:cubicBezTo>
                    <a:pt x="28" y="36"/>
                    <a:pt x="8" y="5"/>
                    <a:pt x="69" y="9"/>
                  </a:cubicBezTo>
                  <a:cubicBezTo>
                    <a:pt x="69" y="9"/>
                    <a:pt x="0" y="0"/>
                    <a:pt x="28" y="3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8" name="Google Shape;1978;gaf2e114a92_0_2872"/>
            <p:cNvSpPr/>
            <p:nvPr/>
          </p:nvSpPr>
          <p:spPr>
            <a:xfrm rot="5400000">
              <a:off x="-1406192" y="3401231"/>
              <a:ext cx="83857" cy="248345"/>
            </a:xfrm>
            <a:custGeom>
              <a:rect b="b" l="l" r="r" t="t"/>
              <a:pathLst>
                <a:path extrusionOk="0" h="131" w="45">
                  <a:moveTo>
                    <a:pt x="26" y="0"/>
                  </a:moveTo>
                  <a:cubicBezTo>
                    <a:pt x="26" y="2"/>
                    <a:pt x="10" y="76"/>
                    <a:pt x="10" y="76"/>
                  </a:cubicBezTo>
                  <a:cubicBezTo>
                    <a:pt x="10" y="76"/>
                    <a:pt x="0" y="115"/>
                    <a:pt x="45" y="131"/>
                  </a:cubicBezTo>
                  <a:cubicBezTo>
                    <a:pt x="45" y="131"/>
                    <a:pt x="9" y="112"/>
                    <a:pt x="19" y="76"/>
                  </a:cubicBezTo>
                  <a:cubicBezTo>
                    <a:pt x="28" y="39"/>
                    <a:pt x="26" y="0"/>
                    <a:pt x="26" y="0"/>
                  </a:cubicBezTo>
                  <a:close/>
                </a:path>
              </a:pathLst>
            </a:custGeom>
            <a:solidFill>
              <a:srgbClr val="EBE2E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9" name="Google Shape;1979;gaf2e114a92_0_2872"/>
            <p:cNvSpPr/>
            <p:nvPr/>
          </p:nvSpPr>
          <p:spPr>
            <a:xfrm rot="5400000">
              <a:off x="-1148171" y="3514115"/>
              <a:ext cx="122560" cy="190290"/>
            </a:xfrm>
            <a:custGeom>
              <a:rect b="b" l="l" r="r" t="t"/>
              <a:pathLst>
                <a:path extrusionOk="0" h="101" w="65">
                  <a:moveTo>
                    <a:pt x="64" y="8"/>
                  </a:moveTo>
                  <a:cubicBezTo>
                    <a:pt x="45" y="0"/>
                    <a:pt x="28" y="5"/>
                    <a:pt x="18" y="24"/>
                  </a:cubicBezTo>
                  <a:cubicBezTo>
                    <a:pt x="13" y="34"/>
                    <a:pt x="11" y="44"/>
                    <a:pt x="8" y="54"/>
                  </a:cubicBezTo>
                  <a:cubicBezTo>
                    <a:pt x="5" y="69"/>
                    <a:pt x="0" y="85"/>
                    <a:pt x="1" y="101"/>
                  </a:cubicBezTo>
                  <a:cubicBezTo>
                    <a:pt x="7" y="88"/>
                    <a:pt x="9" y="73"/>
                    <a:pt x="15" y="59"/>
                  </a:cubicBezTo>
                  <a:cubicBezTo>
                    <a:pt x="19" y="49"/>
                    <a:pt x="26" y="36"/>
                    <a:pt x="34" y="27"/>
                  </a:cubicBezTo>
                  <a:cubicBezTo>
                    <a:pt x="41" y="20"/>
                    <a:pt x="56" y="7"/>
                    <a:pt x="65" y="8"/>
                  </a:cubicBezTo>
                </a:path>
              </a:pathLst>
            </a:custGeom>
            <a:solidFill>
              <a:srgbClr val="EBE2E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80" name="Google Shape;1980;gaf2e114a92_0_2872"/>
            <p:cNvSpPr/>
            <p:nvPr/>
          </p:nvSpPr>
          <p:spPr>
            <a:xfrm rot="5400000">
              <a:off x="-2102849" y="3156111"/>
              <a:ext cx="428960" cy="651503"/>
            </a:xfrm>
            <a:custGeom>
              <a:rect b="b" l="l" r="r" t="t"/>
              <a:pathLst>
                <a:path extrusionOk="0" h="345" w="228">
                  <a:moveTo>
                    <a:pt x="196" y="265"/>
                  </a:moveTo>
                  <a:cubicBezTo>
                    <a:pt x="187" y="319"/>
                    <a:pt x="146" y="345"/>
                    <a:pt x="103" y="338"/>
                  </a:cubicBezTo>
                  <a:cubicBezTo>
                    <a:pt x="72" y="333"/>
                    <a:pt x="72" y="333"/>
                    <a:pt x="72" y="333"/>
                  </a:cubicBezTo>
                  <a:cubicBezTo>
                    <a:pt x="29" y="326"/>
                    <a:pt x="0" y="288"/>
                    <a:pt x="9" y="234"/>
                  </a:cubicBezTo>
                  <a:cubicBezTo>
                    <a:pt x="32" y="92"/>
                    <a:pt x="32" y="92"/>
                    <a:pt x="32" y="92"/>
                  </a:cubicBezTo>
                  <a:cubicBezTo>
                    <a:pt x="41" y="38"/>
                    <a:pt x="84" y="0"/>
                    <a:pt x="127" y="8"/>
                  </a:cubicBezTo>
                  <a:cubicBezTo>
                    <a:pt x="158" y="13"/>
                    <a:pt x="158" y="13"/>
                    <a:pt x="158" y="13"/>
                  </a:cubicBezTo>
                  <a:cubicBezTo>
                    <a:pt x="201" y="20"/>
                    <a:pt x="228" y="70"/>
                    <a:pt x="219" y="124"/>
                  </a:cubicBezTo>
                  <a:lnTo>
                    <a:pt x="196" y="265"/>
                  </a:lnTo>
                  <a:close/>
                </a:path>
              </a:pathLst>
            </a:custGeom>
            <a:solidFill>
              <a:srgbClr val="E3CCE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81" name="Google Shape;1981;gaf2e114a92_0_2872"/>
            <p:cNvSpPr/>
            <p:nvPr/>
          </p:nvSpPr>
          <p:spPr>
            <a:xfrm rot="5400000">
              <a:off x="-2017379" y="3248031"/>
              <a:ext cx="325751" cy="570871"/>
            </a:xfrm>
            <a:custGeom>
              <a:rect b="b" l="l" r="r" t="t"/>
              <a:pathLst>
                <a:path extrusionOk="0" h="302" w="172">
                  <a:moveTo>
                    <a:pt x="125" y="302"/>
                  </a:moveTo>
                  <a:cubicBezTo>
                    <a:pt x="132" y="290"/>
                    <a:pt x="137" y="276"/>
                    <a:pt x="139" y="261"/>
                  </a:cubicBezTo>
                  <a:cubicBezTo>
                    <a:pt x="163" y="120"/>
                    <a:pt x="163" y="120"/>
                    <a:pt x="163" y="120"/>
                  </a:cubicBezTo>
                  <a:cubicBezTo>
                    <a:pt x="172" y="66"/>
                    <a:pt x="144" y="16"/>
                    <a:pt x="101" y="9"/>
                  </a:cubicBezTo>
                  <a:cubicBezTo>
                    <a:pt x="71" y="4"/>
                    <a:pt x="71" y="4"/>
                    <a:pt x="71" y="4"/>
                  </a:cubicBezTo>
                  <a:cubicBezTo>
                    <a:pt x="71" y="4"/>
                    <a:pt x="45" y="0"/>
                    <a:pt x="36" y="54"/>
                  </a:cubicBezTo>
                  <a:cubicBezTo>
                    <a:pt x="27" y="108"/>
                    <a:pt x="10" y="212"/>
                    <a:pt x="10" y="212"/>
                  </a:cubicBezTo>
                  <a:cubicBezTo>
                    <a:pt x="10" y="212"/>
                    <a:pt x="0" y="250"/>
                    <a:pt x="39" y="268"/>
                  </a:cubicBezTo>
                  <a:cubicBezTo>
                    <a:pt x="79" y="285"/>
                    <a:pt x="119" y="277"/>
                    <a:pt x="125" y="302"/>
                  </a:cubicBezTo>
                  <a:close/>
                </a:path>
              </a:pathLst>
            </a:custGeom>
            <a:solidFill>
              <a:srgbClr val="E9DAE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82" name="Google Shape;1982;gaf2e114a92_0_2872"/>
            <p:cNvSpPr/>
            <p:nvPr/>
          </p:nvSpPr>
          <p:spPr>
            <a:xfrm rot="5400000">
              <a:off x="-2277013" y="3385105"/>
              <a:ext cx="248345" cy="109659"/>
            </a:xfrm>
            <a:custGeom>
              <a:rect b="b" l="l" r="r" t="t"/>
              <a:pathLst>
                <a:path extrusionOk="0" h="57" w="132">
                  <a:moveTo>
                    <a:pt x="130" y="39"/>
                  </a:moveTo>
                  <a:cubicBezTo>
                    <a:pt x="128" y="52"/>
                    <a:pt x="98" y="57"/>
                    <a:pt x="62" y="51"/>
                  </a:cubicBezTo>
                  <a:cubicBezTo>
                    <a:pt x="27" y="45"/>
                    <a:pt x="0" y="30"/>
                    <a:pt x="2" y="18"/>
                  </a:cubicBezTo>
                  <a:cubicBezTo>
                    <a:pt x="4" y="6"/>
                    <a:pt x="34" y="0"/>
                    <a:pt x="70" y="6"/>
                  </a:cubicBezTo>
                  <a:cubicBezTo>
                    <a:pt x="105" y="12"/>
                    <a:pt x="132" y="27"/>
                    <a:pt x="130" y="39"/>
                  </a:cubicBezTo>
                  <a:close/>
                </a:path>
              </a:pathLst>
            </a:custGeom>
            <a:solidFill>
              <a:srgbClr val="DABDD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83" name="Google Shape;1983;gaf2e114a92_0_2872"/>
            <p:cNvSpPr/>
            <p:nvPr/>
          </p:nvSpPr>
          <p:spPr>
            <a:xfrm rot="5400000">
              <a:off x="-2189931" y="3323825"/>
              <a:ext cx="196741" cy="70956"/>
            </a:xfrm>
            <a:custGeom>
              <a:rect b="b" l="l" r="r" t="t"/>
              <a:pathLst>
                <a:path extrusionOk="0" h="38" w="105">
                  <a:moveTo>
                    <a:pt x="29" y="38"/>
                  </a:moveTo>
                  <a:cubicBezTo>
                    <a:pt x="29" y="38"/>
                    <a:pt x="33" y="14"/>
                    <a:pt x="105" y="26"/>
                  </a:cubicBezTo>
                  <a:cubicBezTo>
                    <a:pt x="105" y="26"/>
                    <a:pt x="0" y="0"/>
                    <a:pt x="29" y="38"/>
                  </a:cubicBezTo>
                  <a:close/>
                </a:path>
              </a:pathLst>
            </a:custGeom>
            <a:solidFill>
              <a:srgbClr val="E9DAE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84" name="Google Shape;1984;gaf2e114a92_0_2872"/>
            <p:cNvSpPr/>
            <p:nvPr/>
          </p:nvSpPr>
          <p:spPr>
            <a:xfrm rot="5400000">
              <a:off x="-2185093" y="3289960"/>
              <a:ext cx="132236" cy="67730"/>
            </a:xfrm>
            <a:custGeom>
              <a:rect b="b" l="l" r="r" t="t"/>
              <a:pathLst>
                <a:path extrusionOk="0" h="35" w="69">
                  <a:moveTo>
                    <a:pt x="30" y="35"/>
                  </a:moveTo>
                  <a:cubicBezTo>
                    <a:pt x="30" y="35"/>
                    <a:pt x="8" y="5"/>
                    <a:pt x="69" y="6"/>
                  </a:cubicBezTo>
                  <a:cubicBezTo>
                    <a:pt x="69" y="6"/>
                    <a:pt x="0" y="0"/>
                    <a:pt x="30" y="3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85" name="Google Shape;1985;gaf2e114a92_0_2872"/>
            <p:cNvSpPr/>
            <p:nvPr/>
          </p:nvSpPr>
          <p:spPr>
            <a:xfrm rot="5400000">
              <a:off x="-1998028" y="3302861"/>
              <a:ext cx="83857" cy="245120"/>
            </a:xfrm>
            <a:custGeom>
              <a:rect b="b" l="l" r="r" t="t"/>
              <a:pathLst>
                <a:path extrusionOk="0" h="130" w="45">
                  <a:moveTo>
                    <a:pt x="20" y="0"/>
                  </a:moveTo>
                  <a:cubicBezTo>
                    <a:pt x="20" y="2"/>
                    <a:pt x="8" y="77"/>
                    <a:pt x="8" y="77"/>
                  </a:cubicBezTo>
                  <a:cubicBezTo>
                    <a:pt x="8" y="77"/>
                    <a:pt x="0" y="116"/>
                    <a:pt x="45" y="130"/>
                  </a:cubicBezTo>
                  <a:cubicBezTo>
                    <a:pt x="45" y="130"/>
                    <a:pt x="9" y="112"/>
                    <a:pt x="16" y="76"/>
                  </a:cubicBezTo>
                  <a:cubicBezTo>
                    <a:pt x="24" y="39"/>
                    <a:pt x="20" y="0"/>
                    <a:pt x="20" y="0"/>
                  </a:cubicBezTo>
                  <a:close/>
                </a:path>
              </a:pathLst>
            </a:custGeom>
            <a:solidFill>
              <a:srgbClr val="EBE2E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86" name="Google Shape;1986;gaf2e114a92_0_2872"/>
            <p:cNvSpPr/>
            <p:nvPr/>
          </p:nvSpPr>
          <p:spPr>
            <a:xfrm rot="5400000">
              <a:off x="-2044794" y="3356078"/>
              <a:ext cx="70956" cy="125785"/>
            </a:xfrm>
            <a:custGeom>
              <a:rect b="b" l="l" r="r" t="t"/>
              <a:pathLst>
                <a:path extrusionOk="0" h="66" w="36">
                  <a:moveTo>
                    <a:pt x="11" y="0"/>
                  </a:moveTo>
                  <a:cubicBezTo>
                    <a:pt x="11" y="0"/>
                    <a:pt x="1" y="31"/>
                    <a:pt x="15" y="48"/>
                  </a:cubicBezTo>
                  <a:cubicBezTo>
                    <a:pt x="29" y="65"/>
                    <a:pt x="36" y="66"/>
                    <a:pt x="36" y="66"/>
                  </a:cubicBezTo>
                  <a:cubicBezTo>
                    <a:pt x="36" y="66"/>
                    <a:pt x="0" y="47"/>
                    <a:pt x="1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87" name="Google Shape;1987;gaf2e114a92_0_2872"/>
            <p:cNvSpPr/>
            <p:nvPr/>
          </p:nvSpPr>
          <p:spPr>
            <a:xfrm rot="5400000">
              <a:off x="-1735169" y="3391556"/>
              <a:ext cx="119335" cy="193516"/>
            </a:xfrm>
            <a:custGeom>
              <a:rect b="b" l="l" r="r" t="t"/>
              <a:pathLst>
                <a:path extrusionOk="0" h="102" w="62">
                  <a:moveTo>
                    <a:pt x="61" y="6"/>
                  </a:moveTo>
                  <a:cubicBezTo>
                    <a:pt x="41" y="0"/>
                    <a:pt x="24" y="5"/>
                    <a:pt x="15" y="25"/>
                  </a:cubicBezTo>
                  <a:cubicBezTo>
                    <a:pt x="11" y="35"/>
                    <a:pt x="9" y="45"/>
                    <a:pt x="7" y="55"/>
                  </a:cubicBezTo>
                  <a:cubicBezTo>
                    <a:pt x="5" y="71"/>
                    <a:pt x="0" y="87"/>
                    <a:pt x="2" y="102"/>
                  </a:cubicBezTo>
                  <a:cubicBezTo>
                    <a:pt x="7" y="90"/>
                    <a:pt x="8" y="74"/>
                    <a:pt x="14" y="60"/>
                  </a:cubicBezTo>
                  <a:cubicBezTo>
                    <a:pt x="18" y="50"/>
                    <a:pt x="24" y="36"/>
                    <a:pt x="32" y="27"/>
                  </a:cubicBezTo>
                  <a:cubicBezTo>
                    <a:pt x="38" y="20"/>
                    <a:pt x="52" y="6"/>
                    <a:pt x="62" y="7"/>
                  </a:cubicBezTo>
                </a:path>
              </a:pathLst>
            </a:custGeom>
            <a:solidFill>
              <a:srgbClr val="EBE2E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88" name="Google Shape;1988;gaf2e114a92_0_2872"/>
            <p:cNvSpPr/>
            <p:nvPr/>
          </p:nvSpPr>
          <p:spPr>
            <a:xfrm rot="5400000">
              <a:off x="-1696466" y="3414132"/>
              <a:ext cx="83857" cy="132236"/>
            </a:xfrm>
            <a:custGeom>
              <a:rect b="b" l="l" r="r" t="t"/>
              <a:pathLst>
                <a:path extrusionOk="0" h="70" w="44">
                  <a:moveTo>
                    <a:pt x="44" y="0"/>
                  </a:moveTo>
                  <a:cubicBezTo>
                    <a:pt x="29" y="5"/>
                    <a:pt x="20" y="8"/>
                    <a:pt x="12" y="23"/>
                  </a:cubicBezTo>
                  <a:cubicBezTo>
                    <a:pt x="9" y="30"/>
                    <a:pt x="8" y="37"/>
                    <a:pt x="5" y="45"/>
                  </a:cubicBezTo>
                  <a:cubicBezTo>
                    <a:pt x="4" y="52"/>
                    <a:pt x="0" y="62"/>
                    <a:pt x="1" y="70"/>
                  </a:cubicBezTo>
                  <a:cubicBezTo>
                    <a:pt x="4" y="53"/>
                    <a:pt x="7" y="32"/>
                    <a:pt x="18" y="18"/>
                  </a:cubicBezTo>
                  <a:cubicBezTo>
                    <a:pt x="23" y="12"/>
                    <a:pt x="35" y="1"/>
                    <a:pt x="43" y="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89" name="Google Shape;1989;gaf2e114a92_0_2872"/>
            <p:cNvSpPr/>
            <p:nvPr/>
          </p:nvSpPr>
          <p:spPr>
            <a:xfrm rot="5400000">
              <a:off x="-2447952" y="3456061"/>
              <a:ext cx="38703" cy="35478"/>
            </a:xfrm>
            <a:custGeom>
              <a:rect b="b" l="l" r="r" t="t"/>
              <a:pathLst>
                <a:path extrusionOk="0" h="18" w="21">
                  <a:moveTo>
                    <a:pt x="20" y="11"/>
                  </a:moveTo>
                  <a:cubicBezTo>
                    <a:pt x="19" y="15"/>
                    <a:pt x="14" y="18"/>
                    <a:pt x="9" y="18"/>
                  </a:cubicBezTo>
                  <a:cubicBezTo>
                    <a:pt x="3" y="17"/>
                    <a:pt x="0" y="12"/>
                    <a:pt x="0" y="7"/>
                  </a:cubicBezTo>
                  <a:cubicBezTo>
                    <a:pt x="1" y="3"/>
                    <a:pt x="6" y="0"/>
                    <a:pt x="11" y="1"/>
                  </a:cubicBezTo>
                  <a:cubicBezTo>
                    <a:pt x="17" y="1"/>
                    <a:pt x="21" y="6"/>
                    <a:pt x="20" y="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90" name="Google Shape;1990;gaf2e114a92_0_2872"/>
            <p:cNvSpPr/>
            <p:nvPr/>
          </p:nvSpPr>
          <p:spPr>
            <a:xfrm rot="5400000">
              <a:off x="-2239922" y="3393168"/>
              <a:ext cx="154813" cy="70956"/>
            </a:xfrm>
            <a:custGeom>
              <a:rect b="b" l="l" r="r" t="t"/>
              <a:pathLst>
                <a:path extrusionOk="0" h="38" w="83">
                  <a:moveTo>
                    <a:pt x="82" y="25"/>
                  </a:moveTo>
                  <a:cubicBezTo>
                    <a:pt x="81" y="34"/>
                    <a:pt x="61" y="38"/>
                    <a:pt x="39" y="34"/>
                  </a:cubicBezTo>
                  <a:cubicBezTo>
                    <a:pt x="17" y="30"/>
                    <a:pt x="0" y="21"/>
                    <a:pt x="2" y="12"/>
                  </a:cubicBezTo>
                  <a:cubicBezTo>
                    <a:pt x="3" y="3"/>
                    <a:pt x="22" y="0"/>
                    <a:pt x="44" y="3"/>
                  </a:cubicBezTo>
                  <a:cubicBezTo>
                    <a:pt x="67" y="7"/>
                    <a:pt x="83" y="17"/>
                    <a:pt x="82" y="25"/>
                  </a:cubicBezTo>
                  <a:close/>
                </a:path>
              </a:pathLst>
            </a:custGeom>
            <a:solidFill>
              <a:srgbClr val="CDB1D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91" name="Google Shape;1991;gaf2e114a92_0_2872"/>
            <p:cNvSpPr/>
            <p:nvPr/>
          </p:nvSpPr>
          <p:spPr>
            <a:xfrm rot="5400000">
              <a:off x="-2260886" y="3385105"/>
              <a:ext cx="148362" cy="106434"/>
            </a:xfrm>
            <a:custGeom>
              <a:rect b="b" l="l" r="r" t="t"/>
              <a:pathLst>
                <a:path extrusionOk="0" h="56" w="78">
                  <a:moveTo>
                    <a:pt x="0" y="21"/>
                  </a:moveTo>
                  <a:cubicBezTo>
                    <a:pt x="0" y="21"/>
                    <a:pt x="5" y="0"/>
                    <a:pt x="41" y="6"/>
                  </a:cubicBezTo>
                  <a:cubicBezTo>
                    <a:pt x="76" y="12"/>
                    <a:pt x="78" y="33"/>
                    <a:pt x="78" y="33"/>
                  </a:cubicBezTo>
                  <a:cubicBezTo>
                    <a:pt x="78" y="33"/>
                    <a:pt x="34" y="56"/>
                    <a:pt x="0" y="21"/>
                  </a:cubicBezTo>
                  <a:close/>
                </a:path>
              </a:pathLst>
            </a:custGeom>
            <a:solidFill>
              <a:srgbClr val="FCE35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92" name="Google Shape;1992;gaf2e114a92_0_2872"/>
            <p:cNvSpPr/>
            <p:nvPr/>
          </p:nvSpPr>
          <p:spPr>
            <a:xfrm rot="5400000">
              <a:off x="-2204444" y="3377042"/>
              <a:ext cx="112884" cy="35478"/>
            </a:xfrm>
            <a:custGeom>
              <a:rect b="b" l="l" r="r" t="t"/>
              <a:pathLst>
                <a:path extrusionOk="0" h="18" w="59">
                  <a:moveTo>
                    <a:pt x="12" y="18"/>
                  </a:moveTo>
                  <a:cubicBezTo>
                    <a:pt x="12" y="18"/>
                    <a:pt x="14" y="1"/>
                    <a:pt x="59" y="5"/>
                  </a:cubicBezTo>
                  <a:cubicBezTo>
                    <a:pt x="59" y="5"/>
                    <a:pt x="38" y="0"/>
                    <a:pt x="15" y="7"/>
                  </a:cubicBezTo>
                  <a:cubicBezTo>
                    <a:pt x="0" y="11"/>
                    <a:pt x="7" y="16"/>
                    <a:pt x="12" y="18"/>
                  </a:cubicBezTo>
                  <a:close/>
                </a:path>
              </a:pathLst>
            </a:custGeom>
            <a:solidFill>
              <a:srgbClr val="BF96B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93" name="Google Shape;1993;gaf2e114a92_0_2872"/>
            <p:cNvSpPr/>
            <p:nvPr/>
          </p:nvSpPr>
          <p:spPr>
            <a:xfrm rot="5400000">
              <a:off x="-2199607" y="3491539"/>
              <a:ext cx="41928" cy="45154"/>
            </a:xfrm>
            <a:custGeom>
              <a:rect b="b" l="l" r="r" t="t"/>
              <a:pathLst>
                <a:path extrusionOk="0" h="24" w="22">
                  <a:moveTo>
                    <a:pt x="0" y="0"/>
                  </a:moveTo>
                  <a:cubicBezTo>
                    <a:pt x="5" y="2"/>
                    <a:pt x="9" y="7"/>
                    <a:pt x="10" y="12"/>
                  </a:cubicBezTo>
                  <a:cubicBezTo>
                    <a:pt x="11" y="15"/>
                    <a:pt x="11" y="24"/>
                    <a:pt x="16" y="19"/>
                  </a:cubicBezTo>
                  <a:cubicBezTo>
                    <a:pt x="22" y="13"/>
                    <a:pt x="5" y="3"/>
                    <a:pt x="2" y="1"/>
                  </a:cubicBezTo>
                </a:path>
              </a:pathLst>
            </a:custGeom>
            <a:solidFill>
              <a:srgbClr val="BF96B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94" name="Google Shape;1994;gaf2e114a92_0_2872"/>
            <p:cNvSpPr/>
            <p:nvPr/>
          </p:nvSpPr>
          <p:spPr>
            <a:xfrm rot="5400000">
              <a:off x="-3947699" y="2623944"/>
              <a:ext cx="2557634" cy="999831"/>
            </a:xfrm>
            <a:custGeom>
              <a:rect b="b" l="l" r="r" t="t"/>
              <a:pathLst>
                <a:path extrusionOk="0" h="529" w="1355">
                  <a:moveTo>
                    <a:pt x="806" y="2"/>
                  </a:moveTo>
                  <a:cubicBezTo>
                    <a:pt x="806" y="2"/>
                    <a:pt x="771" y="113"/>
                    <a:pt x="616" y="122"/>
                  </a:cubicBezTo>
                  <a:cubicBezTo>
                    <a:pt x="507" y="128"/>
                    <a:pt x="449" y="174"/>
                    <a:pt x="429" y="182"/>
                  </a:cubicBezTo>
                  <a:cubicBezTo>
                    <a:pt x="389" y="197"/>
                    <a:pt x="328" y="155"/>
                    <a:pt x="242" y="187"/>
                  </a:cubicBezTo>
                  <a:cubicBezTo>
                    <a:pt x="156" y="218"/>
                    <a:pt x="105" y="273"/>
                    <a:pt x="3" y="282"/>
                  </a:cubicBezTo>
                  <a:cubicBezTo>
                    <a:pt x="3" y="282"/>
                    <a:pt x="0" y="287"/>
                    <a:pt x="4" y="290"/>
                  </a:cubicBezTo>
                  <a:cubicBezTo>
                    <a:pt x="4" y="290"/>
                    <a:pt x="84" y="286"/>
                    <a:pt x="181" y="226"/>
                  </a:cubicBezTo>
                  <a:cubicBezTo>
                    <a:pt x="229" y="197"/>
                    <a:pt x="278" y="178"/>
                    <a:pt x="358" y="193"/>
                  </a:cubicBezTo>
                  <a:cubicBezTo>
                    <a:pt x="382" y="198"/>
                    <a:pt x="411" y="199"/>
                    <a:pt x="411" y="199"/>
                  </a:cubicBezTo>
                  <a:cubicBezTo>
                    <a:pt x="411" y="199"/>
                    <a:pt x="268" y="257"/>
                    <a:pt x="206" y="518"/>
                  </a:cubicBezTo>
                  <a:cubicBezTo>
                    <a:pt x="206" y="518"/>
                    <a:pt x="212" y="523"/>
                    <a:pt x="215" y="519"/>
                  </a:cubicBezTo>
                  <a:cubicBezTo>
                    <a:pt x="215" y="519"/>
                    <a:pt x="238" y="315"/>
                    <a:pt x="420" y="209"/>
                  </a:cubicBezTo>
                  <a:cubicBezTo>
                    <a:pt x="465" y="183"/>
                    <a:pt x="495" y="159"/>
                    <a:pt x="564" y="150"/>
                  </a:cubicBezTo>
                  <a:cubicBezTo>
                    <a:pt x="564" y="150"/>
                    <a:pt x="507" y="180"/>
                    <a:pt x="573" y="269"/>
                  </a:cubicBezTo>
                  <a:cubicBezTo>
                    <a:pt x="639" y="357"/>
                    <a:pt x="666" y="417"/>
                    <a:pt x="649" y="508"/>
                  </a:cubicBezTo>
                  <a:cubicBezTo>
                    <a:pt x="649" y="508"/>
                    <a:pt x="649" y="513"/>
                    <a:pt x="656" y="506"/>
                  </a:cubicBezTo>
                  <a:cubicBezTo>
                    <a:pt x="656" y="506"/>
                    <a:pt x="689" y="409"/>
                    <a:pt x="620" y="313"/>
                  </a:cubicBezTo>
                  <a:cubicBezTo>
                    <a:pt x="560" y="229"/>
                    <a:pt x="525" y="178"/>
                    <a:pt x="591" y="145"/>
                  </a:cubicBezTo>
                  <a:cubicBezTo>
                    <a:pt x="591" y="145"/>
                    <a:pt x="772" y="150"/>
                    <a:pt x="837" y="31"/>
                  </a:cubicBezTo>
                  <a:cubicBezTo>
                    <a:pt x="837" y="31"/>
                    <a:pt x="832" y="143"/>
                    <a:pt x="878" y="198"/>
                  </a:cubicBezTo>
                  <a:cubicBezTo>
                    <a:pt x="878" y="198"/>
                    <a:pt x="889" y="241"/>
                    <a:pt x="890" y="268"/>
                  </a:cubicBezTo>
                  <a:cubicBezTo>
                    <a:pt x="891" y="315"/>
                    <a:pt x="845" y="398"/>
                    <a:pt x="871" y="514"/>
                  </a:cubicBezTo>
                  <a:cubicBezTo>
                    <a:pt x="871" y="514"/>
                    <a:pt x="875" y="517"/>
                    <a:pt x="878" y="514"/>
                  </a:cubicBezTo>
                  <a:cubicBezTo>
                    <a:pt x="878" y="514"/>
                    <a:pt x="856" y="429"/>
                    <a:pt x="893" y="311"/>
                  </a:cubicBezTo>
                  <a:cubicBezTo>
                    <a:pt x="904" y="272"/>
                    <a:pt x="893" y="219"/>
                    <a:pt x="888" y="210"/>
                  </a:cubicBezTo>
                  <a:cubicBezTo>
                    <a:pt x="888" y="210"/>
                    <a:pt x="914" y="248"/>
                    <a:pt x="1042" y="265"/>
                  </a:cubicBezTo>
                  <a:cubicBezTo>
                    <a:pt x="1180" y="283"/>
                    <a:pt x="1252" y="397"/>
                    <a:pt x="1254" y="526"/>
                  </a:cubicBezTo>
                  <a:cubicBezTo>
                    <a:pt x="1254" y="526"/>
                    <a:pt x="1257" y="529"/>
                    <a:pt x="1259" y="526"/>
                  </a:cubicBezTo>
                  <a:cubicBezTo>
                    <a:pt x="1259" y="526"/>
                    <a:pt x="1258" y="285"/>
                    <a:pt x="1055" y="258"/>
                  </a:cubicBezTo>
                  <a:cubicBezTo>
                    <a:pt x="1055" y="258"/>
                    <a:pt x="1135" y="260"/>
                    <a:pt x="1177" y="238"/>
                  </a:cubicBezTo>
                  <a:cubicBezTo>
                    <a:pt x="1231" y="209"/>
                    <a:pt x="1304" y="174"/>
                    <a:pt x="1352" y="177"/>
                  </a:cubicBezTo>
                  <a:cubicBezTo>
                    <a:pt x="1352" y="177"/>
                    <a:pt x="1355" y="172"/>
                    <a:pt x="1352" y="170"/>
                  </a:cubicBezTo>
                  <a:cubicBezTo>
                    <a:pt x="1352" y="170"/>
                    <a:pt x="1280" y="163"/>
                    <a:pt x="1194" y="212"/>
                  </a:cubicBezTo>
                  <a:cubicBezTo>
                    <a:pt x="1131" y="249"/>
                    <a:pt x="1088" y="233"/>
                    <a:pt x="1040" y="241"/>
                  </a:cubicBezTo>
                  <a:cubicBezTo>
                    <a:pt x="1005" y="247"/>
                    <a:pt x="875" y="228"/>
                    <a:pt x="876" y="102"/>
                  </a:cubicBezTo>
                  <a:cubicBezTo>
                    <a:pt x="876" y="35"/>
                    <a:pt x="883" y="14"/>
                    <a:pt x="883" y="14"/>
                  </a:cubicBezTo>
                  <a:cubicBezTo>
                    <a:pt x="883" y="14"/>
                    <a:pt x="816" y="0"/>
                    <a:pt x="806" y="2"/>
                  </a:cubicBezTo>
                  <a:close/>
                </a:path>
              </a:pathLst>
            </a:custGeom>
            <a:solidFill>
              <a:srgbClr val="FCE35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95" name="Google Shape;1995;gaf2e114a92_0_2872"/>
            <p:cNvSpPr/>
            <p:nvPr/>
          </p:nvSpPr>
          <p:spPr>
            <a:xfrm rot="5400000">
              <a:off x="-2841434" y="1633788"/>
              <a:ext cx="254796" cy="212867"/>
            </a:xfrm>
            <a:custGeom>
              <a:rect b="b" l="l" r="r" t="t"/>
              <a:pathLst>
                <a:path extrusionOk="0" h="113" w="135">
                  <a:moveTo>
                    <a:pt x="134" y="49"/>
                  </a:moveTo>
                  <a:cubicBezTo>
                    <a:pt x="118" y="49"/>
                    <a:pt x="105" y="47"/>
                    <a:pt x="98" y="45"/>
                  </a:cubicBezTo>
                  <a:cubicBezTo>
                    <a:pt x="84" y="32"/>
                    <a:pt x="19" y="0"/>
                    <a:pt x="19" y="0"/>
                  </a:cubicBezTo>
                  <a:cubicBezTo>
                    <a:pt x="9" y="0"/>
                    <a:pt x="1" y="8"/>
                    <a:pt x="1" y="18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105"/>
                    <a:pt x="8" y="113"/>
                    <a:pt x="18" y="113"/>
                  </a:cubicBezTo>
                  <a:cubicBezTo>
                    <a:pt x="18" y="113"/>
                    <a:pt x="84" y="77"/>
                    <a:pt x="98" y="62"/>
                  </a:cubicBezTo>
                  <a:cubicBezTo>
                    <a:pt x="105" y="61"/>
                    <a:pt x="127" y="58"/>
                    <a:pt x="135" y="58"/>
                  </a:cubicBezTo>
                </a:path>
              </a:pathLst>
            </a:custGeom>
            <a:solidFill>
              <a:srgbClr val="FCE35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96" name="Google Shape;1996;gaf2e114a92_0_2872"/>
            <p:cNvSpPr/>
            <p:nvPr/>
          </p:nvSpPr>
          <p:spPr>
            <a:xfrm rot="5400000">
              <a:off x="-2723787" y="1783763"/>
              <a:ext cx="3300" cy="33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gaf2e114a92_0_2872"/>
            <p:cNvSpPr/>
            <p:nvPr/>
          </p:nvSpPr>
          <p:spPr>
            <a:xfrm rot="5400000">
              <a:off x="-2727012" y="1777312"/>
              <a:ext cx="3300" cy="33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8" name="Google Shape;1998;gaf2e114a92_0_2872"/>
            <p:cNvSpPr/>
            <p:nvPr/>
          </p:nvSpPr>
          <p:spPr>
            <a:xfrm rot="5400000">
              <a:off x="-2757577" y="1746672"/>
              <a:ext cx="54829" cy="19352"/>
            </a:xfrm>
            <a:custGeom>
              <a:rect b="b" l="l" r="r" t="t"/>
              <a:pathLst>
                <a:path extrusionOk="0" h="10" w="29">
                  <a:moveTo>
                    <a:pt x="29" y="0"/>
                  </a:moveTo>
                  <a:cubicBezTo>
                    <a:pt x="29" y="0"/>
                    <a:pt x="27" y="7"/>
                    <a:pt x="0" y="5"/>
                  </a:cubicBezTo>
                  <a:cubicBezTo>
                    <a:pt x="0" y="5"/>
                    <a:pt x="29" y="10"/>
                    <a:pt x="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99" name="Google Shape;1999;gaf2e114a92_0_2872"/>
            <p:cNvSpPr/>
            <p:nvPr/>
          </p:nvSpPr>
          <p:spPr>
            <a:xfrm rot="5400000">
              <a:off x="-2735000" y="1530580"/>
              <a:ext cx="41928" cy="199966"/>
            </a:xfrm>
            <a:custGeom>
              <a:rect b="b" l="l" r="r" t="t"/>
              <a:pathLst>
                <a:path extrusionOk="0" h="106" w="23">
                  <a:moveTo>
                    <a:pt x="14" y="106"/>
                  </a:moveTo>
                  <a:cubicBezTo>
                    <a:pt x="0" y="105"/>
                    <a:pt x="4" y="82"/>
                    <a:pt x="4" y="53"/>
                  </a:cubicBezTo>
                  <a:cubicBezTo>
                    <a:pt x="4" y="24"/>
                    <a:pt x="3" y="1"/>
                    <a:pt x="14" y="1"/>
                  </a:cubicBezTo>
                  <a:cubicBezTo>
                    <a:pt x="19" y="0"/>
                    <a:pt x="23" y="24"/>
                    <a:pt x="23" y="53"/>
                  </a:cubicBezTo>
                  <a:cubicBezTo>
                    <a:pt x="23" y="82"/>
                    <a:pt x="19" y="106"/>
                    <a:pt x="14" y="106"/>
                  </a:cubicBezTo>
                  <a:close/>
                </a:path>
              </a:pathLst>
            </a:custGeom>
            <a:solidFill>
              <a:srgbClr val="F8CF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0" name="Google Shape;2000;gaf2e114a92_0_2872"/>
            <p:cNvSpPr/>
            <p:nvPr/>
          </p:nvSpPr>
          <p:spPr>
            <a:xfrm rot="5400000">
              <a:off x="-2712423" y="1585409"/>
              <a:ext cx="51604" cy="151587"/>
            </a:xfrm>
            <a:custGeom>
              <a:rect b="b" l="l" r="r" t="t"/>
              <a:pathLst>
                <a:path extrusionOk="0" h="81" w="27">
                  <a:moveTo>
                    <a:pt x="5" y="0"/>
                  </a:moveTo>
                  <a:cubicBezTo>
                    <a:pt x="27" y="15"/>
                    <a:pt x="11" y="81"/>
                    <a:pt x="11" y="81"/>
                  </a:cubicBezTo>
                  <a:cubicBezTo>
                    <a:pt x="15" y="4"/>
                    <a:pt x="0" y="1"/>
                    <a:pt x="0" y="1"/>
                  </a:cubicBezTo>
                </a:path>
              </a:pathLst>
            </a:custGeom>
            <a:solidFill>
              <a:srgbClr val="FBEDA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1" name="Google Shape;2001;gaf2e114a92_0_2872"/>
            <p:cNvSpPr/>
            <p:nvPr/>
          </p:nvSpPr>
          <p:spPr>
            <a:xfrm rot="5400000">
              <a:off x="-2680171" y="1607986"/>
              <a:ext cx="29027" cy="103208"/>
            </a:xfrm>
            <a:custGeom>
              <a:rect b="b" l="l" r="r" t="t"/>
              <a:pathLst>
                <a:path extrusionOk="0" h="55" w="16">
                  <a:moveTo>
                    <a:pt x="0" y="0"/>
                  </a:moveTo>
                  <a:cubicBezTo>
                    <a:pt x="0" y="0"/>
                    <a:pt x="14" y="14"/>
                    <a:pt x="10" y="55"/>
                  </a:cubicBezTo>
                  <a:cubicBezTo>
                    <a:pt x="10" y="55"/>
                    <a:pt x="16" y="11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2" name="Google Shape;2002;gaf2e114a92_0_2872"/>
            <p:cNvSpPr/>
            <p:nvPr/>
          </p:nvSpPr>
          <p:spPr>
            <a:xfrm rot="5400000">
              <a:off x="-2651104" y="1624150"/>
              <a:ext cx="12900" cy="22500"/>
            </a:xfrm>
            <a:prstGeom prst="ellipse">
              <a:avLst/>
            </a:pr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gaf2e114a92_0_2872"/>
            <p:cNvSpPr/>
            <p:nvPr/>
          </p:nvSpPr>
          <p:spPr>
            <a:xfrm rot="5400000">
              <a:off x="-2675481" y="1616050"/>
              <a:ext cx="6600" cy="19500"/>
            </a:xfrm>
            <a:prstGeom prst="ellipse">
              <a:avLst/>
            </a:pr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gaf2e114a92_0_2872"/>
            <p:cNvSpPr/>
            <p:nvPr/>
          </p:nvSpPr>
          <p:spPr>
            <a:xfrm rot="5400000">
              <a:off x="-2793055" y="1614436"/>
              <a:ext cx="9676" cy="19352"/>
            </a:xfrm>
            <a:custGeom>
              <a:rect b="b" l="l" r="r" t="t"/>
              <a:pathLst>
                <a:path extrusionOk="0" h="10" w="5">
                  <a:moveTo>
                    <a:pt x="3" y="10"/>
                  </a:moveTo>
                  <a:cubicBezTo>
                    <a:pt x="1" y="10"/>
                    <a:pt x="0" y="8"/>
                    <a:pt x="0" y="5"/>
                  </a:cubicBezTo>
                  <a:cubicBezTo>
                    <a:pt x="1" y="2"/>
                    <a:pt x="2" y="0"/>
                    <a:pt x="3" y="0"/>
                  </a:cubicBezTo>
                  <a:cubicBezTo>
                    <a:pt x="4" y="0"/>
                    <a:pt x="5" y="2"/>
                    <a:pt x="5" y="5"/>
                  </a:cubicBezTo>
                  <a:cubicBezTo>
                    <a:pt x="5" y="8"/>
                    <a:pt x="4" y="10"/>
                    <a:pt x="3" y="10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5" name="Google Shape;2005;gaf2e114a92_0_2872"/>
            <p:cNvSpPr/>
            <p:nvPr/>
          </p:nvSpPr>
          <p:spPr>
            <a:xfrm rot="5400000">
              <a:off x="-2764027" y="1614436"/>
              <a:ext cx="9676" cy="19352"/>
            </a:xfrm>
            <a:custGeom>
              <a:rect b="b" l="l" r="r" t="t"/>
              <a:pathLst>
                <a:path extrusionOk="0" h="10" w="5">
                  <a:moveTo>
                    <a:pt x="2" y="10"/>
                  </a:moveTo>
                  <a:cubicBezTo>
                    <a:pt x="1" y="10"/>
                    <a:pt x="0" y="8"/>
                    <a:pt x="0" y="5"/>
                  </a:cubicBezTo>
                  <a:cubicBezTo>
                    <a:pt x="0" y="2"/>
                    <a:pt x="1" y="0"/>
                    <a:pt x="2" y="0"/>
                  </a:cubicBezTo>
                  <a:cubicBezTo>
                    <a:pt x="4" y="0"/>
                    <a:pt x="5" y="2"/>
                    <a:pt x="4" y="5"/>
                  </a:cubicBezTo>
                  <a:cubicBezTo>
                    <a:pt x="4" y="8"/>
                    <a:pt x="4" y="10"/>
                    <a:pt x="2" y="10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6" name="Google Shape;2006;gaf2e114a92_0_2872"/>
            <p:cNvSpPr/>
            <p:nvPr/>
          </p:nvSpPr>
          <p:spPr>
            <a:xfrm rot="5400000">
              <a:off x="-2691532" y="1625725"/>
              <a:ext cx="16200" cy="29100"/>
            </a:xfrm>
            <a:prstGeom prst="ellipse">
              <a:avLst/>
            </a:pr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7" name="Google Shape;2007;gaf2e114a92_0_2872"/>
            <p:cNvSpPr/>
            <p:nvPr/>
          </p:nvSpPr>
          <p:spPr>
            <a:xfrm rot="5400000">
              <a:off x="-2723712" y="1612824"/>
              <a:ext cx="9676" cy="29027"/>
            </a:xfrm>
            <a:custGeom>
              <a:rect b="b" l="l" r="r" t="t"/>
              <a:pathLst>
                <a:path extrusionOk="0" h="15" w="6">
                  <a:moveTo>
                    <a:pt x="3" y="15"/>
                  </a:moveTo>
                  <a:cubicBezTo>
                    <a:pt x="1" y="15"/>
                    <a:pt x="0" y="12"/>
                    <a:pt x="0" y="8"/>
                  </a:cubicBezTo>
                  <a:cubicBezTo>
                    <a:pt x="0" y="3"/>
                    <a:pt x="1" y="0"/>
                    <a:pt x="3" y="0"/>
                  </a:cubicBezTo>
                  <a:cubicBezTo>
                    <a:pt x="5" y="0"/>
                    <a:pt x="6" y="4"/>
                    <a:pt x="6" y="8"/>
                  </a:cubicBezTo>
                  <a:cubicBezTo>
                    <a:pt x="6" y="12"/>
                    <a:pt x="4" y="15"/>
                    <a:pt x="3" y="15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8" name="Google Shape;2008;gaf2e114a92_0_2872"/>
            <p:cNvSpPr/>
            <p:nvPr/>
          </p:nvSpPr>
          <p:spPr>
            <a:xfrm rot="5400000">
              <a:off x="-2731811" y="1630526"/>
              <a:ext cx="12900" cy="29100"/>
            </a:xfrm>
            <a:prstGeom prst="ellipse">
              <a:avLst/>
            </a:pr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gaf2e114a92_0_2872"/>
            <p:cNvSpPr/>
            <p:nvPr/>
          </p:nvSpPr>
          <p:spPr>
            <a:xfrm rot="5400000">
              <a:off x="-2765640" y="1625725"/>
              <a:ext cx="12901" cy="25802"/>
            </a:xfrm>
            <a:custGeom>
              <a:rect b="b" l="l" r="r" t="t"/>
              <a:pathLst>
                <a:path extrusionOk="0" h="15" w="7">
                  <a:moveTo>
                    <a:pt x="3" y="15"/>
                  </a:moveTo>
                  <a:cubicBezTo>
                    <a:pt x="2" y="15"/>
                    <a:pt x="0" y="11"/>
                    <a:pt x="0" y="7"/>
                  </a:cubicBezTo>
                  <a:cubicBezTo>
                    <a:pt x="0" y="3"/>
                    <a:pt x="2" y="0"/>
                    <a:pt x="4" y="0"/>
                  </a:cubicBezTo>
                  <a:cubicBezTo>
                    <a:pt x="5" y="0"/>
                    <a:pt x="7" y="3"/>
                    <a:pt x="7" y="7"/>
                  </a:cubicBezTo>
                  <a:cubicBezTo>
                    <a:pt x="7" y="11"/>
                    <a:pt x="5" y="15"/>
                    <a:pt x="3" y="15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0" name="Google Shape;2010;gaf2e114a92_0_2872"/>
            <p:cNvSpPr/>
            <p:nvPr/>
          </p:nvSpPr>
          <p:spPr>
            <a:xfrm rot="5400000">
              <a:off x="-3367151" y="2062748"/>
              <a:ext cx="209642" cy="270922"/>
            </a:xfrm>
            <a:custGeom>
              <a:rect b="b" l="l" r="r" t="t"/>
              <a:pathLst>
                <a:path extrusionOk="0" h="143" w="112">
                  <a:moveTo>
                    <a:pt x="76" y="0"/>
                  </a:moveTo>
                  <a:cubicBezTo>
                    <a:pt x="72" y="16"/>
                    <a:pt x="67" y="28"/>
                    <a:pt x="64" y="35"/>
                  </a:cubicBezTo>
                  <a:cubicBezTo>
                    <a:pt x="47" y="45"/>
                    <a:pt x="2" y="102"/>
                    <a:pt x="2" y="102"/>
                  </a:cubicBezTo>
                  <a:cubicBezTo>
                    <a:pt x="0" y="111"/>
                    <a:pt x="6" y="121"/>
                    <a:pt x="15" y="123"/>
                  </a:cubicBezTo>
                  <a:cubicBezTo>
                    <a:pt x="90" y="141"/>
                    <a:pt x="90" y="141"/>
                    <a:pt x="90" y="141"/>
                  </a:cubicBezTo>
                  <a:cubicBezTo>
                    <a:pt x="100" y="143"/>
                    <a:pt x="109" y="137"/>
                    <a:pt x="112" y="128"/>
                  </a:cubicBezTo>
                  <a:cubicBezTo>
                    <a:pt x="112" y="128"/>
                    <a:pt x="92" y="55"/>
                    <a:pt x="81" y="38"/>
                  </a:cubicBezTo>
                  <a:cubicBezTo>
                    <a:pt x="81" y="31"/>
                    <a:pt x="83" y="9"/>
                    <a:pt x="84" y="2"/>
                  </a:cubicBezTo>
                </a:path>
              </a:pathLst>
            </a:custGeom>
            <a:solidFill>
              <a:srgbClr val="FCE35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1" name="Google Shape;2011;gaf2e114a92_0_2872"/>
            <p:cNvSpPr/>
            <p:nvPr/>
          </p:nvSpPr>
          <p:spPr>
            <a:xfrm rot="5400000">
              <a:off x="-3213951" y="2235299"/>
              <a:ext cx="6451" cy="6451"/>
            </a:xfrm>
            <a:custGeom>
              <a:rect b="b" l="l" r="r" t="t"/>
              <a:pathLst>
                <a:path extrusionOk="0" h="3" w="3">
                  <a:moveTo>
                    <a:pt x="3" y="2"/>
                  </a:moveTo>
                  <a:cubicBezTo>
                    <a:pt x="3" y="3"/>
                    <a:pt x="2" y="3"/>
                    <a:pt x="1" y="3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2" y="1"/>
                    <a:pt x="3" y="1"/>
                    <a:pt x="3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2" name="Google Shape;2012;gaf2e114a92_0_2872"/>
            <p:cNvSpPr/>
            <p:nvPr/>
          </p:nvSpPr>
          <p:spPr>
            <a:xfrm rot="5400000">
              <a:off x="-3218789" y="2240137"/>
              <a:ext cx="3225" cy="6451"/>
            </a:xfrm>
            <a:custGeom>
              <a:rect b="b" l="l" r="r" t="t"/>
              <a:pathLst>
                <a:path extrusionOk="0" h="3" w="2">
                  <a:moveTo>
                    <a:pt x="2" y="2"/>
                  </a:moveTo>
                  <a:cubicBezTo>
                    <a:pt x="2" y="3"/>
                    <a:pt x="1" y="3"/>
                    <a:pt x="1" y="3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0" y="1"/>
                    <a:pt x="1" y="0"/>
                    <a:pt x="1" y="0"/>
                  </a:cubicBezTo>
                  <a:cubicBezTo>
                    <a:pt x="2" y="0"/>
                    <a:pt x="2" y="1"/>
                    <a:pt x="2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3" name="Google Shape;2013;gaf2e114a92_0_2872"/>
            <p:cNvSpPr/>
            <p:nvPr/>
          </p:nvSpPr>
          <p:spPr>
            <a:xfrm rot="5400000">
              <a:off x="-3247817" y="2217560"/>
              <a:ext cx="19352" cy="54829"/>
            </a:xfrm>
            <a:custGeom>
              <a:rect b="b" l="l" r="r" t="t"/>
              <a:pathLst>
                <a:path extrusionOk="0" h="30" w="11">
                  <a:moveTo>
                    <a:pt x="2" y="0"/>
                  </a:moveTo>
                  <a:cubicBezTo>
                    <a:pt x="2" y="0"/>
                    <a:pt x="9" y="4"/>
                    <a:pt x="0" y="30"/>
                  </a:cubicBezTo>
                  <a:cubicBezTo>
                    <a:pt x="0" y="30"/>
                    <a:pt x="11" y="3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4" name="Google Shape;2014;gaf2e114a92_0_2872"/>
            <p:cNvSpPr/>
            <p:nvPr/>
          </p:nvSpPr>
          <p:spPr>
            <a:xfrm rot="5400000">
              <a:off x="-3462296" y="2157893"/>
              <a:ext cx="199966" cy="77406"/>
            </a:xfrm>
            <a:custGeom>
              <a:rect b="b" l="l" r="r" t="t"/>
              <a:pathLst>
                <a:path extrusionOk="0" h="42" w="106">
                  <a:moveTo>
                    <a:pt x="105" y="29"/>
                  </a:moveTo>
                  <a:cubicBezTo>
                    <a:pt x="101" y="42"/>
                    <a:pt x="80" y="33"/>
                    <a:pt x="51" y="27"/>
                  </a:cubicBezTo>
                  <a:cubicBezTo>
                    <a:pt x="23" y="20"/>
                    <a:pt x="0" y="16"/>
                    <a:pt x="2" y="5"/>
                  </a:cubicBezTo>
                  <a:cubicBezTo>
                    <a:pt x="3" y="0"/>
                    <a:pt x="27" y="1"/>
                    <a:pt x="56" y="8"/>
                  </a:cubicBezTo>
                  <a:cubicBezTo>
                    <a:pt x="84" y="14"/>
                    <a:pt x="106" y="24"/>
                    <a:pt x="105" y="29"/>
                  </a:cubicBezTo>
                  <a:close/>
                </a:path>
              </a:pathLst>
            </a:custGeom>
            <a:solidFill>
              <a:srgbClr val="F8CF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5" name="Google Shape;2015;gaf2e114a92_0_2872"/>
            <p:cNvSpPr/>
            <p:nvPr/>
          </p:nvSpPr>
          <p:spPr>
            <a:xfrm rot="5400000">
              <a:off x="-3392953" y="2146605"/>
              <a:ext cx="151587" cy="58055"/>
            </a:xfrm>
            <a:custGeom>
              <a:rect b="b" l="l" r="r" t="t"/>
              <a:pathLst>
                <a:path extrusionOk="0" h="30" w="80">
                  <a:moveTo>
                    <a:pt x="0" y="18"/>
                  </a:moveTo>
                  <a:cubicBezTo>
                    <a:pt x="19" y="0"/>
                    <a:pt x="80" y="30"/>
                    <a:pt x="80" y="30"/>
                  </a:cubicBezTo>
                  <a:cubicBezTo>
                    <a:pt x="6" y="9"/>
                    <a:pt x="0" y="22"/>
                    <a:pt x="0" y="22"/>
                  </a:cubicBezTo>
                </a:path>
              </a:pathLst>
            </a:custGeom>
            <a:solidFill>
              <a:srgbClr val="FBEDA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6" name="Google Shape;2016;gaf2e114a92_0_2872"/>
            <p:cNvSpPr/>
            <p:nvPr/>
          </p:nvSpPr>
          <p:spPr>
            <a:xfrm rot="5400000">
              <a:off x="-3368764" y="2138541"/>
              <a:ext cx="106434" cy="29027"/>
            </a:xfrm>
            <a:custGeom>
              <a:rect b="b" l="l" r="r" t="t"/>
              <a:pathLst>
                <a:path extrusionOk="0" h="16" w="56">
                  <a:moveTo>
                    <a:pt x="0" y="13"/>
                  </a:moveTo>
                  <a:cubicBezTo>
                    <a:pt x="0" y="13"/>
                    <a:pt x="18" y="3"/>
                    <a:pt x="56" y="16"/>
                  </a:cubicBezTo>
                  <a:cubicBezTo>
                    <a:pt x="56" y="16"/>
                    <a:pt x="15" y="0"/>
                    <a:pt x="0" y="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7" name="Google Shape;2017;gaf2e114a92_0_2872"/>
            <p:cNvSpPr/>
            <p:nvPr/>
          </p:nvSpPr>
          <p:spPr>
            <a:xfrm rot="5400000">
              <a:off x="-3299421" y="2104676"/>
              <a:ext cx="122560" cy="138686"/>
            </a:xfrm>
            <a:custGeom>
              <a:rect b="b" l="l" r="r" t="t"/>
              <a:pathLst>
                <a:path extrusionOk="0" h="75" w="65">
                  <a:moveTo>
                    <a:pt x="59" y="4"/>
                  </a:moveTo>
                  <a:cubicBezTo>
                    <a:pt x="56" y="15"/>
                    <a:pt x="50" y="22"/>
                    <a:pt x="41" y="29"/>
                  </a:cubicBezTo>
                  <a:cubicBezTo>
                    <a:pt x="32" y="36"/>
                    <a:pt x="25" y="44"/>
                    <a:pt x="18" y="52"/>
                  </a:cubicBezTo>
                  <a:cubicBezTo>
                    <a:pt x="14" y="56"/>
                    <a:pt x="11" y="60"/>
                    <a:pt x="7" y="65"/>
                  </a:cubicBezTo>
                  <a:cubicBezTo>
                    <a:pt x="6" y="66"/>
                    <a:pt x="0" y="71"/>
                    <a:pt x="1" y="73"/>
                  </a:cubicBezTo>
                  <a:cubicBezTo>
                    <a:pt x="2" y="75"/>
                    <a:pt x="7" y="73"/>
                    <a:pt x="9" y="73"/>
                  </a:cubicBezTo>
                  <a:cubicBezTo>
                    <a:pt x="13" y="72"/>
                    <a:pt x="16" y="71"/>
                    <a:pt x="20" y="72"/>
                  </a:cubicBezTo>
                  <a:cubicBezTo>
                    <a:pt x="28" y="73"/>
                    <a:pt x="34" y="73"/>
                    <a:pt x="38" y="66"/>
                  </a:cubicBezTo>
                  <a:cubicBezTo>
                    <a:pt x="40" y="63"/>
                    <a:pt x="40" y="60"/>
                    <a:pt x="42" y="57"/>
                  </a:cubicBezTo>
                  <a:cubicBezTo>
                    <a:pt x="43" y="54"/>
                    <a:pt x="44" y="52"/>
                    <a:pt x="46" y="49"/>
                  </a:cubicBezTo>
                  <a:cubicBezTo>
                    <a:pt x="48" y="44"/>
                    <a:pt x="50" y="39"/>
                    <a:pt x="53" y="34"/>
                  </a:cubicBezTo>
                  <a:cubicBezTo>
                    <a:pt x="57" y="28"/>
                    <a:pt x="59" y="21"/>
                    <a:pt x="62" y="14"/>
                  </a:cubicBezTo>
                  <a:cubicBezTo>
                    <a:pt x="63" y="12"/>
                    <a:pt x="65" y="6"/>
                    <a:pt x="65" y="3"/>
                  </a:cubicBezTo>
                  <a:cubicBezTo>
                    <a:pt x="64" y="0"/>
                    <a:pt x="58" y="2"/>
                    <a:pt x="59" y="4"/>
                  </a:cubicBezTo>
                </a:path>
              </a:pathLst>
            </a:custGeom>
            <a:solidFill>
              <a:srgbClr val="F6D75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8" name="Google Shape;2018;gaf2e114a92_0_2872"/>
            <p:cNvSpPr/>
            <p:nvPr/>
          </p:nvSpPr>
          <p:spPr>
            <a:xfrm rot="5400000">
              <a:off x="-3349412" y="2122415"/>
              <a:ext cx="22577" cy="16126"/>
            </a:xfrm>
            <a:custGeom>
              <a:rect b="b" l="l" r="r" t="t"/>
              <a:pathLst>
                <a:path extrusionOk="0" h="7" w="12">
                  <a:moveTo>
                    <a:pt x="12" y="5"/>
                  </a:moveTo>
                  <a:cubicBezTo>
                    <a:pt x="12" y="6"/>
                    <a:pt x="9" y="7"/>
                    <a:pt x="6" y="6"/>
                  </a:cubicBezTo>
                  <a:cubicBezTo>
                    <a:pt x="2" y="6"/>
                    <a:pt x="0" y="4"/>
                    <a:pt x="0" y="2"/>
                  </a:cubicBezTo>
                  <a:cubicBezTo>
                    <a:pt x="1" y="0"/>
                    <a:pt x="4" y="0"/>
                    <a:pt x="7" y="0"/>
                  </a:cubicBezTo>
                  <a:cubicBezTo>
                    <a:pt x="10" y="1"/>
                    <a:pt x="12" y="3"/>
                    <a:pt x="12" y="5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9" name="Google Shape;2019;gaf2e114a92_0_2872"/>
            <p:cNvSpPr/>
            <p:nvPr/>
          </p:nvSpPr>
          <p:spPr>
            <a:xfrm rot="5400000">
              <a:off x="-3363926" y="2149830"/>
              <a:ext cx="19352" cy="9676"/>
            </a:xfrm>
            <a:custGeom>
              <a:rect b="b" l="l" r="r" t="t"/>
              <a:pathLst>
                <a:path extrusionOk="0" h="5" w="11">
                  <a:moveTo>
                    <a:pt x="11" y="4"/>
                  </a:moveTo>
                  <a:cubicBezTo>
                    <a:pt x="11" y="5"/>
                    <a:pt x="8" y="5"/>
                    <a:pt x="5" y="5"/>
                  </a:cubicBezTo>
                  <a:cubicBezTo>
                    <a:pt x="2" y="4"/>
                    <a:pt x="0" y="3"/>
                    <a:pt x="0" y="1"/>
                  </a:cubicBezTo>
                  <a:cubicBezTo>
                    <a:pt x="1" y="0"/>
                    <a:pt x="3" y="0"/>
                    <a:pt x="6" y="0"/>
                  </a:cubicBezTo>
                  <a:cubicBezTo>
                    <a:pt x="9" y="1"/>
                    <a:pt x="11" y="3"/>
                    <a:pt x="11" y="4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0" name="Google Shape;2020;gaf2e114a92_0_2872"/>
            <p:cNvSpPr/>
            <p:nvPr/>
          </p:nvSpPr>
          <p:spPr>
            <a:xfrm rot="5400000">
              <a:off x="-3391341" y="2264327"/>
              <a:ext cx="19352" cy="6451"/>
            </a:xfrm>
            <a:custGeom>
              <a:rect b="b" l="l" r="r" t="t"/>
              <a:pathLst>
                <a:path extrusionOk="0" h="5" w="11">
                  <a:moveTo>
                    <a:pt x="10" y="4"/>
                  </a:moveTo>
                  <a:cubicBezTo>
                    <a:pt x="10" y="5"/>
                    <a:pt x="7" y="5"/>
                    <a:pt x="5" y="5"/>
                  </a:cubicBezTo>
                  <a:cubicBezTo>
                    <a:pt x="2" y="4"/>
                    <a:pt x="0" y="3"/>
                    <a:pt x="0" y="1"/>
                  </a:cubicBezTo>
                  <a:cubicBezTo>
                    <a:pt x="0" y="0"/>
                    <a:pt x="3" y="0"/>
                    <a:pt x="6" y="0"/>
                  </a:cubicBezTo>
                  <a:cubicBezTo>
                    <a:pt x="8" y="1"/>
                    <a:pt x="11" y="3"/>
                    <a:pt x="10" y="4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1" name="Google Shape;2021;gaf2e114a92_0_2872"/>
            <p:cNvSpPr/>
            <p:nvPr/>
          </p:nvSpPr>
          <p:spPr>
            <a:xfrm rot="5400000">
              <a:off x="-3386503" y="2236912"/>
              <a:ext cx="19352" cy="9676"/>
            </a:xfrm>
            <a:custGeom>
              <a:rect b="b" l="l" r="r" t="t"/>
              <a:pathLst>
                <a:path extrusionOk="0" h="5" w="10">
                  <a:moveTo>
                    <a:pt x="10" y="4"/>
                  </a:moveTo>
                  <a:cubicBezTo>
                    <a:pt x="10" y="5"/>
                    <a:pt x="7" y="5"/>
                    <a:pt x="5" y="5"/>
                  </a:cubicBezTo>
                  <a:cubicBezTo>
                    <a:pt x="2" y="4"/>
                    <a:pt x="0" y="3"/>
                    <a:pt x="1" y="2"/>
                  </a:cubicBezTo>
                  <a:cubicBezTo>
                    <a:pt x="1" y="1"/>
                    <a:pt x="3" y="0"/>
                    <a:pt x="6" y="1"/>
                  </a:cubicBezTo>
                  <a:cubicBezTo>
                    <a:pt x="8" y="1"/>
                    <a:pt x="10" y="3"/>
                    <a:pt x="10" y="4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2" name="Google Shape;2022;gaf2e114a92_0_2872"/>
            <p:cNvSpPr/>
            <p:nvPr/>
          </p:nvSpPr>
          <p:spPr>
            <a:xfrm rot="5400000">
              <a:off x="-3359088" y="2161118"/>
              <a:ext cx="29027" cy="16126"/>
            </a:xfrm>
            <a:custGeom>
              <a:rect b="b" l="l" r="r" t="t"/>
              <a:pathLst>
                <a:path extrusionOk="0" h="9" w="15">
                  <a:moveTo>
                    <a:pt x="15" y="6"/>
                  </a:moveTo>
                  <a:cubicBezTo>
                    <a:pt x="14" y="8"/>
                    <a:pt x="11" y="9"/>
                    <a:pt x="7" y="8"/>
                  </a:cubicBezTo>
                  <a:cubicBezTo>
                    <a:pt x="3" y="7"/>
                    <a:pt x="0" y="4"/>
                    <a:pt x="0" y="2"/>
                  </a:cubicBezTo>
                  <a:cubicBezTo>
                    <a:pt x="1" y="0"/>
                    <a:pt x="4" y="0"/>
                    <a:pt x="8" y="0"/>
                  </a:cubicBezTo>
                  <a:cubicBezTo>
                    <a:pt x="12" y="1"/>
                    <a:pt x="15" y="4"/>
                    <a:pt x="15" y="6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3" name="Google Shape;2023;gaf2e114a92_0_2872"/>
            <p:cNvSpPr/>
            <p:nvPr/>
          </p:nvSpPr>
          <p:spPr>
            <a:xfrm rot="5400000">
              <a:off x="-3380052" y="2194983"/>
              <a:ext cx="29027" cy="12901"/>
            </a:xfrm>
            <a:custGeom>
              <a:rect b="b" l="l" r="r" t="t"/>
              <a:pathLst>
                <a:path extrusionOk="0" h="8" w="15">
                  <a:moveTo>
                    <a:pt x="15" y="5"/>
                  </a:moveTo>
                  <a:cubicBezTo>
                    <a:pt x="14" y="7"/>
                    <a:pt x="11" y="8"/>
                    <a:pt x="7" y="7"/>
                  </a:cubicBezTo>
                  <a:cubicBezTo>
                    <a:pt x="3" y="6"/>
                    <a:pt x="0" y="4"/>
                    <a:pt x="1" y="2"/>
                  </a:cubicBezTo>
                  <a:cubicBezTo>
                    <a:pt x="1" y="0"/>
                    <a:pt x="4" y="0"/>
                    <a:pt x="8" y="1"/>
                  </a:cubicBezTo>
                  <a:cubicBezTo>
                    <a:pt x="12" y="2"/>
                    <a:pt x="15" y="4"/>
                    <a:pt x="15" y="5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4" name="Google Shape;2024;gaf2e114a92_0_2872"/>
            <p:cNvSpPr/>
            <p:nvPr/>
          </p:nvSpPr>
          <p:spPr>
            <a:xfrm rot="5400000">
              <a:off x="-3363926" y="2201434"/>
              <a:ext cx="29027" cy="19352"/>
            </a:xfrm>
            <a:custGeom>
              <a:rect b="b" l="l" r="r" t="t"/>
              <a:pathLst>
                <a:path extrusionOk="0" h="9" w="16">
                  <a:moveTo>
                    <a:pt x="16" y="6"/>
                  </a:moveTo>
                  <a:cubicBezTo>
                    <a:pt x="16" y="8"/>
                    <a:pt x="12" y="9"/>
                    <a:pt x="7" y="7"/>
                  </a:cubicBezTo>
                  <a:cubicBezTo>
                    <a:pt x="3" y="6"/>
                    <a:pt x="0" y="4"/>
                    <a:pt x="0" y="2"/>
                  </a:cubicBezTo>
                  <a:cubicBezTo>
                    <a:pt x="1" y="0"/>
                    <a:pt x="4" y="0"/>
                    <a:pt x="9" y="1"/>
                  </a:cubicBezTo>
                  <a:cubicBezTo>
                    <a:pt x="13" y="2"/>
                    <a:pt x="16" y="4"/>
                    <a:pt x="16" y="6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5" name="Google Shape;2025;gaf2e114a92_0_2872"/>
            <p:cNvSpPr/>
            <p:nvPr/>
          </p:nvSpPr>
          <p:spPr>
            <a:xfrm rot="5400000">
              <a:off x="-3376827" y="2236912"/>
              <a:ext cx="29027" cy="12901"/>
            </a:xfrm>
            <a:custGeom>
              <a:rect b="b" l="l" r="r" t="t"/>
              <a:pathLst>
                <a:path extrusionOk="0" h="8" w="15">
                  <a:moveTo>
                    <a:pt x="15" y="5"/>
                  </a:moveTo>
                  <a:cubicBezTo>
                    <a:pt x="14" y="7"/>
                    <a:pt x="11" y="8"/>
                    <a:pt x="7" y="7"/>
                  </a:cubicBezTo>
                  <a:cubicBezTo>
                    <a:pt x="3" y="6"/>
                    <a:pt x="0" y="4"/>
                    <a:pt x="0" y="2"/>
                  </a:cubicBezTo>
                  <a:cubicBezTo>
                    <a:pt x="1" y="0"/>
                    <a:pt x="4" y="0"/>
                    <a:pt x="8" y="1"/>
                  </a:cubicBezTo>
                  <a:cubicBezTo>
                    <a:pt x="12" y="2"/>
                    <a:pt x="15" y="4"/>
                    <a:pt x="15" y="5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6" name="Google Shape;2026;gaf2e114a92_0_2872"/>
            <p:cNvSpPr/>
            <p:nvPr/>
          </p:nvSpPr>
          <p:spPr>
            <a:xfrm rot="5400000">
              <a:off x="-3292970" y="2124028"/>
              <a:ext cx="93533" cy="96758"/>
            </a:xfrm>
            <a:custGeom>
              <a:rect b="b" l="l" r="r" t="t"/>
              <a:pathLst>
                <a:path extrusionOk="0" h="52" w="49">
                  <a:moveTo>
                    <a:pt x="49" y="0"/>
                  </a:moveTo>
                  <a:cubicBezTo>
                    <a:pt x="49" y="0"/>
                    <a:pt x="12" y="29"/>
                    <a:pt x="0" y="52"/>
                  </a:cubicBezTo>
                  <a:cubicBezTo>
                    <a:pt x="0" y="52"/>
                    <a:pt x="24" y="25"/>
                    <a:pt x="49" y="0"/>
                  </a:cubicBezTo>
                  <a:close/>
                </a:path>
              </a:pathLst>
            </a:custGeom>
            <a:solidFill>
              <a:srgbClr val="F3CB5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7" name="Google Shape;2027;gaf2e114a92_0_2872"/>
            <p:cNvSpPr/>
            <p:nvPr/>
          </p:nvSpPr>
          <p:spPr>
            <a:xfrm rot="5400000">
              <a:off x="-3341349" y="2914217"/>
              <a:ext cx="212867" cy="267697"/>
            </a:xfrm>
            <a:custGeom>
              <a:rect b="b" l="l" r="r" t="t"/>
              <a:pathLst>
                <a:path extrusionOk="0" h="141" w="113">
                  <a:moveTo>
                    <a:pt x="70" y="0"/>
                  </a:moveTo>
                  <a:cubicBezTo>
                    <a:pt x="68" y="16"/>
                    <a:pt x="63" y="28"/>
                    <a:pt x="60" y="35"/>
                  </a:cubicBezTo>
                  <a:cubicBezTo>
                    <a:pt x="44" y="47"/>
                    <a:pt x="2" y="106"/>
                    <a:pt x="2" y="106"/>
                  </a:cubicBezTo>
                  <a:cubicBezTo>
                    <a:pt x="0" y="115"/>
                    <a:pt x="7" y="125"/>
                    <a:pt x="16" y="126"/>
                  </a:cubicBezTo>
                  <a:cubicBezTo>
                    <a:pt x="92" y="140"/>
                    <a:pt x="92" y="140"/>
                    <a:pt x="92" y="140"/>
                  </a:cubicBezTo>
                  <a:cubicBezTo>
                    <a:pt x="102" y="141"/>
                    <a:pt x="111" y="135"/>
                    <a:pt x="113" y="125"/>
                  </a:cubicBezTo>
                  <a:cubicBezTo>
                    <a:pt x="113" y="125"/>
                    <a:pt x="89" y="54"/>
                    <a:pt x="77" y="38"/>
                  </a:cubicBezTo>
                  <a:cubicBezTo>
                    <a:pt x="77" y="30"/>
                    <a:pt x="75" y="21"/>
                    <a:pt x="78" y="0"/>
                  </a:cubicBezTo>
                </a:path>
              </a:pathLst>
            </a:custGeom>
            <a:solidFill>
              <a:srgbClr val="FCE35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8" name="Google Shape;2028;gaf2e114a92_0_2872"/>
            <p:cNvSpPr/>
            <p:nvPr/>
          </p:nvSpPr>
          <p:spPr>
            <a:xfrm rot="5400000">
              <a:off x="-3186537" y="3078705"/>
              <a:ext cx="6451" cy="3225"/>
            </a:xfrm>
            <a:custGeom>
              <a:rect b="b" l="l" r="r" t="t"/>
              <a:pathLst>
                <a:path extrusionOk="0" h="3" w="4">
                  <a:moveTo>
                    <a:pt x="4" y="2"/>
                  </a:moveTo>
                  <a:cubicBezTo>
                    <a:pt x="3" y="2"/>
                    <a:pt x="3" y="3"/>
                    <a:pt x="2" y="3"/>
                  </a:cubicBezTo>
                  <a:cubicBezTo>
                    <a:pt x="1" y="2"/>
                    <a:pt x="0" y="2"/>
                    <a:pt x="0" y="1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9" name="Google Shape;2029;gaf2e114a92_0_2872"/>
            <p:cNvSpPr/>
            <p:nvPr/>
          </p:nvSpPr>
          <p:spPr>
            <a:xfrm rot="5400000">
              <a:off x="-3192987" y="3081930"/>
              <a:ext cx="3225" cy="6451"/>
            </a:xfrm>
            <a:custGeom>
              <a:rect b="b" l="l" r="r" t="t"/>
              <a:pathLst>
                <a:path extrusionOk="0" h="3" w="2">
                  <a:moveTo>
                    <a:pt x="2" y="1"/>
                  </a:moveTo>
                  <a:cubicBezTo>
                    <a:pt x="2" y="2"/>
                    <a:pt x="1" y="3"/>
                    <a:pt x="1" y="3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2" y="0"/>
                    <a:pt x="2" y="1"/>
                    <a:pt x="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30" name="Google Shape;2030;gaf2e114a92_0_2872"/>
            <p:cNvSpPr/>
            <p:nvPr/>
          </p:nvSpPr>
          <p:spPr>
            <a:xfrm rot="5400000">
              <a:off x="-3218789" y="3059354"/>
              <a:ext cx="16126" cy="58055"/>
            </a:xfrm>
            <a:custGeom>
              <a:rect b="b" l="l" r="r" t="t"/>
              <a:pathLst>
                <a:path extrusionOk="0" h="30" w="9">
                  <a:moveTo>
                    <a:pt x="0" y="0"/>
                  </a:moveTo>
                  <a:cubicBezTo>
                    <a:pt x="0" y="0"/>
                    <a:pt x="6" y="3"/>
                    <a:pt x="0" y="30"/>
                  </a:cubicBezTo>
                  <a:cubicBezTo>
                    <a:pt x="0" y="30"/>
                    <a:pt x="9" y="2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31" name="Google Shape;2031;gaf2e114a92_0_2872"/>
            <p:cNvSpPr/>
            <p:nvPr/>
          </p:nvSpPr>
          <p:spPr>
            <a:xfrm rot="5400000">
              <a:off x="-3436494" y="3012587"/>
              <a:ext cx="199966" cy="70956"/>
            </a:xfrm>
            <a:custGeom>
              <a:rect b="b" l="l" r="r" t="t"/>
              <a:pathLst>
                <a:path extrusionOk="0" h="37" w="107">
                  <a:moveTo>
                    <a:pt x="105" y="24"/>
                  </a:moveTo>
                  <a:cubicBezTo>
                    <a:pt x="102" y="37"/>
                    <a:pt x="80" y="29"/>
                    <a:pt x="52" y="24"/>
                  </a:cubicBezTo>
                  <a:cubicBezTo>
                    <a:pt x="23" y="20"/>
                    <a:pt x="0" y="17"/>
                    <a:pt x="2" y="6"/>
                  </a:cubicBezTo>
                  <a:cubicBezTo>
                    <a:pt x="2" y="1"/>
                    <a:pt x="27" y="0"/>
                    <a:pt x="55" y="5"/>
                  </a:cubicBezTo>
                  <a:cubicBezTo>
                    <a:pt x="84" y="10"/>
                    <a:pt x="107" y="19"/>
                    <a:pt x="105" y="24"/>
                  </a:cubicBezTo>
                  <a:close/>
                </a:path>
              </a:pathLst>
            </a:custGeom>
            <a:solidFill>
              <a:srgbClr val="F8CF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32" name="Google Shape;2032;gaf2e114a92_0_2872"/>
            <p:cNvSpPr/>
            <p:nvPr/>
          </p:nvSpPr>
          <p:spPr>
            <a:xfrm rot="5400000">
              <a:off x="-3367151" y="2998074"/>
              <a:ext cx="151587" cy="51604"/>
            </a:xfrm>
            <a:custGeom>
              <a:rect b="b" l="l" r="r" t="t"/>
              <a:pathLst>
                <a:path extrusionOk="0" h="27" w="81">
                  <a:moveTo>
                    <a:pt x="0" y="19"/>
                  </a:moveTo>
                  <a:cubicBezTo>
                    <a:pt x="18" y="0"/>
                    <a:pt x="81" y="27"/>
                    <a:pt x="81" y="27"/>
                  </a:cubicBezTo>
                  <a:cubicBezTo>
                    <a:pt x="5" y="10"/>
                    <a:pt x="0" y="24"/>
                    <a:pt x="0" y="24"/>
                  </a:cubicBezTo>
                </a:path>
              </a:pathLst>
            </a:custGeom>
            <a:solidFill>
              <a:srgbClr val="FBEDA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33" name="Google Shape;2033;gaf2e114a92_0_2872"/>
            <p:cNvSpPr/>
            <p:nvPr/>
          </p:nvSpPr>
          <p:spPr>
            <a:xfrm rot="5400000">
              <a:off x="-3344574" y="2991623"/>
              <a:ext cx="106434" cy="25802"/>
            </a:xfrm>
            <a:custGeom>
              <a:rect b="b" l="l" r="r" t="t"/>
              <a:pathLst>
                <a:path extrusionOk="0" h="14" w="56">
                  <a:moveTo>
                    <a:pt x="0" y="14"/>
                  </a:moveTo>
                  <a:cubicBezTo>
                    <a:pt x="0" y="14"/>
                    <a:pt x="16" y="3"/>
                    <a:pt x="56" y="14"/>
                  </a:cubicBezTo>
                  <a:cubicBezTo>
                    <a:pt x="56" y="14"/>
                    <a:pt x="13" y="0"/>
                    <a:pt x="0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34" name="Google Shape;2034;gaf2e114a92_0_2872"/>
            <p:cNvSpPr/>
            <p:nvPr/>
          </p:nvSpPr>
          <p:spPr>
            <a:xfrm rot="5400000">
              <a:off x="-3272006" y="2944857"/>
              <a:ext cx="116109" cy="148362"/>
            </a:xfrm>
            <a:custGeom>
              <a:rect b="b" l="l" r="r" t="t"/>
              <a:pathLst>
                <a:path extrusionOk="0" h="78" w="62">
                  <a:moveTo>
                    <a:pt x="56" y="4"/>
                  </a:moveTo>
                  <a:cubicBezTo>
                    <a:pt x="54" y="15"/>
                    <a:pt x="48" y="22"/>
                    <a:pt x="39" y="30"/>
                  </a:cubicBezTo>
                  <a:cubicBezTo>
                    <a:pt x="31" y="37"/>
                    <a:pt x="24" y="46"/>
                    <a:pt x="18" y="54"/>
                  </a:cubicBezTo>
                  <a:cubicBezTo>
                    <a:pt x="14" y="59"/>
                    <a:pt x="11" y="63"/>
                    <a:pt x="8" y="67"/>
                  </a:cubicBezTo>
                  <a:cubicBezTo>
                    <a:pt x="6" y="69"/>
                    <a:pt x="0" y="74"/>
                    <a:pt x="1" y="76"/>
                  </a:cubicBezTo>
                  <a:cubicBezTo>
                    <a:pt x="3" y="78"/>
                    <a:pt x="8" y="76"/>
                    <a:pt x="9" y="76"/>
                  </a:cubicBezTo>
                  <a:cubicBezTo>
                    <a:pt x="13" y="74"/>
                    <a:pt x="17" y="73"/>
                    <a:pt x="21" y="74"/>
                  </a:cubicBezTo>
                  <a:cubicBezTo>
                    <a:pt x="28" y="74"/>
                    <a:pt x="35" y="74"/>
                    <a:pt x="39" y="67"/>
                  </a:cubicBezTo>
                  <a:cubicBezTo>
                    <a:pt x="40" y="64"/>
                    <a:pt x="40" y="61"/>
                    <a:pt x="41" y="58"/>
                  </a:cubicBezTo>
                  <a:cubicBezTo>
                    <a:pt x="43" y="55"/>
                    <a:pt x="44" y="52"/>
                    <a:pt x="45" y="49"/>
                  </a:cubicBezTo>
                  <a:cubicBezTo>
                    <a:pt x="47" y="44"/>
                    <a:pt x="49" y="39"/>
                    <a:pt x="51" y="35"/>
                  </a:cubicBezTo>
                  <a:cubicBezTo>
                    <a:pt x="55" y="28"/>
                    <a:pt x="57" y="21"/>
                    <a:pt x="59" y="14"/>
                  </a:cubicBezTo>
                  <a:cubicBezTo>
                    <a:pt x="60" y="11"/>
                    <a:pt x="62" y="5"/>
                    <a:pt x="61" y="3"/>
                  </a:cubicBezTo>
                  <a:cubicBezTo>
                    <a:pt x="60" y="0"/>
                    <a:pt x="55" y="2"/>
                    <a:pt x="56" y="4"/>
                  </a:cubicBezTo>
                </a:path>
              </a:pathLst>
            </a:custGeom>
            <a:solidFill>
              <a:srgbClr val="F6D75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35" name="Google Shape;2035;gaf2e114a92_0_2872"/>
            <p:cNvSpPr/>
            <p:nvPr/>
          </p:nvSpPr>
          <p:spPr>
            <a:xfrm rot="5400000">
              <a:off x="-3328448" y="2972272"/>
              <a:ext cx="22577" cy="12901"/>
            </a:xfrm>
            <a:custGeom>
              <a:rect b="b" l="l" r="r" t="t"/>
              <a:pathLst>
                <a:path extrusionOk="0" h="7" w="12">
                  <a:moveTo>
                    <a:pt x="12" y="4"/>
                  </a:moveTo>
                  <a:cubicBezTo>
                    <a:pt x="11" y="6"/>
                    <a:pt x="9" y="7"/>
                    <a:pt x="5" y="6"/>
                  </a:cubicBezTo>
                  <a:cubicBezTo>
                    <a:pt x="2" y="5"/>
                    <a:pt x="0" y="4"/>
                    <a:pt x="0" y="2"/>
                  </a:cubicBezTo>
                  <a:cubicBezTo>
                    <a:pt x="0" y="0"/>
                    <a:pt x="3" y="0"/>
                    <a:pt x="6" y="0"/>
                  </a:cubicBezTo>
                  <a:cubicBezTo>
                    <a:pt x="10" y="1"/>
                    <a:pt x="12" y="2"/>
                    <a:pt x="12" y="4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36" name="Google Shape;2036;gaf2e114a92_0_2872"/>
            <p:cNvSpPr/>
            <p:nvPr/>
          </p:nvSpPr>
          <p:spPr>
            <a:xfrm rot="5400000">
              <a:off x="-3342962" y="2999686"/>
              <a:ext cx="22577" cy="9676"/>
            </a:xfrm>
            <a:custGeom>
              <a:rect b="b" l="l" r="r" t="t"/>
              <a:pathLst>
                <a:path extrusionOk="0" h="5" w="11">
                  <a:moveTo>
                    <a:pt x="11" y="3"/>
                  </a:moveTo>
                  <a:cubicBezTo>
                    <a:pt x="11" y="5"/>
                    <a:pt x="8" y="5"/>
                    <a:pt x="5" y="5"/>
                  </a:cubicBezTo>
                  <a:cubicBezTo>
                    <a:pt x="2" y="4"/>
                    <a:pt x="0" y="3"/>
                    <a:pt x="1" y="2"/>
                  </a:cubicBezTo>
                  <a:cubicBezTo>
                    <a:pt x="1" y="0"/>
                    <a:pt x="3" y="0"/>
                    <a:pt x="6" y="0"/>
                  </a:cubicBezTo>
                  <a:cubicBezTo>
                    <a:pt x="9" y="1"/>
                    <a:pt x="11" y="2"/>
                    <a:pt x="11" y="3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37" name="Google Shape;2037;gaf2e114a92_0_2872"/>
            <p:cNvSpPr/>
            <p:nvPr/>
          </p:nvSpPr>
          <p:spPr>
            <a:xfrm rot="5400000">
              <a:off x="-3363926" y="3110958"/>
              <a:ext cx="22577" cy="12901"/>
            </a:xfrm>
            <a:custGeom>
              <a:rect b="b" l="l" r="r" t="t"/>
              <a:pathLst>
                <a:path extrusionOk="0" h="6" w="11">
                  <a:moveTo>
                    <a:pt x="11" y="4"/>
                  </a:moveTo>
                  <a:cubicBezTo>
                    <a:pt x="11" y="5"/>
                    <a:pt x="8" y="6"/>
                    <a:pt x="6" y="5"/>
                  </a:cubicBezTo>
                  <a:cubicBezTo>
                    <a:pt x="3" y="5"/>
                    <a:pt x="0" y="4"/>
                    <a:pt x="1" y="2"/>
                  </a:cubicBezTo>
                  <a:cubicBezTo>
                    <a:pt x="1" y="1"/>
                    <a:pt x="3" y="0"/>
                    <a:pt x="6" y="1"/>
                  </a:cubicBezTo>
                  <a:cubicBezTo>
                    <a:pt x="9" y="1"/>
                    <a:pt x="11" y="3"/>
                    <a:pt x="11" y="4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38" name="Google Shape;2038;gaf2e114a92_0_2872"/>
            <p:cNvSpPr/>
            <p:nvPr/>
          </p:nvSpPr>
          <p:spPr>
            <a:xfrm rot="5400000">
              <a:off x="-3360701" y="3088381"/>
              <a:ext cx="19352" cy="9676"/>
            </a:xfrm>
            <a:custGeom>
              <a:rect b="b" l="l" r="r" t="t"/>
              <a:pathLst>
                <a:path extrusionOk="0" h="5" w="10">
                  <a:moveTo>
                    <a:pt x="10" y="3"/>
                  </a:moveTo>
                  <a:cubicBezTo>
                    <a:pt x="9" y="4"/>
                    <a:pt x="7" y="5"/>
                    <a:pt x="5" y="4"/>
                  </a:cubicBezTo>
                  <a:cubicBezTo>
                    <a:pt x="2" y="4"/>
                    <a:pt x="0" y="2"/>
                    <a:pt x="0" y="1"/>
                  </a:cubicBezTo>
                  <a:cubicBezTo>
                    <a:pt x="0" y="0"/>
                    <a:pt x="3" y="0"/>
                    <a:pt x="5" y="0"/>
                  </a:cubicBezTo>
                  <a:cubicBezTo>
                    <a:pt x="8" y="1"/>
                    <a:pt x="10" y="2"/>
                    <a:pt x="10" y="3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39" name="Google Shape;2039;gaf2e114a92_0_2872"/>
            <p:cNvSpPr/>
            <p:nvPr/>
          </p:nvSpPr>
          <p:spPr>
            <a:xfrm rot="5400000">
              <a:off x="-3333286" y="3012587"/>
              <a:ext cx="29027" cy="16126"/>
            </a:xfrm>
            <a:custGeom>
              <a:rect b="b" l="l" r="r" t="t"/>
              <a:pathLst>
                <a:path extrusionOk="0" h="9" w="15">
                  <a:moveTo>
                    <a:pt x="15" y="6"/>
                  </a:moveTo>
                  <a:cubicBezTo>
                    <a:pt x="14" y="8"/>
                    <a:pt x="11" y="9"/>
                    <a:pt x="7" y="8"/>
                  </a:cubicBezTo>
                  <a:cubicBezTo>
                    <a:pt x="3" y="8"/>
                    <a:pt x="0" y="5"/>
                    <a:pt x="0" y="3"/>
                  </a:cubicBezTo>
                  <a:cubicBezTo>
                    <a:pt x="0" y="1"/>
                    <a:pt x="4" y="0"/>
                    <a:pt x="8" y="1"/>
                  </a:cubicBezTo>
                  <a:cubicBezTo>
                    <a:pt x="12" y="2"/>
                    <a:pt x="15" y="4"/>
                    <a:pt x="15" y="6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40" name="Google Shape;2040;gaf2e114a92_0_2872"/>
            <p:cNvSpPr/>
            <p:nvPr/>
          </p:nvSpPr>
          <p:spPr>
            <a:xfrm rot="5400000">
              <a:off x="-3352638" y="3044840"/>
              <a:ext cx="29027" cy="16126"/>
            </a:xfrm>
            <a:custGeom>
              <a:rect b="b" l="l" r="r" t="t"/>
              <a:pathLst>
                <a:path extrusionOk="0" h="8" w="15">
                  <a:moveTo>
                    <a:pt x="14" y="5"/>
                  </a:moveTo>
                  <a:cubicBezTo>
                    <a:pt x="14" y="7"/>
                    <a:pt x="11" y="8"/>
                    <a:pt x="7" y="7"/>
                  </a:cubicBezTo>
                  <a:cubicBezTo>
                    <a:pt x="3" y="7"/>
                    <a:pt x="0" y="5"/>
                    <a:pt x="0" y="3"/>
                  </a:cubicBezTo>
                  <a:cubicBezTo>
                    <a:pt x="0" y="1"/>
                    <a:pt x="4" y="0"/>
                    <a:pt x="8" y="1"/>
                  </a:cubicBezTo>
                  <a:cubicBezTo>
                    <a:pt x="12" y="2"/>
                    <a:pt x="15" y="4"/>
                    <a:pt x="14" y="5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41" name="Google Shape;2041;gaf2e114a92_0_2872"/>
            <p:cNvSpPr/>
            <p:nvPr/>
          </p:nvSpPr>
          <p:spPr>
            <a:xfrm rot="5400000">
              <a:off x="-3336511" y="3051290"/>
              <a:ext cx="29027" cy="16126"/>
            </a:xfrm>
            <a:custGeom>
              <a:rect b="b" l="l" r="r" t="t"/>
              <a:pathLst>
                <a:path extrusionOk="0" h="9" w="16">
                  <a:moveTo>
                    <a:pt x="16" y="6"/>
                  </a:moveTo>
                  <a:cubicBezTo>
                    <a:pt x="16" y="8"/>
                    <a:pt x="12" y="9"/>
                    <a:pt x="7" y="8"/>
                  </a:cubicBezTo>
                  <a:cubicBezTo>
                    <a:pt x="3" y="7"/>
                    <a:pt x="0" y="5"/>
                    <a:pt x="0" y="3"/>
                  </a:cubicBezTo>
                  <a:cubicBezTo>
                    <a:pt x="0" y="1"/>
                    <a:pt x="4" y="0"/>
                    <a:pt x="9" y="1"/>
                  </a:cubicBezTo>
                  <a:cubicBezTo>
                    <a:pt x="13" y="2"/>
                    <a:pt x="16" y="4"/>
                    <a:pt x="16" y="6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42" name="Google Shape;2042;gaf2e114a92_0_2872"/>
            <p:cNvSpPr/>
            <p:nvPr/>
          </p:nvSpPr>
          <p:spPr>
            <a:xfrm rot="5400000">
              <a:off x="-3346187" y="3086768"/>
              <a:ext cx="25802" cy="12901"/>
            </a:xfrm>
            <a:custGeom>
              <a:rect b="b" l="l" r="r" t="t"/>
              <a:pathLst>
                <a:path extrusionOk="0" h="8" w="15">
                  <a:moveTo>
                    <a:pt x="15" y="5"/>
                  </a:moveTo>
                  <a:cubicBezTo>
                    <a:pt x="15" y="7"/>
                    <a:pt x="11" y="8"/>
                    <a:pt x="7" y="7"/>
                  </a:cubicBezTo>
                  <a:cubicBezTo>
                    <a:pt x="3" y="6"/>
                    <a:pt x="0" y="4"/>
                    <a:pt x="0" y="3"/>
                  </a:cubicBezTo>
                  <a:cubicBezTo>
                    <a:pt x="1" y="1"/>
                    <a:pt x="4" y="0"/>
                    <a:pt x="8" y="1"/>
                  </a:cubicBezTo>
                  <a:cubicBezTo>
                    <a:pt x="12" y="2"/>
                    <a:pt x="15" y="4"/>
                    <a:pt x="15" y="5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43" name="Google Shape;2043;gaf2e114a92_0_2872"/>
            <p:cNvSpPr/>
            <p:nvPr/>
          </p:nvSpPr>
          <p:spPr>
            <a:xfrm rot="5400000">
              <a:off x="-3267168" y="2965821"/>
              <a:ext cx="87082" cy="103208"/>
            </a:xfrm>
            <a:custGeom>
              <a:rect b="b" l="l" r="r" t="t"/>
              <a:pathLst>
                <a:path extrusionOk="0" h="54" w="45">
                  <a:moveTo>
                    <a:pt x="45" y="0"/>
                  </a:moveTo>
                  <a:cubicBezTo>
                    <a:pt x="45" y="0"/>
                    <a:pt x="10" y="31"/>
                    <a:pt x="0" y="54"/>
                  </a:cubicBezTo>
                  <a:cubicBezTo>
                    <a:pt x="0" y="54"/>
                    <a:pt x="22" y="25"/>
                    <a:pt x="45" y="0"/>
                  </a:cubicBezTo>
                  <a:close/>
                </a:path>
              </a:pathLst>
            </a:custGeom>
            <a:solidFill>
              <a:srgbClr val="F3CB5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44" name="Google Shape;2044;gaf2e114a92_0_2872"/>
            <p:cNvSpPr/>
            <p:nvPr/>
          </p:nvSpPr>
          <p:spPr>
            <a:xfrm rot="5400000">
              <a:off x="-3363926" y="3443160"/>
              <a:ext cx="203191" cy="270922"/>
            </a:xfrm>
            <a:custGeom>
              <a:rect b="b" l="l" r="r" t="t"/>
              <a:pathLst>
                <a:path extrusionOk="0" h="143" w="109">
                  <a:moveTo>
                    <a:pt x="6" y="1"/>
                  </a:moveTo>
                  <a:cubicBezTo>
                    <a:pt x="10" y="20"/>
                    <a:pt x="14" y="32"/>
                    <a:pt x="15" y="39"/>
                  </a:cubicBezTo>
                  <a:cubicBezTo>
                    <a:pt x="7" y="57"/>
                    <a:pt x="0" y="129"/>
                    <a:pt x="0" y="129"/>
                  </a:cubicBezTo>
                  <a:cubicBezTo>
                    <a:pt x="3" y="139"/>
                    <a:pt x="13" y="143"/>
                    <a:pt x="22" y="140"/>
                  </a:cubicBezTo>
                  <a:cubicBezTo>
                    <a:pt x="95" y="114"/>
                    <a:pt x="95" y="114"/>
                    <a:pt x="95" y="114"/>
                  </a:cubicBezTo>
                  <a:cubicBezTo>
                    <a:pt x="104" y="110"/>
                    <a:pt x="109" y="100"/>
                    <a:pt x="106" y="91"/>
                  </a:cubicBezTo>
                  <a:cubicBezTo>
                    <a:pt x="106" y="91"/>
                    <a:pt x="49" y="41"/>
                    <a:pt x="31" y="33"/>
                  </a:cubicBezTo>
                  <a:cubicBezTo>
                    <a:pt x="29" y="31"/>
                    <a:pt x="24" y="31"/>
                    <a:pt x="13" y="0"/>
                  </a:cubicBezTo>
                </a:path>
              </a:pathLst>
            </a:custGeom>
            <a:solidFill>
              <a:srgbClr val="FCE35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45" name="Google Shape;2045;gaf2e114a92_0_2872"/>
            <p:cNvSpPr/>
            <p:nvPr/>
          </p:nvSpPr>
          <p:spPr>
            <a:xfrm rot="5400000">
              <a:off x="-3205888" y="3533467"/>
              <a:ext cx="6451" cy="3225"/>
            </a:xfrm>
            <a:custGeom>
              <a:rect b="b" l="l" r="r" t="t"/>
              <a:pathLst>
                <a:path extrusionOk="0" h="3" w="4">
                  <a:moveTo>
                    <a:pt x="3" y="1"/>
                  </a:moveTo>
                  <a:cubicBezTo>
                    <a:pt x="4" y="2"/>
                    <a:pt x="3" y="3"/>
                    <a:pt x="2" y="3"/>
                  </a:cubicBezTo>
                  <a:cubicBezTo>
                    <a:pt x="1" y="3"/>
                    <a:pt x="1" y="3"/>
                    <a:pt x="0" y="2"/>
                  </a:cubicBezTo>
                  <a:cubicBezTo>
                    <a:pt x="0" y="1"/>
                    <a:pt x="1" y="1"/>
                    <a:pt x="1" y="0"/>
                  </a:cubicBezTo>
                  <a:cubicBezTo>
                    <a:pt x="2" y="0"/>
                    <a:pt x="3" y="0"/>
                    <a:pt x="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46" name="Google Shape;2046;gaf2e114a92_0_2872"/>
            <p:cNvSpPr/>
            <p:nvPr/>
          </p:nvSpPr>
          <p:spPr>
            <a:xfrm rot="5400000">
              <a:off x="-3210726" y="3538305"/>
              <a:ext cx="6451" cy="6451"/>
            </a:xfrm>
            <a:custGeom>
              <a:rect b="b" l="l" r="r" t="t"/>
              <a:pathLst>
                <a:path extrusionOk="0" h="3" w="3">
                  <a:moveTo>
                    <a:pt x="3" y="1"/>
                  </a:moveTo>
                  <a:cubicBezTo>
                    <a:pt x="3" y="2"/>
                    <a:pt x="3" y="3"/>
                    <a:pt x="2" y="3"/>
                  </a:cubicBezTo>
                  <a:cubicBezTo>
                    <a:pt x="1" y="3"/>
                    <a:pt x="1" y="3"/>
                    <a:pt x="0" y="2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2" y="0"/>
                    <a:pt x="2" y="1"/>
                    <a:pt x="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47" name="Google Shape;2047;gaf2e114a92_0_2872"/>
            <p:cNvSpPr/>
            <p:nvPr/>
          </p:nvSpPr>
          <p:spPr>
            <a:xfrm rot="5400000">
              <a:off x="-3234916" y="3520566"/>
              <a:ext cx="25802" cy="54829"/>
            </a:xfrm>
            <a:custGeom>
              <a:rect b="b" l="l" r="r" t="t"/>
              <a:pathLst>
                <a:path extrusionOk="0" h="29" w="15">
                  <a:moveTo>
                    <a:pt x="0" y="3"/>
                  </a:moveTo>
                  <a:cubicBezTo>
                    <a:pt x="0" y="3"/>
                    <a:pt x="7" y="3"/>
                    <a:pt x="15" y="29"/>
                  </a:cubicBezTo>
                  <a:cubicBezTo>
                    <a:pt x="15" y="29"/>
                    <a:pt x="9" y="0"/>
                    <a:pt x="0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48" name="Google Shape;2048;gaf2e114a92_0_2872"/>
            <p:cNvSpPr/>
            <p:nvPr/>
          </p:nvSpPr>
          <p:spPr>
            <a:xfrm rot="5400000">
              <a:off x="-3451008" y="3530242"/>
              <a:ext cx="199966" cy="99983"/>
            </a:xfrm>
            <a:custGeom>
              <a:rect b="b" l="l" r="r" t="t"/>
              <a:pathLst>
                <a:path extrusionOk="0" h="52" w="105">
                  <a:moveTo>
                    <a:pt x="101" y="5"/>
                  </a:moveTo>
                  <a:cubicBezTo>
                    <a:pt x="105" y="19"/>
                    <a:pt x="82" y="23"/>
                    <a:pt x="55" y="33"/>
                  </a:cubicBezTo>
                  <a:cubicBezTo>
                    <a:pt x="28" y="43"/>
                    <a:pt x="6" y="52"/>
                    <a:pt x="2" y="42"/>
                  </a:cubicBezTo>
                  <a:cubicBezTo>
                    <a:pt x="0" y="37"/>
                    <a:pt x="21" y="24"/>
                    <a:pt x="48" y="14"/>
                  </a:cubicBezTo>
                  <a:cubicBezTo>
                    <a:pt x="75" y="4"/>
                    <a:pt x="99" y="0"/>
                    <a:pt x="101" y="5"/>
                  </a:cubicBezTo>
                  <a:close/>
                </a:path>
              </a:pathLst>
            </a:custGeom>
            <a:solidFill>
              <a:srgbClr val="F8CF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49" name="Google Shape;2049;gaf2e114a92_0_2872"/>
            <p:cNvSpPr/>
            <p:nvPr/>
          </p:nvSpPr>
          <p:spPr>
            <a:xfrm rot="5400000">
              <a:off x="-3412305" y="3510890"/>
              <a:ext cx="138686" cy="70956"/>
            </a:xfrm>
            <a:custGeom>
              <a:rect b="b" l="l" r="r" t="t"/>
              <a:pathLst>
                <a:path extrusionOk="0" h="37" w="73">
                  <a:moveTo>
                    <a:pt x="0" y="34"/>
                  </a:moveTo>
                  <a:cubicBezTo>
                    <a:pt x="6" y="8"/>
                    <a:pt x="73" y="0"/>
                    <a:pt x="73" y="0"/>
                  </a:cubicBezTo>
                  <a:cubicBezTo>
                    <a:pt x="0" y="23"/>
                    <a:pt x="2" y="37"/>
                    <a:pt x="2" y="37"/>
                  </a:cubicBezTo>
                </a:path>
              </a:pathLst>
            </a:custGeom>
            <a:solidFill>
              <a:srgbClr val="FBEDA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0" name="Google Shape;2050;gaf2e114a92_0_2872"/>
            <p:cNvSpPr/>
            <p:nvPr/>
          </p:nvSpPr>
          <p:spPr>
            <a:xfrm rot="5400000">
              <a:off x="-3391341" y="3499602"/>
              <a:ext cx="90307" cy="51604"/>
            </a:xfrm>
            <a:custGeom>
              <a:rect b="b" l="l" r="r" t="t"/>
              <a:pathLst>
                <a:path extrusionOk="0" h="28" w="48">
                  <a:moveTo>
                    <a:pt x="0" y="28"/>
                  </a:moveTo>
                  <a:cubicBezTo>
                    <a:pt x="0" y="28"/>
                    <a:pt x="9" y="10"/>
                    <a:pt x="48" y="0"/>
                  </a:cubicBezTo>
                  <a:cubicBezTo>
                    <a:pt x="48" y="0"/>
                    <a:pt x="5" y="9"/>
                    <a:pt x="0" y="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1" name="Google Shape;2051;gaf2e114a92_0_2872"/>
            <p:cNvSpPr/>
            <p:nvPr/>
          </p:nvSpPr>
          <p:spPr>
            <a:xfrm rot="5400000">
              <a:off x="-3288132" y="3415745"/>
              <a:ext cx="54829" cy="183840"/>
            </a:xfrm>
            <a:custGeom>
              <a:rect b="b" l="l" r="r" t="t"/>
              <a:pathLst>
                <a:path extrusionOk="0" h="97" w="29">
                  <a:moveTo>
                    <a:pt x="12" y="6"/>
                  </a:moveTo>
                  <a:cubicBezTo>
                    <a:pt x="16" y="16"/>
                    <a:pt x="15" y="26"/>
                    <a:pt x="11" y="36"/>
                  </a:cubicBezTo>
                  <a:cubicBezTo>
                    <a:pt x="8" y="47"/>
                    <a:pt x="6" y="57"/>
                    <a:pt x="5" y="68"/>
                  </a:cubicBezTo>
                  <a:cubicBezTo>
                    <a:pt x="4" y="74"/>
                    <a:pt x="3" y="79"/>
                    <a:pt x="2" y="85"/>
                  </a:cubicBezTo>
                  <a:cubicBezTo>
                    <a:pt x="2" y="87"/>
                    <a:pt x="0" y="95"/>
                    <a:pt x="2" y="96"/>
                  </a:cubicBezTo>
                  <a:cubicBezTo>
                    <a:pt x="4" y="97"/>
                    <a:pt x="7" y="92"/>
                    <a:pt x="8" y="91"/>
                  </a:cubicBezTo>
                  <a:cubicBezTo>
                    <a:pt x="11" y="88"/>
                    <a:pt x="13" y="85"/>
                    <a:pt x="17" y="84"/>
                  </a:cubicBezTo>
                  <a:cubicBezTo>
                    <a:pt x="24" y="81"/>
                    <a:pt x="29" y="77"/>
                    <a:pt x="29" y="69"/>
                  </a:cubicBezTo>
                  <a:cubicBezTo>
                    <a:pt x="29" y="66"/>
                    <a:pt x="27" y="63"/>
                    <a:pt x="27" y="60"/>
                  </a:cubicBezTo>
                  <a:cubicBezTo>
                    <a:pt x="27" y="57"/>
                    <a:pt x="26" y="54"/>
                    <a:pt x="26" y="51"/>
                  </a:cubicBezTo>
                  <a:cubicBezTo>
                    <a:pt x="25" y="45"/>
                    <a:pt x="24" y="40"/>
                    <a:pt x="24" y="35"/>
                  </a:cubicBezTo>
                  <a:cubicBezTo>
                    <a:pt x="24" y="27"/>
                    <a:pt x="22" y="20"/>
                    <a:pt x="20" y="13"/>
                  </a:cubicBezTo>
                  <a:cubicBezTo>
                    <a:pt x="20" y="10"/>
                    <a:pt x="19" y="4"/>
                    <a:pt x="17" y="2"/>
                  </a:cubicBezTo>
                  <a:cubicBezTo>
                    <a:pt x="15" y="0"/>
                    <a:pt x="10" y="4"/>
                    <a:pt x="12" y="6"/>
                  </a:cubicBezTo>
                </a:path>
              </a:pathLst>
            </a:custGeom>
            <a:solidFill>
              <a:srgbClr val="F6D75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2" name="Google Shape;2052;gaf2e114a92_0_2872"/>
            <p:cNvSpPr/>
            <p:nvPr/>
          </p:nvSpPr>
          <p:spPr>
            <a:xfrm rot="5400000">
              <a:off x="-3381665" y="3502827"/>
              <a:ext cx="22577" cy="16126"/>
            </a:xfrm>
            <a:custGeom>
              <a:rect b="b" l="l" r="r" t="t"/>
              <a:pathLst>
                <a:path extrusionOk="0" h="8" w="12">
                  <a:moveTo>
                    <a:pt x="12" y="2"/>
                  </a:moveTo>
                  <a:cubicBezTo>
                    <a:pt x="12" y="3"/>
                    <a:pt x="10" y="6"/>
                    <a:pt x="7" y="7"/>
                  </a:cubicBezTo>
                  <a:cubicBezTo>
                    <a:pt x="4" y="8"/>
                    <a:pt x="1" y="7"/>
                    <a:pt x="1" y="6"/>
                  </a:cubicBezTo>
                  <a:cubicBezTo>
                    <a:pt x="0" y="4"/>
                    <a:pt x="2" y="2"/>
                    <a:pt x="5" y="1"/>
                  </a:cubicBezTo>
                  <a:cubicBezTo>
                    <a:pt x="8" y="0"/>
                    <a:pt x="11" y="0"/>
                    <a:pt x="12" y="2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3" name="Google Shape;2053;gaf2e114a92_0_2872"/>
            <p:cNvSpPr/>
            <p:nvPr/>
          </p:nvSpPr>
          <p:spPr>
            <a:xfrm rot="5400000">
              <a:off x="-3380052" y="3536692"/>
              <a:ext cx="22577" cy="12901"/>
            </a:xfrm>
            <a:custGeom>
              <a:rect b="b" l="l" r="r" t="t"/>
              <a:pathLst>
                <a:path extrusionOk="0" h="6" w="11">
                  <a:moveTo>
                    <a:pt x="11" y="1"/>
                  </a:moveTo>
                  <a:cubicBezTo>
                    <a:pt x="11" y="3"/>
                    <a:pt x="9" y="4"/>
                    <a:pt x="6" y="5"/>
                  </a:cubicBezTo>
                  <a:cubicBezTo>
                    <a:pt x="4" y="6"/>
                    <a:pt x="1" y="6"/>
                    <a:pt x="1" y="5"/>
                  </a:cubicBezTo>
                  <a:cubicBezTo>
                    <a:pt x="0" y="4"/>
                    <a:pt x="2" y="2"/>
                    <a:pt x="5" y="1"/>
                  </a:cubicBezTo>
                  <a:cubicBezTo>
                    <a:pt x="8" y="0"/>
                    <a:pt x="10" y="0"/>
                    <a:pt x="11" y="1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4" name="Google Shape;2054;gaf2e114a92_0_2872"/>
            <p:cNvSpPr/>
            <p:nvPr/>
          </p:nvSpPr>
          <p:spPr>
            <a:xfrm rot="5400000">
              <a:off x="-3339737" y="3644739"/>
              <a:ext cx="19352" cy="12901"/>
            </a:xfrm>
            <a:custGeom>
              <a:rect b="b" l="l" r="r" t="t"/>
              <a:pathLst>
                <a:path extrusionOk="0" h="7" w="10">
                  <a:moveTo>
                    <a:pt x="10" y="2"/>
                  </a:moveTo>
                  <a:cubicBezTo>
                    <a:pt x="10" y="3"/>
                    <a:pt x="9" y="5"/>
                    <a:pt x="6" y="6"/>
                  </a:cubicBezTo>
                  <a:cubicBezTo>
                    <a:pt x="3" y="7"/>
                    <a:pt x="1" y="6"/>
                    <a:pt x="0" y="5"/>
                  </a:cubicBezTo>
                  <a:cubicBezTo>
                    <a:pt x="0" y="4"/>
                    <a:pt x="2" y="2"/>
                    <a:pt x="4" y="1"/>
                  </a:cubicBezTo>
                  <a:cubicBezTo>
                    <a:pt x="7" y="0"/>
                    <a:pt x="10" y="0"/>
                    <a:pt x="10" y="2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5" name="Google Shape;2055;gaf2e114a92_0_2872"/>
            <p:cNvSpPr/>
            <p:nvPr/>
          </p:nvSpPr>
          <p:spPr>
            <a:xfrm rot="5400000">
              <a:off x="-3351025" y="3620549"/>
              <a:ext cx="19352" cy="9676"/>
            </a:xfrm>
            <a:custGeom>
              <a:rect b="b" l="l" r="r" t="t"/>
              <a:pathLst>
                <a:path extrusionOk="0" h="6" w="10">
                  <a:moveTo>
                    <a:pt x="9" y="1"/>
                  </a:moveTo>
                  <a:cubicBezTo>
                    <a:pt x="10" y="2"/>
                    <a:pt x="8" y="4"/>
                    <a:pt x="6" y="5"/>
                  </a:cubicBezTo>
                  <a:cubicBezTo>
                    <a:pt x="3" y="6"/>
                    <a:pt x="1" y="5"/>
                    <a:pt x="0" y="4"/>
                  </a:cubicBezTo>
                  <a:cubicBezTo>
                    <a:pt x="0" y="3"/>
                    <a:pt x="2" y="2"/>
                    <a:pt x="4" y="1"/>
                  </a:cubicBezTo>
                  <a:cubicBezTo>
                    <a:pt x="7" y="0"/>
                    <a:pt x="9" y="0"/>
                    <a:pt x="9" y="1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6" name="Google Shape;2056;gaf2e114a92_0_2872"/>
            <p:cNvSpPr/>
            <p:nvPr/>
          </p:nvSpPr>
          <p:spPr>
            <a:xfrm rot="5400000">
              <a:off x="-3363926" y="3539918"/>
              <a:ext cx="25802" cy="16126"/>
            </a:xfrm>
            <a:custGeom>
              <a:rect b="b" l="l" r="r" t="t"/>
              <a:pathLst>
                <a:path extrusionOk="0" h="9" w="15">
                  <a:moveTo>
                    <a:pt x="15" y="2"/>
                  </a:moveTo>
                  <a:cubicBezTo>
                    <a:pt x="15" y="4"/>
                    <a:pt x="13" y="7"/>
                    <a:pt x="9" y="8"/>
                  </a:cubicBezTo>
                  <a:cubicBezTo>
                    <a:pt x="5" y="9"/>
                    <a:pt x="1" y="9"/>
                    <a:pt x="1" y="7"/>
                  </a:cubicBezTo>
                  <a:cubicBezTo>
                    <a:pt x="0" y="5"/>
                    <a:pt x="3" y="2"/>
                    <a:pt x="6" y="1"/>
                  </a:cubicBezTo>
                  <a:cubicBezTo>
                    <a:pt x="10" y="0"/>
                    <a:pt x="14" y="0"/>
                    <a:pt x="15" y="2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7" name="Google Shape;2057;gaf2e114a92_0_2872"/>
            <p:cNvSpPr/>
            <p:nvPr/>
          </p:nvSpPr>
          <p:spPr>
            <a:xfrm rot="5400000">
              <a:off x="-3365539" y="3580233"/>
              <a:ext cx="29027" cy="16126"/>
            </a:xfrm>
            <a:custGeom>
              <a:rect b="b" l="l" r="r" t="t"/>
              <a:pathLst>
                <a:path extrusionOk="0" h="9" w="15">
                  <a:moveTo>
                    <a:pt x="14" y="2"/>
                  </a:moveTo>
                  <a:cubicBezTo>
                    <a:pt x="15" y="4"/>
                    <a:pt x="12" y="6"/>
                    <a:pt x="8" y="8"/>
                  </a:cubicBezTo>
                  <a:cubicBezTo>
                    <a:pt x="5" y="9"/>
                    <a:pt x="1" y="9"/>
                    <a:pt x="0" y="7"/>
                  </a:cubicBezTo>
                  <a:cubicBezTo>
                    <a:pt x="0" y="6"/>
                    <a:pt x="2" y="3"/>
                    <a:pt x="6" y="2"/>
                  </a:cubicBezTo>
                  <a:cubicBezTo>
                    <a:pt x="10" y="0"/>
                    <a:pt x="14" y="1"/>
                    <a:pt x="14" y="2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8" name="Google Shape;2058;gaf2e114a92_0_2872"/>
            <p:cNvSpPr/>
            <p:nvPr/>
          </p:nvSpPr>
          <p:spPr>
            <a:xfrm rot="5400000">
              <a:off x="-3349412" y="3577008"/>
              <a:ext cx="32253" cy="19352"/>
            </a:xfrm>
            <a:custGeom>
              <a:rect b="b" l="l" r="r" t="t"/>
              <a:pathLst>
                <a:path extrusionOk="0" h="10" w="17">
                  <a:moveTo>
                    <a:pt x="16" y="2"/>
                  </a:moveTo>
                  <a:cubicBezTo>
                    <a:pt x="17" y="4"/>
                    <a:pt x="14" y="7"/>
                    <a:pt x="10" y="9"/>
                  </a:cubicBezTo>
                  <a:cubicBezTo>
                    <a:pt x="5" y="10"/>
                    <a:pt x="1" y="10"/>
                    <a:pt x="1" y="8"/>
                  </a:cubicBezTo>
                  <a:cubicBezTo>
                    <a:pt x="0" y="6"/>
                    <a:pt x="3" y="4"/>
                    <a:pt x="7" y="2"/>
                  </a:cubicBezTo>
                  <a:cubicBezTo>
                    <a:pt x="11" y="0"/>
                    <a:pt x="15" y="1"/>
                    <a:pt x="16" y="2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9" name="Google Shape;2059;gaf2e114a92_0_2872"/>
            <p:cNvSpPr/>
            <p:nvPr/>
          </p:nvSpPr>
          <p:spPr>
            <a:xfrm rot="5400000">
              <a:off x="-3341349" y="3610873"/>
              <a:ext cx="29027" cy="19352"/>
            </a:xfrm>
            <a:custGeom>
              <a:rect b="b" l="l" r="r" t="t"/>
              <a:pathLst>
                <a:path extrusionOk="0" h="9" w="15">
                  <a:moveTo>
                    <a:pt x="14" y="2"/>
                  </a:moveTo>
                  <a:cubicBezTo>
                    <a:pt x="15" y="3"/>
                    <a:pt x="12" y="6"/>
                    <a:pt x="9" y="7"/>
                  </a:cubicBezTo>
                  <a:cubicBezTo>
                    <a:pt x="5" y="9"/>
                    <a:pt x="1" y="8"/>
                    <a:pt x="1" y="7"/>
                  </a:cubicBezTo>
                  <a:cubicBezTo>
                    <a:pt x="0" y="5"/>
                    <a:pt x="3" y="3"/>
                    <a:pt x="6" y="1"/>
                  </a:cubicBezTo>
                  <a:cubicBezTo>
                    <a:pt x="10" y="0"/>
                    <a:pt x="14" y="0"/>
                    <a:pt x="14" y="2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0" name="Google Shape;2060;gaf2e114a92_0_2872"/>
            <p:cNvSpPr/>
            <p:nvPr/>
          </p:nvSpPr>
          <p:spPr>
            <a:xfrm rot="5400000">
              <a:off x="-3284907" y="3431871"/>
              <a:ext cx="29027" cy="132236"/>
            </a:xfrm>
            <a:custGeom>
              <a:rect b="b" l="l" r="r" t="t"/>
              <a:pathLst>
                <a:path extrusionOk="0" h="70" w="15">
                  <a:moveTo>
                    <a:pt x="15" y="0"/>
                  </a:moveTo>
                  <a:cubicBezTo>
                    <a:pt x="15" y="0"/>
                    <a:pt x="0" y="44"/>
                    <a:pt x="2" y="70"/>
                  </a:cubicBezTo>
                  <a:cubicBezTo>
                    <a:pt x="2" y="70"/>
                    <a:pt x="7" y="34"/>
                    <a:pt x="15" y="0"/>
                  </a:cubicBezTo>
                  <a:close/>
                </a:path>
              </a:pathLst>
            </a:custGeom>
            <a:solidFill>
              <a:srgbClr val="F3CB5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1" name="Google Shape;2061;gaf2e114a92_0_2872"/>
            <p:cNvSpPr/>
            <p:nvPr/>
          </p:nvSpPr>
          <p:spPr>
            <a:xfrm rot="5400000">
              <a:off x="-3381665" y="4093050"/>
              <a:ext cx="212867" cy="264471"/>
            </a:xfrm>
            <a:custGeom>
              <a:rect b="b" l="l" r="r" t="t"/>
              <a:pathLst>
                <a:path extrusionOk="0" h="140" w="113">
                  <a:moveTo>
                    <a:pt x="49" y="4"/>
                  </a:moveTo>
                  <a:cubicBezTo>
                    <a:pt x="50" y="25"/>
                    <a:pt x="46" y="35"/>
                    <a:pt x="44" y="42"/>
                  </a:cubicBezTo>
                  <a:cubicBezTo>
                    <a:pt x="31" y="57"/>
                    <a:pt x="0" y="123"/>
                    <a:pt x="0" y="123"/>
                  </a:cubicBezTo>
                  <a:cubicBezTo>
                    <a:pt x="0" y="133"/>
                    <a:pt x="8" y="140"/>
                    <a:pt x="18" y="140"/>
                  </a:cubicBezTo>
                  <a:cubicBezTo>
                    <a:pt x="95" y="139"/>
                    <a:pt x="95" y="139"/>
                    <a:pt x="95" y="139"/>
                  </a:cubicBezTo>
                  <a:cubicBezTo>
                    <a:pt x="105" y="139"/>
                    <a:pt x="113" y="131"/>
                    <a:pt x="113" y="121"/>
                  </a:cubicBezTo>
                  <a:cubicBezTo>
                    <a:pt x="113" y="121"/>
                    <a:pt x="76" y="56"/>
                    <a:pt x="61" y="42"/>
                  </a:cubicBezTo>
                  <a:cubicBezTo>
                    <a:pt x="57" y="29"/>
                    <a:pt x="55" y="21"/>
                    <a:pt x="54" y="0"/>
                  </a:cubicBezTo>
                </a:path>
              </a:pathLst>
            </a:custGeom>
            <a:solidFill>
              <a:srgbClr val="FCE35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2" name="Google Shape;2062;gaf2e114a92_0_2872"/>
            <p:cNvSpPr/>
            <p:nvPr/>
          </p:nvSpPr>
          <p:spPr>
            <a:xfrm rot="5400000">
              <a:off x="-3238253" y="4230161"/>
              <a:ext cx="6600" cy="33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3" name="Google Shape;2063;gaf2e114a92_0_2872"/>
            <p:cNvSpPr/>
            <p:nvPr/>
          </p:nvSpPr>
          <p:spPr>
            <a:xfrm rot="5400000">
              <a:off x="-3241366" y="4233349"/>
              <a:ext cx="3225" cy="6451"/>
            </a:xfrm>
            <a:custGeom>
              <a:rect b="b" l="l" r="r" t="t"/>
              <a:pathLst>
                <a:path extrusionOk="0" h="3" w="2">
                  <a:moveTo>
                    <a:pt x="2" y="1"/>
                  </a:moveTo>
                  <a:cubicBezTo>
                    <a:pt x="2" y="2"/>
                    <a:pt x="2" y="3"/>
                    <a:pt x="1" y="3"/>
                  </a:cubicBezTo>
                  <a:cubicBezTo>
                    <a:pt x="0" y="3"/>
                    <a:pt x="0" y="2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1" y="0"/>
                    <a:pt x="2" y="1"/>
                    <a:pt x="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4" name="Google Shape;2064;gaf2e114a92_0_2872"/>
            <p:cNvSpPr/>
            <p:nvPr/>
          </p:nvSpPr>
          <p:spPr>
            <a:xfrm rot="5400000">
              <a:off x="-3268781" y="4212385"/>
              <a:ext cx="16126" cy="54829"/>
            </a:xfrm>
            <a:custGeom>
              <a:rect b="b" l="l" r="r" t="t"/>
              <a:pathLst>
                <a:path extrusionOk="0" h="29" w="9">
                  <a:moveTo>
                    <a:pt x="0" y="0"/>
                  </a:moveTo>
                  <a:cubicBezTo>
                    <a:pt x="0" y="0"/>
                    <a:pt x="7" y="2"/>
                    <a:pt x="5" y="29"/>
                  </a:cubicBezTo>
                  <a:cubicBezTo>
                    <a:pt x="5" y="29"/>
                    <a:pt x="9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5" name="Google Shape;2065;gaf2e114a92_0_2872"/>
            <p:cNvSpPr/>
            <p:nvPr/>
          </p:nvSpPr>
          <p:spPr>
            <a:xfrm rot="5400000">
              <a:off x="-3484873" y="4202709"/>
              <a:ext cx="199966" cy="45154"/>
            </a:xfrm>
            <a:custGeom>
              <a:rect b="b" l="l" r="r" t="t"/>
              <a:pathLst>
                <a:path extrusionOk="0" h="24" w="106">
                  <a:moveTo>
                    <a:pt x="106" y="10"/>
                  </a:moveTo>
                  <a:cubicBezTo>
                    <a:pt x="105" y="24"/>
                    <a:pt x="83" y="20"/>
                    <a:pt x="54" y="20"/>
                  </a:cubicBezTo>
                  <a:cubicBezTo>
                    <a:pt x="24" y="21"/>
                    <a:pt x="2" y="23"/>
                    <a:pt x="1" y="11"/>
                  </a:cubicBezTo>
                  <a:cubicBezTo>
                    <a:pt x="0" y="6"/>
                    <a:pt x="24" y="1"/>
                    <a:pt x="53" y="1"/>
                  </a:cubicBezTo>
                  <a:cubicBezTo>
                    <a:pt x="82" y="0"/>
                    <a:pt x="106" y="4"/>
                    <a:pt x="106" y="10"/>
                  </a:cubicBezTo>
                  <a:close/>
                </a:path>
              </a:pathLst>
            </a:custGeom>
            <a:solidFill>
              <a:srgbClr val="F8CF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6" name="Google Shape;2066;gaf2e114a92_0_2872"/>
            <p:cNvSpPr/>
            <p:nvPr/>
          </p:nvSpPr>
          <p:spPr>
            <a:xfrm rot="5400000">
              <a:off x="-3434882" y="4172069"/>
              <a:ext cx="151587" cy="51604"/>
            </a:xfrm>
            <a:custGeom>
              <a:rect b="b" l="l" r="r" t="t"/>
              <a:pathLst>
                <a:path extrusionOk="0" h="27" w="81">
                  <a:moveTo>
                    <a:pt x="0" y="22"/>
                  </a:moveTo>
                  <a:cubicBezTo>
                    <a:pt x="14" y="0"/>
                    <a:pt x="81" y="15"/>
                    <a:pt x="81" y="15"/>
                  </a:cubicBezTo>
                  <a:cubicBezTo>
                    <a:pt x="4" y="13"/>
                    <a:pt x="1" y="27"/>
                    <a:pt x="1" y="27"/>
                  </a:cubicBezTo>
                </a:path>
              </a:pathLst>
            </a:custGeom>
            <a:solidFill>
              <a:srgbClr val="FBEDA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7" name="Google Shape;2067;gaf2e114a92_0_2872"/>
            <p:cNvSpPr/>
            <p:nvPr/>
          </p:nvSpPr>
          <p:spPr>
            <a:xfrm rot="5400000">
              <a:off x="-3413918" y="4160780"/>
              <a:ext cx="103208" cy="32253"/>
            </a:xfrm>
            <a:custGeom>
              <a:rect b="b" l="l" r="r" t="t"/>
              <a:pathLst>
                <a:path extrusionOk="0" h="16" w="55">
                  <a:moveTo>
                    <a:pt x="0" y="16"/>
                  </a:moveTo>
                  <a:cubicBezTo>
                    <a:pt x="0" y="16"/>
                    <a:pt x="14" y="2"/>
                    <a:pt x="55" y="6"/>
                  </a:cubicBezTo>
                  <a:cubicBezTo>
                    <a:pt x="55" y="6"/>
                    <a:pt x="11" y="0"/>
                    <a:pt x="0" y="1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8" name="Google Shape;2068;gaf2e114a92_0_2872"/>
            <p:cNvSpPr/>
            <p:nvPr/>
          </p:nvSpPr>
          <p:spPr>
            <a:xfrm rot="5400000">
              <a:off x="-3321998" y="4094663"/>
              <a:ext cx="90307" cy="164488"/>
            </a:xfrm>
            <a:custGeom>
              <a:rect b="b" l="l" r="r" t="t"/>
              <a:pathLst>
                <a:path extrusionOk="0" h="88" w="48">
                  <a:moveTo>
                    <a:pt x="41" y="5"/>
                  </a:moveTo>
                  <a:cubicBezTo>
                    <a:pt x="42" y="16"/>
                    <a:pt x="37" y="24"/>
                    <a:pt x="30" y="33"/>
                  </a:cubicBezTo>
                  <a:cubicBezTo>
                    <a:pt x="23" y="42"/>
                    <a:pt x="19" y="51"/>
                    <a:pt x="13" y="61"/>
                  </a:cubicBezTo>
                  <a:cubicBezTo>
                    <a:pt x="11" y="66"/>
                    <a:pt x="9" y="71"/>
                    <a:pt x="6" y="76"/>
                  </a:cubicBezTo>
                  <a:cubicBezTo>
                    <a:pt x="5" y="78"/>
                    <a:pt x="0" y="84"/>
                    <a:pt x="2" y="86"/>
                  </a:cubicBezTo>
                  <a:cubicBezTo>
                    <a:pt x="3" y="88"/>
                    <a:pt x="8" y="84"/>
                    <a:pt x="9" y="84"/>
                  </a:cubicBezTo>
                  <a:cubicBezTo>
                    <a:pt x="13" y="82"/>
                    <a:pt x="16" y="80"/>
                    <a:pt x="20" y="80"/>
                  </a:cubicBezTo>
                  <a:cubicBezTo>
                    <a:pt x="28" y="79"/>
                    <a:pt x="34" y="78"/>
                    <a:pt x="36" y="69"/>
                  </a:cubicBezTo>
                  <a:cubicBezTo>
                    <a:pt x="37" y="67"/>
                    <a:pt x="37" y="64"/>
                    <a:pt x="37" y="61"/>
                  </a:cubicBezTo>
                  <a:cubicBezTo>
                    <a:pt x="38" y="58"/>
                    <a:pt x="39" y="54"/>
                    <a:pt x="39" y="51"/>
                  </a:cubicBezTo>
                  <a:cubicBezTo>
                    <a:pt x="40" y="46"/>
                    <a:pt x="42" y="41"/>
                    <a:pt x="43" y="36"/>
                  </a:cubicBezTo>
                  <a:cubicBezTo>
                    <a:pt x="45" y="29"/>
                    <a:pt x="46" y="21"/>
                    <a:pt x="47" y="14"/>
                  </a:cubicBezTo>
                  <a:cubicBezTo>
                    <a:pt x="47" y="11"/>
                    <a:pt x="48" y="5"/>
                    <a:pt x="47" y="2"/>
                  </a:cubicBezTo>
                  <a:cubicBezTo>
                    <a:pt x="46" y="0"/>
                    <a:pt x="40" y="3"/>
                    <a:pt x="41" y="5"/>
                  </a:cubicBezTo>
                </a:path>
              </a:pathLst>
            </a:custGeom>
            <a:solidFill>
              <a:srgbClr val="F6D75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9" name="Google Shape;2069;gaf2e114a92_0_2872"/>
            <p:cNvSpPr/>
            <p:nvPr/>
          </p:nvSpPr>
          <p:spPr>
            <a:xfrm rot="5400000">
              <a:off x="-3396140" y="4149454"/>
              <a:ext cx="22500" cy="12900"/>
            </a:xfrm>
            <a:prstGeom prst="ellipse">
              <a:avLst/>
            </a:pr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0" name="Google Shape;2070;gaf2e114a92_0_2872"/>
            <p:cNvSpPr/>
            <p:nvPr/>
          </p:nvSpPr>
          <p:spPr>
            <a:xfrm rot="5400000">
              <a:off x="-3407467" y="4180132"/>
              <a:ext cx="22577" cy="9676"/>
            </a:xfrm>
            <a:custGeom>
              <a:rect b="b" l="l" r="r" t="t"/>
              <a:pathLst>
                <a:path extrusionOk="0" h="5" w="11">
                  <a:moveTo>
                    <a:pt x="11" y="2"/>
                  </a:moveTo>
                  <a:cubicBezTo>
                    <a:pt x="11" y="4"/>
                    <a:pt x="8" y="5"/>
                    <a:pt x="5" y="5"/>
                  </a:cubicBezTo>
                  <a:cubicBezTo>
                    <a:pt x="2" y="5"/>
                    <a:pt x="0" y="4"/>
                    <a:pt x="0" y="3"/>
                  </a:cubicBezTo>
                  <a:cubicBezTo>
                    <a:pt x="0" y="1"/>
                    <a:pt x="2" y="0"/>
                    <a:pt x="5" y="0"/>
                  </a:cubicBezTo>
                  <a:cubicBezTo>
                    <a:pt x="8" y="0"/>
                    <a:pt x="11" y="1"/>
                    <a:pt x="11" y="2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1" name="Google Shape;2071;gaf2e114a92_0_2872"/>
            <p:cNvSpPr/>
            <p:nvPr/>
          </p:nvSpPr>
          <p:spPr>
            <a:xfrm rot="5400000">
              <a:off x="-3402629" y="4294629"/>
              <a:ext cx="19352" cy="9676"/>
            </a:xfrm>
            <a:custGeom>
              <a:rect b="b" l="l" r="r" t="t"/>
              <a:pathLst>
                <a:path extrusionOk="0" h="5" w="11">
                  <a:moveTo>
                    <a:pt x="11" y="3"/>
                  </a:moveTo>
                  <a:cubicBezTo>
                    <a:pt x="11" y="4"/>
                    <a:pt x="8" y="5"/>
                    <a:pt x="5" y="5"/>
                  </a:cubicBezTo>
                  <a:cubicBezTo>
                    <a:pt x="3" y="5"/>
                    <a:pt x="0" y="4"/>
                    <a:pt x="0" y="3"/>
                  </a:cubicBezTo>
                  <a:cubicBezTo>
                    <a:pt x="0" y="2"/>
                    <a:pt x="2" y="1"/>
                    <a:pt x="5" y="0"/>
                  </a:cubicBezTo>
                  <a:cubicBezTo>
                    <a:pt x="8" y="0"/>
                    <a:pt x="11" y="1"/>
                    <a:pt x="11" y="3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2" name="Google Shape;2072;gaf2e114a92_0_2872"/>
            <p:cNvSpPr/>
            <p:nvPr/>
          </p:nvSpPr>
          <p:spPr>
            <a:xfrm rot="5400000">
              <a:off x="-3404242" y="4270439"/>
              <a:ext cx="19352" cy="6451"/>
            </a:xfrm>
            <a:custGeom>
              <a:rect b="b" l="l" r="r" t="t"/>
              <a:pathLst>
                <a:path extrusionOk="0" h="4" w="10">
                  <a:moveTo>
                    <a:pt x="10" y="2"/>
                  </a:moveTo>
                  <a:cubicBezTo>
                    <a:pt x="10" y="3"/>
                    <a:pt x="8" y="4"/>
                    <a:pt x="5" y="4"/>
                  </a:cubicBezTo>
                  <a:cubicBezTo>
                    <a:pt x="3" y="4"/>
                    <a:pt x="0" y="4"/>
                    <a:pt x="0" y="2"/>
                  </a:cubicBezTo>
                  <a:cubicBezTo>
                    <a:pt x="0" y="1"/>
                    <a:pt x="3" y="0"/>
                    <a:pt x="5" y="0"/>
                  </a:cubicBezTo>
                  <a:cubicBezTo>
                    <a:pt x="8" y="0"/>
                    <a:pt x="10" y="1"/>
                    <a:pt x="10" y="2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3" name="Google Shape;2073;gaf2e114a92_0_2872"/>
            <p:cNvSpPr/>
            <p:nvPr/>
          </p:nvSpPr>
          <p:spPr>
            <a:xfrm rot="5400000">
              <a:off x="-3391341" y="4189808"/>
              <a:ext cx="25802" cy="12901"/>
            </a:xfrm>
            <a:custGeom>
              <a:rect b="b" l="l" r="r" t="t"/>
              <a:pathLst>
                <a:path extrusionOk="0" h="7" w="15">
                  <a:moveTo>
                    <a:pt x="15" y="3"/>
                  </a:moveTo>
                  <a:cubicBezTo>
                    <a:pt x="15" y="5"/>
                    <a:pt x="12" y="7"/>
                    <a:pt x="7" y="7"/>
                  </a:cubicBezTo>
                  <a:cubicBezTo>
                    <a:pt x="3" y="7"/>
                    <a:pt x="0" y="5"/>
                    <a:pt x="0" y="3"/>
                  </a:cubicBezTo>
                  <a:cubicBezTo>
                    <a:pt x="0" y="1"/>
                    <a:pt x="3" y="0"/>
                    <a:pt x="7" y="0"/>
                  </a:cubicBezTo>
                  <a:cubicBezTo>
                    <a:pt x="11" y="0"/>
                    <a:pt x="15" y="1"/>
                    <a:pt x="15" y="3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4" name="Google Shape;2074;gaf2e114a92_0_2872"/>
            <p:cNvSpPr/>
            <p:nvPr/>
          </p:nvSpPr>
          <p:spPr>
            <a:xfrm rot="5400000">
              <a:off x="-3405854" y="4223673"/>
              <a:ext cx="25802" cy="16126"/>
            </a:xfrm>
            <a:custGeom>
              <a:rect b="b" l="l" r="r" t="t"/>
              <a:pathLst>
                <a:path extrusionOk="0" h="7" w="15">
                  <a:moveTo>
                    <a:pt x="15" y="3"/>
                  </a:moveTo>
                  <a:cubicBezTo>
                    <a:pt x="15" y="5"/>
                    <a:pt x="12" y="6"/>
                    <a:pt x="8" y="6"/>
                  </a:cubicBezTo>
                  <a:cubicBezTo>
                    <a:pt x="4" y="7"/>
                    <a:pt x="1" y="5"/>
                    <a:pt x="1" y="3"/>
                  </a:cubicBezTo>
                  <a:cubicBezTo>
                    <a:pt x="0" y="2"/>
                    <a:pt x="4" y="0"/>
                    <a:pt x="8" y="0"/>
                  </a:cubicBezTo>
                  <a:cubicBezTo>
                    <a:pt x="12" y="0"/>
                    <a:pt x="15" y="2"/>
                    <a:pt x="15" y="3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5" name="Google Shape;2075;gaf2e114a92_0_2872"/>
            <p:cNvSpPr/>
            <p:nvPr/>
          </p:nvSpPr>
          <p:spPr>
            <a:xfrm rot="5400000">
              <a:off x="-3389728" y="4230124"/>
              <a:ext cx="29027" cy="12901"/>
            </a:xfrm>
            <a:custGeom>
              <a:rect b="b" l="l" r="r" t="t"/>
              <a:pathLst>
                <a:path extrusionOk="0" h="7" w="16">
                  <a:moveTo>
                    <a:pt x="16" y="3"/>
                  </a:moveTo>
                  <a:cubicBezTo>
                    <a:pt x="16" y="5"/>
                    <a:pt x="13" y="6"/>
                    <a:pt x="8" y="7"/>
                  </a:cubicBezTo>
                  <a:cubicBezTo>
                    <a:pt x="4" y="7"/>
                    <a:pt x="0" y="5"/>
                    <a:pt x="0" y="3"/>
                  </a:cubicBezTo>
                  <a:cubicBezTo>
                    <a:pt x="0" y="1"/>
                    <a:pt x="3" y="0"/>
                    <a:pt x="8" y="0"/>
                  </a:cubicBezTo>
                  <a:cubicBezTo>
                    <a:pt x="13" y="0"/>
                    <a:pt x="16" y="1"/>
                    <a:pt x="16" y="3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6" name="Google Shape;2076;gaf2e114a92_0_2872"/>
            <p:cNvSpPr/>
            <p:nvPr/>
          </p:nvSpPr>
          <p:spPr>
            <a:xfrm rot="5400000">
              <a:off x="-3392953" y="4265601"/>
              <a:ext cx="29027" cy="12901"/>
            </a:xfrm>
            <a:custGeom>
              <a:rect b="b" l="l" r="r" t="t"/>
              <a:pathLst>
                <a:path extrusionOk="0" h="6" w="15">
                  <a:moveTo>
                    <a:pt x="15" y="3"/>
                  </a:moveTo>
                  <a:cubicBezTo>
                    <a:pt x="15" y="5"/>
                    <a:pt x="12" y="6"/>
                    <a:pt x="8" y="6"/>
                  </a:cubicBezTo>
                  <a:cubicBezTo>
                    <a:pt x="4" y="6"/>
                    <a:pt x="0" y="5"/>
                    <a:pt x="0" y="3"/>
                  </a:cubicBezTo>
                  <a:cubicBezTo>
                    <a:pt x="0" y="2"/>
                    <a:pt x="3" y="0"/>
                    <a:pt x="8" y="0"/>
                  </a:cubicBezTo>
                  <a:cubicBezTo>
                    <a:pt x="12" y="0"/>
                    <a:pt x="15" y="1"/>
                    <a:pt x="15" y="3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7" name="Google Shape;2077;gaf2e114a92_0_2872"/>
            <p:cNvSpPr/>
            <p:nvPr/>
          </p:nvSpPr>
          <p:spPr>
            <a:xfrm rot="5400000">
              <a:off x="-3317160" y="4118852"/>
              <a:ext cx="64505" cy="116109"/>
            </a:xfrm>
            <a:custGeom>
              <a:rect b="b" l="l" r="r" t="t"/>
              <a:pathLst>
                <a:path extrusionOk="0" h="61" w="34">
                  <a:moveTo>
                    <a:pt x="34" y="0"/>
                  </a:moveTo>
                  <a:cubicBezTo>
                    <a:pt x="34" y="0"/>
                    <a:pt x="6" y="36"/>
                    <a:pt x="0" y="61"/>
                  </a:cubicBezTo>
                  <a:cubicBezTo>
                    <a:pt x="0" y="61"/>
                    <a:pt x="16" y="29"/>
                    <a:pt x="34" y="0"/>
                  </a:cubicBezTo>
                  <a:close/>
                </a:path>
              </a:pathLst>
            </a:custGeom>
            <a:solidFill>
              <a:srgbClr val="F3CB5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8" name="Google Shape;2078;gaf2e114a92_0_2872"/>
            <p:cNvSpPr/>
            <p:nvPr/>
          </p:nvSpPr>
          <p:spPr>
            <a:xfrm rot="5400000">
              <a:off x="-2630179" y="4405900"/>
              <a:ext cx="264471" cy="212867"/>
            </a:xfrm>
            <a:custGeom>
              <a:rect b="b" l="l" r="r" t="t"/>
              <a:pathLst>
                <a:path extrusionOk="0" h="113" w="140">
                  <a:moveTo>
                    <a:pt x="2" y="59"/>
                  </a:moveTo>
                  <a:cubicBezTo>
                    <a:pt x="23" y="59"/>
                    <a:pt x="34" y="63"/>
                    <a:pt x="41" y="65"/>
                  </a:cubicBezTo>
                  <a:cubicBezTo>
                    <a:pt x="55" y="79"/>
                    <a:pt x="119" y="112"/>
                    <a:pt x="119" y="112"/>
                  </a:cubicBezTo>
                  <a:cubicBezTo>
                    <a:pt x="129" y="113"/>
                    <a:pt x="138" y="105"/>
                    <a:pt x="138" y="95"/>
                  </a:cubicBezTo>
                  <a:cubicBezTo>
                    <a:pt x="140" y="18"/>
                    <a:pt x="140" y="18"/>
                    <a:pt x="140" y="18"/>
                  </a:cubicBezTo>
                  <a:cubicBezTo>
                    <a:pt x="140" y="8"/>
                    <a:pt x="132" y="0"/>
                    <a:pt x="123" y="0"/>
                  </a:cubicBezTo>
                  <a:cubicBezTo>
                    <a:pt x="123" y="0"/>
                    <a:pt x="56" y="34"/>
                    <a:pt x="41" y="48"/>
                  </a:cubicBezTo>
                  <a:cubicBezTo>
                    <a:pt x="29" y="52"/>
                    <a:pt x="13" y="51"/>
                    <a:pt x="0" y="53"/>
                  </a:cubicBezTo>
                </a:path>
              </a:pathLst>
            </a:custGeom>
            <a:solidFill>
              <a:srgbClr val="FCE35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9" name="Google Shape;2079;gaf2e114a92_0_2872"/>
            <p:cNvSpPr/>
            <p:nvPr/>
          </p:nvSpPr>
          <p:spPr>
            <a:xfrm rot="5400000">
              <a:off x="-2522133" y="4523622"/>
              <a:ext cx="48379" cy="199966"/>
            </a:xfrm>
            <a:custGeom>
              <a:rect b="b" l="l" r="r" t="t"/>
              <a:pathLst>
                <a:path extrusionOk="0" h="106" w="26">
                  <a:moveTo>
                    <a:pt x="12" y="1"/>
                  </a:moveTo>
                  <a:cubicBezTo>
                    <a:pt x="26" y="2"/>
                    <a:pt x="21" y="24"/>
                    <a:pt x="20" y="53"/>
                  </a:cubicBezTo>
                  <a:cubicBezTo>
                    <a:pt x="20" y="82"/>
                    <a:pt x="20" y="105"/>
                    <a:pt x="9" y="106"/>
                  </a:cubicBezTo>
                  <a:cubicBezTo>
                    <a:pt x="4" y="106"/>
                    <a:pt x="0" y="82"/>
                    <a:pt x="1" y="53"/>
                  </a:cubicBezTo>
                  <a:cubicBezTo>
                    <a:pt x="1" y="24"/>
                    <a:pt x="6" y="0"/>
                    <a:pt x="12" y="1"/>
                  </a:cubicBezTo>
                  <a:close/>
                </a:path>
              </a:pathLst>
            </a:custGeom>
            <a:solidFill>
              <a:srgbClr val="F8CF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80" name="Google Shape;2080;gaf2e114a92_0_2872"/>
            <p:cNvSpPr/>
            <p:nvPr/>
          </p:nvSpPr>
          <p:spPr>
            <a:xfrm rot="5400000">
              <a:off x="-2551160" y="4513947"/>
              <a:ext cx="51604" cy="151587"/>
            </a:xfrm>
            <a:custGeom>
              <a:rect b="b" l="l" r="r" t="t"/>
              <a:pathLst>
                <a:path extrusionOk="0" h="81" w="27">
                  <a:moveTo>
                    <a:pt x="22" y="81"/>
                  </a:moveTo>
                  <a:cubicBezTo>
                    <a:pt x="0" y="66"/>
                    <a:pt x="18" y="0"/>
                    <a:pt x="18" y="0"/>
                  </a:cubicBezTo>
                  <a:cubicBezTo>
                    <a:pt x="13" y="77"/>
                    <a:pt x="27" y="80"/>
                    <a:pt x="27" y="80"/>
                  </a:cubicBezTo>
                </a:path>
              </a:pathLst>
            </a:custGeom>
            <a:solidFill>
              <a:srgbClr val="FBEDA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81" name="Google Shape;2081;gaf2e114a92_0_2872"/>
            <p:cNvSpPr/>
            <p:nvPr/>
          </p:nvSpPr>
          <p:spPr>
            <a:xfrm rot="5400000">
              <a:off x="-2562448" y="4541361"/>
              <a:ext cx="29027" cy="106434"/>
            </a:xfrm>
            <a:custGeom>
              <a:rect b="b" l="l" r="r" t="t"/>
              <a:pathLst>
                <a:path extrusionOk="0" h="56" w="16">
                  <a:moveTo>
                    <a:pt x="16" y="56"/>
                  </a:moveTo>
                  <a:cubicBezTo>
                    <a:pt x="16" y="56"/>
                    <a:pt x="3" y="41"/>
                    <a:pt x="8" y="0"/>
                  </a:cubicBezTo>
                  <a:cubicBezTo>
                    <a:pt x="8" y="0"/>
                    <a:pt x="0" y="44"/>
                    <a:pt x="16" y="5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82" name="Google Shape;2082;gaf2e114a92_0_2872"/>
            <p:cNvSpPr/>
            <p:nvPr/>
          </p:nvSpPr>
          <p:spPr>
            <a:xfrm rot="5400000">
              <a:off x="-2573737" y="4604254"/>
              <a:ext cx="12901" cy="22577"/>
            </a:xfrm>
            <a:custGeom>
              <a:rect b="b" l="l" r="r" t="t"/>
              <a:pathLst>
                <a:path extrusionOk="0" h="12" w="6">
                  <a:moveTo>
                    <a:pt x="3" y="1"/>
                  </a:moveTo>
                  <a:cubicBezTo>
                    <a:pt x="5" y="1"/>
                    <a:pt x="6" y="3"/>
                    <a:pt x="6" y="7"/>
                  </a:cubicBezTo>
                  <a:cubicBezTo>
                    <a:pt x="6" y="10"/>
                    <a:pt x="5" y="12"/>
                    <a:pt x="3" y="12"/>
                  </a:cubicBezTo>
                  <a:cubicBezTo>
                    <a:pt x="1" y="12"/>
                    <a:pt x="0" y="10"/>
                    <a:pt x="0" y="6"/>
                  </a:cubicBezTo>
                  <a:cubicBezTo>
                    <a:pt x="0" y="3"/>
                    <a:pt x="2" y="0"/>
                    <a:pt x="3" y="1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83" name="Google Shape;2083;gaf2e114a92_0_2872"/>
            <p:cNvSpPr/>
            <p:nvPr/>
          </p:nvSpPr>
          <p:spPr>
            <a:xfrm rot="5400000">
              <a:off x="-2544710" y="4617155"/>
              <a:ext cx="6451" cy="22577"/>
            </a:xfrm>
            <a:custGeom>
              <a:rect b="b" l="l" r="r" t="t"/>
              <a:pathLst>
                <a:path extrusionOk="0" h="11" w="5">
                  <a:moveTo>
                    <a:pt x="3" y="0"/>
                  </a:moveTo>
                  <a:cubicBezTo>
                    <a:pt x="4" y="0"/>
                    <a:pt x="5" y="3"/>
                    <a:pt x="5" y="5"/>
                  </a:cubicBezTo>
                  <a:cubicBezTo>
                    <a:pt x="5" y="8"/>
                    <a:pt x="4" y="11"/>
                    <a:pt x="2" y="11"/>
                  </a:cubicBezTo>
                  <a:cubicBezTo>
                    <a:pt x="1" y="11"/>
                    <a:pt x="0" y="8"/>
                    <a:pt x="0" y="5"/>
                  </a:cubicBezTo>
                  <a:cubicBezTo>
                    <a:pt x="0" y="2"/>
                    <a:pt x="2" y="0"/>
                    <a:pt x="3" y="0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84" name="Google Shape;2084;gaf2e114a92_0_2872"/>
            <p:cNvSpPr/>
            <p:nvPr/>
          </p:nvSpPr>
          <p:spPr>
            <a:xfrm rot="5400000">
              <a:off x="-2430213" y="4621993"/>
              <a:ext cx="9676" cy="22577"/>
            </a:xfrm>
            <a:custGeom>
              <a:rect b="b" l="l" r="r" t="t"/>
              <a:pathLst>
                <a:path extrusionOk="0" h="11" w="5">
                  <a:moveTo>
                    <a:pt x="2" y="0"/>
                  </a:moveTo>
                  <a:cubicBezTo>
                    <a:pt x="4" y="0"/>
                    <a:pt x="5" y="2"/>
                    <a:pt x="5" y="5"/>
                  </a:cubicBezTo>
                  <a:cubicBezTo>
                    <a:pt x="5" y="8"/>
                    <a:pt x="3" y="11"/>
                    <a:pt x="2" y="11"/>
                  </a:cubicBezTo>
                  <a:cubicBezTo>
                    <a:pt x="1" y="11"/>
                    <a:pt x="0" y="8"/>
                    <a:pt x="0" y="5"/>
                  </a:cubicBezTo>
                  <a:cubicBezTo>
                    <a:pt x="0" y="2"/>
                    <a:pt x="1" y="0"/>
                    <a:pt x="2" y="0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85" name="Google Shape;2085;gaf2e114a92_0_2872"/>
            <p:cNvSpPr/>
            <p:nvPr/>
          </p:nvSpPr>
          <p:spPr>
            <a:xfrm rot="5400000">
              <a:off x="-2454402" y="4623605"/>
              <a:ext cx="6451" cy="16126"/>
            </a:xfrm>
            <a:custGeom>
              <a:rect b="b" l="l" r="r" t="t"/>
              <a:pathLst>
                <a:path extrusionOk="0" h="9" w="4">
                  <a:moveTo>
                    <a:pt x="2" y="0"/>
                  </a:moveTo>
                  <a:cubicBezTo>
                    <a:pt x="4" y="0"/>
                    <a:pt x="4" y="2"/>
                    <a:pt x="4" y="5"/>
                  </a:cubicBezTo>
                  <a:cubicBezTo>
                    <a:pt x="4" y="7"/>
                    <a:pt x="3" y="9"/>
                    <a:pt x="2" y="9"/>
                  </a:cubicBezTo>
                  <a:cubicBezTo>
                    <a:pt x="1" y="9"/>
                    <a:pt x="0" y="7"/>
                    <a:pt x="0" y="5"/>
                  </a:cubicBezTo>
                  <a:cubicBezTo>
                    <a:pt x="0" y="2"/>
                    <a:pt x="1" y="0"/>
                    <a:pt x="2" y="0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86" name="Google Shape;2086;gaf2e114a92_0_2872"/>
            <p:cNvSpPr/>
            <p:nvPr/>
          </p:nvSpPr>
          <p:spPr>
            <a:xfrm rot="5400000">
              <a:off x="-2536646" y="4599416"/>
              <a:ext cx="16126" cy="29027"/>
            </a:xfrm>
            <a:custGeom>
              <a:rect b="b" l="l" r="r" t="t"/>
              <a:pathLst>
                <a:path extrusionOk="0" h="14" w="8">
                  <a:moveTo>
                    <a:pt x="4" y="0"/>
                  </a:moveTo>
                  <a:cubicBezTo>
                    <a:pt x="6" y="0"/>
                    <a:pt x="8" y="3"/>
                    <a:pt x="7" y="7"/>
                  </a:cubicBezTo>
                  <a:cubicBezTo>
                    <a:pt x="7" y="11"/>
                    <a:pt x="6" y="14"/>
                    <a:pt x="3" y="14"/>
                  </a:cubicBezTo>
                  <a:cubicBezTo>
                    <a:pt x="1" y="14"/>
                    <a:pt x="0" y="11"/>
                    <a:pt x="0" y="7"/>
                  </a:cubicBezTo>
                  <a:cubicBezTo>
                    <a:pt x="0" y="3"/>
                    <a:pt x="2" y="0"/>
                    <a:pt x="4" y="0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87" name="Google Shape;2087;gaf2e114a92_0_2872"/>
            <p:cNvSpPr/>
            <p:nvPr/>
          </p:nvSpPr>
          <p:spPr>
            <a:xfrm rot="5400000">
              <a:off x="-2499556" y="4613930"/>
              <a:ext cx="12901" cy="29027"/>
            </a:xfrm>
            <a:custGeom>
              <a:rect b="b" l="l" r="r" t="t"/>
              <a:pathLst>
                <a:path extrusionOk="0" h="15" w="7">
                  <a:moveTo>
                    <a:pt x="4" y="1"/>
                  </a:moveTo>
                  <a:cubicBezTo>
                    <a:pt x="5" y="1"/>
                    <a:pt x="7" y="4"/>
                    <a:pt x="7" y="8"/>
                  </a:cubicBezTo>
                  <a:cubicBezTo>
                    <a:pt x="7" y="12"/>
                    <a:pt x="5" y="15"/>
                    <a:pt x="3" y="15"/>
                  </a:cubicBezTo>
                  <a:cubicBezTo>
                    <a:pt x="2" y="15"/>
                    <a:pt x="0" y="12"/>
                    <a:pt x="0" y="8"/>
                  </a:cubicBezTo>
                  <a:cubicBezTo>
                    <a:pt x="0" y="4"/>
                    <a:pt x="2" y="0"/>
                    <a:pt x="4" y="1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88" name="Google Shape;2088;gaf2e114a92_0_2872"/>
            <p:cNvSpPr/>
            <p:nvPr/>
          </p:nvSpPr>
          <p:spPr>
            <a:xfrm rot="5400000">
              <a:off x="-2494718" y="4596191"/>
              <a:ext cx="12901" cy="32253"/>
            </a:xfrm>
            <a:custGeom>
              <a:rect b="b" l="l" r="r" t="t"/>
              <a:pathLst>
                <a:path extrusionOk="0" h="17" w="7">
                  <a:moveTo>
                    <a:pt x="4" y="0"/>
                  </a:moveTo>
                  <a:cubicBezTo>
                    <a:pt x="5" y="0"/>
                    <a:pt x="7" y="4"/>
                    <a:pt x="7" y="8"/>
                  </a:cubicBezTo>
                  <a:cubicBezTo>
                    <a:pt x="7" y="13"/>
                    <a:pt x="5" y="17"/>
                    <a:pt x="3" y="17"/>
                  </a:cubicBezTo>
                  <a:cubicBezTo>
                    <a:pt x="1" y="16"/>
                    <a:pt x="0" y="13"/>
                    <a:pt x="0" y="8"/>
                  </a:cubicBezTo>
                  <a:cubicBezTo>
                    <a:pt x="0" y="4"/>
                    <a:pt x="2" y="0"/>
                    <a:pt x="4" y="0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89" name="Google Shape;2089;gaf2e114a92_0_2872"/>
            <p:cNvSpPr/>
            <p:nvPr/>
          </p:nvSpPr>
          <p:spPr>
            <a:xfrm rot="5400000">
              <a:off x="-2459240" y="4602641"/>
              <a:ext cx="12901" cy="25802"/>
            </a:xfrm>
            <a:custGeom>
              <a:rect b="b" l="l" r="r" t="t"/>
              <a:pathLst>
                <a:path extrusionOk="0" h="14" w="6">
                  <a:moveTo>
                    <a:pt x="3" y="0"/>
                  </a:moveTo>
                  <a:cubicBezTo>
                    <a:pt x="5" y="0"/>
                    <a:pt x="6" y="3"/>
                    <a:pt x="6" y="7"/>
                  </a:cubicBezTo>
                  <a:cubicBezTo>
                    <a:pt x="6" y="11"/>
                    <a:pt x="5" y="14"/>
                    <a:pt x="3" y="14"/>
                  </a:cubicBezTo>
                  <a:cubicBezTo>
                    <a:pt x="1" y="14"/>
                    <a:pt x="0" y="11"/>
                    <a:pt x="0" y="7"/>
                  </a:cubicBezTo>
                  <a:cubicBezTo>
                    <a:pt x="0" y="3"/>
                    <a:pt x="2" y="0"/>
                    <a:pt x="3" y="0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90" name="Google Shape;2090;gaf2e114a92_0_2872"/>
            <p:cNvSpPr/>
            <p:nvPr/>
          </p:nvSpPr>
          <p:spPr>
            <a:xfrm rot="5400000">
              <a:off x="-2714036" y="1648302"/>
              <a:ext cx="83857" cy="103208"/>
            </a:xfrm>
            <a:custGeom>
              <a:rect b="b" l="l" r="r" t="t"/>
              <a:pathLst>
                <a:path extrusionOk="0" h="55" w="44">
                  <a:moveTo>
                    <a:pt x="0" y="0"/>
                  </a:moveTo>
                  <a:cubicBezTo>
                    <a:pt x="6" y="9"/>
                    <a:pt x="7" y="19"/>
                    <a:pt x="7" y="30"/>
                  </a:cubicBezTo>
                  <a:cubicBezTo>
                    <a:pt x="7" y="38"/>
                    <a:pt x="6" y="47"/>
                    <a:pt x="6" y="55"/>
                  </a:cubicBezTo>
                  <a:cubicBezTo>
                    <a:pt x="9" y="45"/>
                    <a:pt x="18" y="38"/>
                    <a:pt x="26" y="32"/>
                  </a:cubicBezTo>
                  <a:cubicBezTo>
                    <a:pt x="29" y="29"/>
                    <a:pt x="33" y="28"/>
                    <a:pt x="37" y="26"/>
                  </a:cubicBezTo>
                  <a:cubicBezTo>
                    <a:pt x="39" y="26"/>
                    <a:pt x="43" y="25"/>
                    <a:pt x="44" y="24"/>
                  </a:cubicBezTo>
                  <a:cubicBezTo>
                    <a:pt x="41" y="20"/>
                    <a:pt x="36" y="18"/>
                    <a:pt x="32" y="16"/>
                  </a:cubicBezTo>
                  <a:cubicBezTo>
                    <a:pt x="28" y="14"/>
                    <a:pt x="23" y="11"/>
                    <a:pt x="18" y="10"/>
                  </a:cubicBezTo>
                  <a:cubicBezTo>
                    <a:pt x="12" y="7"/>
                    <a:pt x="5" y="4"/>
                    <a:pt x="0" y="0"/>
                  </a:cubicBezTo>
                </a:path>
              </a:pathLst>
            </a:custGeom>
            <a:solidFill>
              <a:srgbClr val="F6D75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91" name="Google Shape;2091;gaf2e114a92_0_2872"/>
            <p:cNvSpPr/>
            <p:nvPr/>
          </p:nvSpPr>
          <p:spPr>
            <a:xfrm rot="5400000">
              <a:off x="-2691459" y="1654752"/>
              <a:ext cx="51604" cy="77406"/>
            </a:xfrm>
            <a:custGeom>
              <a:rect b="b" l="l" r="r" t="t"/>
              <a:pathLst>
                <a:path extrusionOk="0" h="40" w="27">
                  <a:moveTo>
                    <a:pt x="3" y="40"/>
                  </a:moveTo>
                  <a:cubicBezTo>
                    <a:pt x="4" y="34"/>
                    <a:pt x="3" y="26"/>
                    <a:pt x="3" y="19"/>
                  </a:cubicBezTo>
                  <a:cubicBezTo>
                    <a:pt x="2" y="12"/>
                    <a:pt x="3" y="6"/>
                    <a:pt x="0" y="0"/>
                  </a:cubicBezTo>
                  <a:cubicBezTo>
                    <a:pt x="2" y="1"/>
                    <a:pt x="4" y="3"/>
                    <a:pt x="7" y="4"/>
                  </a:cubicBezTo>
                  <a:cubicBezTo>
                    <a:pt x="9" y="5"/>
                    <a:pt x="12" y="6"/>
                    <a:pt x="15" y="7"/>
                  </a:cubicBezTo>
                  <a:cubicBezTo>
                    <a:pt x="20" y="8"/>
                    <a:pt x="24" y="10"/>
                    <a:pt x="27" y="12"/>
                  </a:cubicBezTo>
                  <a:cubicBezTo>
                    <a:pt x="26" y="11"/>
                    <a:pt x="23" y="11"/>
                    <a:pt x="21" y="10"/>
                  </a:cubicBezTo>
                  <a:cubicBezTo>
                    <a:pt x="19" y="9"/>
                    <a:pt x="17" y="8"/>
                    <a:pt x="15" y="8"/>
                  </a:cubicBezTo>
                  <a:cubicBezTo>
                    <a:pt x="11" y="7"/>
                    <a:pt x="7" y="6"/>
                    <a:pt x="4" y="4"/>
                  </a:cubicBezTo>
                  <a:cubicBezTo>
                    <a:pt x="3" y="10"/>
                    <a:pt x="3" y="17"/>
                    <a:pt x="3" y="23"/>
                  </a:cubicBezTo>
                  <a:cubicBezTo>
                    <a:pt x="3" y="26"/>
                    <a:pt x="3" y="29"/>
                    <a:pt x="3" y="31"/>
                  </a:cubicBezTo>
                  <a:cubicBezTo>
                    <a:pt x="3" y="33"/>
                    <a:pt x="4" y="36"/>
                    <a:pt x="4" y="38"/>
                  </a:cubicBezTo>
                </a:path>
              </a:pathLst>
            </a:custGeom>
            <a:solidFill>
              <a:srgbClr val="F3CB5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92" name="Google Shape;2092;gaf2e114a92_0_2872"/>
            <p:cNvSpPr/>
            <p:nvPr/>
          </p:nvSpPr>
          <p:spPr>
            <a:xfrm rot="5400000">
              <a:off x="-2804343" y="1645076"/>
              <a:ext cx="48379" cy="61280"/>
            </a:xfrm>
            <a:custGeom>
              <a:rect b="b" l="l" r="r" t="t"/>
              <a:pathLst>
                <a:path extrusionOk="0" h="32" w="24">
                  <a:moveTo>
                    <a:pt x="6" y="0"/>
                  </a:moveTo>
                  <a:cubicBezTo>
                    <a:pt x="5" y="6"/>
                    <a:pt x="5" y="12"/>
                    <a:pt x="3" y="19"/>
                  </a:cubicBezTo>
                  <a:cubicBezTo>
                    <a:pt x="2" y="23"/>
                    <a:pt x="1" y="27"/>
                    <a:pt x="0" y="32"/>
                  </a:cubicBezTo>
                  <a:cubicBezTo>
                    <a:pt x="4" y="29"/>
                    <a:pt x="8" y="26"/>
                    <a:pt x="13" y="24"/>
                  </a:cubicBezTo>
                  <a:cubicBezTo>
                    <a:pt x="16" y="22"/>
                    <a:pt x="21" y="21"/>
                    <a:pt x="24" y="18"/>
                  </a:cubicBezTo>
                  <a:cubicBezTo>
                    <a:pt x="21" y="18"/>
                    <a:pt x="18" y="19"/>
                    <a:pt x="15" y="19"/>
                  </a:cubicBezTo>
                  <a:cubicBezTo>
                    <a:pt x="12" y="19"/>
                    <a:pt x="9" y="16"/>
                    <a:pt x="8" y="13"/>
                  </a:cubicBezTo>
                  <a:cubicBezTo>
                    <a:pt x="8" y="11"/>
                    <a:pt x="8" y="8"/>
                    <a:pt x="8" y="5"/>
                  </a:cubicBezTo>
                  <a:cubicBezTo>
                    <a:pt x="8" y="4"/>
                    <a:pt x="7" y="3"/>
                    <a:pt x="7" y="1"/>
                  </a:cubicBezTo>
                </a:path>
              </a:pathLst>
            </a:custGeom>
            <a:solidFill>
              <a:srgbClr val="F6D75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93" name="Google Shape;2093;gaf2e114a92_0_2872"/>
            <p:cNvSpPr/>
            <p:nvPr/>
          </p:nvSpPr>
          <p:spPr>
            <a:xfrm rot="5400000">
              <a:off x="-2551160" y="4449441"/>
              <a:ext cx="80632" cy="109659"/>
            </a:xfrm>
            <a:custGeom>
              <a:rect b="b" l="l" r="r" t="t"/>
              <a:pathLst>
                <a:path extrusionOk="0" h="58" w="42">
                  <a:moveTo>
                    <a:pt x="20" y="0"/>
                  </a:moveTo>
                  <a:cubicBezTo>
                    <a:pt x="15" y="2"/>
                    <a:pt x="7" y="7"/>
                    <a:pt x="4" y="12"/>
                  </a:cubicBezTo>
                  <a:cubicBezTo>
                    <a:pt x="0" y="17"/>
                    <a:pt x="2" y="22"/>
                    <a:pt x="4" y="28"/>
                  </a:cubicBezTo>
                  <a:cubicBezTo>
                    <a:pt x="6" y="35"/>
                    <a:pt x="14" y="39"/>
                    <a:pt x="19" y="44"/>
                  </a:cubicBezTo>
                  <a:cubicBezTo>
                    <a:pt x="23" y="47"/>
                    <a:pt x="27" y="50"/>
                    <a:pt x="31" y="53"/>
                  </a:cubicBezTo>
                  <a:cubicBezTo>
                    <a:pt x="34" y="55"/>
                    <a:pt x="39" y="56"/>
                    <a:pt x="42" y="58"/>
                  </a:cubicBezTo>
                  <a:cubicBezTo>
                    <a:pt x="37" y="55"/>
                    <a:pt x="33" y="50"/>
                    <a:pt x="30" y="45"/>
                  </a:cubicBezTo>
                  <a:cubicBezTo>
                    <a:pt x="26" y="40"/>
                    <a:pt x="19" y="35"/>
                    <a:pt x="18" y="29"/>
                  </a:cubicBezTo>
                  <a:cubicBezTo>
                    <a:pt x="15" y="21"/>
                    <a:pt x="17" y="8"/>
                    <a:pt x="21" y="1"/>
                  </a:cubicBezTo>
                </a:path>
              </a:pathLst>
            </a:custGeom>
            <a:solidFill>
              <a:srgbClr val="F6D75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94" name="Google Shape;2094;gaf2e114a92_0_2872"/>
            <p:cNvSpPr/>
            <p:nvPr/>
          </p:nvSpPr>
          <p:spPr>
            <a:xfrm rot="5400000">
              <a:off x="-2507619" y="4454279"/>
              <a:ext cx="19352" cy="58055"/>
            </a:xfrm>
            <a:custGeom>
              <a:rect b="b" l="l" r="r" t="t"/>
              <a:pathLst>
                <a:path extrusionOk="0" h="30" w="9">
                  <a:moveTo>
                    <a:pt x="7" y="0"/>
                  </a:moveTo>
                  <a:cubicBezTo>
                    <a:pt x="2" y="2"/>
                    <a:pt x="0" y="11"/>
                    <a:pt x="0" y="15"/>
                  </a:cubicBezTo>
                  <a:cubicBezTo>
                    <a:pt x="0" y="22"/>
                    <a:pt x="4" y="26"/>
                    <a:pt x="9" y="30"/>
                  </a:cubicBezTo>
                  <a:cubicBezTo>
                    <a:pt x="3" y="23"/>
                    <a:pt x="0" y="9"/>
                    <a:pt x="6" y="1"/>
                  </a:cubicBezTo>
                </a:path>
              </a:pathLst>
            </a:custGeom>
            <a:solidFill>
              <a:srgbClr val="F3CB5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95" name="Google Shape;2095;gaf2e114a92_0_2872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096" name="Google Shape;2096;gaf2e114a92_0_2872"/>
          <p:cNvSpPr/>
          <p:nvPr/>
        </p:nvSpPr>
        <p:spPr>
          <a:xfrm>
            <a:off x="8452045" y="0"/>
            <a:ext cx="3796200" cy="1531200"/>
          </a:xfrm>
          <a:prstGeom prst="rect">
            <a:avLst/>
          </a:prstGeom>
          <a:solidFill>
            <a:srgbClr val="9DC3E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97" name="Google Shape;2097;gaf2e114a92_0_2872"/>
          <p:cNvSpPr/>
          <p:nvPr/>
        </p:nvSpPr>
        <p:spPr>
          <a:xfrm>
            <a:off x="6382982" y="0"/>
            <a:ext cx="5842054" cy="6858232"/>
          </a:xfrm>
          <a:custGeom>
            <a:rect b="b" l="l" r="r" t="t"/>
            <a:pathLst>
              <a:path extrusionOk="0" h="190295" w="206433">
                <a:moveTo>
                  <a:pt x="22050" y="0"/>
                </a:moveTo>
                <a:cubicBezTo>
                  <a:pt x="22050" y="0"/>
                  <a:pt x="0" y="36406"/>
                  <a:pt x="40424" y="70348"/>
                </a:cubicBezTo>
                <a:cubicBezTo>
                  <a:pt x="71352" y="96323"/>
                  <a:pt x="91690" y="165529"/>
                  <a:pt x="72836" y="190294"/>
                </a:cubicBezTo>
                <a:lnTo>
                  <a:pt x="206433" y="190294"/>
                </a:lnTo>
                <a:lnTo>
                  <a:pt x="206433" y="0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98" name="Google Shape;2098;gaf2e114a92_0_2872"/>
          <p:cNvSpPr/>
          <p:nvPr/>
        </p:nvSpPr>
        <p:spPr>
          <a:xfrm>
            <a:off x="6816856" y="0"/>
            <a:ext cx="5431252" cy="6858232"/>
          </a:xfrm>
          <a:custGeom>
            <a:rect b="b" l="l" r="r" t="t"/>
            <a:pathLst>
              <a:path extrusionOk="0" h="190295" w="206433">
                <a:moveTo>
                  <a:pt x="22050" y="0"/>
                </a:moveTo>
                <a:cubicBezTo>
                  <a:pt x="22050" y="0"/>
                  <a:pt x="0" y="36406"/>
                  <a:pt x="40424" y="70348"/>
                </a:cubicBezTo>
                <a:cubicBezTo>
                  <a:pt x="71352" y="96323"/>
                  <a:pt x="91690" y="165529"/>
                  <a:pt x="72836" y="190294"/>
                </a:cubicBezTo>
                <a:lnTo>
                  <a:pt x="206433" y="190294"/>
                </a:lnTo>
                <a:lnTo>
                  <a:pt x="206433" y="41428"/>
                </a:lnTo>
                <a:cubicBezTo>
                  <a:pt x="195659" y="33290"/>
                  <a:pt x="181069" y="29126"/>
                  <a:pt x="166086" y="29126"/>
                </a:cubicBezTo>
                <a:cubicBezTo>
                  <a:pt x="157579" y="29126"/>
                  <a:pt x="148944" y="30468"/>
                  <a:pt x="140810" y="33188"/>
                </a:cubicBezTo>
                <a:cubicBezTo>
                  <a:pt x="136525" y="34619"/>
                  <a:pt x="132657" y="35260"/>
                  <a:pt x="129120" y="35260"/>
                </a:cubicBezTo>
                <a:cubicBezTo>
                  <a:pt x="108896" y="35260"/>
                  <a:pt x="99447" y="14298"/>
                  <a:pt x="84294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99" name="Google Shape;2099;gaf2e114a92_0_2872"/>
          <p:cNvSpPr/>
          <p:nvPr/>
        </p:nvSpPr>
        <p:spPr>
          <a:xfrm>
            <a:off x="8463670" y="1"/>
            <a:ext cx="3796200" cy="15312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00" name="Google Shape;2100;gaf2e114a92_0_2872"/>
          <p:cNvSpPr/>
          <p:nvPr/>
        </p:nvSpPr>
        <p:spPr>
          <a:xfrm>
            <a:off x="11664642" y="-1"/>
            <a:ext cx="4278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0" lang="en-US" sz="4800" u="none" cap="none" strike="noStrike">
                <a:solidFill>
                  <a:srgbClr val="262626"/>
                </a:solidFill>
                <a:latin typeface="Comic Sans MS"/>
                <a:ea typeface="Comic Sans MS"/>
                <a:cs typeface="Comic Sans MS"/>
                <a:sym typeface="Comic Sans MS"/>
              </a:rPr>
              <a:t>9</a:t>
            </a:r>
            <a:endParaRPr b="0" i="0" sz="4800" u="none" cap="none" strike="noStrike">
              <a:solidFill>
                <a:srgbClr val="262626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101" name="Google Shape;2101;gaf2e114a92_0_2872"/>
          <p:cNvSpPr txBox="1"/>
          <p:nvPr/>
        </p:nvSpPr>
        <p:spPr>
          <a:xfrm>
            <a:off x="9646717" y="3544799"/>
            <a:ext cx="2167500" cy="2194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2000"/>
              <a:buFont typeface="Arial"/>
              <a:buNone/>
            </a:pPr>
            <a:r>
              <a:rPr b="1" i="0" lang="en-US" sz="2100" u="none" cap="none" strike="noStrike">
                <a:solidFill>
                  <a:srgbClr val="3A3838"/>
                </a:solidFill>
                <a:latin typeface="Titillium Web"/>
                <a:ea typeface="Titillium Web"/>
                <a:cs typeface="Titillium Web"/>
                <a:sym typeface="Titillium Web"/>
              </a:rPr>
              <a:t>Color Index:</a:t>
            </a:r>
            <a:endParaRPr b="0" i="0" sz="1500" u="none" cap="none" strike="noStrike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Main text</a:t>
            </a:r>
            <a:endParaRPr b="0" i="0" sz="15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CC4125"/>
                </a:solidFill>
                <a:latin typeface="Titillium Web"/>
                <a:ea typeface="Titillium Web"/>
                <a:cs typeface="Titillium Web"/>
                <a:sym typeface="Titillium Web"/>
              </a:rPr>
              <a:t>Important</a:t>
            </a:r>
            <a:endParaRPr b="0" i="0" sz="1500" u="none" cap="none" strike="noStrike">
              <a:solidFill>
                <a:srgbClr val="CC4125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27BA0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C27BA0"/>
                </a:solidFill>
                <a:latin typeface="Titillium Web"/>
                <a:ea typeface="Titillium Web"/>
                <a:cs typeface="Titillium Web"/>
                <a:sym typeface="Titillium Web"/>
              </a:rPr>
              <a:t>Girls Slides</a:t>
            </a:r>
            <a:endParaRPr b="0" i="0" sz="1500" u="none" cap="none" strike="noStrike">
              <a:solidFill>
                <a:srgbClr val="C27BA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3D85C6"/>
                </a:solidFill>
                <a:latin typeface="Titillium Web"/>
                <a:ea typeface="Titillium Web"/>
                <a:cs typeface="Titillium Web"/>
                <a:sym typeface="Titillium Web"/>
              </a:rPr>
              <a:t>Boys Slides</a:t>
            </a:r>
            <a:endParaRPr b="0" i="0" sz="1500" u="none" cap="none" strike="noStrike">
              <a:solidFill>
                <a:srgbClr val="3D85C6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3C47D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93C47D"/>
                </a:solidFill>
                <a:latin typeface="Titillium Web"/>
                <a:ea typeface="Titillium Web"/>
                <a:cs typeface="Titillium Web"/>
                <a:sym typeface="Titillium Web"/>
              </a:rPr>
              <a:t>Notes</a:t>
            </a:r>
            <a:endParaRPr b="0" i="0" sz="1500" u="none" cap="none" strike="noStrike">
              <a:solidFill>
                <a:srgbClr val="93C47D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B7B7B7"/>
                </a:solidFill>
                <a:latin typeface="Titillium Web"/>
                <a:ea typeface="Titillium Web"/>
                <a:cs typeface="Titillium Web"/>
                <a:sym typeface="Titillium Web"/>
              </a:rPr>
              <a:t>Extra</a:t>
            </a:r>
            <a:endParaRPr b="1" i="0" sz="2100" u="none" cap="none" strike="noStrike">
              <a:solidFill>
                <a:srgbClr val="B7B7B7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grpSp>
        <p:nvGrpSpPr>
          <p:cNvPr id="2102" name="Google Shape;2102;gaf2e114a92_0_2872"/>
          <p:cNvGrpSpPr/>
          <p:nvPr/>
        </p:nvGrpSpPr>
        <p:grpSpPr>
          <a:xfrm>
            <a:off x="11279852" y="-731358"/>
            <a:ext cx="1357380" cy="2067424"/>
            <a:chOff x="11279852" y="-731358"/>
            <a:chExt cx="1357380" cy="2067424"/>
          </a:xfrm>
        </p:grpSpPr>
        <p:sp>
          <p:nvSpPr>
            <p:cNvPr id="2103" name="Google Shape;2103;gaf2e114a92_0_2872"/>
            <p:cNvSpPr/>
            <p:nvPr/>
          </p:nvSpPr>
          <p:spPr>
            <a:xfrm>
              <a:off x="11279852" y="-696167"/>
              <a:ext cx="1291825" cy="1970000"/>
            </a:xfrm>
            <a:custGeom>
              <a:rect b="b" l="l" r="r" t="t"/>
              <a:pathLst>
                <a:path extrusionOk="0" h="78800" w="51673">
                  <a:moveTo>
                    <a:pt x="42850" y="1"/>
                  </a:moveTo>
                  <a:cubicBezTo>
                    <a:pt x="42070" y="1"/>
                    <a:pt x="41195" y="61"/>
                    <a:pt x="40214" y="187"/>
                  </a:cubicBezTo>
                  <a:cubicBezTo>
                    <a:pt x="34287" y="947"/>
                    <a:pt x="27751" y="2618"/>
                    <a:pt x="21794" y="5324"/>
                  </a:cubicBezTo>
                  <a:cubicBezTo>
                    <a:pt x="13374" y="9153"/>
                    <a:pt x="5988" y="15050"/>
                    <a:pt x="2645" y="23409"/>
                  </a:cubicBezTo>
                  <a:cubicBezTo>
                    <a:pt x="760" y="28151"/>
                    <a:pt x="243" y="33318"/>
                    <a:pt x="91" y="38424"/>
                  </a:cubicBezTo>
                  <a:cubicBezTo>
                    <a:pt x="0" y="42345"/>
                    <a:pt x="91" y="46449"/>
                    <a:pt x="1520" y="50157"/>
                  </a:cubicBezTo>
                  <a:cubicBezTo>
                    <a:pt x="2584" y="52893"/>
                    <a:pt x="4286" y="55324"/>
                    <a:pt x="5988" y="57665"/>
                  </a:cubicBezTo>
                  <a:cubicBezTo>
                    <a:pt x="11034" y="64747"/>
                    <a:pt x="16444" y="72103"/>
                    <a:pt x="24226" y="75993"/>
                  </a:cubicBezTo>
                  <a:cubicBezTo>
                    <a:pt x="27721" y="77726"/>
                    <a:pt x="31612" y="78699"/>
                    <a:pt x="35502" y="78790"/>
                  </a:cubicBezTo>
                  <a:cubicBezTo>
                    <a:pt x="35707" y="78796"/>
                    <a:pt x="35912" y="78799"/>
                    <a:pt x="36118" y="78799"/>
                  </a:cubicBezTo>
                  <a:cubicBezTo>
                    <a:pt x="37903" y="78799"/>
                    <a:pt x="39730" y="78547"/>
                    <a:pt x="41338" y="77756"/>
                  </a:cubicBezTo>
                  <a:cubicBezTo>
                    <a:pt x="43557" y="76662"/>
                    <a:pt x="45199" y="74595"/>
                    <a:pt x="46445" y="72407"/>
                  </a:cubicBezTo>
                  <a:cubicBezTo>
                    <a:pt x="51673" y="63288"/>
                    <a:pt x="51278" y="52163"/>
                    <a:pt x="50791" y="41677"/>
                  </a:cubicBezTo>
                  <a:cubicBezTo>
                    <a:pt x="50335" y="32011"/>
                    <a:pt x="49880" y="22375"/>
                    <a:pt x="49424" y="12770"/>
                  </a:cubicBezTo>
                  <a:cubicBezTo>
                    <a:pt x="49066" y="5637"/>
                    <a:pt x="50380" y="1"/>
                    <a:pt x="4285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04" name="Google Shape;2104;gaf2e114a92_0_2872"/>
            <p:cNvSpPr/>
            <p:nvPr/>
          </p:nvSpPr>
          <p:spPr>
            <a:xfrm flipH="1" rot="5262012">
              <a:off x="11022020" y="-260775"/>
              <a:ext cx="2023859" cy="1126258"/>
            </a:xfrm>
            <a:custGeom>
              <a:rect b="b" l="l" r="r" t="t"/>
              <a:pathLst>
                <a:path extrusionOk="0" h="32282" w="58010">
                  <a:moveTo>
                    <a:pt x="42927" y="0"/>
                  </a:moveTo>
                  <a:cubicBezTo>
                    <a:pt x="25922" y="0"/>
                    <a:pt x="791" y="1597"/>
                    <a:pt x="791" y="1597"/>
                  </a:cubicBezTo>
                  <a:lnTo>
                    <a:pt x="0" y="2084"/>
                  </a:lnTo>
                  <a:cubicBezTo>
                    <a:pt x="8845" y="33057"/>
                    <a:pt x="33427" y="32281"/>
                    <a:pt x="33427" y="32281"/>
                  </a:cubicBezTo>
                  <a:cubicBezTo>
                    <a:pt x="59476" y="28633"/>
                    <a:pt x="57995" y="1324"/>
                    <a:pt x="57995" y="1324"/>
                  </a:cubicBezTo>
                  <a:cubicBezTo>
                    <a:pt x="56846" y="338"/>
                    <a:pt x="50746" y="0"/>
                    <a:pt x="42927" y="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105" name="Google Shape;2105;gaf2e114a92_0_287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922475" y="0"/>
            <a:ext cx="1357375" cy="1357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9">
  <p:cSld name="TITLE_9">
    <p:spTree>
      <p:nvGrpSpPr>
        <p:cNvPr id="2106" name="Shape 2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7" name="Google Shape;2107;gaf2e114a92_0_3138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108" name="Google Shape;2108;gaf2e114a92_0_3138"/>
          <p:cNvSpPr/>
          <p:nvPr/>
        </p:nvSpPr>
        <p:spPr>
          <a:xfrm>
            <a:off x="8452045" y="0"/>
            <a:ext cx="3796200" cy="1531200"/>
          </a:xfrm>
          <a:prstGeom prst="rect">
            <a:avLst/>
          </a:prstGeom>
          <a:solidFill>
            <a:srgbClr val="9DC3E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09" name="Google Shape;2109;gaf2e114a92_0_3138"/>
          <p:cNvSpPr/>
          <p:nvPr/>
        </p:nvSpPr>
        <p:spPr>
          <a:xfrm>
            <a:off x="6382982" y="0"/>
            <a:ext cx="5842054" cy="6858232"/>
          </a:xfrm>
          <a:custGeom>
            <a:rect b="b" l="l" r="r" t="t"/>
            <a:pathLst>
              <a:path extrusionOk="0" h="190295" w="206433">
                <a:moveTo>
                  <a:pt x="22050" y="0"/>
                </a:moveTo>
                <a:cubicBezTo>
                  <a:pt x="22050" y="0"/>
                  <a:pt x="0" y="36406"/>
                  <a:pt x="40424" y="70348"/>
                </a:cubicBezTo>
                <a:cubicBezTo>
                  <a:pt x="71352" y="96323"/>
                  <a:pt x="91690" y="165529"/>
                  <a:pt x="72836" y="190294"/>
                </a:cubicBezTo>
                <a:lnTo>
                  <a:pt x="206433" y="190294"/>
                </a:lnTo>
                <a:lnTo>
                  <a:pt x="206433" y="0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10" name="Google Shape;2110;gaf2e114a92_0_3138"/>
          <p:cNvSpPr/>
          <p:nvPr/>
        </p:nvSpPr>
        <p:spPr>
          <a:xfrm>
            <a:off x="6816856" y="0"/>
            <a:ext cx="5431252" cy="6858232"/>
          </a:xfrm>
          <a:custGeom>
            <a:rect b="b" l="l" r="r" t="t"/>
            <a:pathLst>
              <a:path extrusionOk="0" h="190295" w="206433">
                <a:moveTo>
                  <a:pt x="22050" y="0"/>
                </a:moveTo>
                <a:cubicBezTo>
                  <a:pt x="22050" y="0"/>
                  <a:pt x="0" y="36406"/>
                  <a:pt x="40424" y="70348"/>
                </a:cubicBezTo>
                <a:cubicBezTo>
                  <a:pt x="71352" y="96323"/>
                  <a:pt x="91690" y="165529"/>
                  <a:pt x="72836" y="190294"/>
                </a:cubicBezTo>
                <a:lnTo>
                  <a:pt x="206433" y="190294"/>
                </a:lnTo>
                <a:lnTo>
                  <a:pt x="206433" y="41428"/>
                </a:lnTo>
                <a:cubicBezTo>
                  <a:pt x="195659" y="33290"/>
                  <a:pt x="181069" y="29126"/>
                  <a:pt x="166086" y="29126"/>
                </a:cubicBezTo>
                <a:cubicBezTo>
                  <a:pt x="157579" y="29126"/>
                  <a:pt x="148944" y="30468"/>
                  <a:pt x="140810" y="33188"/>
                </a:cubicBezTo>
                <a:cubicBezTo>
                  <a:pt x="136525" y="34619"/>
                  <a:pt x="132657" y="35260"/>
                  <a:pt x="129120" y="35260"/>
                </a:cubicBezTo>
                <a:cubicBezTo>
                  <a:pt x="108896" y="35260"/>
                  <a:pt x="99447" y="14298"/>
                  <a:pt x="84294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11" name="Google Shape;2111;gaf2e114a92_0_3138"/>
          <p:cNvSpPr/>
          <p:nvPr/>
        </p:nvSpPr>
        <p:spPr>
          <a:xfrm>
            <a:off x="8463670" y="1"/>
            <a:ext cx="3796200" cy="15312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12" name="Google Shape;2112;gaf2e114a92_0_3138"/>
          <p:cNvSpPr/>
          <p:nvPr/>
        </p:nvSpPr>
        <p:spPr>
          <a:xfrm>
            <a:off x="11664642" y="-1"/>
            <a:ext cx="4278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0" lang="en-US" sz="4800" u="none" cap="none" strike="noStrike">
                <a:solidFill>
                  <a:srgbClr val="262626"/>
                </a:solidFill>
                <a:latin typeface="Comic Sans MS"/>
                <a:ea typeface="Comic Sans MS"/>
                <a:cs typeface="Comic Sans MS"/>
                <a:sym typeface="Comic Sans MS"/>
              </a:rPr>
              <a:t>9</a:t>
            </a:r>
            <a:endParaRPr b="0" i="0" sz="4800" u="none" cap="none" strike="noStrike">
              <a:solidFill>
                <a:srgbClr val="262626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113" name="Google Shape;2113;gaf2e114a92_0_3138"/>
          <p:cNvSpPr txBox="1"/>
          <p:nvPr/>
        </p:nvSpPr>
        <p:spPr>
          <a:xfrm>
            <a:off x="9646717" y="3544799"/>
            <a:ext cx="2167500" cy="2194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2000"/>
              <a:buFont typeface="Arial"/>
              <a:buNone/>
            </a:pPr>
            <a:r>
              <a:rPr b="1" i="0" lang="en-US" sz="2100" u="none" cap="none" strike="noStrike">
                <a:solidFill>
                  <a:srgbClr val="3A3838"/>
                </a:solidFill>
                <a:latin typeface="Titillium Web"/>
                <a:ea typeface="Titillium Web"/>
                <a:cs typeface="Titillium Web"/>
                <a:sym typeface="Titillium Web"/>
              </a:rPr>
              <a:t>Color Index:</a:t>
            </a:r>
            <a:endParaRPr b="0" i="0" sz="1500" u="none" cap="none" strike="noStrike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Main text</a:t>
            </a:r>
            <a:endParaRPr b="0" i="0" sz="15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CC4125"/>
                </a:solidFill>
                <a:latin typeface="Titillium Web"/>
                <a:ea typeface="Titillium Web"/>
                <a:cs typeface="Titillium Web"/>
                <a:sym typeface="Titillium Web"/>
              </a:rPr>
              <a:t>Important</a:t>
            </a:r>
            <a:endParaRPr b="0" i="0" sz="1500" u="none" cap="none" strike="noStrike">
              <a:solidFill>
                <a:srgbClr val="CC4125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27BA0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C27BA0"/>
                </a:solidFill>
                <a:latin typeface="Titillium Web"/>
                <a:ea typeface="Titillium Web"/>
                <a:cs typeface="Titillium Web"/>
                <a:sym typeface="Titillium Web"/>
              </a:rPr>
              <a:t>Girls Slides</a:t>
            </a:r>
            <a:endParaRPr b="0" i="0" sz="1500" u="none" cap="none" strike="noStrike">
              <a:solidFill>
                <a:srgbClr val="C27BA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3D85C6"/>
                </a:solidFill>
                <a:latin typeface="Titillium Web"/>
                <a:ea typeface="Titillium Web"/>
                <a:cs typeface="Titillium Web"/>
                <a:sym typeface="Titillium Web"/>
              </a:rPr>
              <a:t>Boys Slides</a:t>
            </a:r>
            <a:endParaRPr b="0" i="0" sz="1500" u="none" cap="none" strike="noStrike">
              <a:solidFill>
                <a:srgbClr val="3D85C6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3C47D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93C47D"/>
                </a:solidFill>
                <a:latin typeface="Titillium Web"/>
                <a:ea typeface="Titillium Web"/>
                <a:cs typeface="Titillium Web"/>
                <a:sym typeface="Titillium Web"/>
              </a:rPr>
              <a:t>Notes</a:t>
            </a:r>
            <a:endParaRPr b="0" i="0" sz="1500" u="none" cap="none" strike="noStrike">
              <a:solidFill>
                <a:srgbClr val="93C47D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B7B7B7"/>
                </a:solidFill>
                <a:latin typeface="Titillium Web"/>
                <a:ea typeface="Titillium Web"/>
                <a:cs typeface="Titillium Web"/>
                <a:sym typeface="Titillium Web"/>
              </a:rPr>
              <a:t>Extra</a:t>
            </a:r>
            <a:endParaRPr b="1" i="0" sz="2100" u="none" cap="none" strike="noStrike">
              <a:solidFill>
                <a:srgbClr val="B7B7B7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grpSp>
        <p:nvGrpSpPr>
          <p:cNvPr id="2114" name="Google Shape;2114;gaf2e114a92_0_3138"/>
          <p:cNvGrpSpPr/>
          <p:nvPr/>
        </p:nvGrpSpPr>
        <p:grpSpPr>
          <a:xfrm>
            <a:off x="11279852" y="-731358"/>
            <a:ext cx="1357380" cy="2067424"/>
            <a:chOff x="11279852" y="-731358"/>
            <a:chExt cx="1357380" cy="2067424"/>
          </a:xfrm>
        </p:grpSpPr>
        <p:sp>
          <p:nvSpPr>
            <p:cNvPr id="2115" name="Google Shape;2115;gaf2e114a92_0_3138"/>
            <p:cNvSpPr/>
            <p:nvPr/>
          </p:nvSpPr>
          <p:spPr>
            <a:xfrm>
              <a:off x="11279852" y="-696167"/>
              <a:ext cx="1291825" cy="1970000"/>
            </a:xfrm>
            <a:custGeom>
              <a:rect b="b" l="l" r="r" t="t"/>
              <a:pathLst>
                <a:path extrusionOk="0" h="78800" w="51673">
                  <a:moveTo>
                    <a:pt x="42850" y="1"/>
                  </a:moveTo>
                  <a:cubicBezTo>
                    <a:pt x="42070" y="1"/>
                    <a:pt x="41195" y="61"/>
                    <a:pt x="40214" y="187"/>
                  </a:cubicBezTo>
                  <a:cubicBezTo>
                    <a:pt x="34287" y="947"/>
                    <a:pt x="27751" y="2618"/>
                    <a:pt x="21794" y="5324"/>
                  </a:cubicBezTo>
                  <a:cubicBezTo>
                    <a:pt x="13374" y="9153"/>
                    <a:pt x="5988" y="15050"/>
                    <a:pt x="2645" y="23409"/>
                  </a:cubicBezTo>
                  <a:cubicBezTo>
                    <a:pt x="760" y="28151"/>
                    <a:pt x="243" y="33318"/>
                    <a:pt x="91" y="38424"/>
                  </a:cubicBezTo>
                  <a:cubicBezTo>
                    <a:pt x="0" y="42345"/>
                    <a:pt x="91" y="46449"/>
                    <a:pt x="1520" y="50157"/>
                  </a:cubicBezTo>
                  <a:cubicBezTo>
                    <a:pt x="2584" y="52893"/>
                    <a:pt x="4286" y="55324"/>
                    <a:pt x="5988" y="57665"/>
                  </a:cubicBezTo>
                  <a:cubicBezTo>
                    <a:pt x="11034" y="64747"/>
                    <a:pt x="16444" y="72103"/>
                    <a:pt x="24226" y="75993"/>
                  </a:cubicBezTo>
                  <a:cubicBezTo>
                    <a:pt x="27721" y="77726"/>
                    <a:pt x="31612" y="78699"/>
                    <a:pt x="35502" y="78790"/>
                  </a:cubicBezTo>
                  <a:cubicBezTo>
                    <a:pt x="35707" y="78796"/>
                    <a:pt x="35912" y="78799"/>
                    <a:pt x="36118" y="78799"/>
                  </a:cubicBezTo>
                  <a:cubicBezTo>
                    <a:pt x="37903" y="78799"/>
                    <a:pt x="39730" y="78547"/>
                    <a:pt x="41338" y="77756"/>
                  </a:cubicBezTo>
                  <a:cubicBezTo>
                    <a:pt x="43557" y="76662"/>
                    <a:pt x="45199" y="74595"/>
                    <a:pt x="46445" y="72407"/>
                  </a:cubicBezTo>
                  <a:cubicBezTo>
                    <a:pt x="51673" y="63288"/>
                    <a:pt x="51278" y="52163"/>
                    <a:pt x="50791" y="41677"/>
                  </a:cubicBezTo>
                  <a:cubicBezTo>
                    <a:pt x="50335" y="32011"/>
                    <a:pt x="49880" y="22375"/>
                    <a:pt x="49424" y="12770"/>
                  </a:cubicBezTo>
                  <a:cubicBezTo>
                    <a:pt x="49066" y="5637"/>
                    <a:pt x="50380" y="1"/>
                    <a:pt x="4285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16" name="Google Shape;2116;gaf2e114a92_0_3138"/>
            <p:cNvSpPr/>
            <p:nvPr/>
          </p:nvSpPr>
          <p:spPr>
            <a:xfrm flipH="1" rot="5262012">
              <a:off x="11022020" y="-260775"/>
              <a:ext cx="2023859" cy="1126258"/>
            </a:xfrm>
            <a:custGeom>
              <a:rect b="b" l="l" r="r" t="t"/>
              <a:pathLst>
                <a:path extrusionOk="0" h="32282" w="58010">
                  <a:moveTo>
                    <a:pt x="42927" y="0"/>
                  </a:moveTo>
                  <a:cubicBezTo>
                    <a:pt x="25922" y="0"/>
                    <a:pt x="791" y="1597"/>
                    <a:pt x="791" y="1597"/>
                  </a:cubicBezTo>
                  <a:lnTo>
                    <a:pt x="0" y="2084"/>
                  </a:lnTo>
                  <a:cubicBezTo>
                    <a:pt x="8845" y="33057"/>
                    <a:pt x="33427" y="32281"/>
                    <a:pt x="33427" y="32281"/>
                  </a:cubicBezTo>
                  <a:cubicBezTo>
                    <a:pt x="59476" y="28633"/>
                    <a:pt x="57995" y="1324"/>
                    <a:pt x="57995" y="1324"/>
                  </a:cubicBezTo>
                  <a:cubicBezTo>
                    <a:pt x="56846" y="338"/>
                    <a:pt x="50746" y="0"/>
                    <a:pt x="42927" y="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117" name="Google Shape;2117;gaf2e114a92_0_313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922475" y="0"/>
            <a:ext cx="1357375" cy="13573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18" name="Google Shape;2118;gaf2e114a92_0_3138"/>
          <p:cNvGrpSpPr/>
          <p:nvPr/>
        </p:nvGrpSpPr>
        <p:grpSpPr>
          <a:xfrm>
            <a:off x="0" y="2407518"/>
            <a:ext cx="4450568" cy="4450568"/>
            <a:chOff x="0" y="1981200"/>
            <a:chExt cx="4876800" cy="4876800"/>
          </a:xfrm>
        </p:grpSpPr>
        <p:grpSp>
          <p:nvGrpSpPr>
            <p:cNvPr id="2119" name="Google Shape;2119;gaf2e114a92_0_3138"/>
            <p:cNvGrpSpPr/>
            <p:nvPr/>
          </p:nvGrpSpPr>
          <p:grpSpPr>
            <a:xfrm>
              <a:off x="0" y="3152775"/>
              <a:ext cx="4876800" cy="3705225"/>
              <a:chOff x="0" y="3152775"/>
              <a:chExt cx="4876800" cy="3705225"/>
            </a:xfrm>
          </p:grpSpPr>
          <p:sp>
            <p:nvSpPr>
              <p:cNvPr id="2120" name="Google Shape;2120;gaf2e114a92_0_3138"/>
              <p:cNvSpPr/>
              <p:nvPr/>
            </p:nvSpPr>
            <p:spPr>
              <a:xfrm>
                <a:off x="0" y="5915025"/>
                <a:ext cx="1600200" cy="942975"/>
              </a:xfrm>
              <a:custGeom>
                <a:rect b="b" l="l" r="r" t="t"/>
                <a:pathLst>
                  <a:path extrusionOk="0" h="942975" w="1600200">
                    <a:moveTo>
                      <a:pt x="1600200" y="19050"/>
                    </a:moveTo>
                    <a:cubicBezTo>
                      <a:pt x="1600200" y="447675"/>
                      <a:pt x="1285875" y="685800"/>
                      <a:pt x="1285875" y="942975"/>
                    </a:cubicBezTo>
                    <a:lnTo>
                      <a:pt x="0" y="94297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19D83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21" name="Google Shape;2121;gaf2e114a92_0_3138"/>
              <p:cNvSpPr/>
              <p:nvPr/>
            </p:nvSpPr>
            <p:spPr>
              <a:xfrm>
                <a:off x="0" y="3152775"/>
                <a:ext cx="4876800" cy="3705225"/>
              </a:xfrm>
              <a:custGeom>
                <a:rect b="b" l="l" r="r" t="t"/>
                <a:pathLst>
                  <a:path extrusionOk="0" h="3705225" w="4876800">
                    <a:moveTo>
                      <a:pt x="0" y="695325"/>
                    </a:moveTo>
                    <a:lnTo>
                      <a:pt x="371475" y="1190625"/>
                    </a:lnTo>
                    <a:cubicBezTo>
                      <a:pt x="371475" y="1190625"/>
                      <a:pt x="704850" y="914400"/>
                      <a:pt x="1152525" y="914400"/>
                    </a:cubicBezTo>
                    <a:cubicBezTo>
                      <a:pt x="1485900" y="914400"/>
                      <a:pt x="1924050" y="1381125"/>
                      <a:pt x="1924050" y="1381125"/>
                    </a:cubicBezTo>
                    <a:cubicBezTo>
                      <a:pt x="1924050" y="1381125"/>
                      <a:pt x="2552700" y="1343025"/>
                      <a:pt x="2781300" y="1343025"/>
                    </a:cubicBezTo>
                    <a:cubicBezTo>
                      <a:pt x="3181350" y="1343025"/>
                      <a:pt x="3676650" y="1990725"/>
                      <a:pt x="3676650" y="1990725"/>
                    </a:cubicBezTo>
                    <a:cubicBezTo>
                      <a:pt x="3676650" y="1990725"/>
                      <a:pt x="3476625" y="1838325"/>
                      <a:pt x="3476625" y="1428750"/>
                    </a:cubicBezTo>
                    <a:cubicBezTo>
                      <a:pt x="3476625" y="1143000"/>
                      <a:pt x="3619500" y="942975"/>
                      <a:pt x="3619500" y="66675"/>
                    </a:cubicBezTo>
                    <a:lnTo>
                      <a:pt x="3990975" y="0"/>
                    </a:lnTo>
                    <a:cubicBezTo>
                      <a:pt x="3990975" y="0"/>
                      <a:pt x="4876800" y="1762125"/>
                      <a:pt x="4876800" y="2600325"/>
                    </a:cubicBezTo>
                    <a:cubicBezTo>
                      <a:pt x="4876800" y="2690184"/>
                      <a:pt x="4686300" y="2924175"/>
                      <a:pt x="4581525" y="2924175"/>
                    </a:cubicBezTo>
                    <a:cubicBezTo>
                      <a:pt x="4476750" y="2924175"/>
                      <a:pt x="3162300" y="3190875"/>
                      <a:pt x="2600325" y="3190875"/>
                    </a:cubicBezTo>
                    <a:cubicBezTo>
                      <a:pt x="2276475" y="3190875"/>
                      <a:pt x="1590675" y="2781300"/>
                      <a:pt x="1247775" y="2781300"/>
                    </a:cubicBezTo>
                    <a:cubicBezTo>
                      <a:pt x="904875" y="2781300"/>
                      <a:pt x="838200" y="3705225"/>
                      <a:pt x="304800" y="3705225"/>
                    </a:cubicBezTo>
                    <a:lnTo>
                      <a:pt x="0" y="3705225"/>
                    </a:lnTo>
                    <a:close/>
                  </a:path>
                </a:pathLst>
              </a:custGeom>
              <a:solidFill>
                <a:srgbClr val="F0C7A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122" name="Google Shape;2122;gaf2e114a92_0_3138"/>
              <p:cNvGrpSpPr/>
              <p:nvPr/>
            </p:nvGrpSpPr>
            <p:grpSpPr>
              <a:xfrm>
                <a:off x="0" y="4196543"/>
                <a:ext cx="4603881" cy="1547032"/>
                <a:chOff x="0" y="4196543"/>
                <a:chExt cx="4603881" cy="1547032"/>
              </a:xfrm>
            </p:grpSpPr>
            <p:sp>
              <p:nvSpPr>
                <p:cNvPr id="2123" name="Google Shape;2123;gaf2e114a92_0_3138"/>
                <p:cNvSpPr/>
                <p:nvPr/>
              </p:nvSpPr>
              <p:spPr>
                <a:xfrm>
                  <a:off x="0" y="4196543"/>
                  <a:ext cx="371475" cy="479098"/>
                </a:xfrm>
                <a:custGeom>
                  <a:rect b="b" l="l" r="r" t="t"/>
                  <a:pathLst>
                    <a:path extrusionOk="0" h="479098" w="371475">
                      <a:moveTo>
                        <a:pt x="261337" y="0"/>
                      </a:moveTo>
                      <a:lnTo>
                        <a:pt x="0" y="322926"/>
                      </a:lnTo>
                      <a:lnTo>
                        <a:pt x="0" y="479098"/>
                      </a:lnTo>
                      <a:lnTo>
                        <a:pt x="371475" y="146856"/>
                      </a:lnTo>
                      <a:close/>
                    </a:path>
                  </a:pathLst>
                </a:custGeom>
                <a:solidFill>
                  <a:srgbClr val="E19D83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24" name="Google Shape;2124;gaf2e114a92_0_3138"/>
                <p:cNvSpPr/>
                <p:nvPr/>
              </p:nvSpPr>
              <p:spPr>
                <a:xfrm>
                  <a:off x="1266825" y="4430706"/>
                  <a:ext cx="657225" cy="322268"/>
                </a:xfrm>
                <a:custGeom>
                  <a:rect b="b" l="l" r="r" t="t"/>
                  <a:pathLst>
                    <a:path extrusionOk="0" h="322268" w="657225">
                      <a:moveTo>
                        <a:pt x="550964" y="0"/>
                      </a:moveTo>
                      <a:cubicBezTo>
                        <a:pt x="287322" y="51502"/>
                        <a:pt x="0" y="265119"/>
                        <a:pt x="0" y="265119"/>
                      </a:cubicBezTo>
                      <a:lnTo>
                        <a:pt x="57150" y="322269"/>
                      </a:lnTo>
                      <a:cubicBezTo>
                        <a:pt x="152400" y="227019"/>
                        <a:pt x="657225" y="103194"/>
                        <a:pt x="657225" y="103194"/>
                      </a:cubicBezTo>
                      <a:cubicBezTo>
                        <a:pt x="657225" y="103194"/>
                        <a:pt x="616687" y="60036"/>
                        <a:pt x="550964" y="0"/>
                      </a:cubicBezTo>
                      <a:close/>
                    </a:path>
                  </a:pathLst>
                </a:custGeom>
                <a:solidFill>
                  <a:srgbClr val="E19D83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25" name="Google Shape;2125;gaf2e114a92_0_3138"/>
                <p:cNvSpPr/>
                <p:nvPr/>
              </p:nvSpPr>
              <p:spPr>
                <a:xfrm>
                  <a:off x="1666875" y="5210175"/>
                  <a:ext cx="1771650" cy="533400"/>
                </a:xfrm>
                <a:custGeom>
                  <a:rect b="b" l="l" r="r" t="t"/>
                  <a:pathLst>
                    <a:path extrusionOk="0" h="533400" w="1771650">
                      <a:moveTo>
                        <a:pt x="47625" y="0"/>
                      </a:moveTo>
                      <a:cubicBezTo>
                        <a:pt x="47625" y="0"/>
                        <a:pt x="733425" y="409575"/>
                        <a:pt x="933450" y="409575"/>
                      </a:cubicBezTo>
                      <a:cubicBezTo>
                        <a:pt x="1133475" y="409575"/>
                        <a:pt x="1724025" y="247650"/>
                        <a:pt x="1724025" y="247650"/>
                      </a:cubicBezTo>
                      <a:lnTo>
                        <a:pt x="1771650" y="295275"/>
                      </a:lnTo>
                      <a:cubicBezTo>
                        <a:pt x="1771650" y="295275"/>
                        <a:pt x="1247775" y="533400"/>
                        <a:pt x="904875" y="533400"/>
                      </a:cubicBezTo>
                      <a:cubicBezTo>
                        <a:pt x="561975" y="533400"/>
                        <a:pt x="0" y="66675"/>
                        <a:pt x="0" y="66675"/>
                      </a:cubicBezTo>
                      <a:close/>
                    </a:path>
                  </a:pathLst>
                </a:custGeom>
                <a:solidFill>
                  <a:srgbClr val="E19D83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26" name="Google Shape;2126;gaf2e114a92_0_3138"/>
                <p:cNvSpPr/>
                <p:nvPr/>
              </p:nvSpPr>
              <p:spPr>
                <a:xfrm>
                  <a:off x="3676650" y="5143500"/>
                  <a:ext cx="381000" cy="266765"/>
                </a:xfrm>
                <a:custGeom>
                  <a:rect b="b" l="l" r="r" t="t"/>
                  <a:pathLst>
                    <a:path extrusionOk="0" h="266765" w="381000">
                      <a:moveTo>
                        <a:pt x="0" y="19050"/>
                      </a:moveTo>
                      <a:cubicBezTo>
                        <a:pt x="0" y="19050"/>
                        <a:pt x="71438" y="128588"/>
                        <a:pt x="142875" y="200025"/>
                      </a:cubicBezTo>
                      <a:cubicBezTo>
                        <a:pt x="214313" y="271463"/>
                        <a:pt x="371475" y="266700"/>
                        <a:pt x="371475" y="266700"/>
                      </a:cubicBezTo>
                      <a:lnTo>
                        <a:pt x="381000" y="228600"/>
                      </a:lnTo>
                      <a:cubicBezTo>
                        <a:pt x="381000" y="228600"/>
                        <a:pt x="219075" y="200025"/>
                        <a:pt x="171450" y="152400"/>
                      </a:cubicBezTo>
                      <a:cubicBezTo>
                        <a:pt x="123825" y="104775"/>
                        <a:pt x="19050" y="0"/>
                        <a:pt x="19050" y="0"/>
                      </a:cubicBezTo>
                      <a:close/>
                    </a:path>
                  </a:pathLst>
                </a:custGeom>
                <a:solidFill>
                  <a:srgbClr val="E19D83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27" name="Google Shape;2127;gaf2e114a92_0_3138"/>
                <p:cNvSpPr/>
                <p:nvPr/>
              </p:nvSpPr>
              <p:spPr>
                <a:xfrm>
                  <a:off x="4276725" y="4752975"/>
                  <a:ext cx="327156" cy="609600"/>
                </a:xfrm>
                <a:custGeom>
                  <a:rect b="b" l="l" r="r" t="t"/>
                  <a:pathLst>
                    <a:path extrusionOk="0" h="609600" w="327156">
                      <a:moveTo>
                        <a:pt x="0" y="571500"/>
                      </a:moveTo>
                      <a:cubicBezTo>
                        <a:pt x="0" y="571500"/>
                        <a:pt x="128588" y="547688"/>
                        <a:pt x="219075" y="457200"/>
                      </a:cubicBezTo>
                      <a:cubicBezTo>
                        <a:pt x="309563" y="366713"/>
                        <a:pt x="209550" y="0"/>
                        <a:pt x="209550" y="0"/>
                      </a:cubicBezTo>
                      <a:lnTo>
                        <a:pt x="266700" y="0"/>
                      </a:lnTo>
                      <a:cubicBezTo>
                        <a:pt x="266700" y="0"/>
                        <a:pt x="381000" y="419100"/>
                        <a:pt x="295275" y="504825"/>
                      </a:cubicBezTo>
                      <a:cubicBezTo>
                        <a:pt x="209550" y="590550"/>
                        <a:pt x="0" y="609600"/>
                        <a:pt x="0" y="609600"/>
                      </a:cubicBezTo>
                      <a:close/>
                    </a:path>
                  </a:pathLst>
                </a:custGeom>
                <a:solidFill>
                  <a:srgbClr val="E19D83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2128" name="Google Shape;2128;gaf2e114a92_0_3138"/>
            <p:cNvGrpSpPr/>
            <p:nvPr/>
          </p:nvGrpSpPr>
          <p:grpSpPr>
            <a:xfrm>
              <a:off x="2857500" y="1981200"/>
              <a:ext cx="2019300" cy="2019300"/>
              <a:chOff x="2857500" y="1981200"/>
              <a:chExt cx="2019300" cy="2019300"/>
            </a:xfrm>
          </p:grpSpPr>
          <p:sp>
            <p:nvSpPr>
              <p:cNvPr id="2129" name="Google Shape;2129;gaf2e114a92_0_3138"/>
              <p:cNvSpPr/>
              <p:nvPr/>
            </p:nvSpPr>
            <p:spPr>
              <a:xfrm>
                <a:off x="2857500" y="1981200"/>
                <a:ext cx="2019300" cy="2019300"/>
              </a:xfrm>
              <a:custGeom>
                <a:rect b="b" l="l" r="r" t="t"/>
                <a:pathLst>
                  <a:path extrusionOk="0" h="2019300" w="2019300">
                    <a:moveTo>
                      <a:pt x="2019300" y="1047750"/>
                    </a:moveTo>
                    <a:cubicBezTo>
                      <a:pt x="2019300" y="1605363"/>
                      <a:pt x="1485900" y="2019300"/>
                      <a:pt x="1009650" y="2019300"/>
                    </a:cubicBezTo>
                    <a:cubicBezTo>
                      <a:pt x="452038" y="2019300"/>
                      <a:pt x="0" y="1567263"/>
                      <a:pt x="0" y="1009650"/>
                    </a:cubicBezTo>
                    <a:cubicBezTo>
                      <a:pt x="0" y="452037"/>
                      <a:pt x="619125" y="0"/>
                      <a:pt x="1009650" y="0"/>
                    </a:cubicBezTo>
                    <a:cubicBezTo>
                      <a:pt x="1567263" y="0"/>
                      <a:pt x="2019300" y="490137"/>
                      <a:pt x="2019300" y="1047750"/>
                    </a:cubicBezTo>
                    <a:close/>
                  </a:path>
                </a:pathLst>
              </a:custGeom>
              <a:solidFill>
                <a:srgbClr val="7A7A93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30" name="Google Shape;2130;gaf2e114a92_0_3138"/>
              <p:cNvSpPr/>
              <p:nvPr/>
            </p:nvSpPr>
            <p:spPr>
              <a:xfrm>
                <a:off x="3086100" y="2209800"/>
                <a:ext cx="1581150" cy="1562100"/>
              </a:xfrm>
              <a:custGeom>
                <a:rect b="b" l="l" r="r" t="t"/>
                <a:pathLst>
                  <a:path extrusionOk="0" h="1562100" w="1581150">
                    <a:moveTo>
                      <a:pt x="1581150" y="781050"/>
                    </a:moveTo>
                    <a:cubicBezTo>
                      <a:pt x="1581150" y="1212409"/>
                      <a:pt x="1285875" y="1562100"/>
                      <a:pt x="781050" y="1562100"/>
                    </a:cubicBezTo>
                    <a:cubicBezTo>
                      <a:pt x="349691" y="1562100"/>
                      <a:pt x="0" y="1212409"/>
                      <a:pt x="0" y="781050"/>
                    </a:cubicBezTo>
                    <a:cubicBezTo>
                      <a:pt x="0" y="349691"/>
                      <a:pt x="304800" y="0"/>
                      <a:pt x="781050" y="0"/>
                    </a:cubicBezTo>
                    <a:cubicBezTo>
                      <a:pt x="1212409" y="0"/>
                      <a:pt x="1581150" y="349691"/>
                      <a:pt x="1581150" y="781050"/>
                    </a:cubicBezTo>
                    <a:close/>
                  </a:path>
                </a:pathLst>
              </a:custGeom>
              <a:solidFill>
                <a:srgbClr val="564544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131" name="Google Shape;2131;gaf2e114a92_0_3138"/>
              <p:cNvGrpSpPr/>
              <p:nvPr/>
            </p:nvGrpSpPr>
            <p:grpSpPr>
              <a:xfrm>
                <a:off x="3495675" y="2600325"/>
                <a:ext cx="752475" cy="762000"/>
                <a:chOff x="3495675" y="2600325"/>
                <a:chExt cx="752475" cy="762000"/>
              </a:xfrm>
            </p:grpSpPr>
            <p:grpSp>
              <p:nvGrpSpPr>
                <p:cNvPr id="2132" name="Google Shape;2132;gaf2e114a92_0_3138"/>
                <p:cNvGrpSpPr/>
                <p:nvPr/>
              </p:nvGrpSpPr>
              <p:grpSpPr>
                <a:xfrm>
                  <a:off x="3495675" y="2600325"/>
                  <a:ext cx="752475" cy="762000"/>
                  <a:chOff x="3495675" y="2600325"/>
                  <a:chExt cx="752475" cy="762000"/>
                </a:xfrm>
              </p:grpSpPr>
              <p:sp>
                <p:nvSpPr>
                  <p:cNvPr id="2133" name="Google Shape;2133;gaf2e114a92_0_3138"/>
                  <p:cNvSpPr/>
                  <p:nvPr/>
                </p:nvSpPr>
                <p:spPr>
                  <a:xfrm>
                    <a:off x="3581400" y="2714625"/>
                    <a:ext cx="571500" cy="571500"/>
                  </a:xfrm>
                  <a:custGeom>
                    <a:rect b="b" l="l" r="r" t="t"/>
                    <a:pathLst>
                      <a:path extrusionOk="0" h="571500" w="571500">
                        <a:moveTo>
                          <a:pt x="571500" y="304800"/>
                        </a:moveTo>
                        <a:cubicBezTo>
                          <a:pt x="571500" y="462620"/>
                          <a:pt x="400050" y="571500"/>
                          <a:pt x="285750" y="571500"/>
                        </a:cubicBezTo>
                        <a:cubicBezTo>
                          <a:pt x="127930" y="571500"/>
                          <a:pt x="0" y="443570"/>
                          <a:pt x="0" y="285750"/>
                        </a:cubicBezTo>
                        <a:cubicBezTo>
                          <a:pt x="0" y="127930"/>
                          <a:pt x="180975" y="0"/>
                          <a:pt x="285750" y="0"/>
                        </a:cubicBezTo>
                        <a:cubicBezTo>
                          <a:pt x="443570" y="0"/>
                          <a:pt x="571500" y="146980"/>
                          <a:pt x="571500" y="304800"/>
                        </a:cubicBezTo>
                        <a:close/>
                      </a:path>
                    </a:pathLst>
                  </a:custGeom>
                  <a:solidFill>
                    <a:srgbClr val="B1D5F1"/>
                  </a:solidFill>
                  <a:ln>
                    <a:noFill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34" name="Google Shape;2134;gaf2e114a92_0_3138"/>
                  <p:cNvSpPr/>
                  <p:nvPr/>
                </p:nvSpPr>
                <p:spPr>
                  <a:xfrm>
                    <a:off x="3495675" y="2600325"/>
                    <a:ext cx="752475" cy="762000"/>
                  </a:xfrm>
                  <a:custGeom>
                    <a:rect b="b" l="l" r="r" t="t"/>
                    <a:pathLst>
                      <a:path extrusionOk="0" h="762000" w="752475">
                        <a:moveTo>
                          <a:pt x="266700" y="190500"/>
                        </a:moveTo>
                        <a:lnTo>
                          <a:pt x="323850" y="0"/>
                        </a:lnTo>
                        <a:lnTo>
                          <a:pt x="504825" y="9525"/>
                        </a:lnTo>
                        <a:lnTo>
                          <a:pt x="523875" y="190500"/>
                        </a:lnTo>
                        <a:lnTo>
                          <a:pt x="704850" y="190500"/>
                        </a:lnTo>
                        <a:lnTo>
                          <a:pt x="752475" y="323850"/>
                        </a:lnTo>
                        <a:lnTo>
                          <a:pt x="590550" y="419100"/>
                        </a:lnTo>
                        <a:lnTo>
                          <a:pt x="733425" y="552450"/>
                        </a:lnTo>
                        <a:lnTo>
                          <a:pt x="638175" y="685800"/>
                        </a:lnTo>
                        <a:lnTo>
                          <a:pt x="495300" y="628650"/>
                        </a:lnTo>
                        <a:lnTo>
                          <a:pt x="438150" y="762000"/>
                        </a:lnTo>
                        <a:lnTo>
                          <a:pt x="276225" y="752475"/>
                        </a:lnTo>
                        <a:lnTo>
                          <a:pt x="238125" y="600075"/>
                        </a:lnTo>
                        <a:lnTo>
                          <a:pt x="76200" y="638175"/>
                        </a:lnTo>
                        <a:lnTo>
                          <a:pt x="0" y="504825"/>
                        </a:lnTo>
                        <a:lnTo>
                          <a:pt x="142875" y="371475"/>
                        </a:lnTo>
                        <a:lnTo>
                          <a:pt x="0" y="257175"/>
                        </a:lnTo>
                        <a:lnTo>
                          <a:pt x="85725" y="133350"/>
                        </a:lnTo>
                        <a:close/>
                      </a:path>
                    </a:pathLst>
                  </a:custGeom>
                  <a:solidFill>
                    <a:srgbClr val="B1D5F1"/>
                  </a:solidFill>
                  <a:ln>
                    <a:noFill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2135" name="Google Shape;2135;gaf2e114a92_0_3138"/>
                <p:cNvSpPr/>
                <p:nvPr/>
              </p:nvSpPr>
              <p:spPr>
                <a:xfrm>
                  <a:off x="3695700" y="2828925"/>
                  <a:ext cx="342900" cy="342900"/>
                </a:xfrm>
                <a:custGeom>
                  <a:rect b="b" l="l" r="r" t="t"/>
                  <a:pathLst>
                    <a:path extrusionOk="0" h="342900" w="342900">
                      <a:moveTo>
                        <a:pt x="342900" y="171450"/>
                      </a:moveTo>
                      <a:cubicBezTo>
                        <a:pt x="342900" y="266139"/>
                        <a:pt x="266139" y="342900"/>
                        <a:pt x="171450" y="342900"/>
                      </a:cubicBezTo>
                      <a:cubicBezTo>
                        <a:pt x="76761" y="342900"/>
                        <a:pt x="0" y="266139"/>
                        <a:pt x="0" y="171450"/>
                      </a:cubicBezTo>
                      <a:cubicBezTo>
                        <a:pt x="0" y="76761"/>
                        <a:pt x="76761" y="0"/>
                        <a:pt x="171450" y="0"/>
                      </a:cubicBezTo>
                      <a:cubicBezTo>
                        <a:pt x="266139" y="0"/>
                        <a:pt x="342900" y="76761"/>
                        <a:pt x="342900" y="171450"/>
                      </a:cubicBezTo>
                      <a:close/>
                    </a:path>
                  </a:pathLst>
                </a:custGeom>
                <a:solidFill>
                  <a:srgbClr val="7A7A93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36" name="Google Shape;2136;gaf2e114a92_0_3138"/>
                <p:cNvSpPr/>
                <p:nvPr/>
              </p:nvSpPr>
              <p:spPr>
                <a:xfrm>
                  <a:off x="3771900" y="2905125"/>
                  <a:ext cx="190500" cy="190500"/>
                </a:xfrm>
                <a:custGeom>
                  <a:rect b="b" l="l" r="r" t="t"/>
                  <a:pathLst>
                    <a:path extrusionOk="0" h="190500" w="190500">
                      <a:moveTo>
                        <a:pt x="190500" y="104775"/>
                      </a:moveTo>
                      <a:cubicBezTo>
                        <a:pt x="190500" y="157382"/>
                        <a:pt x="133350" y="190500"/>
                        <a:pt x="95250" y="190500"/>
                      </a:cubicBezTo>
                      <a:cubicBezTo>
                        <a:pt x="42643" y="190500"/>
                        <a:pt x="0" y="133350"/>
                        <a:pt x="0" y="95250"/>
                      </a:cubicBezTo>
                      <a:cubicBezTo>
                        <a:pt x="0" y="42643"/>
                        <a:pt x="66675" y="0"/>
                        <a:pt x="95250" y="0"/>
                      </a:cubicBezTo>
                      <a:cubicBezTo>
                        <a:pt x="147857" y="0"/>
                        <a:pt x="190500" y="52168"/>
                        <a:pt x="190500" y="104775"/>
                      </a:cubicBezTo>
                      <a:close/>
                    </a:path>
                  </a:pathLst>
                </a:custGeom>
                <a:solidFill>
                  <a:srgbClr val="B1D5F1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137" name="Google Shape;2137;gaf2e114a92_0_3138"/>
              <p:cNvGrpSpPr/>
              <p:nvPr/>
            </p:nvGrpSpPr>
            <p:grpSpPr>
              <a:xfrm>
                <a:off x="3181350" y="2305050"/>
                <a:ext cx="1409700" cy="1371600"/>
                <a:chOff x="3181350" y="2305050"/>
                <a:chExt cx="1409700" cy="1371600"/>
              </a:xfrm>
            </p:grpSpPr>
            <p:sp>
              <p:nvSpPr>
                <p:cNvPr id="2138" name="Google Shape;2138;gaf2e114a92_0_3138"/>
                <p:cNvSpPr/>
                <p:nvPr/>
              </p:nvSpPr>
              <p:spPr>
                <a:xfrm>
                  <a:off x="3257550" y="3086100"/>
                  <a:ext cx="1238250" cy="590550"/>
                </a:xfrm>
                <a:custGeom>
                  <a:rect b="b" l="l" r="r" t="t"/>
                  <a:pathLst>
                    <a:path extrusionOk="0" h="590550" w="1238250">
                      <a:moveTo>
                        <a:pt x="47625" y="0"/>
                      </a:moveTo>
                      <a:cubicBezTo>
                        <a:pt x="47625" y="0"/>
                        <a:pt x="190500" y="485775"/>
                        <a:pt x="590550" y="485775"/>
                      </a:cubicBezTo>
                      <a:cubicBezTo>
                        <a:pt x="981075" y="485775"/>
                        <a:pt x="1200150" y="57150"/>
                        <a:pt x="1200150" y="57150"/>
                      </a:cubicBezTo>
                      <a:lnTo>
                        <a:pt x="1238250" y="85725"/>
                      </a:lnTo>
                      <a:cubicBezTo>
                        <a:pt x="1238250" y="85725"/>
                        <a:pt x="1095375" y="590550"/>
                        <a:pt x="600075" y="590550"/>
                      </a:cubicBezTo>
                      <a:cubicBezTo>
                        <a:pt x="104775" y="590550"/>
                        <a:pt x="0" y="28575"/>
                        <a:pt x="0" y="28575"/>
                      </a:cubicBezTo>
                      <a:close/>
                    </a:path>
                  </a:pathLst>
                </a:custGeom>
                <a:solidFill>
                  <a:srgbClr val="7A7A93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39" name="Google Shape;2139;gaf2e114a92_0_3138"/>
                <p:cNvSpPr/>
                <p:nvPr/>
              </p:nvSpPr>
              <p:spPr>
                <a:xfrm>
                  <a:off x="3181350" y="2762250"/>
                  <a:ext cx="209550" cy="228600"/>
                </a:xfrm>
                <a:custGeom>
                  <a:rect b="b" l="l" r="r" t="t"/>
                  <a:pathLst>
                    <a:path extrusionOk="0" h="228600" w="209550">
                      <a:moveTo>
                        <a:pt x="123825" y="0"/>
                      </a:moveTo>
                      <a:lnTo>
                        <a:pt x="0" y="104775"/>
                      </a:lnTo>
                      <a:lnTo>
                        <a:pt x="95250" y="228600"/>
                      </a:lnTo>
                      <a:lnTo>
                        <a:pt x="209550" y="152400"/>
                      </a:lnTo>
                      <a:close/>
                    </a:path>
                  </a:pathLst>
                </a:custGeom>
                <a:solidFill>
                  <a:srgbClr val="7A7A93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40" name="Google Shape;2140;gaf2e114a92_0_3138"/>
                <p:cNvSpPr/>
                <p:nvPr/>
              </p:nvSpPr>
              <p:spPr>
                <a:xfrm>
                  <a:off x="4391025" y="2819400"/>
                  <a:ext cx="200025" cy="228600"/>
                </a:xfrm>
                <a:custGeom>
                  <a:rect b="b" l="l" r="r" t="t"/>
                  <a:pathLst>
                    <a:path extrusionOk="0" h="228600" w="200025">
                      <a:moveTo>
                        <a:pt x="104775" y="228600"/>
                      </a:moveTo>
                      <a:lnTo>
                        <a:pt x="0" y="104775"/>
                      </a:lnTo>
                      <a:lnTo>
                        <a:pt x="114300" y="0"/>
                      </a:lnTo>
                      <a:lnTo>
                        <a:pt x="200025" y="142875"/>
                      </a:lnTo>
                      <a:close/>
                    </a:path>
                  </a:pathLst>
                </a:custGeom>
                <a:solidFill>
                  <a:srgbClr val="7A7A93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41" name="Google Shape;2141;gaf2e114a92_0_3138"/>
                <p:cNvSpPr/>
                <p:nvPr/>
              </p:nvSpPr>
              <p:spPr>
                <a:xfrm>
                  <a:off x="3305175" y="2305050"/>
                  <a:ext cx="1162050" cy="419100"/>
                </a:xfrm>
                <a:custGeom>
                  <a:rect b="b" l="l" r="r" t="t"/>
                  <a:pathLst>
                    <a:path extrusionOk="0" h="419100" w="1162050">
                      <a:moveTo>
                        <a:pt x="38100" y="371475"/>
                      </a:moveTo>
                      <a:cubicBezTo>
                        <a:pt x="38100" y="371475"/>
                        <a:pt x="276225" y="114300"/>
                        <a:pt x="590550" y="114300"/>
                      </a:cubicBezTo>
                      <a:cubicBezTo>
                        <a:pt x="923925" y="114300"/>
                        <a:pt x="1133475" y="419100"/>
                        <a:pt x="1133475" y="419100"/>
                      </a:cubicBezTo>
                      <a:lnTo>
                        <a:pt x="1162050" y="390525"/>
                      </a:lnTo>
                      <a:cubicBezTo>
                        <a:pt x="1162050" y="390525"/>
                        <a:pt x="942975" y="0"/>
                        <a:pt x="600075" y="0"/>
                      </a:cubicBezTo>
                      <a:cubicBezTo>
                        <a:pt x="257175" y="0"/>
                        <a:pt x="0" y="333375"/>
                        <a:pt x="0" y="333375"/>
                      </a:cubicBezTo>
                      <a:close/>
                    </a:path>
                  </a:pathLst>
                </a:custGeom>
                <a:solidFill>
                  <a:srgbClr val="7A7A93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8">
  <p:cSld name="TITLE_8">
    <p:spTree>
      <p:nvGrpSpPr>
        <p:cNvPr id="2142" name="Shape 2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3" name="Google Shape;2143;gaf2e114a92_0_3174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144" name="Google Shape;2144;gaf2e114a92_0_3174"/>
          <p:cNvSpPr/>
          <p:nvPr/>
        </p:nvSpPr>
        <p:spPr>
          <a:xfrm>
            <a:off x="8452045" y="0"/>
            <a:ext cx="3796200" cy="1531200"/>
          </a:xfrm>
          <a:prstGeom prst="rect">
            <a:avLst/>
          </a:prstGeom>
          <a:solidFill>
            <a:srgbClr val="9DC3E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45" name="Google Shape;2145;gaf2e114a92_0_3174"/>
          <p:cNvSpPr/>
          <p:nvPr/>
        </p:nvSpPr>
        <p:spPr>
          <a:xfrm>
            <a:off x="6382982" y="0"/>
            <a:ext cx="5842054" cy="6858232"/>
          </a:xfrm>
          <a:custGeom>
            <a:rect b="b" l="l" r="r" t="t"/>
            <a:pathLst>
              <a:path extrusionOk="0" h="190295" w="206433">
                <a:moveTo>
                  <a:pt x="22050" y="0"/>
                </a:moveTo>
                <a:cubicBezTo>
                  <a:pt x="22050" y="0"/>
                  <a:pt x="0" y="36406"/>
                  <a:pt x="40424" y="70348"/>
                </a:cubicBezTo>
                <a:cubicBezTo>
                  <a:pt x="71352" y="96323"/>
                  <a:pt x="91690" y="165529"/>
                  <a:pt x="72836" y="190294"/>
                </a:cubicBezTo>
                <a:lnTo>
                  <a:pt x="206433" y="190294"/>
                </a:lnTo>
                <a:lnTo>
                  <a:pt x="206433" y="0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46" name="Google Shape;2146;gaf2e114a92_0_3174"/>
          <p:cNvSpPr/>
          <p:nvPr/>
        </p:nvSpPr>
        <p:spPr>
          <a:xfrm>
            <a:off x="6816856" y="0"/>
            <a:ext cx="5431252" cy="6858232"/>
          </a:xfrm>
          <a:custGeom>
            <a:rect b="b" l="l" r="r" t="t"/>
            <a:pathLst>
              <a:path extrusionOk="0" h="190295" w="206433">
                <a:moveTo>
                  <a:pt x="22050" y="0"/>
                </a:moveTo>
                <a:cubicBezTo>
                  <a:pt x="22050" y="0"/>
                  <a:pt x="0" y="36406"/>
                  <a:pt x="40424" y="70348"/>
                </a:cubicBezTo>
                <a:cubicBezTo>
                  <a:pt x="71352" y="96323"/>
                  <a:pt x="91690" y="165529"/>
                  <a:pt x="72836" y="190294"/>
                </a:cubicBezTo>
                <a:lnTo>
                  <a:pt x="206433" y="190294"/>
                </a:lnTo>
                <a:lnTo>
                  <a:pt x="206433" y="41428"/>
                </a:lnTo>
                <a:cubicBezTo>
                  <a:pt x="195659" y="33290"/>
                  <a:pt x="181069" y="29126"/>
                  <a:pt x="166086" y="29126"/>
                </a:cubicBezTo>
                <a:cubicBezTo>
                  <a:pt x="157579" y="29126"/>
                  <a:pt x="148944" y="30468"/>
                  <a:pt x="140810" y="33188"/>
                </a:cubicBezTo>
                <a:cubicBezTo>
                  <a:pt x="136525" y="34619"/>
                  <a:pt x="132657" y="35260"/>
                  <a:pt x="129120" y="35260"/>
                </a:cubicBezTo>
                <a:cubicBezTo>
                  <a:pt x="108896" y="35260"/>
                  <a:pt x="99447" y="14298"/>
                  <a:pt x="84294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47" name="Google Shape;2147;gaf2e114a92_0_3174"/>
          <p:cNvSpPr/>
          <p:nvPr/>
        </p:nvSpPr>
        <p:spPr>
          <a:xfrm>
            <a:off x="8463670" y="1"/>
            <a:ext cx="3796200" cy="15312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48" name="Google Shape;2148;gaf2e114a92_0_3174"/>
          <p:cNvSpPr/>
          <p:nvPr/>
        </p:nvSpPr>
        <p:spPr>
          <a:xfrm>
            <a:off x="11664642" y="-1"/>
            <a:ext cx="4278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0" lang="en-US" sz="4800" u="none" cap="none" strike="noStrike">
                <a:solidFill>
                  <a:srgbClr val="262626"/>
                </a:solidFill>
                <a:latin typeface="Comic Sans MS"/>
                <a:ea typeface="Comic Sans MS"/>
                <a:cs typeface="Comic Sans MS"/>
                <a:sym typeface="Comic Sans MS"/>
              </a:rPr>
              <a:t>9</a:t>
            </a:r>
            <a:endParaRPr b="0" i="0" sz="4800" u="none" cap="none" strike="noStrike">
              <a:solidFill>
                <a:srgbClr val="262626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149" name="Google Shape;2149;gaf2e114a92_0_3174"/>
          <p:cNvSpPr txBox="1"/>
          <p:nvPr/>
        </p:nvSpPr>
        <p:spPr>
          <a:xfrm>
            <a:off x="9646717" y="3544799"/>
            <a:ext cx="2167500" cy="2194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2000"/>
              <a:buFont typeface="Arial"/>
              <a:buNone/>
            </a:pPr>
            <a:r>
              <a:rPr b="1" i="0" lang="en-US" sz="2100" u="none" cap="none" strike="noStrike">
                <a:solidFill>
                  <a:srgbClr val="3A3838"/>
                </a:solidFill>
                <a:latin typeface="Titillium Web"/>
                <a:ea typeface="Titillium Web"/>
                <a:cs typeface="Titillium Web"/>
                <a:sym typeface="Titillium Web"/>
              </a:rPr>
              <a:t>Color Index:</a:t>
            </a:r>
            <a:endParaRPr b="0" i="0" sz="1500" u="none" cap="none" strike="noStrike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Main text</a:t>
            </a:r>
            <a:endParaRPr b="0" i="0" sz="15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CC4125"/>
                </a:solidFill>
                <a:latin typeface="Titillium Web"/>
                <a:ea typeface="Titillium Web"/>
                <a:cs typeface="Titillium Web"/>
                <a:sym typeface="Titillium Web"/>
              </a:rPr>
              <a:t>Important</a:t>
            </a:r>
            <a:endParaRPr b="0" i="0" sz="1500" u="none" cap="none" strike="noStrike">
              <a:solidFill>
                <a:srgbClr val="CC4125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27BA0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C27BA0"/>
                </a:solidFill>
                <a:latin typeface="Titillium Web"/>
                <a:ea typeface="Titillium Web"/>
                <a:cs typeface="Titillium Web"/>
                <a:sym typeface="Titillium Web"/>
              </a:rPr>
              <a:t>Girls Slides</a:t>
            </a:r>
            <a:endParaRPr b="0" i="0" sz="1500" u="none" cap="none" strike="noStrike">
              <a:solidFill>
                <a:srgbClr val="C27BA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3D85C6"/>
                </a:solidFill>
                <a:latin typeface="Titillium Web"/>
                <a:ea typeface="Titillium Web"/>
                <a:cs typeface="Titillium Web"/>
                <a:sym typeface="Titillium Web"/>
              </a:rPr>
              <a:t>Boys Slides</a:t>
            </a:r>
            <a:endParaRPr b="0" i="0" sz="1500" u="none" cap="none" strike="noStrike">
              <a:solidFill>
                <a:srgbClr val="3D85C6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3C47D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93C47D"/>
                </a:solidFill>
                <a:latin typeface="Titillium Web"/>
                <a:ea typeface="Titillium Web"/>
                <a:cs typeface="Titillium Web"/>
                <a:sym typeface="Titillium Web"/>
              </a:rPr>
              <a:t>Notes</a:t>
            </a:r>
            <a:endParaRPr b="0" i="0" sz="1500" u="none" cap="none" strike="noStrike">
              <a:solidFill>
                <a:srgbClr val="93C47D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B7B7B7"/>
                </a:solidFill>
                <a:latin typeface="Titillium Web"/>
                <a:ea typeface="Titillium Web"/>
                <a:cs typeface="Titillium Web"/>
                <a:sym typeface="Titillium Web"/>
              </a:rPr>
              <a:t>Extra</a:t>
            </a:r>
            <a:endParaRPr b="1" i="0" sz="2100" u="none" cap="none" strike="noStrike">
              <a:solidFill>
                <a:srgbClr val="B7B7B7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grpSp>
        <p:nvGrpSpPr>
          <p:cNvPr id="2150" name="Google Shape;2150;gaf2e114a92_0_3174"/>
          <p:cNvGrpSpPr/>
          <p:nvPr/>
        </p:nvGrpSpPr>
        <p:grpSpPr>
          <a:xfrm>
            <a:off x="11279852" y="-731358"/>
            <a:ext cx="1357380" cy="2067424"/>
            <a:chOff x="11279852" y="-731358"/>
            <a:chExt cx="1357380" cy="2067424"/>
          </a:xfrm>
        </p:grpSpPr>
        <p:sp>
          <p:nvSpPr>
            <p:cNvPr id="2151" name="Google Shape;2151;gaf2e114a92_0_3174"/>
            <p:cNvSpPr/>
            <p:nvPr/>
          </p:nvSpPr>
          <p:spPr>
            <a:xfrm>
              <a:off x="11279852" y="-696167"/>
              <a:ext cx="1291825" cy="1970000"/>
            </a:xfrm>
            <a:custGeom>
              <a:rect b="b" l="l" r="r" t="t"/>
              <a:pathLst>
                <a:path extrusionOk="0" h="78800" w="51673">
                  <a:moveTo>
                    <a:pt x="42850" y="1"/>
                  </a:moveTo>
                  <a:cubicBezTo>
                    <a:pt x="42070" y="1"/>
                    <a:pt x="41195" y="61"/>
                    <a:pt x="40214" y="187"/>
                  </a:cubicBezTo>
                  <a:cubicBezTo>
                    <a:pt x="34287" y="947"/>
                    <a:pt x="27751" y="2618"/>
                    <a:pt x="21794" y="5324"/>
                  </a:cubicBezTo>
                  <a:cubicBezTo>
                    <a:pt x="13374" y="9153"/>
                    <a:pt x="5988" y="15050"/>
                    <a:pt x="2645" y="23409"/>
                  </a:cubicBezTo>
                  <a:cubicBezTo>
                    <a:pt x="760" y="28151"/>
                    <a:pt x="243" y="33318"/>
                    <a:pt x="91" y="38424"/>
                  </a:cubicBezTo>
                  <a:cubicBezTo>
                    <a:pt x="0" y="42345"/>
                    <a:pt x="91" y="46449"/>
                    <a:pt x="1520" y="50157"/>
                  </a:cubicBezTo>
                  <a:cubicBezTo>
                    <a:pt x="2584" y="52893"/>
                    <a:pt x="4286" y="55324"/>
                    <a:pt x="5988" y="57665"/>
                  </a:cubicBezTo>
                  <a:cubicBezTo>
                    <a:pt x="11034" y="64747"/>
                    <a:pt x="16444" y="72103"/>
                    <a:pt x="24226" y="75993"/>
                  </a:cubicBezTo>
                  <a:cubicBezTo>
                    <a:pt x="27721" y="77726"/>
                    <a:pt x="31612" y="78699"/>
                    <a:pt x="35502" y="78790"/>
                  </a:cubicBezTo>
                  <a:cubicBezTo>
                    <a:pt x="35707" y="78796"/>
                    <a:pt x="35912" y="78799"/>
                    <a:pt x="36118" y="78799"/>
                  </a:cubicBezTo>
                  <a:cubicBezTo>
                    <a:pt x="37903" y="78799"/>
                    <a:pt x="39730" y="78547"/>
                    <a:pt x="41338" y="77756"/>
                  </a:cubicBezTo>
                  <a:cubicBezTo>
                    <a:pt x="43557" y="76662"/>
                    <a:pt x="45199" y="74595"/>
                    <a:pt x="46445" y="72407"/>
                  </a:cubicBezTo>
                  <a:cubicBezTo>
                    <a:pt x="51673" y="63288"/>
                    <a:pt x="51278" y="52163"/>
                    <a:pt x="50791" y="41677"/>
                  </a:cubicBezTo>
                  <a:cubicBezTo>
                    <a:pt x="50335" y="32011"/>
                    <a:pt x="49880" y="22375"/>
                    <a:pt x="49424" y="12770"/>
                  </a:cubicBezTo>
                  <a:cubicBezTo>
                    <a:pt x="49066" y="5637"/>
                    <a:pt x="50380" y="1"/>
                    <a:pt x="4285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52" name="Google Shape;2152;gaf2e114a92_0_3174"/>
            <p:cNvSpPr/>
            <p:nvPr/>
          </p:nvSpPr>
          <p:spPr>
            <a:xfrm flipH="1" rot="5262012">
              <a:off x="11022020" y="-260775"/>
              <a:ext cx="2023859" cy="1126258"/>
            </a:xfrm>
            <a:custGeom>
              <a:rect b="b" l="l" r="r" t="t"/>
              <a:pathLst>
                <a:path extrusionOk="0" h="32282" w="58010">
                  <a:moveTo>
                    <a:pt x="42927" y="0"/>
                  </a:moveTo>
                  <a:cubicBezTo>
                    <a:pt x="25922" y="0"/>
                    <a:pt x="791" y="1597"/>
                    <a:pt x="791" y="1597"/>
                  </a:cubicBezTo>
                  <a:lnTo>
                    <a:pt x="0" y="2084"/>
                  </a:lnTo>
                  <a:cubicBezTo>
                    <a:pt x="8845" y="33057"/>
                    <a:pt x="33427" y="32281"/>
                    <a:pt x="33427" y="32281"/>
                  </a:cubicBezTo>
                  <a:cubicBezTo>
                    <a:pt x="59476" y="28633"/>
                    <a:pt x="57995" y="1324"/>
                    <a:pt x="57995" y="1324"/>
                  </a:cubicBezTo>
                  <a:cubicBezTo>
                    <a:pt x="56846" y="338"/>
                    <a:pt x="50746" y="0"/>
                    <a:pt x="42927" y="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153" name="Google Shape;2153;gaf2e114a92_0_317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922475" y="0"/>
            <a:ext cx="1357375" cy="1357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. Physiology of bone">
  <p:cSld name="TITLE_1">
    <p:spTree>
      <p:nvGrpSpPr>
        <p:cNvPr id="2160" name="Shape 2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1" name="Google Shape;2161;g1016def6542_3_1094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162" name="Google Shape;2162;g1016def6542_3_1094"/>
          <p:cNvSpPr/>
          <p:nvPr/>
        </p:nvSpPr>
        <p:spPr>
          <a:xfrm>
            <a:off x="8452045" y="0"/>
            <a:ext cx="3796200" cy="1531200"/>
          </a:xfrm>
          <a:prstGeom prst="rect">
            <a:avLst/>
          </a:prstGeom>
          <a:solidFill>
            <a:srgbClr val="9DC3E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63" name="Google Shape;2163;g1016def6542_3_1094"/>
          <p:cNvSpPr/>
          <p:nvPr/>
        </p:nvSpPr>
        <p:spPr>
          <a:xfrm>
            <a:off x="6382982" y="0"/>
            <a:ext cx="5842054" cy="6858232"/>
          </a:xfrm>
          <a:custGeom>
            <a:rect b="b" l="l" r="r" t="t"/>
            <a:pathLst>
              <a:path extrusionOk="0" h="190295" w="206433">
                <a:moveTo>
                  <a:pt x="22050" y="0"/>
                </a:moveTo>
                <a:cubicBezTo>
                  <a:pt x="22050" y="0"/>
                  <a:pt x="0" y="36406"/>
                  <a:pt x="40424" y="70348"/>
                </a:cubicBezTo>
                <a:cubicBezTo>
                  <a:pt x="71352" y="96323"/>
                  <a:pt x="91690" y="165529"/>
                  <a:pt x="72836" y="190294"/>
                </a:cubicBezTo>
                <a:lnTo>
                  <a:pt x="206433" y="190294"/>
                </a:lnTo>
                <a:lnTo>
                  <a:pt x="206433" y="0"/>
                </a:lnTo>
                <a:close/>
              </a:path>
            </a:pathLst>
          </a:custGeom>
          <a:solidFill>
            <a:srgbClr val="FFE5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64" name="Google Shape;2164;g1016def6542_3_1094"/>
          <p:cNvSpPr/>
          <p:nvPr/>
        </p:nvSpPr>
        <p:spPr>
          <a:xfrm>
            <a:off x="6816856" y="0"/>
            <a:ext cx="5431252" cy="6858232"/>
          </a:xfrm>
          <a:custGeom>
            <a:rect b="b" l="l" r="r" t="t"/>
            <a:pathLst>
              <a:path extrusionOk="0" h="190295" w="206433">
                <a:moveTo>
                  <a:pt x="22050" y="0"/>
                </a:moveTo>
                <a:cubicBezTo>
                  <a:pt x="22050" y="0"/>
                  <a:pt x="0" y="36406"/>
                  <a:pt x="40424" y="70348"/>
                </a:cubicBezTo>
                <a:cubicBezTo>
                  <a:pt x="71352" y="96323"/>
                  <a:pt x="91690" y="165529"/>
                  <a:pt x="72836" y="190294"/>
                </a:cubicBezTo>
                <a:lnTo>
                  <a:pt x="206433" y="190294"/>
                </a:lnTo>
                <a:lnTo>
                  <a:pt x="206433" y="41428"/>
                </a:lnTo>
                <a:cubicBezTo>
                  <a:pt x="195659" y="33290"/>
                  <a:pt x="181069" y="29126"/>
                  <a:pt x="166086" y="29126"/>
                </a:cubicBezTo>
                <a:cubicBezTo>
                  <a:pt x="157579" y="29126"/>
                  <a:pt x="148944" y="30468"/>
                  <a:pt x="140810" y="33188"/>
                </a:cubicBezTo>
                <a:cubicBezTo>
                  <a:pt x="136525" y="34619"/>
                  <a:pt x="132657" y="35260"/>
                  <a:pt x="129120" y="35260"/>
                </a:cubicBezTo>
                <a:cubicBezTo>
                  <a:pt x="108896" y="35260"/>
                  <a:pt x="99447" y="14298"/>
                  <a:pt x="84294" y="0"/>
                </a:cubicBezTo>
                <a:close/>
              </a:path>
            </a:pathLst>
          </a:custGeom>
          <a:solidFill>
            <a:srgbClr val="FFF8E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65" name="Google Shape;2165;g1016def6542_3_1094"/>
          <p:cNvSpPr/>
          <p:nvPr/>
        </p:nvSpPr>
        <p:spPr>
          <a:xfrm>
            <a:off x="8463670" y="1"/>
            <a:ext cx="3796200" cy="1531200"/>
          </a:xfrm>
          <a:prstGeom prst="rect">
            <a:avLst/>
          </a:prstGeom>
          <a:solidFill>
            <a:srgbClr val="FFF8E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66" name="Google Shape;2166;g1016def6542_3_1094"/>
          <p:cNvSpPr/>
          <p:nvPr/>
        </p:nvSpPr>
        <p:spPr>
          <a:xfrm>
            <a:off x="11664642" y="-1"/>
            <a:ext cx="4278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0" lang="en-US" sz="4800" u="none" cap="none" strike="noStrike">
                <a:solidFill>
                  <a:srgbClr val="262626"/>
                </a:solidFill>
                <a:latin typeface="Comic Sans MS"/>
                <a:ea typeface="Comic Sans MS"/>
                <a:cs typeface="Comic Sans MS"/>
                <a:sym typeface="Comic Sans MS"/>
              </a:rPr>
              <a:t>9</a:t>
            </a:r>
            <a:endParaRPr b="0" i="0" sz="4800" u="none" cap="none" strike="noStrike">
              <a:solidFill>
                <a:srgbClr val="262626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167" name="Google Shape;2167;g1016def6542_3_1094"/>
          <p:cNvSpPr txBox="1"/>
          <p:nvPr/>
        </p:nvSpPr>
        <p:spPr>
          <a:xfrm>
            <a:off x="9646717" y="3544799"/>
            <a:ext cx="2167500" cy="2194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2000"/>
              <a:buFont typeface="Arial"/>
              <a:buNone/>
            </a:pPr>
            <a:r>
              <a:rPr b="1" i="0" lang="en-US" sz="2100" u="none" cap="none" strike="noStrike">
                <a:solidFill>
                  <a:srgbClr val="3A3838"/>
                </a:solidFill>
                <a:latin typeface="Titillium Web"/>
                <a:ea typeface="Titillium Web"/>
                <a:cs typeface="Titillium Web"/>
                <a:sym typeface="Titillium Web"/>
              </a:rPr>
              <a:t>Color Index:</a:t>
            </a:r>
            <a:endParaRPr b="0" i="0" sz="1500" u="none" cap="none" strike="noStrike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Main text</a:t>
            </a:r>
            <a:endParaRPr b="0" i="0" sz="15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CC4125"/>
                </a:solidFill>
                <a:latin typeface="Titillium Web"/>
                <a:ea typeface="Titillium Web"/>
                <a:cs typeface="Titillium Web"/>
                <a:sym typeface="Titillium Web"/>
              </a:rPr>
              <a:t>Important</a:t>
            </a:r>
            <a:endParaRPr b="0" i="0" sz="1500" u="none" cap="none" strike="noStrike">
              <a:solidFill>
                <a:srgbClr val="CC4125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27BA0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C27BA0"/>
                </a:solidFill>
                <a:latin typeface="Titillium Web"/>
                <a:ea typeface="Titillium Web"/>
                <a:cs typeface="Titillium Web"/>
                <a:sym typeface="Titillium Web"/>
              </a:rPr>
              <a:t>Girls Slides</a:t>
            </a:r>
            <a:endParaRPr b="0" i="0" sz="1500" u="none" cap="none" strike="noStrike">
              <a:solidFill>
                <a:srgbClr val="C27BA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3D85C6"/>
                </a:solidFill>
                <a:latin typeface="Titillium Web"/>
                <a:ea typeface="Titillium Web"/>
                <a:cs typeface="Titillium Web"/>
                <a:sym typeface="Titillium Web"/>
              </a:rPr>
              <a:t>Boys Slides</a:t>
            </a:r>
            <a:endParaRPr b="0" i="0" sz="1500" u="none" cap="none" strike="noStrike">
              <a:solidFill>
                <a:srgbClr val="3D85C6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3C47D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93C47D"/>
                </a:solidFill>
                <a:latin typeface="Titillium Web"/>
                <a:ea typeface="Titillium Web"/>
                <a:cs typeface="Titillium Web"/>
                <a:sym typeface="Titillium Web"/>
              </a:rPr>
              <a:t>Notes</a:t>
            </a:r>
            <a:endParaRPr b="0" i="0" sz="1500" u="none" cap="none" strike="noStrike">
              <a:solidFill>
                <a:srgbClr val="93C47D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B7B7B7"/>
                </a:solidFill>
                <a:latin typeface="Titillium Web"/>
                <a:ea typeface="Titillium Web"/>
                <a:cs typeface="Titillium Web"/>
                <a:sym typeface="Titillium Web"/>
              </a:rPr>
              <a:t>Extra</a:t>
            </a:r>
            <a:endParaRPr b="1" i="0" sz="2100" u="none" cap="none" strike="noStrike">
              <a:solidFill>
                <a:srgbClr val="B7B7B7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grpSp>
        <p:nvGrpSpPr>
          <p:cNvPr id="2168" name="Google Shape;2168;g1016def6542_3_1094"/>
          <p:cNvGrpSpPr/>
          <p:nvPr/>
        </p:nvGrpSpPr>
        <p:grpSpPr>
          <a:xfrm>
            <a:off x="1054919" y="-2525387"/>
            <a:ext cx="4633138" cy="7687836"/>
            <a:chOff x="5051425" y="1912938"/>
            <a:chExt cx="2087563" cy="3463925"/>
          </a:xfrm>
        </p:grpSpPr>
        <p:sp>
          <p:nvSpPr>
            <p:cNvPr id="2169" name="Google Shape;2169;g1016def6542_3_1094"/>
            <p:cNvSpPr/>
            <p:nvPr/>
          </p:nvSpPr>
          <p:spPr>
            <a:xfrm>
              <a:off x="5327650" y="1912938"/>
              <a:ext cx="1358900" cy="3463925"/>
            </a:xfrm>
            <a:custGeom>
              <a:rect b="b" l="l" r="r" t="t"/>
              <a:pathLst>
                <a:path extrusionOk="0" h="884" w="370">
                  <a:moveTo>
                    <a:pt x="124" y="3"/>
                  </a:moveTo>
                  <a:cubicBezTo>
                    <a:pt x="173" y="3"/>
                    <a:pt x="169" y="21"/>
                    <a:pt x="193" y="20"/>
                  </a:cubicBezTo>
                  <a:cubicBezTo>
                    <a:pt x="235" y="18"/>
                    <a:pt x="237" y="0"/>
                    <a:pt x="285" y="0"/>
                  </a:cubicBezTo>
                  <a:cubicBezTo>
                    <a:pt x="332" y="0"/>
                    <a:pt x="370" y="78"/>
                    <a:pt x="357" y="127"/>
                  </a:cubicBezTo>
                  <a:cubicBezTo>
                    <a:pt x="343" y="176"/>
                    <a:pt x="272" y="254"/>
                    <a:pt x="323" y="605"/>
                  </a:cubicBezTo>
                  <a:cubicBezTo>
                    <a:pt x="335" y="689"/>
                    <a:pt x="370" y="684"/>
                    <a:pt x="364" y="726"/>
                  </a:cubicBezTo>
                  <a:cubicBezTo>
                    <a:pt x="364" y="726"/>
                    <a:pt x="351" y="834"/>
                    <a:pt x="297" y="827"/>
                  </a:cubicBezTo>
                  <a:cubicBezTo>
                    <a:pt x="242" y="820"/>
                    <a:pt x="226" y="794"/>
                    <a:pt x="173" y="825"/>
                  </a:cubicBezTo>
                  <a:cubicBezTo>
                    <a:pt x="120" y="857"/>
                    <a:pt x="75" y="884"/>
                    <a:pt x="39" y="838"/>
                  </a:cubicBezTo>
                  <a:cubicBezTo>
                    <a:pt x="4" y="791"/>
                    <a:pt x="0" y="771"/>
                    <a:pt x="8" y="730"/>
                  </a:cubicBezTo>
                  <a:cubicBezTo>
                    <a:pt x="16" y="689"/>
                    <a:pt x="62" y="624"/>
                    <a:pt x="65" y="572"/>
                  </a:cubicBezTo>
                  <a:cubicBezTo>
                    <a:pt x="68" y="520"/>
                    <a:pt x="92" y="348"/>
                    <a:pt x="51" y="100"/>
                  </a:cubicBezTo>
                  <a:cubicBezTo>
                    <a:pt x="40" y="29"/>
                    <a:pt x="107" y="3"/>
                    <a:pt x="124" y="3"/>
                  </a:cubicBezTo>
                  <a:close/>
                </a:path>
              </a:pathLst>
            </a:custGeom>
            <a:solidFill>
              <a:srgbClr val="E5ECF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0" name="Google Shape;2170;g1016def6542_3_1094"/>
            <p:cNvSpPr/>
            <p:nvPr/>
          </p:nvSpPr>
          <p:spPr>
            <a:xfrm>
              <a:off x="5341938" y="1947863"/>
              <a:ext cx="1341438" cy="3389312"/>
            </a:xfrm>
            <a:custGeom>
              <a:rect b="b" l="l" r="r" t="t"/>
              <a:pathLst>
                <a:path extrusionOk="0" h="865" w="365">
                  <a:moveTo>
                    <a:pt x="124" y="2"/>
                  </a:moveTo>
                  <a:cubicBezTo>
                    <a:pt x="171" y="2"/>
                    <a:pt x="168" y="20"/>
                    <a:pt x="190" y="18"/>
                  </a:cubicBezTo>
                  <a:cubicBezTo>
                    <a:pt x="231" y="17"/>
                    <a:pt x="232" y="0"/>
                    <a:pt x="277" y="0"/>
                  </a:cubicBezTo>
                  <a:cubicBezTo>
                    <a:pt x="323" y="0"/>
                    <a:pt x="363" y="74"/>
                    <a:pt x="351" y="122"/>
                  </a:cubicBezTo>
                  <a:cubicBezTo>
                    <a:pt x="338" y="170"/>
                    <a:pt x="265" y="248"/>
                    <a:pt x="314" y="591"/>
                  </a:cubicBezTo>
                  <a:cubicBezTo>
                    <a:pt x="325" y="674"/>
                    <a:pt x="365" y="670"/>
                    <a:pt x="359" y="711"/>
                  </a:cubicBezTo>
                  <a:cubicBezTo>
                    <a:pt x="359" y="711"/>
                    <a:pt x="341" y="815"/>
                    <a:pt x="289" y="809"/>
                  </a:cubicBezTo>
                  <a:cubicBezTo>
                    <a:pt x="237" y="802"/>
                    <a:pt x="222" y="777"/>
                    <a:pt x="171" y="807"/>
                  </a:cubicBezTo>
                  <a:cubicBezTo>
                    <a:pt x="121" y="838"/>
                    <a:pt x="78" y="865"/>
                    <a:pt x="44" y="819"/>
                  </a:cubicBezTo>
                  <a:cubicBezTo>
                    <a:pt x="10" y="774"/>
                    <a:pt x="0" y="753"/>
                    <a:pt x="8" y="713"/>
                  </a:cubicBezTo>
                  <a:cubicBezTo>
                    <a:pt x="15" y="673"/>
                    <a:pt x="66" y="610"/>
                    <a:pt x="69" y="559"/>
                  </a:cubicBezTo>
                  <a:cubicBezTo>
                    <a:pt x="71" y="508"/>
                    <a:pt x="89" y="339"/>
                    <a:pt x="50" y="97"/>
                  </a:cubicBezTo>
                  <a:cubicBezTo>
                    <a:pt x="39" y="27"/>
                    <a:pt x="109" y="2"/>
                    <a:pt x="124" y="2"/>
                  </a:cubicBezTo>
                  <a:close/>
                </a:path>
              </a:pathLst>
            </a:custGeom>
            <a:solidFill>
              <a:srgbClr val="C9DAE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1" name="Google Shape;2171;g1016def6542_3_1094"/>
            <p:cNvSpPr/>
            <p:nvPr/>
          </p:nvSpPr>
          <p:spPr>
            <a:xfrm>
              <a:off x="5816600" y="2233613"/>
              <a:ext cx="536575" cy="317500"/>
            </a:xfrm>
            <a:custGeom>
              <a:rect b="b" l="l" r="r" t="t"/>
              <a:pathLst>
                <a:path extrusionOk="0" h="81" w="146">
                  <a:moveTo>
                    <a:pt x="120" y="10"/>
                  </a:moveTo>
                  <a:cubicBezTo>
                    <a:pt x="109" y="6"/>
                    <a:pt x="102" y="4"/>
                    <a:pt x="95" y="15"/>
                  </a:cubicBezTo>
                  <a:cubicBezTo>
                    <a:pt x="86" y="14"/>
                    <a:pt x="85" y="21"/>
                    <a:pt x="83" y="28"/>
                  </a:cubicBezTo>
                  <a:cubicBezTo>
                    <a:pt x="72" y="26"/>
                    <a:pt x="80" y="10"/>
                    <a:pt x="77" y="4"/>
                  </a:cubicBezTo>
                  <a:cubicBezTo>
                    <a:pt x="77" y="3"/>
                    <a:pt x="73" y="1"/>
                    <a:pt x="72" y="0"/>
                  </a:cubicBezTo>
                  <a:cubicBezTo>
                    <a:pt x="65" y="5"/>
                    <a:pt x="69" y="16"/>
                    <a:pt x="61" y="19"/>
                  </a:cubicBezTo>
                  <a:cubicBezTo>
                    <a:pt x="58" y="20"/>
                    <a:pt x="39" y="20"/>
                    <a:pt x="37" y="19"/>
                  </a:cubicBezTo>
                  <a:cubicBezTo>
                    <a:pt x="28" y="16"/>
                    <a:pt x="24" y="2"/>
                    <a:pt x="14" y="1"/>
                  </a:cubicBezTo>
                  <a:cubicBezTo>
                    <a:pt x="0" y="0"/>
                    <a:pt x="8" y="12"/>
                    <a:pt x="13" y="17"/>
                  </a:cubicBezTo>
                  <a:cubicBezTo>
                    <a:pt x="10" y="20"/>
                    <a:pt x="3" y="22"/>
                    <a:pt x="2" y="26"/>
                  </a:cubicBezTo>
                  <a:cubicBezTo>
                    <a:pt x="0" y="34"/>
                    <a:pt x="6" y="29"/>
                    <a:pt x="7" y="34"/>
                  </a:cubicBezTo>
                  <a:cubicBezTo>
                    <a:pt x="10" y="42"/>
                    <a:pt x="2" y="51"/>
                    <a:pt x="15" y="54"/>
                  </a:cubicBezTo>
                  <a:cubicBezTo>
                    <a:pt x="20" y="55"/>
                    <a:pt x="25" y="51"/>
                    <a:pt x="30" y="53"/>
                  </a:cubicBezTo>
                  <a:cubicBezTo>
                    <a:pt x="37" y="55"/>
                    <a:pt x="34" y="62"/>
                    <a:pt x="38" y="65"/>
                  </a:cubicBezTo>
                  <a:cubicBezTo>
                    <a:pt x="39" y="65"/>
                    <a:pt x="50" y="67"/>
                    <a:pt x="50" y="67"/>
                  </a:cubicBezTo>
                  <a:cubicBezTo>
                    <a:pt x="58" y="67"/>
                    <a:pt x="56" y="69"/>
                    <a:pt x="62" y="63"/>
                  </a:cubicBezTo>
                  <a:cubicBezTo>
                    <a:pt x="74" y="53"/>
                    <a:pt x="75" y="57"/>
                    <a:pt x="86" y="68"/>
                  </a:cubicBezTo>
                  <a:cubicBezTo>
                    <a:pt x="99" y="81"/>
                    <a:pt x="101" y="68"/>
                    <a:pt x="114" y="63"/>
                  </a:cubicBezTo>
                  <a:cubicBezTo>
                    <a:pt x="122" y="59"/>
                    <a:pt x="133" y="54"/>
                    <a:pt x="139" y="46"/>
                  </a:cubicBezTo>
                  <a:cubicBezTo>
                    <a:pt x="143" y="41"/>
                    <a:pt x="146" y="28"/>
                    <a:pt x="143" y="22"/>
                  </a:cubicBezTo>
                  <a:cubicBezTo>
                    <a:pt x="140" y="14"/>
                    <a:pt x="126" y="12"/>
                    <a:pt x="118" y="9"/>
                  </a:cubicBezTo>
                </a:path>
              </a:pathLst>
            </a:custGeom>
            <a:solidFill>
              <a:srgbClr val="CC8F6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2" name="Google Shape;2172;g1016def6542_3_1094"/>
            <p:cNvSpPr/>
            <p:nvPr/>
          </p:nvSpPr>
          <p:spPr>
            <a:xfrm>
              <a:off x="5610225" y="4640263"/>
              <a:ext cx="790575" cy="376238"/>
            </a:xfrm>
            <a:custGeom>
              <a:rect b="b" l="l" r="r" t="t"/>
              <a:pathLst>
                <a:path extrusionOk="0" h="96" w="215">
                  <a:moveTo>
                    <a:pt x="30" y="94"/>
                  </a:moveTo>
                  <a:cubicBezTo>
                    <a:pt x="21" y="94"/>
                    <a:pt x="10" y="96"/>
                    <a:pt x="5" y="88"/>
                  </a:cubicBezTo>
                  <a:cubicBezTo>
                    <a:pt x="0" y="79"/>
                    <a:pt x="6" y="77"/>
                    <a:pt x="14" y="73"/>
                  </a:cubicBezTo>
                  <a:cubicBezTo>
                    <a:pt x="13" y="69"/>
                    <a:pt x="14" y="65"/>
                    <a:pt x="13" y="60"/>
                  </a:cubicBezTo>
                  <a:cubicBezTo>
                    <a:pt x="12" y="56"/>
                    <a:pt x="8" y="48"/>
                    <a:pt x="8" y="44"/>
                  </a:cubicBezTo>
                  <a:cubicBezTo>
                    <a:pt x="11" y="32"/>
                    <a:pt x="22" y="45"/>
                    <a:pt x="31" y="45"/>
                  </a:cubicBezTo>
                  <a:cubicBezTo>
                    <a:pt x="32" y="48"/>
                    <a:pt x="38" y="46"/>
                    <a:pt x="35" y="43"/>
                  </a:cubicBezTo>
                  <a:cubicBezTo>
                    <a:pt x="30" y="38"/>
                    <a:pt x="25" y="33"/>
                    <a:pt x="32" y="26"/>
                  </a:cubicBezTo>
                  <a:cubicBezTo>
                    <a:pt x="35" y="28"/>
                    <a:pt x="40" y="29"/>
                    <a:pt x="44" y="28"/>
                  </a:cubicBezTo>
                  <a:cubicBezTo>
                    <a:pt x="48" y="28"/>
                    <a:pt x="52" y="21"/>
                    <a:pt x="56" y="21"/>
                  </a:cubicBezTo>
                  <a:cubicBezTo>
                    <a:pt x="64" y="20"/>
                    <a:pt x="67" y="36"/>
                    <a:pt x="79" y="36"/>
                  </a:cubicBezTo>
                  <a:cubicBezTo>
                    <a:pt x="78" y="30"/>
                    <a:pt x="71" y="21"/>
                    <a:pt x="72" y="15"/>
                  </a:cubicBezTo>
                  <a:cubicBezTo>
                    <a:pt x="75" y="6"/>
                    <a:pt x="86" y="10"/>
                    <a:pt x="93" y="9"/>
                  </a:cubicBezTo>
                  <a:cubicBezTo>
                    <a:pt x="101" y="7"/>
                    <a:pt x="106" y="2"/>
                    <a:pt x="115" y="1"/>
                  </a:cubicBezTo>
                  <a:cubicBezTo>
                    <a:pt x="122" y="0"/>
                    <a:pt x="129" y="2"/>
                    <a:pt x="137" y="2"/>
                  </a:cubicBezTo>
                  <a:cubicBezTo>
                    <a:pt x="142" y="14"/>
                    <a:pt x="155" y="6"/>
                    <a:pt x="162" y="13"/>
                  </a:cubicBezTo>
                  <a:cubicBezTo>
                    <a:pt x="165" y="19"/>
                    <a:pt x="171" y="21"/>
                    <a:pt x="168" y="28"/>
                  </a:cubicBezTo>
                  <a:cubicBezTo>
                    <a:pt x="180" y="28"/>
                    <a:pt x="174" y="18"/>
                    <a:pt x="186" y="22"/>
                  </a:cubicBezTo>
                  <a:cubicBezTo>
                    <a:pt x="194" y="25"/>
                    <a:pt x="196" y="41"/>
                    <a:pt x="195" y="49"/>
                  </a:cubicBezTo>
                  <a:cubicBezTo>
                    <a:pt x="192" y="48"/>
                    <a:pt x="189" y="48"/>
                    <a:pt x="186" y="45"/>
                  </a:cubicBezTo>
                  <a:cubicBezTo>
                    <a:pt x="189" y="51"/>
                    <a:pt x="215" y="82"/>
                    <a:pt x="192" y="82"/>
                  </a:cubicBezTo>
                  <a:cubicBezTo>
                    <a:pt x="189" y="82"/>
                    <a:pt x="184" y="77"/>
                    <a:pt x="181" y="76"/>
                  </a:cubicBezTo>
                  <a:cubicBezTo>
                    <a:pt x="177" y="74"/>
                    <a:pt x="172" y="75"/>
                    <a:pt x="168" y="72"/>
                  </a:cubicBezTo>
                  <a:cubicBezTo>
                    <a:pt x="163" y="68"/>
                    <a:pt x="164" y="65"/>
                    <a:pt x="158" y="60"/>
                  </a:cubicBezTo>
                  <a:cubicBezTo>
                    <a:pt x="157" y="66"/>
                    <a:pt x="162" y="66"/>
                    <a:pt x="160" y="70"/>
                  </a:cubicBezTo>
                  <a:cubicBezTo>
                    <a:pt x="158" y="73"/>
                    <a:pt x="147" y="77"/>
                    <a:pt x="143" y="78"/>
                  </a:cubicBezTo>
                  <a:cubicBezTo>
                    <a:pt x="126" y="84"/>
                    <a:pt x="129" y="65"/>
                    <a:pt x="114" y="62"/>
                  </a:cubicBezTo>
                  <a:cubicBezTo>
                    <a:pt x="112" y="62"/>
                    <a:pt x="107" y="64"/>
                    <a:pt x="106" y="63"/>
                  </a:cubicBezTo>
                  <a:cubicBezTo>
                    <a:pt x="104" y="63"/>
                    <a:pt x="100" y="60"/>
                    <a:pt x="98" y="60"/>
                  </a:cubicBezTo>
                  <a:cubicBezTo>
                    <a:pt x="91" y="60"/>
                    <a:pt x="97" y="57"/>
                    <a:pt x="90" y="62"/>
                  </a:cubicBezTo>
                  <a:cubicBezTo>
                    <a:pt x="87" y="64"/>
                    <a:pt x="85" y="68"/>
                    <a:pt x="82" y="70"/>
                  </a:cubicBezTo>
                  <a:cubicBezTo>
                    <a:pt x="77" y="74"/>
                    <a:pt x="72" y="75"/>
                    <a:pt x="67" y="72"/>
                  </a:cubicBezTo>
                  <a:cubicBezTo>
                    <a:pt x="59" y="68"/>
                    <a:pt x="57" y="79"/>
                    <a:pt x="51" y="84"/>
                  </a:cubicBezTo>
                  <a:cubicBezTo>
                    <a:pt x="48" y="88"/>
                    <a:pt x="32" y="94"/>
                    <a:pt x="27" y="94"/>
                  </a:cubicBezTo>
                </a:path>
              </a:pathLst>
            </a:custGeom>
            <a:solidFill>
              <a:srgbClr val="CC8F6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3" name="Google Shape;2173;g1016def6542_3_1094"/>
            <p:cNvSpPr/>
            <p:nvPr/>
          </p:nvSpPr>
          <p:spPr>
            <a:xfrm>
              <a:off x="6116638" y="3233738"/>
              <a:ext cx="26988" cy="23813"/>
            </a:xfrm>
            <a:custGeom>
              <a:rect b="b" l="l" r="r" t="t"/>
              <a:pathLst>
                <a:path extrusionOk="0" h="6" w="7">
                  <a:moveTo>
                    <a:pt x="0" y="2"/>
                  </a:moveTo>
                  <a:cubicBezTo>
                    <a:pt x="1" y="2"/>
                    <a:pt x="3" y="5"/>
                    <a:pt x="5" y="4"/>
                  </a:cubicBezTo>
                  <a:cubicBezTo>
                    <a:pt x="5" y="4"/>
                    <a:pt x="5" y="1"/>
                    <a:pt x="6" y="0"/>
                  </a:cubicBezTo>
                  <a:cubicBezTo>
                    <a:pt x="6" y="2"/>
                    <a:pt x="7" y="6"/>
                    <a:pt x="4" y="6"/>
                  </a:cubicBezTo>
                  <a:cubicBezTo>
                    <a:pt x="3" y="6"/>
                    <a:pt x="1" y="3"/>
                    <a:pt x="1" y="2"/>
                  </a:cubicBezTo>
                </a:path>
              </a:pathLst>
            </a:custGeom>
            <a:solidFill>
              <a:srgbClr val="F29EA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4" name="Google Shape;2174;g1016def6542_3_1094"/>
            <p:cNvSpPr/>
            <p:nvPr/>
          </p:nvSpPr>
          <p:spPr>
            <a:xfrm>
              <a:off x="6143625" y="3527426"/>
              <a:ext cx="28575" cy="31750"/>
            </a:xfrm>
            <a:custGeom>
              <a:rect b="b" l="l" r="r" t="t"/>
              <a:pathLst>
                <a:path extrusionOk="0" h="8" w="8">
                  <a:moveTo>
                    <a:pt x="0" y="5"/>
                  </a:moveTo>
                  <a:cubicBezTo>
                    <a:pt x="5" y="7"/>
                    <a:pt x="7" y="5"/>
                    <a:pt x="7" y="0"/>
                  </a:cubicBezTo>
                  <a:cubicBezTo>
                    <a:pt x="7" y="1"/>
                    <a:pt x="8" y="5"/>
                    <a:pt x="6" y="6"/>
                  </a:cubicBezTo>
                  <a:cubicBezTo>
                    <a:pt x="5" y="8"/>
                    <a:pt x="2" y="7"/>
                    <a:pt x="1" y="6"/>
                  </a:cubicBezTo>
                </a:path>
              </a:pathLst>
            </a:custGeom>
            <a:solidFill>
              <a:srgbClr val="F29EA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5" name="Google Shape;2175;g1016def6542_3_1094"/>
            <p:cNvSpPr/>
            <p:nvPr/>
          </p:nvSpPr>
          <p:spPr>
            <a:xfrm>
              <a:off x="5459413" y="2520951"/>
              <a:ext cx="1201738" cy="2159000"/>
            </a:xfrm>
            <a:custGeom>
              <a:rect b="b" l="l" r="r" t="t"/>
              <a:pathLst>
                <a:path extrusionOk="0" h="551" w="327">
                  <a:moveTo>
                    <a:pt x="327" y="551"/>
                  </a:moveTo>
                  <a:cubicBezTo>
                    <a:pt x="322" y="528"/>
                    <a:pt x="297" y="518"/>
                    <a:pt x="287" y="450"/>
                  </a:cubicBezTo>
                  <a:cubicBezTo>
                    <a:pt x="247" y="174"/>
                    <a:pt x="282" y="67"/>
                    <a:pt x="306" y="10"/>
                  </a:cubicBezTo>
                  <a:cubicBezTo>
                    <a:pt x="292" y="17"/>
                    <a:pt x="276" y="28"/>
                    <a:pt x="267" y="32"/>
                  </a:cubicBezTo>
                  <a:cubicBezTo>
                    <a:pt x="198" y="65"/>
                    <a:pt x="96" y="47"/>
                    <a:pt x="24" y="0"/>
                  </a:cubicBezTo>
                  <a:cubicBezTo>
                    <a:pt x="53" y="218"/>
                    <a:pt x="32" y="369"/>
                    <a:pt x="29" y="417"/>
                  </a:cubicBezTo>
                  <a:cubicBezTo>
                    <a:pt x="28" y="432"/>
                    <a:pt x="30" y="438"/>
                    <a:pt x="0" y="510"/>
                  </a:cubicBezTo>
                  <a:cubicBezTo>
                    <a:pt x="11" y="502"/>
                    <a:pt x="47" y="458"/>
                    <a:pt x="60" y="452"/>
                  </a:cubicBezTo>
                  <a:cubicBezTo>
                    <a:pt x="94" y="437"/>
                    <a:pt x="120" y="421"/>
                    <a:pt x="158" y="424"/>
                  </a:cubicBezTo>
                  <a:cubicBezTo>
                    <a:pt x="240" y="432"/>
                    <a:pt x="270" y="510"/>
                    <a:pt x="327" y="551"/>
                  </a:cubicBezTo>
                  <a:close/>
                </a:path>
              </a:pathLst>
            </a:custGeom>
            <a:solidFill>
              <a:srgbClr val="F4E3BD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6" name="Google Shape;2176;g1016def6542_3_1094"/>
            <p:cNvSpPr/>
            <p:nvPr/>
          </p:nvSpPr>
          <p:spPr>
            <a:xfrm>
              <a:off x="5551488" y="2497138"/>
              <a:ext cx="1020763" cy="466725"/>
            </a:xfrm>
            <a:custGeom>
              <a:rect b="b" l="l" r="r" t="t"/>
              <a:pathLst>
                <a:path extrusionOk="0" h="119" w="278">
                  <a:moveTo>
                    <a:pt x="3" y="1"/>
                  </a:moveTo>
                  <a:cubicBezTo>
                    <a:pt x="0" y="15"/>
                    <a:pt x="20" y="27"/>
                    <a:pt x="29" y="35"/>
                  </a:cubicBezTo>
                  <a:cubicBezTo>
                    <a:pt x="38" y="42"/>
                    <a:pt x="40" y="53"/>
                    <a:pt x="44" y="63"/>
                  </a:cubicBezTo>
                  <a:cubicBezTo>
                    <a:pt x="47" y="69"/>
                    <a:pt x="52" y="86"/>
                    <a:pt x="61" y="85"/>
                  </a:cubicBezTo>
                  <a:cubicBezTo>
                    <a:pt x="63" y="72"/>
                    <a:pt x="53" y="59"/>
                    <a:pt x="58" y="47"/>
                  </a:cubicBezTo>
                  <a:cubicBezTo>
                    <a:pt x="59" y="46"/>
                    <a:pt x="61" y="46"/>
                    <a:pt x="62" y="47"/>
                  </a:cubicBezTo>
                  <a:cubicBezTo>
                    <a:pt x="64" y="52"/>
                    <a:pt x="66" y="54"/>
                    <a:pt x="69" y="52"/>
                  </a:cubicBezTo>
                  <a:cubicBezTo>
                    <a:pt x="71" y="51"/>
                    <a:pt x="70" y="46"/>
                    <a:pt x="74" y="47"/>
                  </a:cubicBezTo>
                  <a:cubicBezTo>
                    <a:pt x="76" y="48"/>
                    <a:pt x="78" y="54"/>
                    <a:pt x="78" y="55"/>
                  </a:cubicBezTo>
                  <a:cubicBezTo>
                    <a:pt x="81" y="65"/>
                    <a:pt x="79" y="89"/>
                    <a:pt x="92" y="92"/>
                  </a:cubicBezTo>
                  <a:cubicBezTo>
                    <a:pt x="98" y="83"/>
                    <a:pt x="94" y="67"/>
                    <a:pt x="103" y="60"/>
                  </a:cubicBezTo>
                  <a:cubicBezTo>
                    <a:pt x="112" y="65"/>
                    <a:pt x="107" y="74"/>
                    <a:pt x="117" y="66"/>
                  </a:cubicBezTo>
                  <a:cubicBezTo>
                    <a:pt x="125" y="80"/>
                    <a:pt x="127" y="62"/>
                    <a:pt x="137" y="65"/>
                  </a:cubicBezTo>
                  <a:cubicBezTo>
                    <a:pt x="144" y="66"/>
                    <a:pt x="147" y="86"/>
                    <a:pt x="150" y="92"/>
                  </a:cubicBezTo>
                  <a:cubicBezTo>
                    <a:pt x="160" y="119"/>
                    <a:pt x="161" y="71"/>
                    <a:pt x="169" y="69"/>
                  </a:cubicBezTo>
                  <a:cubicBezTo>
                    <a:pt x="177" y="66"/>
                    <a:pt x="172" y="80"/>
                    <a:pt x="177" y="79"/>
                  </a:cubicBezTo>
                  <a:cubicBezTo>
                    <a:pt x="178" y="79"/>
                    <a:pt x="183" y="71"/>
                    <a:pt x="184" y="70"/>
                  </a:cubicBezTo>
                  <a:cubicBezTo>
                    <a:pt x="186" y="68"/>
                    <a:pt x="189" y="66"/>
                    <a:pt x="192" y="65"/>
                  </a:cubicBezTo>
                  <a:cubicBezTo>
                    <a:pt x="208" y="58"/>
                    <a:pt x="199" y="72"/>
                    <a:pt x="206" y="78"/>
                  </a:cubicBezTo>
                  <a:cubicBezTo>
                    <a:pt x="213" y="82"/>
                    <a:pt x="219" y="69"/>
                    <a:pt x="222" y="65"/>
                  </a:cubicBezTo>
                  <a:cubicBezTo>
                    <a:pt x="238" y="44"/>
                    <a:pt x="233" y="79"/>
                    <a:pt x="242" y="73"/>
                  </a:cubicBezTo>
                  <a:cubicBezTo>
                    <a:pt x="247" y="69"/>
                    <a:pt x="248" y="57"/>
                    <a:pt x="250" y="52"/>
                  </a:cubicBezTo>
                  <a:cubicBezTo>
                    <a:pt x="253" y="46"/>
                    <a:pt x="256" y="40"/>
                    <a:pt x="260" y="35"/>
                  </a:cubicBezTo>
                  <a:cubicBezTo>
                    <a:pt x="264" y="39"/>
                    <a:pt x="273" y="21"/>
                    <a:pt x="275" y="16"/>
                  </a:cubicBezTo>
                  <a:cubicBezTo>
                    <a:pt x="278" y="9"/>
                    <a:pt x="278" y="6"/>
                    <a:pt x="271" y="5"/>
                  </a:cubicBezTo>
                  <a:cubicBezTo>
                    <a:pt x="263" y="3"/>
                    <a:pt x="253" y="5"/>
                    <a:pt x="246" y="7"/>
                  </a:cubicBezTo>
                  <a:cubicBezTo>
                    <a:pt x="232" y="11"/>
                    <a:pt x="219" y="15"/>
                    <a:pt x="205" y="19"/>
                  </a:cubicBezTo>
                  <a:cubicBezTo>
                    <a:pt x="154" y="33"/>
                    <a:pt x="103" y="38"/>
                    <a:pt x="52" y="20"/>
                  </a:cubicBezTo>
                  <a:cubicBezTo>
                    <a:pt x="38" y="16"/>
                    <a:pt x="15" y="9"/>
                    <a:pt x="4" y="0"/>
                  </a:cubicBezTo>
                </a:path>
              </a:pathLst>
            </a:custGeom>
            <a:solidFill>
              <a:srgbClr val="C9DAE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7" name="Google Shape;2177;g1016def6542_3_1094"/>
            <p:cNvSpPr/>
            <p:nvPr/>
          </p:nvSpPr>
          <p:spPr>
            <a:xfrm>
              <a:off x="5543550" y="4013201"/>
              <a:ext cx="1087438" cy="685800"/>
            </a:xfrm>
            <a:custGeom>
              <a:rect b="b" l="l" r="r" t="t"/>
              <a:pathLst>
                <a:path extrusionOk="0" h="175" w="296">
                  <a:moveTo>
                    <a:pt x="0" y="110"/>
                  </a:moveTo>
                  <a:cubicBezTo>
                    <a:pt x="7" y="95"/>
                    <a:pt x="21" y="81"/>
                    <a:pt x="30" y="65"/>
                  </a:cubicBezTo>
                  <a:cubicBezTo>
                    <a:pt x="38" y="50"/>
                    <a:pt x="42" y="28"/>
                    <a:pt x="55" y="17"/>
                  </a:cubicBezTo>
                  <a:cubicBezTo>
                    <a:pt x="64" y="21"/>
                    <a:pt x="56" y="42"/>
                    <a:pt x="61" y="49"/>
                  </a:cubicBezTo>
                  <a:cubicBezTo>
                    <a:pt x="67" y="57"/>
                    <a:pt x="68" y="42"/>
                    <a:pt x="73" y="41"/>
                  </a:cubicBezTo>
                  <a:cubicBezTo>
                    <a:pt x="76" y="40"/>
                    <a:pt x="75" y="44"/>
                    <a:pt x="78" y="45"/>
                  </a:cubicBezTo>
                  <a:cubicBezTo>
                    <a:pt x="78" y="45"/>
                    <a:pt x="86" y="43"/>
                    <a:pt x="86" y="42"/>
                  </a:cubicBezTo>
                  <a:cubicBezTo>
                    <a:pt x="96" y="39"/>
                    <a:pt x="99" y="25"/>
                    <a:pt x="102" y="14"/>
                  </a:cubicBezTo>
                  <a:cubicBezTo>
                    <a:pt x="103" y="9"/>
                    <a:pt x="110" y="0"/>
                    <a:pt x="118" y="1"/>
                  </a:cubicBezTo>
                  <a:cubicBezTo>
                    <a:pt x="127" y="2"/>
                    <a:pt x="132" y="23"/>
                    <a:pt x="138" y="30"/>
                  </a:cubicBezTo>
                  <a:cubicBezTo>
                    <a:pt x="139" y="27"/>
                    <a:pt x="140" y="18"/>
                    <a:pt x="145" y="19"/>
                  </a:cubicBezTo>
                  <a:cubicBezTo>
                    <a:pt x="147" y="20"/>
                    <a:pt x="150" y="30"/>
                    <a:pt x="153" y="32"/>
                  </a:cubicBezTo>
                  <a:cubicBezTo>
                    <a:pt x="162" y="21"/>
                    <a:pt x="164" y="42"/>
                    <a:pt x="173" y="43"/>
                  </a:cubicBezTo>
                  <a:cubicBezTo>
                    <a:pt x="178" y="36"/>
                    <a:pt x="179" y="28"/>
                    <a:pt x="182" y="21"/>
                  </a:cubicBezTo>
                  <a:cubicBezTo>
                    <a:pt x="190" y="25"/>
                    <a:pt x="191" y="38"/>
                    <a:pt x="195" y="45"/>
                  </a:cubicBezTo>
                  <a:cubicBezTo>
                    <a:pt x="199" y="52"/>
                    <a:pt x="205" y="63"/>
                    <a:pt x="210" y="67"/>
                  </a:cubicBezTo>
                  <a:cubicBezTo>
                    <a:pt x="212" y="62"/>
                    <a:pt x="213" y="54"/>
                    <a:pt x="218" y="51"/>
                  </a:cubicBezTo>
                  <a:cubicBezTo>
                    <a:pt x="224" y="59"/>
                    <a:pt x="238" y="106"/>
                    <a:pt x="254" y="97"/>
                  </a:cubicBezTo>
                  <a:cubicBezTo>
                    <a:pt x="259" y="109"/>
                    <a:pt x="263" y="122"/>
                    <a:pt x="270" y="132"/>
                  </a:cubicBezTo>
                  <a:cubicBezTo>
                    <a:pt x="277" y="141"/>
                    <a:pt x="284" y="149"/>
                    <a:pt x="290" y="157"/>
                  </a:cubicBezTo>
                  <a:cubicBezTo>
                    <a:pt x="292" y="160"/>
                    <a:pt x="296" y="164"/>
                    <a:pt x="296" y="168"/>
                  </a:cubicBezTo>
                  <a:cubicBezTo>
                    <a:pt x="295" y="175"/>
                    <a:pt x="286" y="172"/>
                    <a:pt x="280" y="171"/>
                  </a:cubicBezTo>
                  <a:cubicBezTo>
                    <a:pt x="252" y="167"/>
                    <a:pt x="234" y="150"/>
                    <a:pt x="212" y="134"/>
                  </a:cubicBezTo>
                  <a:cubicBezTo>
                    <a:pt x="186" y="114"/>
                    <a:pt x="159" y="97"/>
                    <a:pt x="127" y="89"/>
                  </a:cubicBezTo>
                  <a:cubicBezTo>
                    <a:pt x="97" y="82"/>
                    <a:pt x="66" y="80"/>
                    <a:pt x="39" y="95"/>
                  </a:cubicBezTo>
                  <a:cubicBezTo>
                    <a:pt x="29" y="101"/>
                    <a:pt x="17" y="104"/>
                    <a:pt x="7" y="110"/>
                  </a:cubicBezTo>
                </a:path>
              </a:pathLst>
            </a:custGeom>
            <a:solidFill>
              <a:srgbClr val="C9DAE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8" name="Google Shape;2178;g1016def6542_3_1094"/>
            <p:cNvSpPr/>
            <p:nvPr/>
          </p:nvSpPr>
          <p:spPr>
            <a:xfrm>
              <a:off x="5543550" y="2278063"/>
              <a:ext cx="1069975" cy="560388"/>
            </a:xfrm>
            <a:custGeom>
              <a:rect b="b" l="l" r="r" t="t"/>
              <a:pathLst>
                <a:path extrusionOk="0" h="143" w="291">
                  <a:moveTo>
                    <a:pt x="2" y="35"/>
                  </a:moveTo>
                  <a:cubicBezTo>
                    <a:pt x="6" y="43"/>
                    <a:pt x="5" y="53"/>
                    <a:pt x="10" y="61"/>
                  </a:cubicBezTo>
                  <a:cubicBezTo>
                    <a:pt x="15" y="70"/>
                    <a:pt x="23" y="75"/>
                    <a:pt x="30" y="81"/>
                  </a:cubicBezTo>
                  <a:cubicBezTo>
                    <a:pt x="38" y="86"/>
                    <a:pt x="43" y="93"/>
                    <a:pt x="47" y="102"/>
                  </a:cubicBezTo>
                  <a:cubicBezTo>
                    <a:pt x="49" y="109"/>
                    <a:pt x="49" y="118"/>
                    <a:pt x="54" y="123"/>
                  </a:cubicBezTo>
                  <a:cubicBezTo>
                    <a:pt x="57" y="117"/>
                    <a:pt x="53" y="109"/>
                    <a:pt x="55" y="102"/>
                  </a:cubicBezTo>
                  <a:cubicBezTo>
                    <a:pt x="59" y="93"/>
                    <a:pt x="61" y="101"/>
                    <a:pt x="66" y="101"/>
                  </a:cubicBezTo>
                  <a:cubicBezTo>
                    <a:pt x="71" y="100"/>
                    <a:pt x="72" y="93"/>
                    <a:pt x="78" y="94"/>
                  </a:cubicBezTo>
                  <a:cubicBezTo>
                    <a:pt x="84" y="95"/>
                    <a:pt x="84" y="101"/>
                    <a:pt x="85" y="105"/>
                  </a:cubicBezTo>
                  <a:cubicBezTo>
                    <a:pt x="86" y="110"/>
                    <a:pt x="86" y="116"/>
                    <a:pt x="87" y="121"/>
                  </a:cubicBezTo>
                  <a:cubicBezTo>
                    <a:pt x="87" y="123"/>
                    <a:pt x="87" y="126"/>
                    <a:pt x="88" y="128"/>
                  </a:cubicBezTo>
                  <a:cubicBezTo>
                    <a:pt x="90" y="132"/>
                    <a:pt x="90" y="132"/>
                    <a:pt x="92" y="129"/>
                  </a:cubicBezTo>
                  <a:cubicBezTo>
                    <a:pt x="96" y="123"/>
                    <a:pt x="96" y="109"/>
                    <a:pt x="104" y="106"/>
                  </a:cubicBezTo>
                  <a:cubicBezTo>
                    <a:pt x="112" y="104"/>
                    <a:pt x="108" y="113"/>
                    <a:pt x="112" y="115"/>
                  </a:cubicBezTo>
                  <a:cubicBezTo>
                    <a:pt x="115" y="117"/>
                    <a:pt x="115" y="114"/>
                    <a:pt x="118" y="113"/>
                  </a:cubicBezTo>
                  <a:cubicBezTo>
                    <a:pt x="121" y="112"/>
                    <a:pt x="122" y="114"/>
                    <a:pt x="125" y="115"/>
                  </a:cubicBezTo>
                  <a:cubicBezTo>
                    <a:pt x="129" y="117"/>
                    <a:pt x="126" y="118"/>
                    <a:pt x="131" y="117"/>
                  </a:cubicBezTo>
                  <a:cubicBezTo>
                    <a:pt x="134" y="116"/>
                    <a:pt x="134" y="113"/>
                    <a:pt x="138" y="113"/>
                  </a:cubicBezTo>
                  <a:cubicBezTo>
                    <a:pt x="145" y="112"/>
                    <a:pt x="148" y="119"/>
                    <a:pt x="150" y="125"/>
                  </a:cubicBezTo>
                  <a:cubicBezTo>
                    <a:pt x="150" y="128"/>
                    <a:pt x="152" y="138"/>
                    <a:pt x="155" y="140"/>
                  </a:cubicBezTo>
                  <a:cubicBezTo>
                    <a:pt x="164" y="143"/>
                    <a:pt x="157" y="107"/>
                    <a:pt x="174" y="119"/>
                  </a:cubicBezTo>
                  <a:cubicBezTo>
                    <a:pt x="176" y="120"/>
                    <a:pt x="178" y="123"/>
                    <a:pt x="181" y="122"/>
                  </a:cubicBezTo>
                  <a:cubicBezTo>
                    <a:pt x="185" y="121"/>
                    <a:pt x="189" y="113"/>
                    <a:pt x="194" y="112"/>
                  </a:cubicBezTo>
                  <a:cubicBezTo>
                    <a:pt x="200" y="110"/>
                    <a:pt x="205" y="108"/>
                    <a:pt x="209" y="114"/>
                  </a:cubicBezTo>
                  <a:cubicBezTo>
                    <a:pt x="210" y="117"/>
                    <a:pt x="209" y="121"/>
                    <a:pt x="213" y="120"/>
                  </a:cubicBezTo>
                  <a:cubicBezTo>
                    <a:pt x="216" y="120"/>
                    <a:pt x="222" y="109"/>
                    <a:pt x="225" y="106"/>
                  </a:cubicBezTo>
                  <a:cubicBezTo>
                    <a:pt x="229" y="103"/>
                    <a:pt x="233" y="99"/>
                    <a:pt x="238" y="103"/>
                  </a:cubicBezTo>
                  <a:cubicBezTo>
                    <a:pt x="240" y="106"/>
                    <a:pt x="240" y="112"/>
                    <a:pt x="244" y="113"/>
                  </a:cubicBezTo>
                  <a:cubicBezTo>
                    <a:pt x="247" y="106"/>
                    <a:pt x="246" y="95"/>
                    <a:pt x="250" y="88"/>
                  </a:cubicBezTo>
                  <a:cubicBezTo>
                    <a:pt x="253" y="83"/>
                    <a:pt x="256" y="82"/>
                    <a:pt x="260" y="80"/>
                  </a:cubicBezTo>
                  <a:cubicBezTo>
                    <a:pt x="266" y="78"/>
                    <a:pt x="264" y="79"/>
                    <a:pt x="265" y="73"/>
                  </a:cubicBezTo>
                  <a:cubicBezTo>
                    <a:pt x="267" y="65"/>
                    <a:pt x="275" y="59"/>
                    <a:pt x="279" y="52"/>
                  </a:cubicBezTo>
                  <a:cubicBezTo>
                    <a:pt x="283" y="45"/>
                    <a:pt x="286" y="39"/>
                    <a:pt x="288" y="31"/>
                  </a:cubicBezTo>
                  <a:cubicBezTo>
                    <a:pt x="291" y="21"/>
                    <a:pt x="287" y="0"/>
                    <a:pt x="273" y="11"/>
                  </a:cubicBezTo>
                  <a:cubicBezTo>
                    <a:pt x="263" y="18"/>
                    <a:pt x="258" y="44"/>
                    <a:pt x="242" y="37"/>
                  </a:cubicBezTo>
                  <a:cubicBezTo>
                    <a:pt x="239" y="36"/>
                    <a:pt x="239" y="34"/>
                    <a:pt x="235" y="35"/>
                  </a:cubicBezTo>
                  <a:cubicBezTo>
                    <a:pt x="232" y="36"/>
                    <a:pt x="229" y="45"/>
                    <a:pt x="226" y="48"/>
                  </a:cubicBezTo>
                  <a:cubicBezTo>
                    <a:pt x="222" y="53"/>
                    <a:pt x="217" y="52"/>
                    <a:pt x="211" y="56"/>
                  </a:cubicBezTo>
                  <a:cubicBezTo>
                    <a:pt x="196" y="64"/>
                    <a:pt x="183" y="80"/>
                    <a:pt x="165" y="74"/>
                  </a:cubicBezTo>
                  <a:cubicBezTo>
                    <a:pt x="156" y="72"/>
                    <a:pt x="155" y="66"/>
                    <a:pt x="150" y="61"/>
                  </a:cubicBezTo>
                  <a:cubicBezTo>
                    <a:pt x="142" y="52"/>
                    <a:pt x="136" y="65"/>
                    <a:pt x="129" y="68"/>
                  </a:cubicBezTo>
                  <a:cubicBezTo>
                    <a:pt x="121" y="72"/>
                    <a:pt x="116" y="67"/>
                    <a:pt x="109" y="66"/>
                  </a:cubicBezTo>
                  <a:cubicBezTo>
                    <a:pt x="106" y="65"/>
                    <a:pt x="102" y="66"/>
                    <a:pt x="99" y="63"/>
                  </a:cubicBezTo>
                  <a:cubicBezTo>
                    <a:pt x="97" y="60"/>
                    <a:pt x="99" y="56"/>
                    <a:pt x="96" y="54"/>
                  </a:cubicBezTo>
                  <a:cubicBezTo>
                    <a:pt x="93" y="52"/>
                    <a:pt x="87" y="55"/>
                    <a:pt x="84" y="54"/>
                  </a:cubicBezTo>
                  <a:cubicBezTo>
                    <a:pt x="77" y="53"/>
                    <a:pt x="74" y="47"/>
                    <a:pt x="68" y="43"/>
                  </a:cubicBezTo>
                  <a:cubicBezTo>
                    <a:pt x="62" y="38"/>
                    <a:pt x="57" y="41"/>
                    <a:pt x="50" y="41"/>
                  </a:cubicBezTo>
                  <a:cubicBezTo>
                    <a:pt x="45" y="41"/>
                    <a:pt x="41" y="39"/>
                    <a:pt x="37" y="36"/>
                  </a:cubicBezTo>
                  <a:cubicBezTo>
                    <a:pt x="31" y="30"/>
                    <a:pt x="23" y="21"/>
                    <a:pt x="14" y="23"/>
                  </a:cubicBezTo>
                  <a:cubicBezTo>
                    <a:pt x="7" y="24"/>
                    <a:pt x="0" y="28"/>
                    <a:pt x="2" y="36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9" name="Google Shape;2179;g1016def6542_3_1094"/>
            <p:cNvSpPr/>
            <p:nvPr/>
          </p:nvSpPr>
          <p:spPr>
            <a:xfrm>
              <a:off x="5456238" y="4021138"/>
              <a:ext cx="1127125" cy="725488"/>
            </a:xfrm>
            <a:custGeom>
              <a:rect b="b" l="l" r="r" t="t"/>
              <a:pathLst>
                <a:path extrusionOk="0" h="185" w="307">
                  <a:moveTo>
                    <a:pt x="39" y="97"/>
                  </a:moveTo>
                  <a:cubicBezTo>
                    <a:pt x="43" y="88"/>
                    <a:pt x="52" y="80"/>
                    <a:pt x="57" y="72"/>
                  </a:cubicBezTo>
                  <a:cubicBezTo>
                    <a:pt x="60" y="66"/>
                    <a:pt x="64" y="59"/>
                    <a:pt x="66" y="52"/>
                  </a:cubicBezTo>
                  <a:cubicBezTo>
                    <a:pt x="69" y="46"/>
                    <a:pt x="69" y="39"/>
                    <a:pt x="71" y="33"/>
                  </a:cubicBezTo>
                  <a:cubicBezTo>
                    <a:pt x="73" y="29"/>
                    <a:pt x="76" y="16"/>
                    <a:pt x="80" y="23"/>
                  </a:cubicBezTo>
                  <a:cubicBezTo>
                    <a:pt x="83" y="29"/>
                    <a:pt x="78" y="39"/>
                    <a:pt x="80" y="45"/>
                  </a:cubicBezTo>
                  <a:cubicBezTo>
                    <a:pt x="82" y="53"/>
                    <a:pt x="83" y="59"/>
                    <a:pt x="90" y="52"/>
                  </a:cubicBezTo>
                  <a:cubicBezTo>
                    <a:pt x="92" y="50"/>
                    <a:pt x="93" y="46"/>
                    <a:pt x="96" y="46"/>
                  </a:cubicBezTo>
                  <a:cubicBezTo>
                    <a:pt x="99" y="45"/>
                    <a:pt x="101" y="51"/>
                    <a:pt x="105" y="50"/>
                  </a:cubicBezTo>
                  <a:cubicBezTo>
                    <a:pt x="108" y="49"/>
                    <a:pt x="111" y="44"/>
                    <a:pt x="113" y="42"/>
                  </a:cubicBezTo>
                  <a:cubicBezTo>
                    <a:pt x="117" y="39"/>
                    <a:pt x="120" y="38"/>
                    <a:pt x="122" y="33"/>
                  </a:cubicBezTo>
                  <a:cubicBezTo>
                    <a:pt x="128" y="24"/>
                    <a:pt x="129" y="23"/>
                    <a:pt x="133" y="13"/>
                  </a:cubicBezTo>
                  <a:cubicBezTo>
                    <a:pt x="135" y="7"/>
                    <a:pt x="138" y="0"/>
                    <a:pt x="145" y="6"/>
                  </a:cubicBezTo>
                  <a:cubicBezTo>
                    <a:pt x="150" y="10"/>
                    <a:pt x="152" y="9"/>
                    <a:pt x="153" y="15"/>
                  </a:cubicBezTo>
                  <a:cubicBezTo>
                    <a:pt x="155" y="22"/>
                    <a:pt x="155" y="32"/>
                    <a:pt x="161" y="37"/>
                  </a:cubicBezTo>
                  <a:cubicBezTo>
                    <a:pt x="165" y="33"/>
                    <a:pt x="165" y="22"/>
                    <a:pt x="170" y="28"/>
                  </a:cubicBezTo>
                  <a:cubicBezTo>
                    <a:pt x="173" y="30"/>
                    <a:pt x="171" y="34"/>
                    <a:pt x="174" y="36"/>
                  </a:cubicBezTo>
                  <a:cubicBezTo>
                    <a:pt x="179" y="40"/>
                    <a:pt x="179" y="35"/>
                    <a:pt x="183" y="36"/>
                  </a:cubicBezTo>
                  <a:cubicBezTo>
                    <a:pt x="189" y="38"/>
                    <a:pt x="190" y="50"/>
                    <a:pt x="198" y="48"/>
                  </a:cubicBezTo>
                  <a:cubicBezTo>
                    <a:pt x="206" y="47"/>
                    <a:pt x="201" y="34"/>
                    <a:pt x="209" y="39"/>
                  </a:cubicBezTo>
                  <a:cubicBezTo>
                    <a:pt x="211" y="41"/>
                    <a:pt x="214" y="47"/>
                    <a:pt x="215" y="50"/>
                  </a:cubicBezTo>
                  <a:cubicBezTo>
                    <a:pt x="218" y="54"/>
                    <a:pt x="221" y="58"/>
                    <a:pt x="224" y="62"/>
                  </a:cubicBezTo>
                  <a:cubicBezTo>
                    <a:pt x="226" y="64"/>
                    <a:pt x="229" y="69"/>
                    <a:pt x="232" y="70"/>
                  </a:cubicBezTo>
                  <a:cubicBezTo>
                    <a:pt x="237" y="72"/>
                    <a:pt x="236" y="67"/>
                    <a:pt x="240" y="66"/>
                  </a:cubicBezTo>
                  <a:cubicBezTo>
                    <a:pt x="243" y="64"/>
                    <a:pt x="240" y="63"/>
                    <a:pt x="244" y="67"/>
                  </a:cubicBezTo>
                  <a:cubicBezTo>
                    <a:pt x="245" y="68"/>
                    <a:pt x="248" y="74"/>
                    <a:pt x="249" y="76"/>
                  </a:cubicBezTo>
                  <a:cubicBezTo>
                    <a:pt x="252" y="82"/>
                    <a:pt x="254" y="88"/>
                    <a:pt x="257" y="94"/>
                  </a:cubicBezTo>
                  <a:cubicBezTo>
                    <a:pt x="259" y="98"/>
                    <a:pt x="261" y="101"/>
                    <a:pt x="266" y="103"/>
                  </a:cubicBezTo>
                  <a:cubicBezTo>
                    <a:pt x="273" y="105"/>
                    <a:pt x="273" y="103"/>
                    <a:pt x="276" y="110"/>
                  </a:cubicBezTo>
                  <a:cubicBezTo>
                    <a:pt x="282" y="124"/>
                    <a:pt x="295" y="134"/>
                    <a:pt x="303" y="147"/>
                  </a:cubicBezTo>
                  <a:cubicBezTo>
                    <a:pt x="307" y="155"/>
                    <a:pt x="303" y="178"/>
                    <a:pt x="290" y="173"/>
                  </a:cubicBezTo>
                  <a:cubicBezTo>
                    <a:pt x="274" y="168"/>
                    <a:pt x="274" y="142"/>
                    <a:pt x="260" y="136"/>
                  </a:cubicBezTo>
                  <a:cubicBezTo>
                    <a:pt x="260" y="144"/>
                    <a:pt x="262" y="171"/>
                    <a:pt x="250" y="153"/>
                  </a:cubicBezTo>
                  <a:cubicBezTo>
                    <a:pt x="242" y="185"/>
                    <a:pt x="202" y="122"/>
                    <a:pt x="195" y="113"/>
                  </a:cubicBezTo>
                  <a:cubicBezTo>
                    <a:pt x="187" y="104"/>
                    <a:pt x="177" y="91"/>
                    <a:pt x="164" y="99"/>
                  </a:cubicBezTo>
                  <a:cubicBezTo>
                    <a:pt x="151" y="106"/>
                    <a:pt x="143" y="119"/>
                    <a:pt x="129" y="106"/>
                  </a:cubicBezTo>
                  <a:cubicBezTo>
                    <a:pt x="124" y="102"/>
                    <a:pt x="120" y="93"/>
                    <a:pt x="115" y="90"/>
                  </a:cubicBezTo>
                  <a:cubicBezTo>
                    <a:pt x="111" y="88"/>
                    <a:pt x="104" y="87"/>
                    <a:pt x="100" y="86"/>
                  </a:cubicBezTo>
                  <a:cubicBezTo>
                    <a:pt x="84" y="82"/>
                    <a:pt x="76" y="99"/>
                    <a:pt x="68" y="110"/>
                  </a:cubicBezTo>
                  <a:cubicBezTo>
                    <a:pt x="58" y="124"/>
                    <a:pt x="48" y="138"/>
                    <a:pt x="33" y="148"/>
                  </a:cubicBezTo>
                  <a:cubicBezTo>
                    <a:pt x="25" y="152"/>
                    <a:pt x="4" y="164"/>
                    <a:pt x="1" y="150"/>
                  </a:cubicBezTo>
                  <a:cubicBezTo>
                    <a:pt x="0" y="144"/>
                    <a:pt x="3" y="140"/>
                    <a:pt x="7" y="136"/>
                  </a:cubicBezTo>
                  <a:cubicBezTo>
                    <a:pt x="12" y="132"/>
                    <a:pt x="15" y="128"/>
                    <a:pt x="19" y="122"/>
                  </a:cubicBezTo>
                  <a:cubicBezTo>
                    <a:pt x="25" y="112"/>
                    <a:pt x="32" y="103"/>
                    <a:pt x="39" y="96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0" name="Google Shape;2180;g1016def6542_3_1094"/>
            <p:cNvSpPr/>
            <p:nvPr/>
          </p:nvSpPr>
          <p:spPr>
            <a:xfrm>
              <a:off x="5713413" y="2705101"/>
              <a:ext cx="719138" cy="1641475"/>
            </a:xfrm>
            <a:custGeom>
              <a:rect b="b" l="l" r="r" t="t"/>
              <a:pathLst>
                <a:path extrusionOk="0" h="419" w="196">
                  <a:moveTo>
                    <a:pt x="0" y="25"/>
                  </a:moveTo>
                  <a:cubicBezTo>
                    <a:pt x="6" y="29"/>
                    <a:pt x="14" y="46"/>
                    <a:pt x="21" y="37"/>
                  </a:cubicBezTo>
                  <a:cubicBezTo>
                    <a:pt x="27" y="31"/>
                    <a:pt x="20" y="16"/>
                    <a:pt x="22" y="9"/>
                  </a:cubicBezTo>
                  <a:cubicBezTo>
                    <a:pt x="30" y="0"/>
                    <a:pt x="30" y="47"/>
                    <a:pt x="51" y="44"/>
                  </a:cubicBezTo>
                  <a:cubicBezTo>
                    <a:pt x="56" y="44"/>
                    <a:pt x="54" y="33"/>
                    <a:pt x="57" y="29"/>
                  </a:cubicBezTo>
                  <a:cubicBezTo>
                    <a:pt x="58" y="27"/>
                    <a:pt x="57" y="23"/>
                    <a:pt x="60" y="23"/>
                  </a:cubicBezTo>
                  <a:cubicBezTo>
                    <a:pt x="63" y="21"/>
                    <a:pt x="63" y="26"/>
                    <a:pt x="66" y="26"/>
                  </a:cubicBezTo>
                  <a:cubicBezTo>
                    <a:pt x="69" y="27"/>
                    <a:pt x="71" y="24"/>
                    <a:pt x="72" y="24"/>
                  </a:cubicBezTo>
                  <a:cubicBezTo>
                    <a:pt x="76" y="25"/>
                    <a:pt x="77" y="27"/>
                    <a:pt x="80" y="27"/>
                  </a:cubicBezTo>
                  <a:cubicBezTo>
                    <a:pt x="86" y="27"/>
                    <a:pt x="90" y="22"/>
                    <a:pt x="95" y="26"/>
                  </a:cubicBezTo>
                  <a:cubicBezTo>
                    <a:pt x="103" y="32"/>
                    <a:pt x="101" y="54"/>
                    <a:pt x="111" y="57"/>
                  </a:cubicBezTo>
                  <a:cubicBezTo>
                    <a:pt x="121" y="59"/>
                    <a:pt x="122" y="35"/>
                    <a:pt x="126" y="30"/>
                  </a:cubicBezTo>
                  <a:cubicBezTo>
                    <a:pt x="128" y="28"/>
                    <a:pt x="127" y="32"/>
                    <a:pt x="129" y="33"/>
                  </a:cubicBezTo>
                  <a:cubicBezTo>
                    <a:pt x="138" y="35"/>
                    <a:pt x="139" y="21"/>
                    <a:pt x="148" y="21"/>
                  </a:cubicBezTo>
                  <a:cubicBezTo>
                    <a:pt x="155" y="21"/>
                    <a:pt x="153" y="32"/>
                    <a:pt x="164" y="31"/>
                  </a:cubicBezTo>
                  <a:cubicBezTo>
                    <a:pt x="169" y="30"/>
                    <a:pt x="177" y="19"/>
                    <a:pt x="183" y="23"/>
                  </a:cubicBezTo>
                  <a:cubicBezTo>
                    <a:pt x="189" y="26"/>
                    <a:pt x="182" y="50"/>
                    <a:pt x="181" y="56"/>
                  </a:cubicBezTo>
                  <a:cubicBezTo>
                    <a:pt x="153" y="264"/>
                    <a:pt x="196" y="401"/>
                    <a:pt x="196" y="417"/>
                  </a:cubicBezTo>
                  <a:cubicBezTo>
                    <a:pt x="181" y="419"/>
                    <a:pt x="182" y="373"/>
                    <a:pt x="164" y="379"/>
                  </a:cubicBezTo>
                  <a:cubicBezTo>
                    <a:pt x="160" y="380"/>
                    <a:pt x="161" y="386"/>
                    <a:pt x="156" y="384"/>
                  </a:cubicBezTo>
                  <a:cubicBezTo>
                    <a:pt x="153" y="384"/>
                    <a:pt x="149" y="374"/>
                    <a:pt x="148" y="371"/>
                  </a:cubicBezTo>
                  <a:cubicBezTo>
                    <a:pt x="144" y="362"/>
                    <a:pt x="143" y="346"/>
                    <a:pt x="137" y="343"/>
                  </a:cubicBezTo>
                  <a:cubicBezTo>
                    <a:pt x="126" y="339"/>
                    <a:pt x="126" y="361"/>
                    <a:pt x="122" y="363"/>
                  </a:cubicBezTo>
                  <a:cubicBezTo>
                    <a:pt x="116" y="364"/>
                    <a:pt x="113" y="358"/>
                    <a:pt x="110" y="354"/>
                  </a:cubicBezTo>
                  <a:cubicBezTo>
                    <a:pt x="110" y="355"/>
                    <a:pt x="110" y="358"/>
                    <a:pt x="108" y="357"/>
                  </a:cubicBezTo>
                  <a:cubicBezTo>
                    <a:pt x="104" y="354"/>
                    <a:pt x="103" y="349"/>
                    <a:pt x="98" y="347"/>
                  </a:cubicBezTo>
                  <a:cubicBezTo>
                    <a:pt x="95" y="346"/>
                    <a:pt x="94" y="349"/>
                    <a:pt x="91" y="347"/>
                  </a:cubicBezTo>
                  <a:cubicBezTo>
                    <a:pt x="88" y="346"/>
                    <a:pt x="88" y="342"/>
                    <a:pt x="86" y="340"/>
                  </a:cubicBezTo>
                  <a:cubicBezTo>
                    <a:pt x="77" y="328"/>
                    <a:pt x="64" y="325"/>
                    <a:pt x="54" y="337"/>
                  </a:cubicBezTo>
                  <a:cubicBezTo>
                    <a:pt x="48" y="344"/>
                    <a:pt x="47" y="358"/>
                    <a:pt x="40" y="364"/>
                  </a:cubicBezTo>
                  <a:cubicBezTo>
                    <a:pt x="32" y="371"/>
                    <a:pt x="35" y="363"/>
                    <a:pt x="29" y="363"/>
                  </a:cubicBezTo>
                  <a:cubicBezTo>
                    <a:pt x="23" y="362"/>
                    <a:pt x="23" y="373"/>
                    <a:pt x="18" y="370"/>
                  </a:cubicBezTo>
                  <a:cubicBezTo>
                    <a:pt x="13" y="363"/>
                    <a:pt x="20" y="352"/>
                    <a:pt x="15" y="346"/>
                  </a:cubicBezTo>
                  <a:cubicBezTo>
                    <a:pt x="10" y="340"/>
                    <a:pt x="1" y="347"/>
                    <a:pt x="0" y="336"/>
                  </a:cubicBezTo>
                  <a:cubicBezTo>
                    <a:pt x="0" y="330"/>
                    <a:pt x="5" y="323"/>
                    <a:pt x="6" y="317"/>
                  </a:cubicBezTo>
                  <a:cubicBezTo>
                    <a:pt x="9" y="307"/>
                    <a:pt x="10" y="296"/>
                    <a:pt x="11" y="286"/>
                  </a:cubicBezTo>
                  <a:cubicBezTo>
                    <a:pt x="14" y="261"/>
                    <a:pt x="14" y="236"/>
                    <a:pt x="14" y="212"/>
                  </a:cubicBezTo>
                  <a:cubicBezTo>
                    <a:pt x="14" y="170"/>
                    <a:pt x="10" y="128"/>
                    <a:pt x="6" y="87"/>
                  </a:cubicBezTo>
                  <a:cubicBezTo>
                    <a:pt x="4" y="68"/>
                    <a:pt x="5" y="44"/>
                    <a:pt x="0" y="25"/>
                  </a:cubicBezTo>
                </a:path>
              </a:pathLst>
            </a:custGeom>
            <a:solidFill>
              <a:srgbClr val="CC8F6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1" name="Google Shape;2181;g1016def6542_3_1094"/>
            <p:cNvSpPr/>
            <p:nvPr/>
          </p:nvSpPr>
          <p:spPr>
            <a:xfrm>
              <a:off x="5735638" y="2844801"/>
              <a:ext cx="87313" cy="474663"/>
            </a:xfrm>
            <a:custGeom>
              <a:rect b="b" l="l" r="r" t="t"/>
              <a:pathLst>
                <a:path extrusionOk="0" h="121" w="24">
                  <a:moveTo>
                    <a:pt x="20" y="0"/>
                  </a:moveTo>
                  <a:cubicBezTo>
                    <a:pt x="19" y="4"/>
                    <a:pt x="18" y="7"/>
                    <a:pt x="13" y="8"/>
                  </a:cubicBezTo>
                  <a:cubicBezTo>
                    <a:pt x="10" y="8"/>
                    <a:pt x="5" y="6"/>
                    <a:pt x="3" y="4"/>
                  </a:cubicBezTo>
                  <a:cubicBezTo>
                    <a:pt x="3" y="4"/>
                    <a:pt x="2" y="4"/>
                    <a:pt x="1" y="4"/>
                  </a:cubicBezTo>
                  <a:cubicBezTo>
                    <a:pt x="0" y="11"/>
                    <a:pt x="2" y="19"/>
                    <a:pt x="3" y="26"/>
                  </a:cubicBezTo>
                  <a:cubicBezTo>
                    <a:pt x="3" y="35"/>
                    <a:pt x="4" y="44"/>
                    <a:pt x="5" y="53"/>
                  </a:cubicBezTo>
                  <a:cubicBezTo>
                    <a:pt x="7" y="76"/>
                    <a:pt x="10" y="98"/>
                    <a:pt x="11" y="121"/>
                  </a:cubicBezTo>
                  <a:cubicBezTo>
                    <a:pt x="15" y="116"/>
                    <a:pt x="14" y="103"/>
                    <a:pt x="14" y="97"/>
                  </a:cubicBezTo>
                  <a:cubicBezTo>
                    <a:pt x="14" y="89"/>
                    <a:pt x="14" y="80"/>
                    <a:pt x="13" y="71"/>
                  </a:cubicBezTo>
                  <a:cubicBezTo>
                    <a:pt x="12" y="59"/>
                    <a:pt x="11" y="46"/>
                    <a:pt x="11" y="33"/>
                  </a:cubicBezTo>
                  <a:cubicBezTo>
                    <a:pt x="11" y="25"/>
                    <a:pt x="12" y="21"/>
                    <a:pt x="18" y="14"/>
                  </a:cubicBezTo>
                  <a:cubicBezTo>
                    <a:pt x="20" y="11"/>
                    <a:pt x="24" y="5"/>
                    <a:pt x="21" y="1"/>
                  </a:cubicBezTo>
                </a:path>
              </a:pathLst>
            </a:custGeom>
            <a:solidFill>
              <a:srgbClr val="B3764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2" name="Google Shape;2182;g1016def6542_3_1094"/>
            <p:cNvSpPr/>
            <p:nvPr/>
          </p:nvSpPr>
          <p:spPr>
            <a:xfrm>
              <a:off x="5881688" y="2814638"/>
              <a:ext cx="165100" cy="82550"/>
            </a:xfrm>
            <a:custGeom>
              <a:rect b="b" l="l" r="r" t="t"/>
              <a:pathLst>
                <a:path extrusionOk="0" h="21" w="45">
                  <a:moveTo>
                    <a:pt x="0" y="18"/>
                  </a:moveTo>
                  <a:cubicBezTo>
                    <a:pt x="6" y="20"/>
                    <a:pt x="11" y="19"/>
                    <a:pt x="13" y="14"/>
                  </a:cubicBezTo>
                  <a:cubicBezTo>
                    <a:pt x="15" y="8"/>
                    <a:pt x="13" y="4"/>
                    <a:pt x="19" y="1"/>
                  </a:cubicBezTo>
                  <a:cubicBezTo>
                    <a:pt x="18" y="2"/>
                    <a:pt x="21" y="3"/>
                    <a:pt x="21" y="3"/>
                  </a:cubicBezTo>
                  <a:cubicBezTo>
                    <a:pt x="23" y="3"/>
                    <a:pt x="23" y="1"/>
                    <a:pt x="24" y="1"/>
                  </a:cubicBezTo>
                  <a:cubicBezTo>
                    <a:pt x="26" y="1"/>
                    <a:pt x="27" y="2"/>
                    <a:pt x="29" y="2"/>
                  </a:cubicBezTo>
                  <a:cubicBezTo>
                    <a:pt x="34" y="3"/>
                    <a:pt x="39" y="0"/>
                    <a:pt x="45" y="1"/>
                  </a:cubicBezTo>
                  <a:cubicBezTo>
                    <a:pt x="40" y="1"/>
                    <a:pt x="37" y="2"/>
                    <a:pt x="33" y="4"/>
                  </a:cubicBezTo>
                  <a:cubicBezTo>
                    <a:pt x="29" y="7"/>
                    <a:pt x="24" y="6"/>
                    <a:pt x="21" y="7"/>
                  </a:cubicBezTo>
                  <a:cubicBezTo>
                    <a:pt x="17" y="9"/>
                    <a:pt x="18" y="15"/>
                    <a:pt x="15" y="18"/>
                  </a:cubicBezTo>
                  <a:cubicBezTo>
                    <a:pt x="12" y="21"/>
                    <a:pt x="6" y="21"/>
                    <a:pt x="3" y="20"/>
                  </a:cubicBezTo>
                </a:path>
              </a:pathLst>
            </a:custGeom>
            <a:solidFill>
              <a:srgbClr val="B3764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3" name="Google Shape;2183;g1016def6542_3_1094"/>
            <p:cNvSpPr/>
            <p:nvPr/>
          </p:nvSpPr>
          <p:spPr>
            <a:xfrm>
              <a:off x="6135688" y="2801938"/>
              <a:ext cx="131763" cy="149225"/>
            </a:xfrm>
            <a:custGeom>
              <a:rect b="b" l="l" r="r" t="t"/>
              <a:pathLst>
                <a:path extrusionOk="0" h="38" w="36">
                  <a:moveTo>
                    <a:pt x="0" y="34"/>
                  </a:moveTo>
                  <a:cubicBezTo>
                    <a:pt x="8" y="38"/>
                    <a:pt x="11" y="16"/>
                    <a:pt x="14" y="11"/>
                  </a:cubicBezTo>
                  <a:cubicBezTo>
                    <a:pt x="18" y="17"/>
                    <a:pt x="21" y="8"/>
                    <a:pt x="23" y="6"/>
                  </a:cubicBezTo>
                  <a:cubicBezTo>
                    <a:pt x="26" y="3"/>
                    <a:pt x="31" y="0"/>
                    <a:pt x="36" y="2"/>
                  </a:cubicBezTo>
                  <a:cubicBezTo>
                    <a:pt x="27" y="3"/>
                    <a:pt x="24" y="12"/>
                    <a:pt x="21" y="19"/>
                  </a:cubicBezTo>
                  <a:cubicBezTo>
                    <a:pt x="13" y="18"/>
                    <a:pt x="16" y="23"/>
                    <a:pt x="13" y="28"/>
                  </a:cubicBezTo>
                  <a:cubicBezTo>
                    <a:pt x="10" y="33"/>
                    <a:pt x="6" y="32"/>
                    <a:pt x="1" y="34"/>
                  </a:cubicBezTo>
                </a:path>
              </a:pathLst>
            </a:custGeom>
            <a:solidFill>
              <a:srgbClr val="B3764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4" name="Google Shape;2184;g1016def6542_3_1094"/>
            <p:cNvSpPr/>
            <p:nvPr/>
          </p:nvSpPr>
          <p:spPr>
            <a:xfrm>
              <a:off x="5805488" y="2163763"/>
              <a:ext cx="257175" cy="128588"/>
            </a:xfrm>
            <a:custGeom>
              <a:rect b="b" l="l" r="r" t="t"/>
              <a:pathLst>
                <a:path extrusionOk="0" h="33" w="70">
                  <a:moveTo>
                    <a:pt x="4" y="18"/>
                  </a:moveTo>
                  <a:cubicBezTo>
                    <a:pt x="22" y="4"/>
                    <a:pt x="35" y="33"/>
                    <a:pt x="51" y="31"/>
                  </a:cubicBezTo>
                  <a:cubicBezTo>
                    <a:pt x="57" y="30"/>
                    <a:pt x="58" y="29"/>
                    <a:pt x="62" y="24"/>
                  </a:cubicBezTo>
                  <a:cubicBezTo>
                    <a:pt x="64" y="21"/>
                    <a:pt x="70" y="14"/>
                    <a:pt x="62" y="12"/>
                  </a:cubicBezTo>
                  <a:cubicBezTo>
                    <a:pt x="56" y="11"/>
                    <a:pt x="54" y="19"/>
                    <a:pt x="46" y="16"/>
                  </a:cubicBezTo>
                  <a:cubicBezTo>
                    <a:pt x="38" y="14"/>
                    <a:pt x="33" y="6"/>
                    <a:pt x="25" y="4"/>
                  </a:cubicBezTo>
                  <a:cubicBezTo>
                    <a:pt x="18" y="2"/>
                    <a:pt x="9" y="0"/>
                    <a:pt x="4" y="5"/>
                  </a:cubicBezTo>
                  <a:cubicBezTo>
                    <a:pt x="0" y="9"/>
                    <a:pt x="1" y="14"/>
                    <a:pt x="6" y="17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5" name="Google Shape;2185;g1016def6542_3_1094"/>
            <p:cNvSpPr/>
            <p:nvPr/>
          </p:nvSpPr>
          <p:spPr>
            <a:xfrm>
              <a:off x="5937250" y="2139951"/>
              <a:ext cx="55563" cy="50800"/>
            </a:xfrm>
            <a:custGeom>
              <a:rect b="b" l="l" r="r" t="t"/>
              <a:pathLst>
                <a:path extrusionOk="0" h="13" w="15">
                  <a:moveTo>
                    <a:pt x="0" y="6"/>
                  </a:moveTo>
                  <a:cubicBezTo>
                    <a:pt x="3" y="9"/>
                    <a:pt x="6" y="13"/>
                    <a:pt x="10" y="12"/>
                  </a:cubicBezTo>
                  <a:cubicBezTo>
                    <a:pt x="12" y="12"/>
                    <a:pt x="15" y="8"/>
                    <a:pt x="14" y="5"/>
                  </a:cubicBezTo>
                  <a:cubicBezTo>
                    <a:pt x="12" y="0"/>
                    <a:pt x="2" y="1"/>
                    <a:pt x="1" y="6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6" name="Google Shape;2186;g1016def6542_3_1094"/>
            <p:cNvSpPr/>
            <p:nvPr/>
          </p:nvSpPr>
          <p:spPr>
            <a:xfrm>
              <a:off x="6113463" y="2203451"/>
              <a:ext cx="153988" cy="74613"/>
            </a:xfrm>
            <a:custGeom>
              <a:rect b="b" l="l" r="r" t="t"/>
              <a:pathLst>
                <a:path extrusionOk="0" h="19" w="42">
                  <a:moveTo>
                    <a:pt x="2" y="7"/>
                  </a:moveTo>
                  <a:cubicBezTo>
                    <a:pt x="2" y="10"/>
                    <a:pt x="0" y="19"/>
                    <a:pt x="4" y="19"/>
                  </a:cubicBezTo>
                  <a:cubicBezTo>
                    <a:pt x="6" y="19"/>
                    <a:pt x="7" y="16"/>
                    <a:pt x="8" y="15"/>
                  </a:cubicBezTo>
                  <a:cubicBezTo>
                    <a:pt x="11" y="14"/>
                    <a:pt x="12" y="15"/>
                    <a:pt x="14" y="13"/>
                  </a:cubicBezTo>
                  <a:cubicBezTo>
                    <a:pt x="16" y="12"/>
                    <a:pt x="17" y="10"/>
                    <a:pt x="19" y="9"/>
                  </a:cubicBezTo>
                  <a:cubicBezTo>
                    <a:pt x="21" y="8"/>
                    <a:pt x="25" y="8"/>
                    <a:pt x="27" y="8"/>
                  </a:cubicBezTo>
                  <a:cubicBezTo>
                    <a:pt x="32" y="9"/>
                    <a:pt x="37" y="12"/>
                    <a:pt x="42" y="12"/>
                  </a:cubicBezTo>
                  <a:cubicBezTo>
                    <a:pt x="42" y="9"/>
                    <a:pt x="36" y="3"/>
                    <a:pt x="33" y="2"/>
                  </a:cubicBezTo>
                  <a:cubicBezTo>
                    <a:pt x="29" y="0"/>
                    <a:pt x="26" y="2"/>
                    <a:pt x="22" y="2"/>
                  </a:cubicBezTo>
                  <a:cubicBezTo>
                    <a:pt x="17" y="3"/>
                    <a:pt x="13" y="1"/>
                    <a:pt x="9" y="1"/>
                  </a:cubicBezTo>
                  <a:cubicBezTo>
                    <a:pt x="4" y="2"/>
                    <a:pt x="4" y="4"/>
                    <a:pt x="2" y="8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7" name="Google Shape;2187;g1016def6542_3_1094"/>
            <p:cNvSpPr/>
            <p:nvPr/>
          </p:nvSpPr>
          <p:spPr>
            <a:xfrm>
              <a:off x="6062663" y="2166938"/>
              <a:ext cx="42863" cy="44450"/>
            </a:xfrm>
            <a:custGeom>
              <a:rect b="b" l="l" r="r" t="t"/>
              <a:pathLst>
                <a:path extrusionOk="0" h="11" w="12">
                  <a:moveTo>
                    <a:pt x="0" y="7"/>
                  </a:moveTo>
                  <a:cubicBezTo>
                    <a:pt x="1" y="7"/>
                    <a:pt x="3" y="11"/>
                    <a:pt x="7" y="11"/>
                  </a:cubicBezTo>
                  <a:cubicBezTo>
                    <a:pt x="9" y="11"/>
                    <a:pt x="12" y="7"/>
                    <a:pt x="12" y="4"/>
                  </a:cubicBezTo>
                  <a:cubicBezTo>
                    <a:pt x="12" y="1"/>
                    <a:pt x="11" y="0"/>
                    <a:pt x="7" y="1"/>
                  </a:cubicBezTo>
                  <a:cubicBezTo>
                    <a:pt x="5" y="1"/>
                    <a:pt x="2" y="2"/>
                    <a:pt x="2" y="5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8" name="Google Shape;2188;g1016def6542_3_1094"/>
            <p:cNvSpPr/>
            <p:nvPr/>
          </p:nvSpPr>
          <p:spPr>
            <a:xfrm>
              <a:off x="6292850" y="2230438"/>
              <a:ext cx="69850" cy="31750"/>
            </a:xfrm>
            <a:custGeom>
              <a:rect b="b" l="l" r="r" t="t"/>
              <a:pathLst>
                <a:path extrusionOk="0" h="8" w="19">
                  <a:moveTo>
                    <a:pt x="1" y="5"/>
                  </a:moveTo>
                  <a:cubicBezTo>
                    <a:pt x="6" y="7"/>
                    <a:pt x="7" y="8"/>
                    <a:pt x="12" y="7"/>
                  </a:cubicBezTo>
                  <a:cubicBezTo>
                    <a:pt x="15" y="7"/>
                    <a:pt x="18" y="6"/>
                    <a:pt x="19" y="3"/>
                  </a:cubicBezTo>
                  <a:cubicBezTo>
                    <a:pt x="17" y="0"/>
                    <a:pt x="14" y="3"/>
                    <a:pt x="11" y="3"/>
                  </a:cubicBezTo>
                  <a:cubicBezTo>
                    <a:pt x="8" y="3"/>
                    <a:pt x="4" y="1"/>
                    <a:pt x="1" y="0"/>
                  </a:cubicBezTo>
                  <a:cubicBezTo>
                    <a:pt x="1" y="1"/>
                    <a:pt x="0" y="1"/>
                    <a:pt x="0" y="1"/>
                  </a:cubicBezTo>
                  <a:cubicBezTo>
                    <a:pt x="1" y="2"/>
                    <a:pt x="1" y="2"/>
                    <a:pt x="1" y="3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9" name="Google Shape;2189;g1016def6542_3_1094"/>
            <p:cNvSpPr/>
            <p:nvPr/>
          </p:nvSpPr>
          <p:spPr>
            <a:xfrm>
              <a:off x="5886450" y="2454276"/>
              <a:ext cx="50800" cy="61913"/>
            </a:xfrm>
            <a:custGeom>
              <a:rect b="b" l="l" r="r" t="t"/>
              <a:pathLst>
                <a:path extrusionOk="0" h="16" w="14">
                  <a:moveTo>
                    <a:pt x="0" y="2"/>
                  </a:moveTo>
                  <a:cubicBezTo>
                    <a:pt x="3" y="3"/>
                    <a:pt x="8" y="0"/>
                    <a:pt x="10" y="2"/>
                  </a:cubicBezTo>
                  <a:cubicBezTo>
                    <a:pt x="12" y="3"/>
                    <a:pt x="14" y="8"/>
                    <a:pt x="14" y="11"/>
                  </a:cubicBezTo>
                  <a:cubicBezTo>
                    <a:pt x="12" y="16"/>
                    <a:pt x="11" y="14"/>
                    <a:pt x="9" y="10"/>
                  </a:cubicBezTo>
                  <a:cubicBezTo>
                    <a:pt x="7" y="6"/>
                    <a:pt x="7" y="5"/>
                    <a:pt x="2" y="3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0" name="Google Shape;2190;g1016def6542_3_1094"/>
            <p:cNvSpPr/>
            <p:nvPr/>
          </p:nvSpPr>
          <p:spPr>
            <a:xfrm>
              <a:off x="6069013" y="2470151"/>
              <a:ext cx="55563" cy="50800"/>
            </a:xfrm>
            <a:custGeom>
              <a:rect b="b" l="l" r="r" t="t"/>
              <a:pathLst>
                <a:path extrusionOk="0" h="13" w="15">
                  <a:moveTo>
                    <a:pt x="1" y="3"/>
                  </a:moveTo>
                  <a:cubicBezTo>
                    <a:pt x="5" y="1"/>
                    <a:pt x="6" y="0"/>
                    <a:pt x="9" y="4"/>
                  </a:cubicBezTo>
                  <a:cubicBezTo>
                    <a:pt x="12" y="6"/>
                    <a:pt x="15" y="10"/>
                    <a:pt x="15" y="13"/>
                  </a:cubicBezTo>
                  <a:cubicBezTo>
                    <a:pt x="11" y="13"/>
                    <a:pt x="11" y="8"/>
                    <a:pt x="8" y="6"/>
                  </a:cubicBezTo>
                  <a:cubicBezTo>
                    <a:pt x="6" y="4"/>
                    <a:pt x="1" y="6"/>
                    <a:pt x="0" y="3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1" name="Google Shape;2191;g1016def6542_3_1094"/>
            <p:cNvSpPr/>
            <p:nvPr/>
          </p:nvSpPr>
          <p:spPr>
            <a:xfrm>
              <a:off x="5967413" y="2500313"/>
              <a:ext cx="61913" cy="39688"/>
            </a:xfrm>
            <a:custGeom>
              <a:rect b="b" l="l" r="r" t="t"/>
              <a:pathLst>
                <a:path extrusionOk="0" h="10" w="17">
                  <a:moveTo>
                    <a:pt x="0" y="1"/>
                  </a:moveTo>
                  <a:cubicBezTo>
                    <a:pt x="3" y="4"/>
                    <a:pt x="17" y="0"/>
                    <a:pt x="14" y="6"/>
                  </a:cubicBezTo>
                  <a:cubicBezTo>
                    <a:pt x="12" y="10"/>
                    <a:pt x="0" y="10"/>
                    <a:pt x="1" y="4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2" name="Google Shape;2192;g1016def6542_3_1094"/>
            <p:cNvSpPr/>
            <p:nvPr/>
          </p:nvSpPr>
          <p:spPr>
            <a:xfrm>
              <a:off x="5786438" y="2246313"/>
              <a:ext cx="44450" cy="61913"/>
            </a:xfrm>
            <a:custGeom>
              <a:rect b="b" l="l" r="r" t="t"/>
              <a:pathLst>
                <a:path extrusionOk="0" h="16" w="12">
                  <a:moveTo>
                    <a:pt x="5" y="0"/>
                  </a:moveTo>
                  <a:cubicBezTo>
                    <a:pt x="7" y="4"/>
                    <a:pt x="12" y="8"/>
                    <a:pt x="12" y="13"/>
                  </a:cubicBezTo>
                  <a:cubicBezTo>
                    <a:pt x="9" y="13"/>
                    <a:pt x="5" y="16"/>
                    <a:pt x="2" y="13"/>
                  </a:cubicBezTo>
                  <a:cubicBezTo>
                    <a:pt x="0" y="10"/>
                    <a:pt x="3" y="4"/>
                    <a:pt x="5" y="2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3" name="Google Shape;2193;g1016def6542_3_1094"/>
            <p:cNvSpPr/>
            <p:nvPr/>
          </p:nvSpPr>
          <p:spPr>
            <a:xfrm>
              <a:off x="5794375" y="2382838"/>
              <a:ext cx="44450" cy="71438"/>
            </a:xfrm>
            <a:custGeom>
              <a:rect b="b" l="l" r="r" t="t"/>
              <a:pathLst>
                <a:path extrusionOk="0" h="18" w="12">
                  <a:moveTo>
                    <a:pt x="5" y="1"/>
                  </a:moveTo>
                  <a:cubicBezTo>
                    <a:pt x="6" y="0"/>
                    <a:pt x="8" y="1"/>
                    <a:pt x="9" y="1"/>
                  </a:cubicBezTo>
                  <a:cubicBezTo>
                    <a:pt x="9" y="6"/>
                    <a:pt x="8" y="12"/>
                    <a:pt x="12" y="16"/>
                  </a:cubicBezTo>
                  <a:cubicBezTo>
                    <a:pt x="6" y="18"/>
                    <a:pt x="0" y="3"/>
                    <a:pt x="5" y="0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4" name="Google Shape;2194;g1016def6542_3_1094"/>
            <p:cNvSpPr/>
            <p:nvPr/>
          </p:nvSpPr>
          <p:spPr>
            <a:xfrm>
              <a:off x="6138863" y="2524126"/>
              <a:ext cx="85725" cy="50800"/>
            </a:xfrm>
            <a:custGeom>
              <a:rect b="b" l="l" r="r" t="t"/>
              <a:pathLst>
                <a:path extrusionOk="0" h="13" w="23">
                  <a:moveTo>
                    <a:pt x="3" y="2"/>
                  </a:moveTo>
                  <a:cubicBezTo>
                    <a:pt x="0" y="8"/>
                    <a:pt x="23" y="13"/>
                    <a:pt x="20" y="1"/>
                  </a:cubicBezTo>
                  <a:cubicBezTo>
                    <a:pt x="16" y="0"/>
                    <a:pt x="16" y="3"/>
                    <a:pt x="13" y="4"/>
                  </a:cubicBezTo>
                  <a:cubicBezTo>
                    <a:pt x="10" y="4"/>
                    <a:pt x="8" y="3"/>
                    <a:pt x="6" y="2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5" name="Google Shape;2195;g1016def6542_3_1094"/>
            <p:cNvSpPr/>
            <p:nvPr/>
          </p:nvSpPr>
          <p:spPr>
            <a:xfrm>
              <a:off x="6219825" y="2470151"/>
              <a:ext cx="36513" cy="46038"/>
            </a:xfrm>
            <a:custGeom>
              <a:rect b="b" l="l" r="r" t="t"/>
              <a:pathLst>
                <a:path extrusionOk="0" h="12" w="10">
                  <a:moveTo>
                    <a:pt x="0" y="8"/>
                  </a:moveTo>
                  <a:cubicBezTo>
                    <a:pt x="2" y="12"/>
                    <a:pt x="10" y="11"/>
                    <a:pt x="10" y="6"/>
                  </a:cubicBezTo>
                  <a:cubicBezTo>
                    <a:pt x="10" y="0"/>
                    <a:pt x="3" y="6"/>
                    <a:pt x="1" y="8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6" name="Google Shape;2196;g1016def6542_3_1094"/>
            <p:cNvSpPr/>
            <p:nvPr/>
          </p:nvSpPr>
          <p:spPr>
            <a:xfrm>
              <a:off x="6308725" y="2422526"/>
              <a:ext cx="44450" cy="58738"/>
            </a:xfrm>
            <a:custGeom>
              <a:rect b="b" l="l" r="r" t="t"/>
              <a:pathLst>
                <a:path extrusionOk="0" h="15" w="12">
                  <a:moveTo>
                    <a:pt x="0" y="14"/>
                  </a:moveTo>
                  <a:cubicBezTo>
                    <a:pt x="0" y="10"/>
                    <a:pt x="5" y="0"/>
                    <a:pt x="9" y="7"/>
                  </a:cubicBezTo>
                  <a:cubicBezTo>
                    <a:pt x="12" y="13"/>
                    <a:pt x="0" y="15"/>
                    <a:pt x="0" y="14"/>
                  </a:cubicBezTo>
                  <a:close/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7" name="Google Shape;2197;g1016def6542_3_1094"/>
            <p:cNvSpPr/>
            <p:nvPr/>
          </p:nvSpPr>
          <p:spPr>
            <a:xfrm>
              <a:off x="6261100" y="2182813"/>
              <a:ext cx="47625" cy="55563"/>
            </a:xfrm>
            <a:custGeom>
              <a:rect b="b" l="l" r="r" t="t"/>
              <a:pathLst>
                <a:path extrusionOk="0" h="14" w="13">
                  <a:moveTo>
                    <a:pt x="0" y="5"/>
                  </a:moveTo>
                  <a:cubicBezTo>
                    <a:pt x="3" y="6"/>
                    <a:pt x="13" y="14"/>
                    <a:pt x="13" y="6"/>
                  </a:cubicBezTo>
                  <a:cubicBezTo>
                    <a:pt x="13" y="2"/>
                    <a:pt x="5" y="0"/>
                    <a:pt x="2" y="4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8" name="Google Shape;2198;g1016def6542_3_1094"/>
            <p:cNvSpPr/>
            <p:nvPr/>
          </p:nvSpPr>
          <p:spPr>
            <a:xfrm>
              <a:off x="5845175" y="2238376"/>
              <a:ext cx="173038" cy="250825"/>
            </a:xfrm>
            <a:custGeom>
              <a:rect b="b" l="l" r="r" t="t"/>
              <a:pathLst>
                <a:path extrusionOk="0" h="64" w="47">
                  <a:moveTo>
                    <a:pt x="12" y="6"/>
                  </a:moveTo>
                  <a:cubicBezTo>
                    <a:pt x="10" y="4"/>
                    <a:pt x="3" y="0"/>
                    <a:pt x="2" y="5"/>
                  </a:cubicBezTo>
                  <a:cubicBezTo>
                    <a:pt x="1" y="9"/>
                    <a:pt x="6" y="12"/>
                    <a:pt x="8" y="14"/>
                  </a:cubicBezTo>
                  <a:cubicBezTo>
                    <a:pt x="11" y="19"/>
                    <a:pt x="2" y="21"/>
                    <a:pt x="1" y="24"/>
                  </a:cubicBezTo>
                  <a:cubicBezTo>
                    <a:pt x="0" y="27"/>
                    <a:pt x="2" y="31"/>
                    <a:pt x="3" y="34"/>
                  </a:cubicBezTo>
                  <a:cubicBezTo>
                    <a:pt x="4" y="37"/>
                    <a:pt x="4" y="40"/>
                    <a:pt x="3" y="43"/>
                  </a:cubicBezTo>
                  <a:cubicBezTo>
                    <a:pt x="3" y="47"/>
                    <a:pt x="5" y="50"/>
                    <a:pt x="9" y="49"/>
                  </a:cubicBezTo>
                  <a:cubicBezTo>
                    <a:pt x="13" y="49"/>
                    <a:pt x="17" y="45"/>
                    <a:pt x="21" y="46"/>
                  </a:cubicBezTo>
                  <a:cubicBezTo>
                    <a:pt x="27" y="47"/>
                    <a:pt x="29" y="52"/>
                    <a:pt x="31" y="57"/>
                  </a:cubicBezTo>
                  <a:cubicBezTo>
                    <a:pt x="34" y="64"/>
                    <a:pt x="41" y="63"/>
                    <a:pt x="47" y="62"/>
                  </a:cubicBezTo>
                  <a:cubicBezTo>
                    <a:pt x="43" y="61"/>
                    <a:pt x="39" y="60"/>
                    <a:pt x="36" y="57"/>
                  </a:cubicBezTo>
                  <a:cubicBezTo>
                    <a:pt x="34" y="55"/>
                    <a:pt x="33" y="52"/>
                    <a:pt x="32" y="49"/>
                  </a:cubicBezTo>
                  <a:cubicBezTo>
                    <a:pt x="31" y="46"/>
                    <a:pt x="30" y="43"/>
                    <a:pt x="28" y="41"/>
                  </a:cubicBezTo>
                  <a:cubicBezTo>
                    <a:pt x="23" y="37"/>
                    <a:pt x="17" y="40"/>
                    <a:pt x="12" y="40"/>
                  </a:cubicBezTo>
                  <a:cubicBezTo>
                    <a:pt x="6" y="40"/>
                    <a:pt x="5" y="35"/>
                    <a:pt x="5" y="30"/>
                  </a:cubicBezTo>
                  <a:cubicBezTo>
                    <a:pt x="5" y="25"/>
                    <a:pt x="7" y="25"/>
                    <a:pt x="10" y="22"/>
                  </a:cubicBezTo>
                  <a:cubicBezTo>
                    <a:pt x="12" y="20"/>
                    <a:pt x="12" y="17"/>
                    <a:pt x="11" y="14"/>
                  </a:cubicBezTo>
                  <a:cubicBezTo>
                    <a:pt x="10" y="12"/>
                    <a:pt x="9" y="10"/>
                    <a:pt x="9" y="8"/>
                  </a:cubicBezTo>
                  <a:cubicBezTo>
                    <a:pt x="10" y="7"/>
                    <a:pt x="11" y="5"/>
                    <a:pt x="12" y="6"/>
                  </a:cubicBezTo>
                </a:path>
              </a:pathLst>
            </a:custGeom>
            <a:solidFill>
              <a:srgbClr val="B3764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9" name="Google Shape;2199;g1016def6542_3_1094"/>
            <p:cNvSpPr/>
            <p:nvPr/>
          </p:nvSpPr>
          <p:spPr>
            <a:xfrm>
              <a:off x="6116638" y="2406651"/>
              <a:ext cx="192088" cy="106363"/>
            </a:xfrm>
            <a:custGeom>
              <a:rect b="b" l="l" r="r" t="t"/>
              <a:pathLst>
                <a:path extrusionOk="0" h="27" w="52">
                  <a:moveTo>
                    <a:pt x="0" y="15"/>
                  </a:moveTo>
                  <a:cubicBezTo>
                    <a:pt x="1" y="17"/>
                    <a:pt x="3" y="19"/>
                    <a:pt x="5" y="21"/>
                  </a:cubicBezTo>
                  <a:cubicBezTo>
                    <a:pt x="7" y="22"/>
                    <a:pt x="8" y="24"/>
                    <a:pt x="10" y="25"/>
                  </a:cubicBezTo>
                  <a:cubicBezTo>
                    <a:pt x="14" y="27"/>
                    <a:pt x="17" y="26"/>
                    <a:pt x="20" y="23"/>
                  </a:cubicBezTo>
                  <a:cubicBezTo>
                    <a:pt x="22" y="21"/>
                    <a:pt x="23" y="19"/>
                    <a:pt x="25" y="17"/>
                  </a:cubicBezTo>
                  <a:cubicBezTo>
                    <a:pt x="28" y="15"/>
                    <a:pt x="32" y="14"/>
                    <a:pt x="35" y="13"/>
                  </a:cubicBezTo>
                  <a:cubicBezTo>
                    <a:pt x="41" y="10"/>
                    <a:pt x="47" y="6"/>
                    <a:pt x="52" y="0"/>
                  </a:cubicBezTo>
                  <a:cubicBezTo>
                    <a:pt x="50" y="1"/>
                    <a:pt x="48" y="3"/>
                    <a:pt x="46" y="4"/>
                  </a:cubicBezTo>
                  <a:cubicBezTo>
                    <a:pt x="43" y="5"/>
                    <a:pt x="41" y="6"/>
                    <a:pt x="38" y="7"/>
                  </a:cubicBezTo>
                  <a:cubicBezTo>
                    <a:pt x="33" y="9"/>
                    <a:pt x="28" y="11"/>
                    <a:pt x="23" y="14"/>
                  </a:cubicBezTo>
                  <a:cubicBezTo>
                    <a:pt x="21" y="16"/>
                    <a:pt x="19" y="18"/>
                    <a:pt x="16" y="19"/>
                  </a:cubicBezTo>
                  <a:cubicBezTo>
                    <a:pt x="14" y="19"/>
                    <a:pt x="12" y="19"/>
                    <a:pt x="10" y="19"/>
                  </a:cubicBezTo>
                  <a:cubicBezTo>
                    <a:pt x="6" y="18"/>
                    <a:pt x="3" y="17"/>
                    <a:pt x="0" y="15"/>
                  </a:cubicBezTo>
                </a:path>
              </a:pathLst>
            </a:custGeom>
            <a:solidFill>
              <a:srgbClr val="B3764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0" name="Google Shape;2200;g1016def6542_3_1094"/>
            <p:cNvSpPr/>
            <p:nvPr/>
          </p:nvSpPr>
          <p:spPr>
            <a:xfrm>
              <a:off x="5062538" y="2097088"/>
              <a:ext cx="1058863" cy="357188"/>
            </a:xfrm>
            <a:custGeom>
              <a:rect b="b" l="l" r="r" t="t"/>
              <a:pathLst>
                <a:path extrusionOk="0" h="91" w="288">
                  <a:moveTo>
                    <a:pt x="240" y="75"/>
                  </a:moveTo>
                  <a:cubicBezTo>
                    <a:pt x="240" y="75"/>
                    <a:pt x="227" y="67"/>
                    <a:pt x="204" y="68"/>
                  </a:cubicBezTo>
                  <a:cubicBezTo>
                    <a:pt x="181" y="69"/>
                    <a:pt x="132" y="58"/>
                    <a:pt x="103" y="35"/>
                  </a:cubicBezTo>
                  <a:cubicBezTo>
                    <a:pt x="73" y="13"/>
                    <a:pt x="0" y="15"/>
                    <a:pt x="0" y="15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73" y="0"/>
                    <a:pt x="103" y="23"/>
                  </a:cubicBezTo>
                  <a:cubicBezTo>
                    <a:pt x="132" y="45"/>
                    <a:pt x="181" y="59"/>
                    <a:pt x="204" y="58"/>
                  </a:cubicBezTo>
                  <a:cubicBezTo>
                    <a:pt x="226" y="57"/>
                    <a:pt x="249" y="70"/>
                    <a:pt x="249" y="70"/>
                  </a:cubicBezTo>
                  <a:cubicBezTo>
                    <a:pt x="249" y="70"/>
                    <a:pt x="252" y="72"/>
                    <a:pt x="261" y="68"/>
                  </a:cubicBezTo>
                  <a:cubicBezTo>
                    <a:pt x="269" y="64"/>
                    <a:pt x="278" y="64"/>
                    <a:pt x="280" y="69"/>
                  </a:cubicBezTo>
                  <a:cubicBezTo>
                    <a:pt x="280" y="69"/>
                    <a:pt x="273" y="65"/>
                    <a:pt x="265" y="69"/>
                  </a:cubicBezTo>
                  <a:cubicBezTo>
                    <a:pt x="258" y="73"/>
                    <a:pt x="249" y="74"/>
                    <a:pt x="249" y="74"/>
                  </a:cubicBezTo>
                  <a:cubicBezTo>
                    <a:pt x="249" y="74"/>
                    <a:pt x="255" y="78"/>
                    <a:pt x="262" y="78"/>
                  </a:cubicBezTo>
                  <a:cubicBezTo>
                    <a:pt x="269" y="79"/>
                    <a:pt x="283" y="78"/>
                    <a:pt x="288" y="91"/>
                  </a:cubicBezTo>
                  <a:cubicBezTo>
                    <a:pt x="288" y="91"/>
                    <a:pt x="284" y="81"/>
                    <a:pt x="269" y="81"/>
                  </a:cubicBezTo>
                  <a:cubicBezTo>
                    <a:pt x="258" y="81"/>
                    <a:pt x="251" y="80"/>
                    <a:pt x="251" y="80"/>
                  </a:cubicBezTo>
                  <a:cubicBezTo>
                    <a:pt x="251" y="80"/>
                    <a:pt x="256" y="83"/>
                    <a:pt x="253" y="89"/>
                  </a:cubicBezTo>
                  <a:cubicBezTo>
                    <a:pt x="253" y="89"/>
                    <a:pt x="255" y="79"/>
                    <a:pt x="240" y="75"/>
                  </a:cubicBezTo>
                  <a:close/>
                </a:path>
              </a:pathLst>
            </a:custGeom>
            <a:solidFill>
              <a:srgbClr val="E4252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1" name="Google Shape;2201;g1016def6542_3_1094"/>
            <p:cNvSpPr/>
            <p:nvPr/>
          </p:nvSpPr>
          <p:spPr>
            <a:xfrm>
              <a:off x="5062538" y="2097088"/>
              <a:ext cx="1058863" cy="357188"/>
            </a:xfrm>
            <a:custGeom>
              <a:rect b="b" l="l" r="r" t="t"/>
              <a:pathLst>
                <a:path extrusionOk="0" h="91" w="288">
                  <a:moveTo>
                    <a:pt x="262" y="78"/>
                  </a:moveTo>
                  <a:cubicBezTo>
                    <a:pt x="259" y="78"/>
                    <a:pt x="257" y="77"/>
                    <a:pt x="255" y="77"/>
                  </a:cubicBezTo>
                  <a:cubicBezTo>
                    <a:pt x="251" y="78"/>
                    <a:pt x="249" y="78"/>
                    <a:pt x="249" y="78"/>
                  </a:cubicBezTo>
                  <a:cubicBezTo>
                    <a:pt x="249" y="78"/>
                    <a:pt x="250" y="79"/>
                    <a:pt x="253" y="80"/>
                  </a:cubicBezTo>
                  <a:cubicBezTo>
                    <a:pt x="255" y="80"/>
                    <a:pt x="261" y="81"/>
                    <a:pt x="269" y="81"/>
                  </a:cubicBezTo>
                  <a:cubicBezTo>
                    <a:pt x="284" y="81"/>
                    <a:pt x="288" y="91"/>
                    <a:pt x="288" y="91"/>
                  </a:cubicBezTo>
                  <a:cubicBezTo>
                    <a:pt x="283" y="78"/>
                    <a:pt x="269" y="79"/>
                    <a:pt x="262" y="78"/>
                  </a:cubicBezTo>
                  <a:close/>
                  <a:moveTo>
                    <a:pt x="250" y="74"/>
                  </a:moveTo>
                  <a:cubicBezTo>
                    <a:pt x="252" y="74"/>
                    <a:pt x="260" y="72"/>
                    <a:pt x="265" y="69"/>
                  </a:cubicBezTo>
                  <a:cubicBezTo>
                    <a:pt x="273" y="65"/>
                    <a:pt x="280" y="69"/>
                    <a:pt x="280" y="69"/>
                  </a:cubicBezTo>
                  <a:cubicBezTo>
                    <a:pt x="278" y="64"/>
                    <a:pt x="269" y="64"/>
                    <a:pt x="261" y="68"/>
                  </a:cubicBezTo>
                  <a:cubicBezTo>
                    <a:pt x="252" y="72"/>
                    <a:pt x="249" y="70"/>
                    <a:pt x="249" y="70"/>
                  </a:cubicBezTo>
                  <a:cubicBezTo>
                    <a:pt x="249" y="70"/>
                    <a:pt x="226" y="57"/>
                    <a:pt x="204" y="58"/>
                  </a:cubicBezTo>
                  <a:cubicBezTo>
                    <a:pt x="181" y="59"/>
                    <a:pt x="132" y="45"/>
                    <a:pt x="103" y="23"/>
                  </a:cubicBezTo>
                  <a:cubicBezTo>
                    <a:pt x="73" y="0"/>
                    <a:pt x="0" y="3"/>
                    <a:pt x="0" y="3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73" y="4"/>
                    <a:pt x="103" y="27"/>
                  </a:cubicBezTo>
                  <a:cubicBezTo>
                    <a:pt x="132" y="49"/>
                    <a:pt x="181" y="63"/>
                    <a:pt x="204" y="62"/>
                  </a:cubicBezTo>
                  <a:cubicBezTo>
                    <a:pt x="226" y="61"/>
                    <a:pt x="249" y="74"/>
                    <a:pt x="249" y="74"/>
                  </a:cubicBezTo>
                  <a:cubicBezTo>
                    <a:pt x="249" y="74"/>
                    <a:pt x="249" y="74"/>
                    <a:pt x="250" y="74"/>
                  </a:cubicBezTo>
                  <a:close/>
                  <a:moveTo>
                    <a:pt x="252" y="84"/>
                  </a:moveTo>
                  <a:cubicBezTo>
                    <a:pt x="252" y="84"/>
                    <a:pt x="253" y="85"/>
                    <a:pt x="253" y="85"/>
                  </a:cubicBezTo>
                  <a:cubicBezTo>
                    <a:pt x="253" y="86"/>
                    <a:pt x="254" y="87"/>
                    <a:pt x="254" y="88"/>
                  </a:cubicBezTo>
                  <a:cubicBezTo>
                    <a:pt x="254" y="86"/>
                    <a:pt x="254" y="85"/>
                    <a:pt x="254" y="84"/>
                  </a:cubicBezTo>
                  <a:cubicBezTo>
                    <a:pt x="253" y="84"/>
                    <a:pt x="253" y="84"/>
                    <a:pt x="252" y="84"/>
                  </a:cubicBezTo>
                  <a:close/>
                </a:path>
              </a:pathLst>
            </a:custGeom>
            <a:solidFill>
              <a:srgbClr val="E85657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2" name="Google Shape;2202;g1016def6542_3_1094"/>
            <p:cNvSpPr/>
            <p:nvPr/>
          </p:nvSpPr>
          <p:spPr>
            <a:xfrm>
              <a:off x="5051425" y="2108201"/>
              <a:ext cx="22200" cy="47700"/>
            </a:xfrm>
            <a:prstGeom prst="ellipse">
              <a:avLst/>
            </a:prstGeom>
            <a:solidFill>
              <a:srgbClr val="CC131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3" name="Google Shape;2203;g1016def6542_3_1094"/>
            <p:cNvSpPr/>
            <p:nvPr/>
          </p:nvSpPr>
          <p:spPr>
            <a:xfrm>
              <a:off x="6110288" y="1963738"/>
              <a:ext cx="1014413" cy="536575"/>
            </a:xfrm>
            <a:custGeom>
              <a:rect b="b" l="l" r="r" t="t"/>
              <a:pathLst>
                <a:path extrusionOk="0" h="137" w="276">
                  <a:moveTo>
                    <a:pt x="45" y="101"/>
                  </a:moveTo>
                  <a:cubicBezTo>
                    <a:pt x="45" y="101"/>
                    <a:pt x="57" y="92"/>
                    <a:pt x="80" y="90"/>
                  </a:cubicBezTo>
                  <a:cubicBezTo>
                    <a:pt x="103" y="88"/>
                    <a:pt x="150" y="71"/>
                    <a:pt x="177" y="45"/>
                  </a:cubicBezTo>
                  <a:cubicBezTo>
                    <a:pt x="203" y="19"/>
                    <a:pt x="276" y="13"/>
                    <a:pt x="276" y="13"/>
                  </a:cubicBezTo>
                  <a:cubicBezTo>
                    <a:pt x="274" y="0"/>
                    <a:pt x="274" y="0"/>
                    <a:pt x="274" y="0"/>
                  </a:cubicBezTo>
                  <a:cubicBezTo>
                    <a:pt x="274" y="0"/>
                    <a:pt x="202" y="7"/>
                    <a:pt x="175" y="33"/>
                  </a:cubicBezTo>
                  <a:cubicBezTo>
                    <a:pt x="148" y="59"/>
                    <a:pt x="102" y="78"/>
                    <a:pt x="79" y="80"/>
                  </a:cubicBezTo>
                  <a:cubicBezTo>
                    <a:pt x="56" y="82"/>
                    <a:pt x="35" y="97"/>
                    <a:pt x="35" y="97"/>
                  </a:cubicBezTo>
                  <a:cubicBezTo>
                    <a:pt x="35" y="97"/>
                    <a:pt x="32" y="97"/>
                    <a:pt x="27" y="95"/>
                  </a:cubicBezTo>
                  <a:cubicBezTo>
                    <a:pt x="18" y="93"/>
                    <a:pt x="12" y="102"/>
                    <a:pt x="4" y="100"/>
                  </a:cubicBezTo>
                  <a:cubicBezTo>
                    <a:pt x="4" y="100"/>
                    <a:pt x="9" y="104"/>
                    <a:pt x="19" y="98"/>
                  </a:cubicBezTo>
                  <a:cubicBezTo>
                    <a:pt x="26" y="94"/>
                    <a:pt x="34" y="101"/>
                    <a:pt x="34" y="101"/>
                  </a:cubicBezTo>
                  <a:cubicBezTo>
                    <a:pt x="34" y="101"/>
                    <a:pt x="30" y="105"/>
                    <a:pt x="23" y="107"/>
                  </a:cubicBezTo>
                  <a:cubicBezTo>
                    <a:pt x="16" y="108"/>
                    <a:pt x="2" y="109"/>
                    <a:pt x="0" y="123"/>
                  </a:cubicBezTo>
                  <a:cubicBezTo>
                    <a:pt x="0" y="123"/>
                    <a:pt x="2" y="112"/>
                    <a:pt x="17" y="110"/>
                  </a:cubicBezTo>
                  <a:cubicBezTo>
                    <a:pt x="28" y="109"/>
                    <a:pt x="30" y="108"/>
                    <a:pt x="30" y="108"/>
                  </a:cubicBezTo>
                  <a:cubicBezTo>
                    <a:pt x="30" y="108"/>
                    <a:pt x="20" y="120"/>
                    <a:pt x="20" y="137"/>
                  </a:cubicBezTo>
                  <a:cubicBezTo>
                    <a:pt x="20" y="137"/>
                    <a:pt x="20" y="114"/>
                    <a:pt x="45" y="101"/>
                  </a:cubicBezTo>
                  <a:close/>
                </a:path>
              </a:pathLst>
            </a:custGeom>
            <a:solidFill>
              <a:srgbClr val="595EA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4" name="Google Shape;2204;g1016def6542_3_1094"/>
            <p:cNvSpPr/>
            <p:nvPr/>
          </p:nvSpPr>
          <p:spPr>
            <a:xfrm>
              <a:off x="6110288" y="1963738"/>
              <a:ext cx="1014413" cy="536575"/>
            </a:xfrm>
            <a:custGeom>
              <a:rect b="b" l="l" r="r" t="t"/>
              <a:pathLst>
                <a:path extrusionOk="0" h="137" w="276">
                  <a:moveTo>
                    <a:pt x="20" y="137"/>
                  </a:moveTo>
                  <a:cubicBezTo>
                    <a:pt x="20" y="137"/>
                    <a:pt x="20" y="128"/>
                    <a:pt x="26" y="118"/>
                  </a:cubicBezTo>
                  <a:cubicBezTo>
                    <a:pt x="28" y="115"/>
                    <a:pt x="30" y="113"/>
                    <a:pt x="30" y="113"/>
                  </a:cubicBezTo>
                  <a:cubicBezTo>
                    <a:pt x="30" y="113"/>
                    <a:pt x="29" y="113"/>
                    <a:pt x="26" y="114"/>
                  </a:cubicBezTo>
                  <a:cubicBezTo>
                    <a:pt x="23" y="119"/>
                    <a:pt x="20" y="127"/>
                    <a:pt x="20" y="137"/>
                  </a:cubicBezTo>
                  <a:close/>
                  <a:moveTo>
                    <a:pt x="274" y="0"/>
                  </a:moveTo>
                  <a:cubicBezTo>
                    <a:pt x="274" y="0"/>
                    <a:pt x="202" y="7"/>
                    <a:pt x="175" y="33"/>
                  </a:cubicBezTo>
                  <a:cubicBezTo>
                    <a:pt x="148" y="59"/>
                    <a:pt x="102" y="78"/>
                    <a:pt x="79" y="80"/>
                  </a:cubicBezTo>
                  <a:cubicBezTo>
                    <a:pt x="56" y="82"/>
                    <a:pt x="35" y="97"/>
                    <a:pt x="35" y="97"/>
                  </a:cubicBezTo>
                  <a:cubicBezTo>
                    <a:pt x="35" y="97"/>
                    <a:pt x="32" y="97"/>
                    <a:pt x="27" y="95"/>
                  </a:cubicBezTo>
                  <a:cubicBezTo>
                    <a:pt x="18" y="93"/>
                    <a:pt x="12" y="102"/>
                    <a:pt x="4" y="100"/>
                  </a:cubicBezTo>
                  <a:cubicBezTo>
                    <a:pt x="4" y="100"/>
                    <a:pt x="9" y="104"/>
                    <a:pt x="19" y="98"/>
                  </a:cubicBezTo>
                  <a:cubicBezTo>
                    <a:pt x="26" y="94"/>
                    <a:pt x="34" y="101"/>
                    <a:pt x="34" y="101"/>
                  </a:cubicBezTo>
                  <a:cubicBezTo>
                    <a:pt x="34" y="101"/>
                    <a:pt x="34" y="102"/>
                    <a:pt x="34" y="102"/>
                  </a:cubicBezTo>
                  <a:cubicBezTo>
                    <a:pt x="35" y="102"/>
                    <a:pt x="35" y="102"/>
                    <a:pt x="35" y="102"/>
                  </a:cubicBezTo>
                  <a:cubicBezTo>
                    <a:pt x="35" y="102"/>
                    <a:pt x="56" y="87"/>
                    <a:pt x="79" y="85"/>
                  </a:cubicBezTo>
                  <a:cubicBezTo>
                    <a:pt x="102" y="83"/>
                    <a:pt x="148" y="64"/>
                    <a:pt x="175" y="38"/>
                  </a:cubicBezTo>
                  <a:cubicBezTo>
                    <a:pt x="202" y="12"/>
                    <a:pt x="274" y="5"/>
                    <a:pt x="274" y="5"/>
                  </a:cubicBezTo>
                  <a:cubicBezTo>
                    <a:pt x="275" y="13"/>
                    <a:pt x="275" y="13"/>
                    <a:pt x="275" y="13"/>
                  </a:cubicBezTo>
                  <a:cubicBezTo>
                    <a:pt x="276" y="13"/>
                    <a:pt x="276" y="13"/>
                    <a:pt x="276" y="13"/>
                  </a:cubicBezTo>
                  <a:lnTo>
                    <a:pt x="274" y="0"/>
                  </a:lnTo>
                  <a:close/>
                  <a:moveTo>
                    <a:pt x="23" y="107"/>
                  </a:moveTo>
                  <a:cubicBezTo>
                    <a:pt x="16" y="108"/>
                    <a:pt x="2" y="109"/>
                    <a:pt x="0" y="123"/>
                  </a:cubicBezTo>
                  <a:cubicBezTo>
                    <a:pt x="0" y="123"/>
                    <a:pt x="2" y="112"/>
                    <a:pt x="17" y="110"/>
                  </a:cubicBezTo>
                  <a:cubicBezTo>
                    <a:pt x="28" y="109"/>
                    <a:pt x="30" y="108"/>
                    <a:pt x="30" y="108"/>
                  </a:cubicBezTo>
                  <a:cubicBezTo>
                    <a:pt x="30" y="108"/>
                    <a:pt x="29" y="109"/>
                    <a:pt x="28" y="110"/>
                  </a:cubicBezTo>
                  <a:cubicBezTo>
                    <a:pt x="32" y="109"/>
                    <a:pt x="34" y="106"/>
                    <a:pt x="34" y="106"/>
                  </a:cubicBezTo>
                  <a:cubicBezTo>
                    <a:pt x="34" y="106"/>
                    <a:pt x="33" y="105"/>
                    <a:pt x="31" y="104"/>
                  </a:cubicBezTo>
                  <a:cubicBezTo>
                    <a:pt x="29" y="105"/>
                    <a:pt x="26" y="106"/>
                    <a:pt x="23" y="107"/>
                  </a:cubicBezTo>
                  <a:close/>
                </a:path>
              </a:pathLst>
            </a:custGeom>
            <a:solidFill>
              <a:srgbClr val="9191C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5" name="Google Shape;2205;g1016def6542_3_1094"/>
            <p:cNvSpPr/>
            <p:nvPr/>
          </p:nvSpPr>
          <p:spPr>
            <a:xfrm>
              <a:off x="7108825" y="1963738"/>
              <a:ext cx="25400" cy="50800"/>
            </a:xfrm>
            <a:custGeom>
              <a:rect b="b" l="l" r="r" t="t"/>
              <a:pathLst>
                <a:path extrusionOk="0" h="13" w="7">
                  <a:moveTo>
                    <a:pt x="1" y="7"/>
                  </a:moveTo>
                  <a:cubicBezTo>
                    <a:pt x="1" y="10"/>
                    <a:pt x="3" y="13"/>
                    <a:pt x="4" y="13"/>
                  </a:cubicBezTo>
                  <a:cubicBezTo>
                    <a:pt x="6" y="13"/>
                    <a:pt x="7" y="10"/>
                    <a:pt x="7" y="6"/>
                  </a:cubicBezTo>
                  <a:cubicBezTo>
                    <a:pt x="6" y="3"/>
                    <a:pt x="4" y="0"/>
                    <a:pt x="3" y="0"/>
                  </a:cubicBezTo>
                  <a:cubicBezTo>
                    <a:pt x="1" y="1"/>
                    <a:pt x="0" y="3"/>
                    <a:pt x="1" y="7"/>
                  </a:cubicBezTo>
                  <a:close/>
                </a:path>
              </a:pathLst>
            </a:custGeom>
            <a:solidFill>
              <a:srgbClr val="CC131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6" name="Google Shape;2206;g1016def6542_3_1094"/>
            <p:cNvSpPr/>
            <p:nvPr/>
          </p:nvSpPr>
          <p:spPr>
            <a:xfrm>
              <a:off x="7108825" y="1963738"/>
              <a:ext cx="25400" cy="50800"/>
            </a:xfrm>
            <a:custGeom>
              <a:rect b="b" l="l" r="r" t="t"/>
              <a:pathLst>
                <a:path extrusionOk="0" h="13" w="7">
                  <a:moveTo>
                    <a:pt x="1" y="7"/>
                  </a:moveTo>
                  <a:cubicBezTo>
                    <a:pt x="1" y="10"/>
                    <a:pt x="3" y="13"/>
                    <a:pt x="4" y="13"/>
                  </a:cubicBezTo>
                  <a:cubicBezTo>
                    <a:pt x="6" y="13"/>
                    <a:pt x="7" y="10"/>
                    <a:pt x="7" y="6"/>
                  </a:cubicBezTo>
                  <a:cubicBezTo>
                    <a:pt x="6" y="3"/>
                    <a:pt x="4" y="0"/>
                    <a:pt x="3" y="0"/>
                  </a:cubicBezTo>
                  <a:cubicBezTo>
                    <a:pt x="1" y="1"/>
                    <a:pt x="0" y="3"/>
                    <a:pt x="1" y="7"/>
                  </a:cubicBezTo>
                  <a:close/>
                </a:path>
              </a:pathLst>
            </a:custGeom>
            <a:solidFill>
              <a:srgbClr val="3B419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7" name="Google Shape;2207;g1016def6542_3_1094"/>
            <p:cNvSpPr/>
            <p:nvPr/>
          </p:nvSpPr>
          <p:spPr>
            <a:xfrm>
              <a:off x="5889625" y="2806701"/>
              <a:ext cx="150813" cy="104775"/>
            </a:xfrm>
            <a:custGeom>
              <a:rect b="b" l="l" r="r" t="t"/>
              <a:pathLst>
                <a:path extrusionOk="0" h="27" w="41">
                  <a:moveTo>
                    <a:pt x="0" y="21"/>
                  </a:moveTo>
                  <a:cubicBezTo>
                    <a:pt x="0" y="21"/>
                    <a:pt x="0" y="21"/>
                    <a:pt x="1" y="22"/>
                  </a:cubicBezTo>
                  <a:cubicBezTo>
                    <a:pt x="2" y="22"/>
                    <a:pt x="3" y="24"/>
                    <a:pt x="4" y="25"/>
                  </a:cubicBezTo>
                  <a:cubicBezTo>
                    <a:pt x="7" y="27"/>
                    <a:pt x="9" y="27"/>
                    <a:pt x="12" y="26"/>
                  </a:cubicBezTo>
                  <a:cubicBezTo>
                    <a:pt x="17" y="23"/>
                    <a:pt x="19" y="19"/>
                    <a:pt x="24" y="16"/>
                  </a:cubicBezTo>
                  <a:cubicBezTo>
                    <a:pt x="28" y="14"/>
                    <a:pt x="32" y="12"/>
                    <a:pt x="35" y="8"/>
                  </a:cubicBezTo>
                  <a:cubicBezTo>
                    <a:pt x="37" y="6"/>
                    <a:pt x="39" y="5"/>
                    <a:pt x="41" y="3"/>
                  </a:cubicBezTo>
                  <a:cubicBezTo>
                    <a:pt x="39" y="0"/>
                    <a:pt x="32" y="5"/>
                    <a:pt x="30" y="5"/>
                  </a:cubicBezTo>
                  <a:cubicBezTo>
                    <a:pt x="26" y="6"/>
                    <a:pt x="22" y="6"/>
                    <a:pt x="18" y="8"/>
                  </a:cubicBezTo>
                  <a:cubicBezTo>
                    <a:pt x="14" y="10"/>
                    <a:pt x="14" y="15"/>
                    <a:pt x="12" y="19"/>
                  </a:cubicBezTo>
                  <a:cubicBezTo>
                    <a:pt x="9" y="22"/>
                    <a:pt x="5" y="23"/>
                    <a:pt x="1" y="22"/>
                  </a:cubicBezTo>
                </a:path>
              </a:pathLst>
            </a:custGeom>
            <a:solidFill>
              <a:srgbClr val="B3764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8" name="Google Shape;2208;g1016def6542_3_1094"/>
            <p:cNvSpPr/>
            <p:nvPr/>
          </p:nvSpPr>
          <p:spPr>
            <a:xfrm>
              <a:off x="5870575" y="2617788"/>
              <a:ext cx="1243013" cy="1352550"/>
            </a:xfrm>
            <a:custGeom>
              <a:rect b="b" l="l" r="r" t="t"/>
              <a:pathLst>
                <a:path extrusionOk="0" h="345" w="338">
                  <a:moveTo>
                    <a:pt x="105" y="225"/>
                  </a:moveTo>
                  <a:cubicBezTo>
                    <a:pt x="196" y="233"/>
                    <a:pt x="233" y="213"/>
                    <a:pt x="259" y="134"/>
                  </a:cubicBezTo>
                  <a:cubicBezTo>
                    <a:pt x="284" y="56"/>
                    <a:pt x="338" y="32"/>
                    <a:pt x="338" y="32"/>
                  </a:cubicBezTo>
                  <a:cubicBezTo>
                    <a:pt x="326" y="0"/>
                    <a:pt x="326" y="0"/>
                    <a:pt x="326" y="0"/>
                  </a:cubicBezTo>
                  <a:cubicBezTo>
                    <a:pt x="326" y="0"/>
                    <a:pt x="273" y="24"/>
                    <a:pt x="247" y="102"/>
                  </a:cubicBezTo>
                  <a:cubicBezTo>
                    <a:pt x="221" y="181"/>
                    <a:pt x="200" y="224"/>
                    <a:pt x="109" y="208"/>
                  </a:cubicBezTo>
                  <a:cubicBezTo>
                    <a:pt x="109" y="208"/>
                    <a:pt x="83" y="204"/>
                    <a:pt x="80" y="182"/>
                  </a:cubicBezTo>
                  <a:cubicBezTo>
                    <a:pt x="77" y="159"/>
                    <a:pt x="88" y="110"/>
                    <a:pt x="47" y="84"/>
                  </a:cubicBezTo>
                  <a:cubicBezTo>
                    <a:pt x="47" y="84"/>
                    <a:pt x="69" y="103"/>
                    <a:pt x="69" y="132"/>
                  </a:cubicBezTo>
                  <a:cubicBezTo>
                    <a:pt x="69" y="152"/>
                    <a:pt x="60" y="100"/>
                    <a:pt x="12" y="113"/>
                  </a:cubicBezTo>
                  <a:cubicBezTo>
                    <a:pt x="12" y="113"/>
                    <a:pt x="43" y="101"/>
                    <a:pt x="69" y="152"/>
                  </a:cubicBezTo>
                  <a:cubicBezTo>
                    <a:pt x="74" y="163"/>
                    <a:pt x="63" y="172"/>
                    <a:pt x="72" y="188"/>
                  </a:cubicBezTo>
                  <a:cubicBezTo>
                    <a:pt x="80" y="203"/>
                    <a:pt x="81" y="217"/>
                    <a:pt x="69" y="211"/>
                  </a:cubicBezTo>
                  <a:cubicBezTo>
                    <a:pt x="58" y="206"/>
                    <a:pt x="43" y="209"/>
                    <a:pt x="38" y="195"/>
                  </a:cubicBezTo>
                  <a:cubicBezTo>
                    <a:pt x="34" y="180"/>
                    <a:pt x="25" y="149"/>
                    <a:pt x="0" y="149"/>
                  </a:cubicBezTo>
                  <a:cubicBezTo>
                    <a:pt x="0" y="149"/>
                    <a:pt x="20" y="149"/>
                    <a:pt x="30" y="187"/>
                  </a:cubicBezTo>
                  <a:cubicBezTo>
                    <a:pt x="35" y="207"/>
                    <a:pt x="44" y="214"/>
                    <a:pt x="32" y="219"/>
                  </a:cubicBezTo>
                  <a:cubicBezTo>
                    <a:pt x="20" y="223"/>
                    <a:pt x="9" y="240"/>
                    <a:pt x="9" y="253"/>
                  </a:cubicBezTo>
                  <a:cubicBezTo>
                    <a:pt x="9" y="253"/>
                    <a:pt x="14" y="232"/>
                    <a:pt x="30" y="227"/>
                  </a:cubicBezTo>
                  <a:cubicBezTo>
                    <a:pt x="46" y="221"/>
                    <a:pt x="58" y="206"/>
                    <a:pt x="64" y="225"/>
                  </a:cubicBezTo>
                  <a:cubicBezTo>
                    <a:pt x="69" y="245"/>
                    <a:pt x="62" y="250"/>
                    <a:pt x="64" y="274"/>
                  </a:cubicBezTo>
                  <a:cubicBezTo>
                    <a:pt x="66" y="297"/>
                    <a:pt x="7" y="295"/>
                    <a:pt x="7" y="295"/>
                  </a:cubicBezTo>
                  <a:cubicBezTo>
                    <a:pt x="7" y="295"/>
                    <a:pt x="43" y="302"/>
                    <a:pt x="63" y="292"/>
                  </a:cubicBezTo>
                  <a:cubicBezTo>
                    <a:pt x="83" y="283"/>
                    <a:pt x="59" y="324"/>
                    <a:pt x="36" y="345"/>
                  </a:cubicBezTo>
                  <a:cubicBezTo>
                    <a:pt x="36" y="345"/>
                    <a:pt x="66" y="328"/>
                    <a:pt x="74" y="300"/>
                  </a:cubicBezTo>
                  <a:cubicBezTo>
                    <a:pt x="82" y="273"/>
                    <a:pt x="64" y="222"/>
                    <a:pt x="105" y="225"/>
                  </a:cubicBezTo>
                  <a:close/>
                </a:path>
              </a:pathLst>
            </a:custGeom>
            <a:solidFill>
              <a:srgbClr val="E4252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9" name="Google Shape;2209;g1016def6542_3_1094"/>
            <p:cNvSpPr/>
            <p:nvPr/>
          </p:nvSpPr>
          <p:spPr>
            <a:xfrm>
              <a:off x="5870575" y="2617788"/>
              <a:ext cx="1209675" cy="1176338"/>
            </a:xfrm>
            <a:custGeom>
              <a:rect b="b" l="l" r="r" t="t"/>
              <a:pathLst>
                <a:path extrusionOk="0" h="300" w="329">
                  <a:moveTo>
                    <a:pt x="326" y="0"/>
                  </a:moveTo>
                  <a:cubicBezTo>
                    <a:pt x="326" y="0"/>
                    <a:pt x="273" y="24"/>
                    <a:pt x="247" y="102"/>
                  </a:cubicBezTo>
                  <a:cubicBezTo>
                    <a:pt x="221" y="181"/>
                    <a:pt x="200" y="224"/>
                    <a:pt x="109" y="208"/>
                  </a:cubicBezTo>
                  <a:cubicBezTo>
                    <a:pt x="109" y="208"/>
                    <a:pt x="94" y="206"/>
                    <a:pt x="86" y="195"/>
                  </a:cubicBezTo>
                  <a:cubicBezTo>
                    <a:pt x="93" y="211"/>
                    <a:pt x="113" y="214"/>
                    <a:pt x="113" y="214"/>
                  </a:cubicBezTo>
                  <a:cubicBezTo>
                    <a:pt x="203" y="229"/>
                    <a:pt x="224" y="186"/>
                    <a:pt x="250" y="108"/>
                  </a:cubicBezTo>
                  <a:cubicBezTo>
                    <a:pt x="274" y="36"/>
                    <a:pt x="321" y="10"/>
                    <a:pt x="329" y="7"/>
                  </a:cubicBezTo>
                  <a:lnTo>
                    <a:pt x="326" y="0"/>
                  </a:lnTo>
                  <a:close/>
                  <a:moveTo>
                    <a:pt x="54" y="92"/>
                  </a:moveTo>
                  <a:cubicBezTo>
                    <a:pt x="61" y="97"/>
                    <a:pt x="66" y="102"/>
                    <a:pt x="70" y="108"/>
                  </a:cubicBezTo>
                  <a:cubicBezTo>
                    <a:pt x="65" y="99"/>
                    <a:pt x="58" y="90"/>
                    <a:pt x="47" y="84"/>
                  </a:cubicBezTo>
                  <a:cubicBezTo>
                    <a:pt x="47" y="84"/>
                    <a:pt x="50" y="87"/>
                    <a:pt x="54" y="92"/>
                  </a:cubicBezTo>
                  <a:close/>
                  <a:moveTo>
                    <a:pt x="72" y="157"/>
                  </a:moveTo>
                  <a:cubicBezTo>
                    <a:pt x="70" y="153"/>
                    <a:pt x="68" y="149"/>
                    <a:pt x="66" y="146"/>
                  </a:cubicBezTo>
                  <a:cubicBezTo>
                    <a:pt x="67" y="148"/>
                    <a:pt x="68" y="149"/>
                    <a:pt x="69" y="152"/>
                  </a:cubicBezTo>
                  <a:cubicBezTo>
                    <a:pt x="74" y="163"/>
                    <a:pt x="63" y="172"/>
                    <a:pt x="72" y="188"/>
                  </a:cubicBezTo>
                  <a:cubicBezTo>
                    <a:pt x="80" y="203"/>
                    <a:pt x="81" y="217"/>
                    <a:pt x="69" y="211"/>
                  </a:cubicBezTo>
                  <a:cubicBezTo>
                    <a:pt x="60" y="207"/>
                    <a:pt x="49" y="208"/>
                    <a:pt x="42" y="202"/>
                  </a:cubicBezTo>
                  <a:cubicBezTo>
                    <a:pt x="47" y="215"/>
                    <a:pt x="62" y="212"/>
                    <a:pt x="73" y="217"/>
                  </a:cubicBezTo>
                  <a:cubicBezTo>
                    <a:pt x="84" y="222"/>
                    <a:pt x="84" y="208"/>
                    <a:pt x="75" y="193"/>
                  </a:cubicBezTo>
                  <a:cubicBezTo>
                    <a:pt x="66" y="178"/>
                    <a:pt x="78" y="169"/>
                    <a:pt x="72" y="157"/>
                  </a:cubicBezTo>
                  <a:close/>
                  <a:moveTo>
                    <a:pt x="41" y="118"/>
                  </a:moveTo>
                  <a:cubicBezTo>
                    <a:pt x="67" y="125"/>
                    <a:pt x="72" y="153"/>
                    <a:pt x="72" y="138"/>
                  </a:cubicBezTo>
                  <a:cubicBezTo>
                    <a:pt x="72" y="123"/>
                    <a:pt x="66" y="110"/>
                    <a:pt x="60" y="102"/>
                  </a:cubicBezTo>
                  <a:cubicBezTo>
                    <a:pt x="65" y="110"/>
                    <a:pt x="69" y="120"/>
                    <a:pt x="69" y="132"/>
                  </a:cubicBezTo>
                  <a:cubicBezTo>
                    <a:pt x="69" y="151"/>
                    <a:pt x="60" y="103"/>
                    <a:pt x="16" y="112"/>
                  </a:cubicBezTo>
                  <a:cubicBezTo>
                    <a:pt x="21" y="111"/>
                    <a:pt x="30" y="111"/>
                    <a:pt x="41" y="118"/>
                  </a:cubicBezTo>
                  <a:close/>
                  <a:moveTo>
                    <a:pt x="68" y="279"/>
                  </a:moveTo>
                  <a:cubicBezTo>
                    <a:pt x="66" y="255"/>
                    <a:pt x="73" y="250"/>
                    <a:pt x="67" y="231"/>
                  </a:cubicBezTo>
                  <a:cubicBezTo>
                    <a:pt x="66" y="227"/>
                    <a:pt x="64" y="224"/>
                    <a:pt x="63" y="223"/>
                  </a:cubicBezTo>
                  <a:cubicBezTo>
                    <a:pt x="63" y="224"/>
                    <a:pt x="63" y="224"/>
                    <a:pt x="64" y="225"/>
                  </a:cubicBezTo>
                  <a:cubicBezTo>
                    <a:pt x="69" y="245"/>
                    <a:pt x="62" y="250"/>
                    <a:pt x="64" y="274"/>
                  </a:cubicBezTo>
                  <a:cubicBezTo>
                    <a:pt x="66" y="297"/>
                    <a:pt x="7" y="295"/>
                    <a:pt x="7" y="295"/>
                  </a:cubicBezTo>
                  <a:cubicBezTo>
                    <a:pt x="7" y="295"/>
                    <a:pt x="34" y="300"/>
                    <a:pt x="54" y="295"/>
                  </a:cubicBezTo>
                  <a:cubicBezTo>
                    <a:pt x="62" y="292"/>
                    <a:pt x="68" y="287"/>
                    <a:pt x="68" y="279"/>
                  </a:cubicBezTo>
                  <a:close/>
                  <a:moveTo>
                    <a:pt x="29" y="170"/>
                  </a:moveTo>
                  <a:cubicBezTo>
                    <a:pt x="23" y="159"/>
                    <a:pt x="14" y="149"/>
                    <a:pt x="0" y="149"/>
                  </a:cubicBezTo>
                  <a:cubicBezTo>
                    <a:pt x="2" y="149"/>
                    <a:pt x="8" y="150"/>
                    <a:pt x="15" y="157"/>
                  </a:cubicBezTo>
                  <a:cubicBezTo>
                    <a:pt x="21" y="160"/>
                    <a:pt x="25" y="165"/>
                    <a:pt x="29" y="170"/>
                  </a:cubicBezTo>
                  <a:close/>
                  <a:moveTo>
                    <a:pt x="12" y="113"/>
                  </a:moveTo>
                  <a:cubicBezTo>
                    <a:pt x="13" y="112"/>
                    <a:pt x="15" y="112"/>
                    <a:pt x="16" y="112"/>
                  </a:cubicBezTo>
                  <a:cubicBezTo>
                    <a:pt x="13" y="112"/>
                    <a:pt x="12" y="113"/>
                    <a:pt x="12" y="113"/>
                  </a:cubicBezTo>
                  <a:close/>
                </a:path>
              </a:pathLst>
            </a:custGeom>
            <a:solidFill>
              <a:srgbClr val="E85657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0" name="Google Shape;2210;g1016def6542_3_1094"/>
            <p:cNvSpPr/>
            <p:nvPr/>
          </p:nvSpPr>
          <p:spPr>
            <a:xfrm>
              <a:off x="7046913" y="2609851"/>
              <a:ext cx="92075" cy="141288"/>
            </a:xfrm>
            <a:custGeom>
              <a:rect b="b" l="l" r="r" t="t"/>
              <a:pathLst>
                <a:path extrusionOk="0" h="36" w="25">
                  <a:moveTo>
                    <a:pt x="22" y="15"/>
                  </a:moveTo>
                  <a:cubicBezTo>
                    <a:pt x="25" y="24"/>
                    <a:pt x="23" y="33"/>
                    <a:pt x="18" y="34"/>
                  </a:cubicBezTo>
                  <a:cubicBezTo>
                    <a:pt x="13" y="36"/>
                    <a:pt x="6" y="30"/>
                    <a:pt x="3" y="21"/>
                  </a:cubicBezTo>
                  <a:cubicBezTo>
                    <a:pt x="0" y="12"/>
                    <a:pt x="2" y="3"/>
                    <a:pt x="7" y="2"/>
                  </a:cubicBezTo>
                  <a:cubicBezTo>
                    <a:pt x="12" y="0"/>
                    <a:pt x="19" y="6"/>
                    <a:pt x="22" y="15"/>
                  </a:cubicBezTo>
                  <a:close/>
                </a:path>
              </a:pathLst>
            </a:custGeom>
            <a:solidFill>
              <a:srgbClr val="CC131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1" name="Google Shape;2211;g1016def6542_3_1094"/>
            <p:cNvSpPr/>
            <p:nvPr/>
          </p:nvSpPr>
          <p:spPr>
            <a:xfrm>
              <a:off x="6400800" y="2751138"/>
              <a:ext cx="69850" cy="82550"/>
            </a:xfrm>
            <a:custGeom>
              <a:rect b="b" l="l" r="r" t="t"/>
              <a:pathLst>
                <a:path extrusionOk="0" h="21" w="19">
                  <a:moveTo>
                    <a:pt x="0" y="4"/>
                  </a:moveTo>
                  <a:cubicBezTo>
                    <a:pt x="2" y="6"/>
                    <a:pt x="5" y="10"/>
                    <a:pt x="8" y="10"/>
                  </a:cubicBezTo>
                  <a:cubicBezTo>
                    <a:pt x="13" y="11"/>
                    <a:pt x="18" y="5"/>
                    <a:pt x="18" y="0"/>
                  </a:cubicBezTo>
                  <a:cubicBezTo>
                    <a:pt x="19" y="6"/>
                    <a:pt x="16" y="11"/>
                    <a:pt x="11" y="13"/>
                  </a:cubicBezTo>
                  <a:cubicBezTo>
                    <a:pt x="6" y="15"/>
                    <a:pt x="3" y="16"/>
                    <a:pt x="3" y="21"/>
                  </a:cubicBezTo>
                  <a:cubicBezTo>
                    <a:pt x="2" y="19"/>
                    <a:pt x="3" y="15"/>
                    <a:pt x="3" y="13"/>
                  </a:cubicBezTo>
                  <a:cubicBezTo>
                    <a:pt x="2" y="10"/>
                    <a:pt x="2" y="8"/>
                    <a:pt x="1" y="6"/>
                  </a:cubicBezTo>
                </a:path>
              </a:pathLst>
            </a:custGeom>
            <a:solidFill>
              <a:srgbClr val="F9EDD7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2" name="Google Shape;2212;g1016def6542_3_1094"/>
            <p:cNvSpPr/>
            <p:nvPr/>
          </p:nvSpPr>
          <p:spPr>
            <a:xfrm>
              <a:off x="5724525" y="4373563"/>
              <a:ext cx="161925" cy="117475"/>
            </a:xfrm>
            <a:custGeom>
              <a:rect b="b" l="l" r="r" t="t"/>
              <a:pathLst>
                <a:path extrusionOk="0" h="30" w="44">
                  <a:moveTo>
                    <a:pt x="39" y="6"/>
                  </a:moveTo>
                  <a:cubicBezTo>
                    <a:pt x="35" y="0"/>
                    <a:pt x="24" y="0"/>
                    <a:pt x="19" y="2"/>
                  </a:cubicBezTo>
                  <a:cubicBezTo>
                    <a:pt x="14" y="4"/>
                    <a:pt x="0" y="16"/>
                    <a:pt x="3" y="23"/>
                  </a:cubicBezTo>
                  <a:cubicBezTo>
                    <a:pt x="7" y="30"/>
                    <a:pt x="13" y="20"/>
                    <a:pt x="17" y="19"/>
                  </a:cubicBezTo>
                  <a:cubicBezTo>
                    <a:pt x="22" y="17"/>
                    <a:pt x="25" y="18"/>
                    <a:pt x="30" y="18"/>
                  </a:cubicBezTo>
                  <a:cubicBezTo>
                    <a:pt x="38" y="18"/>
                    <a:pt x="44" y="12"/>
                    <a:pt x="37" y="6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3" name="Google Shape;2213;g1016def6542_3_1094"/>
            <p:cNvSpPr/>
            <p:nvPr/>
          </p:nvSpPr>
          <p:spPr>
            <a:xfrm>
              <a:off x="5867400" y="4440238"/>
              <a:ext cx="142875" cy="79375"/>
            </a:xfrm>
            <a:custGeom>
              <a:rect b="b" l="l" r="r" t="t"/>
              <a:pathLst>
                <a:path extrusionOk="0" h="20" w="39">
                  <a:moveTo>
                    <a:pt x="8" y="0"/>
                  </a:moveTo>
                  <a:cubicBezTo>
                    <a:pt x="12" y="3"/>
                    <a:pt x="39" y="20"/>
                    <a:pt x="19" y="20"/>
                  </a:cubicBezTo>
                  <a:cubicBezTo>
                    <a:pt x="12" y="20"/>
                    <a:pt x="0" y="7"/>
                    <a:pt x="10" y="3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4" name="Google Shape;2214;g1016def6542_3_1094"/>
            <p:cNvSpPr/>
            <p:nvPr/>
          </p:nvSpPr>
          <p:spPr>
            <a:xfrm>
              <a:off x="6051550" y="4421188"/>
              <a:ext cx="84138" cy="74613"/>
            </a:xfrm>
            <a:custGeom>
              <a:rect b="b" l="l" r="r" t="t"/>
              <a:pathLst>
                <a:path extrusionOk="0" h="19" w="23">
                  <a:moveTo>
                    <a:pt x="2" y="6"/>
                  </a:moveTo>
                  <a:cubicBezTo>
                    <a:pt x="7" y="2"/>
                    <a:pt x="9" y="0"/>
                    <a:pt x="15" y="4"/>
                  </a:cubicBezTo>
                  <a:cubicBezTo>
                    <a:pt x="19" y="7"/>
                    <a:pt x="23" y="12"/>
                    <a:pt x="23" y="16"/>
                  </a:cubicBezTo>
                  <a:cubicBezTo>
                    <a:pt x="17" y="19"/>
                    <a:pt x="0" y="9"/>
                    <a:pt x="4" y="6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5" name="Google Shape;2215;g1016def6542_3_1094"/>
            <p:cNvSpPr/>
            <p:nvPr/>
          </p:nvSpPr>
          <p:spPr>
            <a:xfrm>
              <a:off x="5976938" y="4479926"/>
              <a:ext cx="66675" cy="66675"/>
            </a:xfrm>
            <a:custGeom>
              <a:rect b="b" l="l" r="r" t="t"/>
              <a:pathLst>
                <a:path extrusionOk="0" h="17" w="18">
                  <a:moveTo>
                    <a:pt x="5" y="0"/>
                  </a:moveTo>
                  <a:cubicBezTo>
                    <a:pt x="0" y="4"/>
                    <a:pt x="4" y="17"/>
                    <a:pt x="10" y="15"/>
                  </a:cubicBezTo>
                  <a:cubicBezTo>
                    <a:pt x="18" y="12"/>
                    <a:pt x="13" y="1"/>
                    <a:pt x="5" y="1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6" name="Google Shape;2216;g1016def6542_3_1094"/>
            <p:cNvSpPr/>
            <p:nvPr/>
          </p:nvSpPr>
          <p:spPr>
            <a:xfrm>
              <a:off x="5668963" y="4506913"/>
              <a:ext cx="50800" cy="74613"/>
            </a:xfrm>
            <a:custGeom>
              <a:rect b="b" l="l" r="r" t="t"/>
              <a:pathLst>
                <a:path extrusionOk="0" h="19" w="14">
                  <a:moveTo>
                    <a:pt x="10" y="0"/>
                  </a:moveTo>
                  <a:cubicBezTo>
                    <a:pt x="5" y="3"/>
                    <a:pt x="0" y="5"/>
                    <a:pt x="0" y="11"/>
                  </a:cubicBezTo>
                  <a:cubicBezTo>
                    <a:pt x="0" y="15"/>
                    <a:pt x="2" y="19"/>
                    <a:pt x="6" y="19"/>
                  </a:cubicBezTo>
                  <a:cubicBezTo>
                    <a:pt x="13" y="18"/>
                    <a:pt x="14" y="7"/>
                    <a:pt x="10" y="3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7" name="Google Shape;2217;g1016def6542_3_1094"/>
            <p:cNvSpPr/>
            <p:nvPr/>
          </p:nvSpPr>
          <p:spPr>
            <a:xfrm>
              <a:off x="5719763" y="4498976"/>
              <a:ext cx="74613" cy="55563"/>
            </a:xfrm>
            <a:custGeom>
              <a:rect b="b" l="l" r="r" t="t"/>
              <a:pathLst>
                <a:path extrusionOk="0" h="14" w="20">
                  <a:moveTo>
                    <a:pt x="18" y="0"/>
                  </a:moveTo>
                  <a:cubicBezTo>
                    <a:pt x="13" y="1"/>
                    <a:pt x="0" y="13"/>
                    <a:pt x="11" y="14"/>
                  </a:cubicBezTo>
                  <a:cubicBezTo>
                    <a:pt x="10" y="14"/>
                    <a:pt x="19" y="9"/>
                    <a:pt x="19" y="9"/>
                  </a:cubicBezTo>
                  <a:cubicBezTo>
                    <a:pt x="20" y="6"/>
                    <a:pt x="19" y="3"/>
                    <a:pt x="16" y="2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8" name="Google Shape;2218;g1016def6542_3_1094"/>
            <p:cNvSpPr/>
            <p:nvPr/>
          </p:nvSpPr>
          <p:spPr>
            <a:xfrm>
              <a:off x="5640388" y="4808538"/>
              <a:ext cx="120650" cy="192088"/>
            </a:xfrm>
            <a:custGeom>
              <a:rect b="b" l="l" r="r" t="t"/>
              <a:pathLst>
                <a:path extrusionOk="0" h="49" w="33">
                  <a:moveTo>
                    <a:pt x="19" y="5"/>
                  </a:moveTo>
                  <a:cubicBezTo>
                    <a:pt x="15" y="6"/>
                    <a:pt x="11" y="3"/>
                    <a:pt x="8" y="2"/>
                  </a:cubicBezTo>
                  <a:cubicBezTo>
                    <a:pt x="4" y="0"/>
                    <a:pt x="3" y="2"/>
                    <a:pt x="5" y="6"/>
                  </a:cubicBezTo>
                  <a:cubicBezTo>
                    <a:pt x="6" y="10"/>
                    <a:pt x="7" y="12"/>
                    <a:pt x="8" y="17"/>
                  </a:cubicBezTo>
                  <a:cubicBezTo>
                    <a:pt x="8" y="20"/>
                    <a:pt x="10" y="24"/>
                    <a:pt x="9" y="27"/>
                  </a:cubicBezTo>
                  <a:cubicBezTo>
                    <a:pt x="9" y="31"/>
                    <a:pt x="7" y="35"/>
                    <a:pt x="4" y="37"/>
                  </a:cubicBezTo>
                  <a:cubicBezTo>
                    <a:pt x="2" y="38"/>
                    <a:pt x="0" y="40"/>
                    <a:pt x="0" y="43"/>
                  </a:cubicBezTo>
                  <a:cubicBezTo>
                    <a:pt x="1" y="46"/>
                    <a:pt x="6" y="48"/>
                    <a:pt x="9" y="48"/>
                  </a:cubicBezTo>
                  <a:cubicBezTo>
                    <a:pt x="13" y="49"/>
                    <a:pt x="19" y="48"/>
                    <a:pt x="24" y="46"/>
                  </a:cubicBezTo>
                  <a:cubicBezTo>
                    <a:pt x="26" y="45"/>
                    <a:pt x="28" y="44"/>
                    <a:pt x="29" y="43"/>
                  </a:cubicBezTo>
                  <a:cubicBezTo>
                    <a:pt x="31" y="42"/>
                    <a:pt x="32" y="40"/>
                    <a:pt x="33" y="40"/>
                  </a:cubicBezTo>
                  <a:cubicBezTo>
                    <a:pt x="27" y="40"/>
                    <a:pt x="20" y="44"/>
                    <a:pt x="13" y="43"/>
                  </a:cubicBezTo>
                  <a:cubicBezTo>
                    <a:pt x="4" y="41"/>
                    <a:pt x="16" y="28"/>
                    <a:pt x="15" y="23"/>
                  </a:cubicBezTo>
                  <a:cubicBezTo>
                    <a:pt x="15" y="20"/>
                    <a:pt x="12" y="17"/>
                    <a:pt x="12" y="14"/>
                  </a:cubicBezTo>
                  <a:cubicBezTo>
                    <a:pt x="13" y="12"/>
                    <a:pt x="14" y="10"/>
                    <a:pt x="13" y="8"/>
                  </a:cubicBezTo>
                  <a:cubicBezTo>
                    <a:pt x="12" y="7"/>
                    <a:pt x="11" y="6"/>
                    <a:pt x="13" y="5"/>
                  </a:cubicBezTo>
                  <a:cubicBezTo>
                    <a:pt x="15" y="5"/>
                    <a:pt x="17" y="6"/>
                    <a:pt x="18" y="7"/>
                  </a:cubicBezTo>
                </a:path>
              </a:pathLst>
            </a:custGeom>
            <a:solidFill>
              <a:srgbClr val="B3764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9" name="Google Shape;2219;g1016def6542_3_1094"/>
            <p:cNvSpPr/>
            <p:nvPr/>
          </p:nvSpPr>
          <p:spPr>
            <a:xfrm>
              <a:off x="6040438" y="4872038"/>
              <a:ext cx="131763" cy="77788"/>
            </a:xfrm>
            <a:custGeom>
              <a:rect b="b" l="l" r="r" t="t"/>
              <a:pathLst>
                <a:path extrusionOk="0" h="20" w="36">
                  <a:moveTo>
                    <a:pt x="0" y="1"/>
                  </a:moveTo>
                  <a:cubicBezTo>
                    <a:pt x="0" y="1"/>
                    <a:pt x="3" y="3"/>
                    <a:pt x="4" y="3"/>
                  </a:cubicBezTo>
                  <a:cubicBezTo>
                    <a:pt x="6" y="5"/>
                    <a:pt x="8" y="8"/>
                    <a:pt x="10" y="10"/>
                  </a:cubicBezTo>
                  <a:cubicBezTo>
                    <a:pt x="12" y="13"/>
                    <a:pt x="15" y="17"/>
                    <a:pt x="18" y="18"/>
                  </a:cubicBezTo>
                  <a:cubicBezTo>
                    <a:pt x="21" y="20"/>
                    <a:pt x="25" y="17"/>
                    <a:pt x="28" y="16"/>
                  </a:cubicBezTo>
                  <a:cubicBezTo>
                    <a:pt x="30" y="16"/>
                    <a:pt x="35" y="15"/>
                    <a:pt x="36" y="12"/>
                  </a:cubicBezTo>
                  <a:cubicBezTo>
                    <a:pt x="30" y="10"/>
                    <a:pt x="23" y="17"/>
                    <a:pt x="17" y="11"/>
                  </a:cubicBezTo>
                  <a:cubicBezTo>
                    <a:pt x="15" y="8"/>
                    <a:pt x="13" y="5"/>
                    <a:pt x="10" y="3"/>
                  </a:cubicBezTo>
                  <a:cubicBezTo>
                    <a:pt x="8" y="2"/>
                    <a:pt x="7" y="1"/>
                    <a:pt x="5" y="0"/>
                  </a:cubicBezTo>
                  <a:cubicBezTo>
                    <a:pt x="4" y="0"/>
                    <a:pt x="3" y="0"/>
                    <a:pt x="2" y="0"/>
                  </a:cubicBezTo>
                </a:path>
              </a:pathLst>
            </a:custGeom>
            <a:solidFill>
              <a:srgbClr val="B3764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0" name="Google Shape;2220;g1016def6542_3_1094"/>
            <p:cNvSpPr/>
            <p:nvPr/>
          </p:nvSpPr>
          <p:spPr>
            <a:xfrm>
              <a:off x="6202363" y="4867276"/>
              <a:ext cx="128588" cy="90488"/>
            </a:xfrm>
            <a:custGeom>
              <a:rect b="b" l="l" r="r" t="t"/>
              <a:pathLst>
                <a:path extrusionOk="0" h="23" w="35">
                  <a:moveTo>
                    <a:pt x="0" y="0"/>
                  </a:moveTo>
                  <a:cubicBezTo>
                    <a:pt x="4" y="3"/>
                    <a:pt x="5" y="7"/>
                    <a:pt x="8" y="10"/>
                  </a:cubicBezTo>
                  <a:cubicBezTo>
                    <a:pt x="10" y="12"/>
                    <a:pt x="15" y="12"/>
                    <a:pt x="17" y="13"/>
                  </a:cubicBezTo>
                  <a:cubicBezTo>
                    <a:pt x="22" y="14"/>
                    <a:pt x="23" y="16"/>
                    <a:pt x="27" y="18"/>
                  </a:cubicBezTo>
                  <a:cubicBezTo>
                    <a:pt x="29" y="20"/>
                    <a:pt x="32" y="23"/>
                    <a:pt x="34" y="19"/>
                  </a:cubicBezTo>
                  <a:cubicBezTo>
                    <a:pt x="35" y="18"/>
                    <a:pt x="35" y="15"/>
                    <a:pt x="34" y="13"/>
                  </a:cubicBezTo>
                  <a:cubicBezTo>
                    <a:pt x="33" y="12"/>
                    <a:pt x="32" y="12"/>
                    <a:pt x="31" y="12"/>
                  </a:cubicBezTo>
                  <a:cubicBezTo>
                    <a:pt x="26" y="12"/>
                    <a:pt x="22" y="10"/>
                    <a:pt x="18" y="8"/>
                  </a:cubicBezTo>
                  <a:cubicBezTo>
                    <a:pt x="16" y="7"/>
                    <a:pt x="14" y="6"/>
                    <a:pt x="13" y="6"/>
                  </a:cubicBezTo>
                  <a:cubicBezTo>
                    <a:pt x="11" y="6"/>
                    <a:pt x="10" y="6"/>
                    <a:pt x="8" y="5"/>
                  </a:cubicBezTo>
                  <a:cubicBezTo>
                    <a:pt x="6" y="4"/>
                    <a:pt x="5" y="2"/>
                    <a:pt x="3" y="1"/>
                  </a:cubicBezTo>
                </a:path>
              </a:pathLst>
            </a:custGeom>
            <a:solidFill>
              <a:srgbClr val="B3764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1" name="Google Shape;2221;g1016def6542_3_1094"/>
            <p:cNvSpPr/>
            <p:nvPr/>
          </p:nvSpPr>
          <p:spPr>
            <a:xfrm>
              <a:off x="5121275" y="4699001"/>
              <a:ext cx="952500" cy="623888"/>
            </a:xfrm>
            <a:custGeom>
              <a:rect b="b" l="l" r="r" t="t"/>
              <a:pathLst>
                <a:path extrusionOk="0" h="159" w="259">
                  <a:moveTo>
                    <a:pt x="217" y="28"/>
                  </a:moveTo>
                  <a:cubicBezTo>
                    <a:pt x="217" y="28"/>
                    <a:pt x="206" y="39"/>
                    <a:pt x="184" y="44"/>
                  </a:cubicBezTo>
                  <a:cubicBezTo>
                    <a:pt x="162" y="49"/>
                    <a:pt x="117" y="72"/>
                    <a:pt x="95" y="101"/>
                  </a:cubicBezTo>
                  <a:cubicBezTo>
                    <a:pt x="72" y="131"/>
                    <a:pt x="0" y="147"/>
                    <a:pt x="0" y="147"/>
                  </a:cubicBezTo>
                  <a:cubicBezTo>
                    <a:pt x="4" y="159"/>
                    <a:pt x="4" y="159"/>
                    <a:pt x="4" y="159"/>
                  </a:cubicBezTo>
                  <a:cubicBezTo>
                    <a:pt x="4" y="159"/>
                    <a:pt x="75" y="143"/>
                    <a:pt x="98" y="114"/>
                  </a:cubicBezTo>
                  <a:cubicBezTo>
                    <a:pt x="120" y="84"/>
                    <a:pt x="164" y="59"/>
                    <a:pt x="186" y="54"/>
                  </a:cubicBezTo>
                  <a:cubicBezTo>
                    <a:pt x="209" y="49"/>
                    <a:pt x="227" y="31"/>
                    <a:pt x="227" y="31"/>
                  </a:cubicBezTo>
                  <a:cubicBezTo>
                    <a:pt x="227" y="31"/>
                    <a:pt x="230" y="28"/>
                    <a:pt x="239" y="30"/>
                  </a:cubicBezTo>
                  <a:cubicBezTo>
                    <a:pt x="248" y="31"/>
                    <a:pt x="256" y="29"/>
                    <a:pt x="258" y="24"/>
                  </a:cubicBezTo>
                  <a:cubicBezTo>
                    <a:pt x="258" y="24"/>
                    <a:pt x="252" y="30"/>
                    <a:pt x="243" y="28"/>
                  </a:cubicBezTo>
                  <a:cubicBezTo>
                    <a:pt x="236" y="26"/>
                    <a:pt x="226" y="27"/>
                    <a:pt x="226" y="27"/>
                  </a:cubicBezTo>
                  <a:cubicBezTo>
                    <a:pt x="226" y="27"/>
                    <a:pt x="231" y="22"/>
                    <a:pt x="238" y="19"/>
                  </a:cubicBezTo>
                  <a:cubicBezTo>
                    <a:pt x="245" y="17"/>
                    <a:pt x="258" y="15"/>
                    <a:pt x="259" y="0"/>
                  </a:cubicBezTo>
                  <a:cubicBezTo>
                    <a:pt x="259" y="0"/>
                    <a:pt x="258" y="11"/>
                    <a:pt x="244" y="15"/>
                  </a:cubicBezTo>
                  <a:cubicBezTo>
                    <a:pt x="233" y="18"/>
                    <a:pt x="227" y="21"/>
                    <a:pt x="227" y="21"/>
                  </a:cubicBezTo>
                  <a:cubicBezTo>
                    <a:pt x="227" y="21"/>
                    <a:pt x="231" y="16"/>
                    <a:pt x="227" y="11"/>
                  </a:cubicBezTo>
                  <a:cubicBezTo>
                    <a:pt x="227" y="11"/>
                    <a:pt x="231" y="21"/>
                    <a:pt x="217" y="28"/>
                  </a:cubicBezTo>
                  <a:close/>
                </a:path>
              </a:pathLst>
            </a:custGeom>
            <a:solidFill>
              <a:srgbClr val="E4252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2" name="Google Shape;2222;g1016def6542_3_1094"/>
            <p:cNvSpPr/>
            <p:nvPr/>
          </p:nvSpPr>
          <p:spPr>
            <a:xfrm>
              <a:off x="5132388" y="4699001"/>
              <a:ext cx="941388" cy="623888"/>
            </a:xfrm>
            <a:custGeom>
              <a:rect b="b" l="l" r="r" t="t"/>
              <a:pathLst>
                <a:path extrusionOk="0" h="159" w="256">
                  <a:moveTo>
                    <a:pt x="256" y="0"/>
                  </a:moveTo>
                  <a:cubicBezTo>
                    <a:pt x="256" y="0"/>
                    <a:pt x="255" y="11"/>
                    <a:pt x="241" y="15"/>
                  </a:cubicBezTo>
                  <a:cubicBezTo>
                    <a:pt x="233" y="17"/>
                    <a:pt x="228" y="19"/>
                    <a:pt x="225" y="20"/>
                  </a:cubicBezTo>
                  <a:cubicBezTo>
                    <a:pt x="223" y="22"/>
                    <a:pt x="222" y="23"/>
                    <a:pt x="222" y="23"/>
                  </a:cubicBezTo>
                  <a:cubicBezTo>
                    <a:pt x="222" y="23"/>
                    <a:pt x="225" y="23"/>
                    <a:pt x="228" y="23"/>
                  </a:cubicBezTo>
                  <a:cubicBezTo>
                    <a:pt x="230" y="22"/>
                    <a:pt x="232" y="20"/>
                    <a:pt x="235" y="19"/>
                  </a:cubicBezTo>
                  <a:cubicBezTo>
                    <a:pt x="242" y="17"/>
                    <a:pt x="255" y="15"/>
                    <a:pt x="256" y="0"/>
                  </a:cubicBezTo>
                  <a:close/>
                  <a:moveTo>
                    <a:pt x="223" y="27"/>
                  </a:moveTo>
                  <a:cubicBezTo>
                    <a:pt x="223" y="27"/>
                    <a:pt x="205" y="45"/>
                    <a:pt x="182" y="50"/>
                  </a:cubicBezTo>
                  <a:cubicBezTo>
                    <a:pt x="160" y="55"/>
                    <a:pt x="116" y="80"/>
                    <a:pt x="94" y="110"/>
                  </a:cubicBezTo>
                  <a:cubicBezTo>
                    <a:pt x="71" y="139"/>
                    <a:pt x="0" y="155"/>
                    <a:pt x="0" y="155"/>
                  </a:cubicBezTo>
                  <a:cubicBezTo>
                    <a:pt x="1" y="159"/>
                    <a:pt x="1" y="159"/>
                    <a:pt x="1" y="159"/>
                  </a:cubicBezTo>
                  <a:cubicBezTo>
                    <a:pt x="1" y="159"/>
                    <a:pt x="72" y="143"/>
                    <a:pt x="95" y="114"/>
                  </a:cubicBezTo>
                  <a:cubicBezTo>
                    <a:pt x="117" y="84"/>
                    <a:pt x="161" y="59"/>
                    <a:pt x="183" y="54"/>
                  </a:cubicBezTo>
                  <a:cubicBezTo>
                    <a:pt x="206" y="49"/>
                    <a:pt x="224" y="31"/>
                    <a:pt x="224" y="31"/>
                  </a:cubicBezTo>
                  <a:cubicBezTo>
                    <a:pt x="224" y="31"/>
                    <a:pt x="227" y="28"/>
                    <a:pt x="236" y="30"/>
                  </a:cubicBezTo>
                  <a:cubicBezTo>
                    <a:pt x="245" y="31"/>
                    <a:pt x="253" y="29"/>
                    <a:pt x="255" y="24"/>
                  </a:cubicBezTo>
                  <a:cubicBezTo>
                    <a:pt x="255" y="24"/>
                    <a:pt x="249" y="30"/>
                    <a:pt x="240" y="28"/>
                  </a:cubicBezTo>
                  <a:cubicBezTo>
                    <a:pt x="234" y="26"/>
                    <a:pt x="226" y="27"/>
                    <a:pt x="224" y="27"/>
                  </a:cubicBezTo>
                  <a:cubicBezTo>
                    <a:pt x="224" y="27"/>
                    <a:pt x="223" y="27"/>
                    <a:pt x="223" y="27"/>
                  </a:cubicBezTo>
                  <a:close/>
                  <a:moveTo>
                    <a:pt x="226" y="16"/>
                  </a:moveTo>
                  <a:cubicBezTo>
                    <a:pt x="226" y="15"/>
                    <a:pt x="225" y="14"/>
                    <a:pt x="225" y="12"/>
                  </a:cubicBezTo>
                  <a:cubicBezTo>
                    <a:pt x="225" y="14"/>
                    <a:pt x="224" y="15"/>
                    <a:pt x="224" y="15"/>
                  </a:cubicBezTo>
                  <a:cubicBezTo>
                    <a:pt x="224" y="16"/>
                    <a:pt x="224" y="16"/>
                    <a:pt x="224" y="17"/>
                  </a:cubicBezTo>
                  <a:cubicBezTo>
                    <a:pt x="224" y="17"/>
                    <a:pt x="225" y="16"/>
                    <a:pt x="226" y="16"/>
                  </a:cubicBezTo>
                  <a:close/>
                </a:path>
              </a:pathLst>
            </a:custGeom>
            <a:solidFill>
              <a:srgbClr val="E85657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3" name="Google Shape;2223;g1016def6542_3_1094"/>
            <p:cNvSpPr/>
            <p:nvPr/>
          </p:nvSpPr>
          <p:spPr>
            <a:xfrm>
              <a:off x="5114925" y="5270501"/>
              <a:ext cx="25400" cy="55563"/>
            </a:xfrm>
            <a:custGeom>
              <a:rect b="b" l="l" r="r" t="t"/>
              <a:pathLst>
                <a:path extrusionOk="0" h="14" w="7">
                  <a:moveTo>
                    <a:pt x="7" y="6"/>
                  </a:moveTo>
                  <a:cubicBezTo>
                    <a:pt x="6" y="3"/>
                    <a:pt x="4" y="0"/>
                    <a:pt x="2" y="1"/>
                  </a:cubicBezTo>
                  <a:cubicBezTo>
                    <a:pt x="0" y="1"/>
                    <a:pt x="0" y="4"/>
                    <a:pt x="1" y="8"/>
                  </a:cubicBezTo>
                  <a:cubicBezTo>
                    <a:pt x="2" y="11"/>
                    <a:pt x="4" y="14"/>
                    <a:pt x="5" y="13"/>
                  </a:cubicBezTo>
                  <a:cubicBezTo>
                    <a:pt x="7" y="13"/>
                    <a:pt x="7" y="10"/>
                    <a:pt x="7" y="6"/>
                  </a:cubicBezTo>
                  <a:close/>
                </a:path>
              </a:pathLst>
            </a:custGeom>
            <a:solidFill>
              <a:srgbClr val="CC131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4" name="Google Shape;2224;g1016def6542_3_1094"/>
            <p:cNvSpPr/>
            <p:nvPr/>
          </p:nvSpPr>
          <p:spPr>
            <a:xfrm>
              <a:off x="6026150" y="4679951"/>
              <a:ext cx="1031875" cy="485775"/>
            </a:xfrm>
            <a:custGeom>
              <a:rect b="b" l="l" r="r" t="t"/>
              <a:pathLst>
                <a:path extrusionOk="0" h="124" w="281">
                  <a:moveTo>
                    <a:pt x="46" y="35"/>
                  </a:moveTo>
                  <a:cubicBezTo>
                    <a:pt x="46" y="35"/>
                    <a:pt x="59" y="44"/>
                    <a:pt x="82" y="45"/>
                  </a:cubicBezTo>
                  <a:cubicBezTo>
                    <a:pt x="104" y="45"/>
                    <a:pt x="153" y="60"/>
                    <a:pt x="180" y="84"/>
                  </a:cubicBezTo>
                  <a:cubicBezTo>
                    <a:pt x="208" y="109"/>
                    <a:pt x="281" y="112"/>
                    <a:pt x="281" y="112"/>
                  </a:cubicBezTo>
                  <a:cubicBezTo>
                    <a:pt x="280" y="124"/>
                    <a:pt x="280" y="124"/>
                    <a:pt x="280" y="124"/>
                  </a:cubicBezTo>
                  <a:cubicBezTo>
                    <a:pt x="280" y="124"/>
                    <a:pt x="207" y="122"/>
                    <a:pt x="179" y="97"/>
                  </a:cubicBezTo>
                  <a:cubicBezTo>
                    <a:pt x="152" y="72"/>
                    <a:pt x="104" y="55"/>
                    <a:pt x="81" y="55"/>
                  </a:cubicBezTo>
                  <a:cubicBezTo>
                    <a:pt x="58" y="54"/>
                    <a:pt x="37" y="40"/>
                    <a:pt x="37" y="40"/>
                  </a:cubicBezTo>
                  <a:cubicBezTo>
                    <a:pt x="37" y="40"/>
                    <a:pt x="34" y="40"/>
                    <a:pt x="28" y="42"/>
                  </a:cubicBezTo>
                  <a:cubicBezTo>
                    <a:pt x="20" y="45"/>
                    <a:pt x="13" y="36"/>
                    <a:pt x="5" y="38"/>
                  </a:cubicBezTo>
                  <a:cubicBezTo>
                    <a:pt x="5" y="38"/>
                    <a:pt x="10" y="34"/>
                    <a:pt x="21" y="39"/>
                  </a:cubicBezTo>
                  <a:cubicBezTo>
                    <a:pt x="27" y="43"/>
                    <a:pt x="36" y="35"/>
                    <a:pt x="36" y="35"/>
                  </a:cubicBezTo>
                  <a:cubicBezTo>
                    <a:pt x="36" y="35"/>
                    <a:pt x="31" y="31"/>
                    <a:pt x="24" y="30"/>
                  </a:cubicBezTo>
                  <a:cubicBezTo>
                    <a:pt x="17" y="29"/>
                    <a:pt x="3" y="29"/>
                    <a:pt x="0" y="15"/>
                  </a:cubicBezTo>
                  <a:cubicBezTo>
                    <a:pt x="0" y="15"/>
                    <a:pt x="3" y="26"/>
                    <a:pt x="18" y="27"/>
                  </a:cubicBezTo>
                  <a:cubicBezTo>
                    <a:pt x="29" y="28"/>
                    <a:pt x="31" y="29"/>
                    <a:pt x="31" y="29"/>
                  </a:cubicBezTo>
                  <a:cubicBezTo>
                    <a:pt x="31" y="29"/>
                    <a:pt x="20" y="17"/>
                    <a:pt x="19" y="0"/>
                  </a:cubicBezTo>
                  <a:cubicBezTo>
                    <a:pt x="19" y="0"/>
                    <a:pt x="21" y="23"/>
                    <a:pt x="46" y="35"/>
                  </a:cubicBezTo>
                  <a:close/>
                </a:path>
              </a:pathLst>
            </a:custGeom>
            <a:solidFill>
              <a:srgbClr val="595EA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5" name="Google Shape;2225;g1016def6542_3_1094"/>
            <p:cNvSpPr/>
            <p:nvPr/>
          </p:nvSpPr>
          <p:spPr>
            <a:xfrm>
              <a:off x="6026150" y="4679951"/>
              <a:ext cx="1031875" cy="485775"/>
            </a:xfrm>
            <a:custGeom>
              <a:rect b="b" l="l" r="r" t="t"/>
              <a:pathLst>
                <a:path extrusionOk="0" h="124" w="281">
                  <a:moveTo>
                    <a:pt x="26" y="23"/>
                  </a:moveTo>
                  <a:cubicBezTo>
                    <a:pt x="30" y="24"/>
                    <a:pt x="30" y="24"/>
                    <a:pt x="30" y="24"/>
                  </a:cubicBezTo>
                  <a:cubicBezTo>
                    <a:pt x="30" y="24"/>
                    <a:pt x="29" y="22"/>
                    <a:pt x="27" y="19"/>
                  </a:cubicBezTo>
                  <a:cubicBezTo>
                    <a:pt x="20" y="9"/>
                    <a:pt x="19" y="0"/>
                    <a:pt x="19" y="0"/>
                  </a:cubicBezTo>
                  <a:cubicBezTo>
                    <a:pt x="20" y="10"/>
                    <a:pt x="23" y="18"/>
                    <a:pt x="26" y="23"/>
                  </a:cubicBezTo>
                  <a:close/>
                  <a:moveTo>
                    <a:pt x="281" y="112"/>
                  </a:moveTo>
                  <a:cubicBezTo>
                    <a:pt x="281" y="112"/>
                    <a:pt x="281" y="112"/>
                    <a:pt x="281" y="112"/>
                  </a:cubicBezTo>
                  <a:cubicBezTo>
                    <a:pt x="280" y="119"/>
                    <a:pt x="280" y="119"/>
                    <a:pt x="280" y="119"/>
                  </a:cubicBezTo>
                  <a:cubicBezTo>
                    <a:pt x="280" y="119"/>
                    <a:pt x="207" y="117"/>
                    <a:pt x="179" y="92"/>
                  </a:cubicBezTo>
                  <a:cubicBezTo>
                    <a:pt x="151" y="67"/>
                    <a:pt x="104" y="50"/>
                    <a:pt x="81" y="50"/>
                  </a:cubicBezTo>
                  <a:cubicBezTo>
                    <a:pt x="58" y="49"/>
                    <a:pt x="36" y="35"/>
                    <a:pt x="36" y="35"/>
                  </a:cubicBezTo>
                  <a:cubicBezTo>
                    <a:pt x="36" y="35"/>
                    <a:pt x="36" y="35"/>
                    <a:pt x="35" y="35"/>
                  </a:cubicBezTo>
                  <a:cubicBezTo>
                    <a:pt x="35" y="35"/>
                    <a:pt x="36" y="35"/>
                    <a:pt x="36" y="35"/>
                  </a:cubicBezTo>
                  <a:cubicBezTo>
                    <a:pt x="36" y="35"/>
                    <a:pt x="27" y="43"/>
                    <a:pt x="21" y="39"/>
                  </a:cubicBezTo>
                  <a:cubicBezTo>
                    <a:pt x="10" y="34"/>
                    <a:pt x="5" y="38"/>
                    <a:pt x="5" y="38"/>
                  </a:cubicBezTo>
                  <a:cubicBezTo>
                    <a:pt x="13" y="36"/>
                    <a:pt x="20" y="45"/>
                    <a:pt x="28" y="42"/>
                  </a:cubicBezTo>
                  <a:cubicBezTo>
                    <a:pt x="34" y="40"/>
                    <a:pt x="37" y="40"/>
                    <a:pt x="37" y="40"/>
                  </a:cubicBezTo>
                  <a:cubicBezTo>
                    <a:pt x="37" y="40"/>
                    <a:pt x="58" y="54"/>
                    <a:pt x="81" y="55"/>
                  </a:cubicBezTo>
                  <a:cubicBezTo>
                    <a:pt x="104" y="55"/>
                    <a:pt x="152" y="72"/>
                    <a:pt x="179" y="97"/>
                  </a:cubicBezTo>
                  <a:cubicBezTo>
                    <a:pt x="207" y="122"/>
                    <a:pt x="280" y="124"/>
                    <a:pt x="280" y="124"/>
                  </a:cubicBezTo>
                  <a:lnTo>
                    <a:pt x="281" y="112"/>
                  </a:lnTo>
                  <a:close/>
                  <a:moveTo>
                    <a:pt x="32" y="33"/>
                  </a:moveTo>
                  <a:cubicBezTo>
                    <a:pt x="34" y="32"/>
                    <a:pt x="35" y="30"/>
                    <a:pt x="35" y="30"/>
                  </a:cubicBezTo>
                  <a:cubicBezTo>
                    <a:pt x="35" y="30"/>
                    <a:pt x="33" y="28"/>
                    <a:pt x="29" y="26"/>
                  </a:cubicBezTo>
                  <a:cubicBezTo>
                    <a:pt x="30" y="28"/>
                    <a:pt x="31" y="29"/>
                    <a:pt x="31" y="29"/>
                  </a:cubicBezTo>
                  <a:cubicBezTo>
                    <a:pt x="31" y="29"/>
                    <a:pt x="29" y="28"/>
                    <a:pt x="18" y="27"/>
                  </a:cubicBezTo>
                  <a:cubicBezTo>
                    <a:pt x="3" y="26"/>
                    <a:pt x="0" y="15"/>
                    <a:pt x="0" y="15"/>
                  </a:cubicBezTo>
                  <a:cubicBezTo>
                    <a:pt x="3" y="29"/>
                    <a:pt x="17" y="29"/>
                    <a:pt x="24" y="30"/>
                  </a:cubicBezTo>
                  <a:cubicBezTo>
                    <a:pt x="27" y="31"/>
                    <a:pt x="30" y="32"/>
                    <a:pt x="32" y="33"/>
                  </a:cubicBezTo>
                  <a:close/>
                </a:path>
              </a:pathLst>
            </a:custGeom>
            <a:solidFill>
              <a:srgbClr val="9191C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6" name="Google Shape;2226;g1016def6542_3_1094"/>
            <p:cNvSpPr/>
            <p:nvPr/>
          </p:nvSpPr>
          <p:spPr>
            <a:xfrm>
              <a:off x="7046913" y="5118101"/>
              <a:ext cx="22225" cy="50800"/>
            </a:xfrm>
            <a:custGeom>
              <a:rect b="b" l="l" r="r" t="t"/>
              <a:pathLst>
                <a:path extrusionOk="0" h="13" w="6">
                  <a:moveTo>
                    <a:pt x="0" y="6"/>
                  </a:moveTo>
                  <a:cubicBezTo>
                    <a:pt x="0" y="3"/>
                    <a:pt x="2" y="0"/>
                    <a:pt x="3" y="0"/>
                  </a:cubicBezTo>
                  <a:cubicBezTo>
                    <a:pt x="5" y="0"/>
                    <a:pt x="6" y="3"/>
                    <a:pt x="6" y="6"/>
                  </a:cubicBezTo>
                  <a:cubicBezTo>
                    <a:pt x="6" y="10"/>
                    <a:pt x="4" y="13"/>
                    <a:pt x="3" y="13"/>
                  </a:cubicBezTo>
                  <a:cubicBezTo>
                    <a:pt x="1" y="12"/>
                    <a:pt x="0" y="9"/>
                    <a:pt x="0" y="6"/>
                  </a:cubicBezTo>
                  <a:close/>
                </a:path>
              </a:pathLst>
            </a:custGeom>
            <a:solidFill>
              <a:srgbClr val="CC131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7" name="Google Shape;2227;g1016def6542_3_1094"/>
            <p:cNvSpPr/>
            <p:nvPr/>
          </p:nvSpPr>
          <p:spPr>
            <a:xfrm>
              <a:off x="7046913" y="5118101"/>
              <a:ext cx="22225" cy="50800"/>
            </a:xfrm>
            <a:custGeom>
              <a:rect b="b" l="l" r="r" t="t"/>
              <a:pathLst>
                <a:path extrusionOk="0" h="13" w="6">
                  <a:moveTo>
                    <a:pt x="0" y="6"/>
                  </a:moveTo>
                  <a:cubicBezTo>
                    <a:pt x="0" y="3"/>
                    <a:pt x="2" y="0"/>
                    <a:pt x="3" y="0"/>
                  </a:cubicBezTo>
                  <a:cubicBezTo>
                    <a:pt x="5" y="0"/>
                    <a:pt x="6" y="3"/>
                    <a:pt x="6" y="6"/>
                  </a:cubicBezTo>
                  <a:cubicBezTo>
                    <a:pt x="6" y="10"/>
                    <a:pt x="4" y="13"/>
                    <a:pt x="3" y="13"/>
                  </a:cubicBezTo>
                  <a:cubicBezTo>
                    <a:pt x="1" y="12"/>
                    <a:pt x="0" y="9"/>
                    <a:pt x="0" y="6"/>
                  </a:cubicBezTo>
                  <a:close/>
                </a:path>
              </a:pathLst>
            </a:custGeom>
            <a:solidFill>
              <a:srgbClr val="3B419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8" name="Google Shape;2228;g1016def6542_3_1094"/>
            <p:cNvSpPr/>
            <p:nvPr/>
          </p:nvSpPr>
          <p:spPr>
            <a:xfrm>
              <a:off x="6015038" y="4448176"/>
              <a:ext cx="50800" cy="47625"/>
            </a:xfrm>
            <a:custGeom>
              <a:rect b="b" l="l" r="r" t="t"/>
              <a:pathLst>
                <a:path extrusionOk="0" h="12" w="14">
                  <a:moveTo>
                    <a:pt x="8" y="0"/>
                  </a:moveTo>
                  <a:cubicBezTo>
                    <a:pt x="0" y="1"/>
                    <a:pt x="0" y="11"/>
                    <a:pt x="8" y="12"/>
                  </a:cubicBezTo>
                  <a:cubicBezTo>
                    <a:pt x="11" y="12"/>
                    <a:pt x="13" y="10"/>
                    <a:pt x="13" y="7"/>
                  </a:cubicBezTo>
                  <a:cubicBezTo>
                    <a:pt x="14" y="3"/>
                    <a:pt x="11" y="3"/>
                    <a:pt x="8" y="1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9" name="Google Shape;2229;g1016def6542_3_1094"/>
            <p:cNvSpPr/>
            <p:nvPr/>
          </p:nvSpPr>
          <p:spPr>
            <a:xfrm>
              <a:off x="6065838" y="4487863"/>
              <a:ext cx="55563" cy="38100"/>
            </a:xfrm>
            <a:custGeom>
              <a:rect b="b" l="l" r="r" t="t"/>
              <a:pathLst>
                <a:path extrusionOk="0" h="10" w="15">
                  <a:moveTo>
                    <a:pt x="3" y="5"/>
                  </a:moveTo>
                  <a:cubicBezTo>
                    <a:pt x="6" y="0"/>
                    <a:pt x="6" y="1"/>
                    <a:pt x="9" y="3"/>
                  </a:cubicBezTo>
                  <a:cubicBezTo>
                    <a:pt x="11" y="3"/>
                    <a:pt x="15" y="6"/>
                    <a:pt x="14" y="8"/>
                  </a:cubicBezTo>
                  <a:cubicBezTo>
                    <a:pt x="13" y="10"/>
                    <a:pt x="0" y="9"/>
                    <a:pt x="3" y="3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30" name="Google Shape;2230;g1016def6542_3_1094"/>
            <p:cNvSpPr/>
            <p:nvPr/>
          </p:nvSpPr>
          <p:spPr>
            <a:xfrm>
              <a:off x="5838825" y="4445001"/>
              <a:ext cx="39688" cy="74613"/>
            </a:xfrm>
            <a:custGeom>
              <a:rect b="b" l="l" r="r" t="t"/>
              <a:pathLst>
                <a:path extrusionOk="0" h="19" w="11">
                  <a:moveTo>
                    <a:pt x="11" y="2"/>
                  </a:moveTo>
                  <a:cubicBezTo>
                    <a:pt x="10" y="3"/>
                    <a:pt x="7" y="19"/>
                    <a:pt x="3" y="9"/>
                  </a:cubicBezTo>
                  <a:cubicBezTo>
                    <a:pt x="0" y="5"/>
                    <a:pt x="7" y="0"/>
                    <a:pt x="11" y="1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31" name="Google Shape;2231;g1016def6542_3_1094"/>
          <p:cNvGrpSpPr/>
          <p:nvPr/>
        </p:nvGrpSpPr>
        <p:grpSpPr>
          <a:xfrm>
            <a:off x="11279852" y="-731358"/>
            <a:ext cx="1357379" cy="2067423"/>
            <a:chOff x="11279852" y="-731358"/>
            <a:chExt cx="1357379" cy="2067423"/>
          </a:xfrm>
        </p:grpSpPr>
        <p:sp>
          <p:nvSpPr>
            <p:cNvPr id="2232" name="Google Shape;2232;g1016def6542_3_1094"/>
            <p:cNvSpPr/>
            <p:nvPr/>
          </p:nvSpPr>
          <p:spPr>
            <a:xfrm>
              <a:off x="11279852" y="-696167"/>
              <a:ext cx="1291825" cy="1970000"/>
            </a:xfrm>
            <a:custGeom>
              <a:rect b="b" l="l" r="r" t="t"/>
              <a:pathLst>
                <a:path extrusionOk="0" h="78800" w="51673">
                  <a:moveTo>
                    <a:pt x="42850" y="1"/>
                  </a:moveTo>
                  <a:cubicBezTo>
                    <a:pt x="42070" y="1"/>
                    <a:pt x="41195" y="61"/>
                    <a:pt x="40214" y="187"/>
                  </a:cubicBezTo>
                  <a:cubicBezTo>
                    <a:pt x="34287" y="947"/>
                    <a:pt x="27751" y="2618"/>
                    <a:pt x="21794" y="5324"/>
                  </a:cubicBezTo>
                  <a:cubicBezTo>
                    <a:pt x="13374" y="9153"/>
                    <a:pt x="5988" y="15050"/>
                    <a:pt x="2645" y="23409"/>
                  </a:cubicBezTo>
                  <a:cubicBezTo>
                    <a:pt x="760" y="28151"/>
                    <a:pt x="243" y="33318"/>
                    <a:pt x="91" y="38424"/>
                  </a:cubicBezTo>
                  <a:cubicBezTo>
                    <a:pt x="0" y="42345"/>
                    <a:pt x="91" y="46449"/>
                    <a:pt x="1520" y="50157"/>
                  </a:cubicBezTo>
                  <a:cubicBezTo>
                    <a:pt x="2584" y="52893"/>
                    <a:pt x="4286" y="55324"/>
                    <a:pt x="5988" y="57665"/>
                  </a:cubicBezTo>
                  <a:cubicBezTo>
                    <a:pt x="11034" y="64747"/>
                    <a:pt x="16444" y="72103"/>
                    <a:pt x="24226" y="75993"/>
                  </a:cubicBezTo>
                  <a:cubicBezTo>
                    <a:pt x="27721" y="77726"/>
                    <a:pt x="31612" y="78699"/>
                    <a:pt x="35502" y="78790"/>
                  </a:cubicBezTo>
                  <a:cubicBezTo>
                    <a:pt x="35707" y="78796"/>
                    <a:pt x="35912" y="78799"/>
                    <a:pt x="36118" y="78799"/>
                  </a:cubicBezTo>
                  <a:cubicBezTo>
                    <a:pt x="37903" y="78799"/>
                    <a:pt x="39730" y="78547"/>
                    <a:pt x="41338" y="77756"/>
                  </a:cubicBezTo>
                  <a:cubicBezTo>
                    <a:pt x="43557" y="76662"/>
                    <a:pt x="45199" y="74595"/>
                    <a:pt x="46445" y="72407"/>
                  </a:cubicBezTo>
                  <a:cubicBezTo>
                    <a:pt x="51673" y="63288"/>
                    <a:pt x="51278" y="52163"/>
                    <a:pt x="50791" y="41677"/>
                  </a:cubicBezTo>
                  <a:cubicBezTo>
                    <a:pt x="50335" y="32011"/>
                    <a:pt x="49880" y="22375"/>
                    <a:pt x="49424" y="12770"/>
                  </a:cubicBezTo>
                  <a:cubicBezTo>
                    <a:pt x="49066" y="5637"/>
                    <a:pt x="50380" y="1"/>
                    <a:pt x="42850" y="1"/>
                  </a:cubicBez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33" name="Google Shape;2233;g1016def6542_3_1094"/>
            <p:cNvSpPr/>
            <p:nvPr/>
          </p:nvSpPr>
          <p:spPr>
            <a:xfrm flipH="1" rot="5262012">
              <a:off x="11022020" y="-260775"/>
              <a:ext cx="2023859" cy="1126258"/>
            </a:xfrm>
            <a:custGeom>
              <a:rect b="b" l="l" r="r" t="t"/>
              <a:pathLst>
                <a:path extrusionOk="0" h="32282" w="58010">
                  <a:moveTo>
                    <a:pt x="42927" y="0"/>
                  </a:moveTo>
                  <a:cubicBezTo>
                    <a:pt x="25922" y="0"/>
                    <a:pt x="791" y="1597"/>
                    <a:pt x="791" y="1597"/>
                  </a:cubicBezTo>
                  <a:lnTo>
                    <a:pt x="0" y="2084"/>
                  </a:lnTo>
                  <a:cubicBezTo>
                    <a:pt x="8845" y="33057"/>
                    <a:pt x="33427" y="32281"/>
                    <a:pt x="33427" y="32281"/>
                  </a:cubicBezTo>
                  <a:cubicBezTo>
                    <a:pt x="59476" y="28633"/>
                    <a:pt x="57995" y="1324"/>
                    <a:pt x="57995" y="1324"/>
                  </a:cubicBezTo>
                  <a:cubicBezTo>
                    <a:pt x="56846" y="338"/>
                    <a:pt x="50746" y="0"/>
                    <a:pt x="42927" y="0"/>
                  </a:cubicBezTo>
                  <a:close/>
                </a:path>
              </a:pathLst>
            </a:custGeom>
            <a:solidFill>
              <a:srgbClr val="FFF8E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234" name="Google Shape;2234;g1016def6542_3_109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860150" y="98175"/>
            <a:ext cx="1612150" cy="161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5" name="Google Shape;2235;g1016def6542_3_1094"/>
          <p:cNvPicPr preferRelativeResize="0"/>
          <p:nvPr/>
        </p:nvPicPr>
        <p:blipFill rotWithShape="1">
          <a:blip r:embed="rId3">
            <a:alphaModFix/>
          </a:blip>
          <a:srcRect b="16828" l="28496" r="9676" t="21278"/>
          <a:stretch/>
        </p:blipFill>
        <p:spPr>
          <a:xfrm>
            <a:off x="9595600" y="98175"/>
            <a:ext cx="1560952" cy="15626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bjectives/Home messages" type="obj">
  <p:cSld name="OBJECT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" name="Google Shape;78;p44"/>
          <p:cNvGrpSpPr/>
          <p:nvPr/>
        </p:nvGrpSpPr>
        <p:grpSpPr>
          <a:xfrm rot="10800000">
            <a:off x="410" y="5584301"/>
            <a:ext cx="12215394" cy="1389931"/>
            <a:chOff x="-812304" y="3384962"/>
            <a:chExt cx="12982670" cy="3501967"/>
          </a:xfrm>
        </p:grpSpPr>
        <p:sp>
          <p:nvSpPr>
            <p:cNvPr id="79" name="Google Shape;79;p44"/>
            <p:cNvSpPr/>
            <p:nvPr/>
          </p:nvSpPr>
          <p:spPr>
            <a:xfrm flipH="1" rot="10800000">
              <a:off x="-812304" y="3384962"/>
              <a:ext cx="12982670" cy="3501967"/>
            </a:xfrm>
            <a:custGeom>
              <a:rect b="b" l="l" r="r" t="t"/>
              <a:pathLst>
                <a:path extrusionOk="0" h="24485" w="72152">
                  <a:moveTo>
                    <a:pt x="72152" y="22716"/>
                  </a:moveTo>
                  <a:lnTo>
                    <a:pt x="0" y="22716"/>
                  </a:lnTo>
                  <a:lnTo>
                    <a:pt x="0" y="0"/>
                  </a:lnTo>
                  <a:cubicBezTo>
                    <a:pt x="2202" y="601"/>
                    <a:pt x="4504" y="1468"/>
                    <a:pt x="6705" y="2669"/>
                  </a:cubicBezTo>
                  <a:cubicBezTo>
                    <a:pt x="9641" y="4203"/>
                    <a:pt x="12443" y="6338"/>
                    <a:pt x="15011" y="9240"/>
                  </a:cubicBezTo>
                  <a:cubicBezTo>
                    <a:pt x="28554" y="24484"/>
                    <a:pt x="59843" y="11342"/>
                    <a:pt x="67749" y="19047"/>
                  </a:cubicBezTo>
                  <a:cubicBezTo>
                    <a:pt x="68216" y="19447"/>
                    <a:pt x="69984" y="20882"/>
                    <a:pt x="72152" y="22716"/>
                  </a:cubicBez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80;p44"/>
            <p:cNvSpPr/>
            <p:nvPr/>
          </p:nvSpPr>
          <p:spPr>
            <a:xfrm flipH="1" rot="10800000">
              <a:off x="-812304" y="3457450"/>
              <a:ext cx="12170419" cy="2487554"/>
            </a:xfrm>
            <a:custGeom>
              <a:rect b="b" l="l" r="r" t="t"/>
              <a:pathLst>
                <a:path extrusionOk="0" h="24485" w="72152">
                  <a:moveTo>
                    <a:pt x="72152" y="22716"/>
                  </a:moveTo>
                  <a:lnTo>
                    <a:pt x="0" y="22716"/>
                  </a:lnTo>
                  <a:lnTo>
                    <a:pt x="0" y="0"/>
                  </a:lnTo>
                  <a:cubicBezTo>
                    <a:pt x="2202" y="601"/>
                    <a:pt x="4504" y="1468"/>
                    <a:pt x="6705" y="2669"/>
                  </a:cubicBezTo>
                  <a:cubicBezTo>
                    <a:pt x="9641" y="4203"/>
                    <a:pt x="12443" y="6338"/>
                    <a:pt x="15011" y="9240"/>
                  </a:cubicBezTo>
                  <a:cubicBezTo>
                    <a:pt x="28554" y="24484"/>
                    <a:pt x="59843" y="11342"/>
                    <a:pt x="67749" y="19047"/>
                  </a:cubicBezTo>
                  <a:cubicBezTo>
                    <a:pt x="68216" y="19447"/>
                    <a:pt x="69984" y="20882"/>
                    <a:pt x="72152" y="22716"/>
                  </a:cubicBezTo>
                  <a:close/>
                </a:path>
              </a:pathLst>
            </a:custGeom>
            <a:solidFill>
              <a:srgbClr val="FFF8E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">
  <p:cSld name="CUSTOM">
    <p:spTree>
      <p:nvGrpSpPr>
        <p:cNvPr id="2236" name="Shape 2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7" name="Google Shape;2237;g1016def6542_3_1170"/>
          <p:cNvSpPr/>
          <p:nvPr/>
        </p:nvSpPr>
        <p:spPr>
          <a:xfrm rot="-1453060">
            <a:off x="-4613362" y="594043"/>
            <a:ext cx="7756369" cy="2413581"/>
          </a:xfrm>
          <a:custGeom>
            <a:rect b="b" l="l" r="r" t="t"/>
            <a:pathLst>
              <a:path extrusionOk="0" h="39878" w="104045">
                <a:moveTo>
                  <a:pt x="101857" y="1"/>
                </a:moveTo>
                <a:lnTo>
                  <a:pt x="101857" y="1"/>
                </a:lnTo>
                <a:cubicBezTo>
                  <a:pt x="102525" y="1246"/>
                  <a:pt x="103072" y="2522"/>
                  <a:pt x="103406" y="3829"/>
                </a:cubicBezTo>
                <a:cubicBezTo>
                  <a:pt x="103771" y="5136"/>
                  <a:pt x="103953" y="6564"/>
                  <a:pt x="103832" y="7932"/>
                </a:cubicBezTo>
                <a:cubicBezTo>
                  <a:pt x="103710" y="9300"/>
                  <a:pt x="103254" y="10668"/>
                  <a:pt x="102494" y="11792"/>
                </a:cubicBezTo>
                <a:cubicBezTo>
                  <a:pt x="101795" y="12948"/>
                  <a:pt x="100671" y="13890"/>
                  <a:pt x="99394" y="14346"/>
                </a:cubicBezTo>
                <a:cubicBezTo>
                  <a:pt x="98681" y="14617"/>
                  <a:pt x="97911" y="14737"/>
                  <a:pt x="97137" y="14737"/>
                </a:cubicBezTo>
                <a:cubicBezTo>
                  <a:pt x="96526" y="14737"/>
                  <a:pt x="95912" y="14662"/>
                  <a:pt x="95321" y="14528"/>
                </a:cubicBezTo>
                <a:cubicBezTo>
                  <a:pt x="93984" y="14224"/>
                  <a:pt x="92737" y="13616"/>
                  <a:pt x="91552" y="12887"/>
                </a:cubicBezTo>
                <a:cubicBezTo>
                  <a:pt x="89212" y="11428"/>
                  <a:pt x="87266" y="9391"/>
                  <a:pt x="84956" y="7871"/>
                </a:cubicBezTo>
                <a:cubicBezTo>
                  <a:pt x="82646" y="6321"/>
                  <a:pt x="80002" y="5197"/>
                  <a:pt x="77236" y="4953"/>
                </a:cubicBezTo>
                <a:cubicBezTo>
                  <a:pt x="76980" y="4931"/>
                  <a:pt x="76723" y="4920"/>
                  <a:pt x="76465" y="4920"/>
                </a:cubicBezTo>
                <a:cubicBezTo>
                  <a:pt x="75339" y="4920"/>
                  <a:pt x="74195" y="5130"/>
                  <a:pt x="73132" y="5501"/>
                </a:cubicBezTo>
                <a:cubicBezTo>
                  <a:pt x="71856" y="5957"/>
                  <a:pt x="70670" y="6777"/>
                  <a:pt x="69637" y="7689"/>
                </a:cubicBezTo>
                <a:cubicBezTo>
                  <a:pt x="67600" y="9604"/>
                  <a:pt x="66141" y="11944"/>
                  <a:pt x="64500" y="14194"/>
                </a:cubicBezTo>
                <a:cubicBezTo>
                  <a:pt x="63710" y="15288"/>
                  <a:pt x="62798" y="16352"/>
                  <a:pt x="61886" y="17385"/>
                </a:cubicBezTo>
                <a:cubicBezTo>
                  <a:pt x="61430" y="17872"/>
                  <a:pt x="60944" y="18419"/>
                  <a:pt x="60457" y="18875"/>
                </a:cubicBezTo>
                <a:cubicBezTo>
                  <a:pt x="60184" y="19118"/>
                  <a:pt x="59940" y="19361"/>
                  <a:pt x="59697" y="19574"/>
                </a:cubicBezTo>
                <a:lnTo>
                  <a:pt x="58877" y="20273"/>
                </a:lnTo>
                <a:cubicBezTo>
                  <a:pt x="56810" y="22066"/>
                  <a:pt x="54469" y="23525"/>
                  <a:pt x="52007" y="24802"/>
                </a:cubicBezTo>
                <a:cubicBezTo>
                  <a:pt x="49545" y="26018"/>
                  <a:pt x="46931" y="26960"/>
                  <a:pt x="44226" y="27537"/>
                </a:cubicBezTo>
                <a:cubicBezTo>
                  <a:pt x="42888" y="27841"/>
                  <a:pt x="41521" y="28024"/>
                  <a:pt x="40153" y="28176"/>
                </a:cubicBezTo>
                <a:cubicBezTo>
                  <a:pt x="38785" y="28297"/>
                  <a:pt x="37387" y="28358"/>
                  <a:pt x="36019" y="28358"/>
                </a:cubicBezTo>
                <a:cubicBezTo>
                  <a:pt x="35814" y="28360"/>
                  <a:pt x="35609" y="28361"/>
                  <a:pt x="35403" y="28361"/>
                </a:cubicBezTo>
                <a:cubicBezTo>
                  <a:pt x="32839" y="28361"/>
                  <a:pt x="30254" y="28193"/>
                  <a:pt x="27721" y="28024"/>
                </a:cubicBezTo>
                <a:cubicBezTo>
                  <a:pt x="24955" y="27781"/>
                  <a:pt x="22219" y="27568"/>
                  <a:pt x="19453" y="27446"/>
                </a:cubicBezTo>
                <a:cubicBezTo>
                  <a:pt x="18794" y="27417"/>
                  <a:pt x="18128" y="27398"/>
                  <a:pt x="17462" y="27398"/>
                </a:cubicBezTo>
                <a:cubicBezTo>
                  <a:pt x="15365" y="27398"/>
                  <a:pt x="13253" y="27583"/>
                  <a:pt x="11247" y="28206"/>
                </a:cubicBezTo>
                <a:cubicBezTo>
                  <a:pt x="9940" y="28632"/>
                  <a:pt x="8693" y="29270"/>
                  <a:pt x="7629" y="30182"/>
                </a:cubicBezTo>
                <a:cubicBezTo>
                  <a:pt x="6596" y="31094"/>
                  <a:pt x="5745" y="32188"/>
                  <a:pt x="5015" y="33373"/>
                </a:cubicBezTo>
                <a:cubicBezTo>
                  <a:pt x="4256" y="34528"/>
                  <a:pt x="3617" y="35744"/>
                  <a:pt x="2797" y="36869"/>
                </a:cubicBezTo>
                <a:cubicBezTo>
                  <a:pt x="2037" y="38024"/>
                  <a:pt x="1125" y="39088"/>
                  <a:pt x="0" y="39878"/>
                </a:cubicBezTo>
                <a:cubicBezTo>
                  <a:pt x="1125" y="39118"/>
                  <a:pt x="2097" y="38054"/>
                  <a:pt x="2857" y="36899"/>
                </a:cubicBezTo>
                <a:cubicBezTo>
                  <a:pt x="3648" y="35775"/>
                  <a:pt x="4316" y="34559"/>
                  <a:pt x="5076" y="33404"/>
                </a:cubicBezTo>
                <a:cubicBezTo>
                  <a:pt x="5806" y="32279"/>
                  <a:pt x="6687" y="31185"/>
                  <a:pt x="7721" y="30243"/>
                </a:cubicBezTo>
                <a:cubicBezTo>
                  <a:pt x="8785" y="29392"/>
                  <a:pt x="10000" y="28723"/>
                  <a:pt x="11307" y="28328"/>
                </a:cubicBezTo>
                <a:cubicBezTo>
                  <a:pt x="13298" y="27694"/>
                  <a:pt x="15355" y="27516"/>
                  <a:pt x="17405" y="27516"/>
                </a:cubicBezTo>
                <a:cubicBezTo>
                  <a:pt x="18110" y="27516"/>
                  <a:pt x="18814" y="27537"/>
                  <a:pt x="19514" y="27568"/>
                </a:cubicBezTo>
                <a:cubicBezTo>
                  <a:pt x="22250" y="27689"/>
                  <a:pt x="25046" y="27902"/>
                  <a:pt x="27782" y="28145"/>
                </a:cubicBezTo>
                <a:cubicBezTo>
                  <a:pt x="30344" y="28342"/>
                  <a:pt x="32880" y="28513"/>
                  <a:pt x="35438" y="28513"/>
                </a:cubicBezTo>
                <a:cubicBezTo>
                  <a:pt x="35642" y="28513"/>
                  <a:pt x="35845" y="28512"/>
                  <a:pt x="36049" y="28510"/>
                </a:cubicBezTo>
                <a:cubicBezTo>
                  <a:pt x="37417" y="28510"/>
                  <a:pt x="38815" y="28449"/>
                  <a:pt x="40183" y="28328"/>
                </a:cubicBezTo>
                <a:cubicBezTo>
                  <a:pt x="41551" y="28206"/>
                  <a:pt x="42919" y="28024"/>
                  <a:pt x="44287" y="27720"/>
                </a:cubicBezTo>
                <a:cubicBezTo>
                  <a:pt x="46992" y="27142"/>
                  <a:pt x="49606" y="26200"/>
                  <a:pt x="52129" y="24984"/>
                </a:cubicBezTo>
                <a:cubicBezTo>
                  <a:pt x="54621" y="23768"/>
                  <a:pt x="56962" y="22249"/>
                  <a:pt x="59089" y="20455"/>
                </a:cubicBezTo>
                <a:lnTo>
                  <a:pt x="59880" y="19787"/>
                </a:lnTo>
                <a:cubicBezTo>
                  <a:pt x="60153" y="19543"/>
                  <a:pt x="60366" y="19270"/>
                  <a:pt x="60640" y="19057"/>
                </a:cubicBezTo>
                <a:cubicBezTo>
                  <a:pt x="61126" y="18601"/>
                  <a:pt x="61582" y="18054"/>
                  <a:pt x="62068" y="17568"/>
                </a:cubicBezTo>
                <a:cubicBezTo>
                  <a:pt x="62980" y="16534"/>
                  <a:pt x="63892" y="15470"/>
                  <a:pt x="64713" y="14346"/>
                </a:cubicBezTo>
                <a:cubicBezTo>
                  <a:pt x="66324" y="12096"/>
                  <a:pt x="67783" y="9756"/>
                  <a:pt x="69789" y="7841"/>
                </a:cubicBezTo>
                <a:cubicBezTo>
                  <a:pt x="70822" y="6929"/>
                  <a:pt x="71947" y="6139"/>
                  <a:pt x="73254" y="5683"/>
                </a:cubicBezTo>
                <a:cubicBezTo>
                  <a:pt x="74292" y="5303"/>
                  <a:pt x="75436" y="5113"/>
                  <a:pt x="76580" y="5113"/>
                </a:cubicBezTo>
                <a:cubicBezTo>
                  <a:pt x="76809" y="5113"/>
                  <a:pt x="77038" y="5121"/>
                  <a:pt x="77266" y="5136"/>
                </a:cubicBezTo>
                <a:cubicBezTo>
                  <a:pt x="80002" y="5379"/>
                  <a:pt x="82646" y="6504"/>
                  <a:pt x="84926" y="8023"/>
                </a:cubicBezTo>
                <a:cubicBezTo>
                  <a:pt x="87236" y="9513"/>
                  <a:pt x="89181" y="11519"/>
                  <a:pt x="91522" y="13008"/>
                </a:cubicBezTo>
                <a:cubicBezTo>
                  <a:pt x="92707" y="13768"/>
                  <a:pt x="93953" y="14346"/>
                  <a:pt x="95321" y="14650"/>
                </a:cubicBezTo>
                <a:cubicBezTo>
                  <a:pt x="95912" y="14784"/>
                  <a:pt x="96532" y="14859"/>
                  <a:pt x="97150" y="14859"/>
                </a:cubicBezTo>
                <a:cubicBezTo>
                  <a:pt x="97932" y="14859"/>
                  <a:pt x="98712" y="14739"/>
                  <a:pt x="99424" y="14467"/>
                </a:cubicBezTo>
                <a:cubicBezTo>
                  <a:pt x="100732" y="13951"/>
                  <a:pt x="101826" y="13008"/>
                  <a:pt x="102586" y="11823"/>
                </a:cubicBezTo>
                <a:cubicBezTo>
                  <a:pt x="103346" y="10668"/>
                  <a:pt x="103801" y="9270"/>
                  <a:pt x="103923" y="7932"/>
                </a:cubicBezTo>
                <a:cubicBezTo>
                  <a:pt x="104045" y="6564"/>
                  <a:pt x="103832" y="5136"/>
                  <a:pt x="103467" y="3798"/>
                </a:cubicBezTo>
                <a:cubicBezTo>
                  <a:pt x="103072" y="2492"/>
                  <a:pt x="102525" y="1246"/>
                  <a:pt x="101857" y="1"/>
                </a:cubicBezTo>
                <a:close/>
              </a:path>
            </a:pathLst>
          </a:custGeom>
          <a:solidFill>
            <a:srgbClr val="E7E6E6"/>
          </a:solidFill>
          <a:ln cap="flat" cmpd="sng" w="28575">
            <a:solidFill>
              <a:srgbClr val="FFE5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38" name="Google Shape;2238;g1016def6542_3_1170"/>
          <p:cNvSpPr/>
          <p:nvPr/>
        </p:nvSpPr>
        <p:spPr>
          <a:xfrm flipH="1" rot="10800000">
            <a:off x="10668000" y="4773993"/>
            <a:ext cx="4829772" cy="5500943"/>
          </a:xfrm>
          <a:custGeom>
            <a:rect b="b" l="l" r="r" t="t"/>
            <a:pathLst>
              <a:path extrusionOk="0" h="55938" w="49113">
                <a:moveTo>
                  <a:pt x="11164" y="8313"/>
                </a:moveTo>
                <a:cubicBezTo>
                  <a:pt x="11064" y="9240"/>
                  <a:pt x="10965" y="10183"/>
                  <a:pt x="10834" y="11122"/>
                </a:cubicBezTo>
                <a:lnTo>
                  <a:pt x="10834" y="11122"/>
                </a:lnTo>
                <a:cubicBezTo>
                  <a:pt x="10965" y="10248"/>
                  <a:pt x="11069" y="9359"/>
                  <a:pt x="11164" y="8465"/>
                </a:cubicBezTo>
                <a:cubicBezTo>
                  <a:pt x="11164" y="8374"/>
                  <a:pt x="11286" y="8374"/>
                  <a:pt x="11164" y="8313"/>
                </a:cubicBezTo>
                <a:close/>
                <a:moveTo>
                  <a:pt x="10834" y="11122"/>
                </a:moveTo>
                <a:cubicBezTo>
                  <a:pt x="10416" y="13917"/>
                  <a:pt x="9717" y="16575"/>
                  <a:pt x="8112" y="18849"/>
                </a:cubicBezTo>
                <a:lnTo>
                  <a:pt x="8112" y="18849"/>
                </a:lnTo>
                <a:cubicBezTo>
                  <a:pt x="9804" y="16595"/>
                  <a:pt x="10452" y="13870"/>
                  <a:pt x="10834" y="11122"/>
                </a:cubicBezTo>
                <a:close/>
                <a:moveTo>
                  <a:pt x="8112" y="18849"/>
                </a:moveTo>
                <a:lnTo>
                  <a:pt x="8112" y="18849"/>
                </a:lnTo>
                <a:cubicBezTo>
                  <a:pt x="8086" y="18883"/>
                  <a:pt x="8060" y="18918"/>
                  <a:pt x="8033" y="18952"/>
                </a:cubicBezTo>
                <a:cubicBezTo>
                  <a:pt x="5814" y="21900"/>
                  <a:pt x="1954" y="23542"/>
                  <a:pt x="586" y="27189"/>
                </a:cubicBezTo>
                <a:cubicBezTo>
                  <a:pt x="163" y="28315"/>
                  <a:pt x="1" y="29519"/>
                  <a:pt x="86" y="30703"/>
                </a:cubicBezTo>
                <a:lnTo>
                  <a:pt x="86" y="30703"/>
                </a:lnTo>
                <a:cubicBezTo>
                  <a:pt x="9" y="29419"/>
                  <a:pt x="217" y="28108"/>
                  <a:pt x="738" y="26885"/>
                </a:cubicBezTo>
                <a:cubicBezTo>
                  <a:pt x="1924" y="24180"/>
                  <a:pt x="4477" y="22630"/>
                  <a:pt x="6514" y="20684"/>
                </a:cubicBezTo>
                <a:cubicBezTo>
                  <a:pt x="7129" y="20107"/>
                  <a:pt x="7656" y="19494"/>
                  <a:pt x="8112" y="18849"/>
                </a:cubicBezTo>
                <a:close/>
                <a:moveTo>
                  <a:pt x="34117" y="1"/>
                </a:moveTo>
                <a:cubicBezTo>
                  <a:pt x="32651" y="1"/>
                  <a:pt x="31094" y="1240"/>
                  <a:pt x="30040" y="2143"/>
                </a:cubicBezTo>
                <a:cubicBezTo>
                  <a:pt x="27699" y="4240"/>
                  <a:pt x="25906" y="6824"/>
                  <a:pt x="24690" y="9712"/>
                </a:cubicBezTo>
                <a:cubicBezTo>
                  <a:pt x="18885" y="23754"/>
                  <a:pt x="29736" y="38496"/>
                  <a:pt x="24994" y="52691"/>
                </a:cubicBezTo>
                <a:cubicBezTo>
                  <a:pt x="24660" y="53755"/>
                  <a:pt x="24295" y="54758"/>
                  <a:pt x="23292" y="55335"/>
                </a:cubicBezTo>
                <a:cubicBezTo>
                  <a:pt x="22844" y="55565"/>
                  <a:pt x="22365" y="55647"/>
                  <a:pt x="21877" y="55647"/>
                </a:cubicBezTo>
                <a:cubicBezTo>
                  <a:pt x="21075" y="55647"/>
                  <a:pt x="20248" y="55426"/>
                  <a:pt x="19492" y="55275"/>
                </a:cubicBezTo>
                <a:cubicBezTo>
                  <a:pt x="17851" y="54879"/>
                  <a:pt x="16179" y="54424"/>
                  <a:pt x="14568" y="53937"/>
                </a:cubicBezTo>
                <a:cubicBezTo>
                  <a:pt x="13201" y="53512"/>
                  <a:pt x="11650" y="52995"/>
                  <a:pt x="10708" y="51840"/>
                </a:cubicBezTo>
                <a:cubicBezTo>
                  <a:pt x="9340" y="50138"/>
                  <a:pt x="10222" y="47980"/>
                  <a:pt x="11286" y="46338"/>
                </a:cubicBezTo>
                <a:cubicBezTo>
                  <a:pt x="12532" y="44393"/>
                  <a:pt x="14812" y="42235"/>
                  <a:pt x="14204" y="39651"/>
                </a:cubicBezTo>
                <a:cubicBezTo>
                  <a:pt x="13885" y="38202"/>
                  <a:pt x="12627" y="37886"/>
                  <a:pt x="11272" y="37886"/>
                </a:cubicBezTo>
                <a:cubicBezTo>
                  <a:pt x="11206" y="37886"/>
                  <a:pt x="11139" y="37887"/>
                  <a:pt x="11073" y="37888"/>
                </a:cubicBezTo>
                <a:cubicBezTo>
                  <a:pt x="10014" y="37946"/>
                  <a:pt x="8928" y="38165"/>
                  <a:pt x="7866" y="38165"/>
                </a:cubicBezTo>
                <a:cubicBezTo>
                  <a:pt x="7800" y="38165"/>
                  <a:pt x="7734" y="38164"/>
                  <a:pt x="7669" y="38162"/>
                </a:cubicBezTo>
                <a:cubicBezTo>
                  <a:pt x="5845" y="38132"/>
                  <a:pt x="4021" y="37372"/>
                  <a:pt x="2653" y="36156"/>
                </a:cubicBezTo>
                <a:cubicBezTo>
                  <a:pt x="1114" y="34732"/>
                  <a:pt x="232" y="32747"/>
                  <a:pt x="86" y="30703"/>
                </a:cubicBezTo>
                <a:lnTo>
                  <a:pt x="86" y="30703"/>
                </a:lnTo>
                <a:cubicBezTo>
                  <a:pt x="267" y="33758"/>
                  <a:pt x="2058" y="36659"/>
                  <a:pt x="5055" y="37858"/>
                </a:cubicBezTo>
                <a:cubicBezTo>
                  <a:pt x="5954" y="38218"/>
                  <a:pt x="6811" y="38322"/>
                  <a:pt x="7662" y="38322"/>
                </a:cubicBezTo>
                <a:cubicBezTo>
                  <a:pt x="8837" y="38322"/>
                  <a:pt x="10002" y="38123"/>
                  <a:pt x="11255" y="38123"/>
                </a:cubicBezTo>
                <a:cubicBezTo>
                  <a:pt x="11396" y="38123"/>
                  <a:pt x="11538" y="38126"/>
                  <a:pt x="11681" y="38132"/>
                </a:cubicBezTo>
                <a:cubicBezTo>
                  <a:pt x="14204" y="38253"/>
                  <a:pt x="14629" y="40442"/>
                  <a:pt x="13748" y="42508"/>
                </a:cubicBezTo>
                <a:cubicBezTo>
                  <a:pt x="13109" y="44028"/>
                  <a:pt x="11954" y="45244"/>
                  <a:pt x="11042" y="46612"/>
                </a:cubicBezTo>
                <a:cubicBezTo>
                  <a:pt x="9979" y="48284"/>
                  <a:pt x="9249" y="50503"/>
                  <a:pt x="10739" y="52174"/>
                </a:cubicBezTo>
                <a:cubicBezTo>
                  <a:pt x="12350" y="53968"/>
                  <a:pt x="15298" y="54424"/>
                  <a:pt x="17456" y="55001"/>
                </a:cubicBezTo>
                <a:cubicBezTo>
                  <a:pt x="18633" y="55314"/>
                  <a:pt x="20299" y="55938"/>
                  <a:pt x="21769" y="55938"/>
                </a:cubicBezTo>
                <a:cubicBezTo>
                  <a:pt x="22728" y="55938"/>
                  <a:pt x="23604" y="55672"/>
                  <a:pt x="24204" y="54879"/>
                </a:cubicBezTo>
                <a:cubicBezTo>
                  <a:pt x="26058" y="52448"/>
                  <a:pt x="26271" y="48162"/>
                  <a:pt x="26332" y="45244"/>
                </a:cubicBezTo>
                <a:cubicBezTo>
                  <a:pt x="26423" y="37250"/>
                  <a:pt x="23657" y="29621"/>
                  <a:pt x="23170" y="21718"/>
                </a:cubicBezTo>
                <a:cubicBezTo>
                  <a:pt x="22927" y="17888"/>
                  <a:pt x="23231" y="13997"/>
                  <a:pt x="24599" y="10441"/>
                </a:cubicBezTo>
                <a:cubicBezTo>
                  <a:pt x="26028" y="6794"/>
                  <a:pt x="28672" y="2751"/>
                  <a:pt x="32198" y="806"/>
                </a:cubicBezTo>
                <a:cubicBezTo>
                  <a:pt x="32943" y="401"/>
                  <a:pt x="33570" y="226"/>
                  <a:pt x="34100" y="226"/>
                </a:cubicBezTo>
                <a:cubicBezTo>
                  <a:pt x="36599" y="226"/>
                  <a:pt x="36932" y="4120"/>
                  <a:pt x="37183" y="6277"/>
                </a:cubicBezTo>
                <a:cubicBezTo>
                  <a:pt x="37426" y="8496"/>
                  <a:pt x="37608" y="10745"/>
                  <a:pt x="37730" y="12934"/>
                </a:cubicBezTo>
                <a:cubicBezTo>
                  <a:pt x="37973" y="17614"/>
                  <a:pt x="38064" y="22295"/>
                  <a:pt x="38095" y="26946"/>
                </a:cubicBezTo>
                <a:cubicBezTo>
                  <a:pt x="38125" y="31505"/>
                  <a:pt x="38216" y="36065"/>
                  <a:pt x="38338" y="40624"/>
                </a:cubicBezTo>
                <a:cubicBezTo>
                  <a:pt x="38399" y="43147"/>
                  <a:pt x="38520" y="45639"/>
                  <a:pt x="39159" y="48071"/>
                </a:cubicBezTo>
                <a:cubicBezTo>
                  <a:pt x="39706" y="50138"/>
                  <a:pt x="40678" y="52296"/>
                  <a:pt x="42624" y="53360"/>
                </a:cubicBezTo>
                <a:cubicBezTo>
                  <a:pt x="43475" y="53828"/>
                  <a:pt x="44436" y="54072"/>
                  <a:pt x="45383" y="54072"/>
                </a:cubicBezTo>
                <a:cubicBezTo>
                  <a:pt x="46770" y="54072"/>
                  <a:pt x="48128" y="53550"/>
                  <a:pt x="49068" y="52448"/>
                </a:cubicBezTo>
                <a:cubicBezTo>
                  <a:pt x="49112" y="52425"/>
                  <a:pt x="49075" y="52354"/>
                  <a:pt x="49040" y="52354"/>
                </a:cubicBezTo>
                <a:cubicBezTo>
                  <a:pt x="49027" y="52354"/>
                  <a:pt x="49015" y="52363"/>
                  <a:pt x="49007" y="52387"/>
                </a:cubicBezTo>
                <a:cubicBezTo>
                  <a:pt x="48062" y="53475"/>
                  <a:pt x="46821" y="53947"/>
                  <a:pt x="45556" y="53947"/>
                </a:cubicBezTo>
                <a:cubicBezTo>
                  <a:pt x="43605" y="53947"/>
                  <a:pt x="41596" y="52825"/>
                  <a:pt x="40526" y="51110"/>
                </a:cubicBezTo>
                <a:cubicBezTo>
                  <a:pt x="39250" y="48983"/>
                  <a:pt x="38855" y="46369"/>
                  <a:pt x="38642" y="43937"/>
                </a:cubicBezTo>
                <a:cubicBezTo>
                  <a:pt x="38034" y="36946"/>
                  <a:pt x="38277" y="29894"/>
                  <a:pt x="38125" y="22843"/>
                </a:cubicBezTo>
                <a:cubicBezTo>
                  <a:pt x="38064" y="18526"/>
                  <a:pt x="37943" y="14241"/>
                  <a:pt x="37608" y="9894"/>
                </a:cubicBezTo>
                <a:cubicBezTo>
                  <a:pt x="37456" y="7918"/>
                  <a:pt x="37274" y="5943"/>
                  <a:pt x="37000" y="3967"/>
                </a:cubicBezTo>
                <a:cubicBezTo>
                  <a:pt x="36848" y="2873"/>
                  <a:pt x="36666" y="1566"/>
                  <a:pt x="35845" y="745"/>
                </a:cubicBezTo>
                <a:cubicBezTo>
                  <a:pt x="35312" y="212"/>
                  <a:pt x="34722" y="1"/>
                  <a:pt x="34117" y="1"/>
                </a:cubicBezTo>
                <a:close/>
              </a:path>
            </a:pathLst>
          </a:custGeom>
          <a:solidFill>
            <a:srgbClr val="E7E6E6"/>
          </a:solidFill>
          <a:ln cap="flat" cmpd="sng" w="28575">
            <a:solidFill>
              <a:srgbClr val="FFF8E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39" name="Google Shape;2239;g1016def6542_3_1170"/>
          <p:cNvSpPr txBox="1"/>
          <p:nvPr>
            <p:ph type="title"/>
          </p:nvPr>
        </p:nvSpPr>
        <p:spPr>
          <a:xfrm>
            <a:off x="831850" y="196850"/>
            <a:ext cx="10521900" cy="74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None/>
              <a:defRPr b="1" sz="3000">
                <a:solidFill>
                  <a:srgbClr val="434343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None/>
              <a:defRPr sz="3000">
                <a:solidFill>
                  <a:srgbClr val="434343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None/>
              <a:defRPr sz="3000">
                <a:solidFill>
                  <a:srgbClr val="434343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None/>
              <a:defRPr sz="3000">
                <a:solidFill>
                  <a:srgbClr val="434343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None/>
              <a:defRPr sz="3000">
                <a:solidFill>
                  <a:srgbClr val="434343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None/>
              <a:defRPr sz="3000">
                <a:solidFill>
                  <a:srgbClr val="434343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None/>
              <a:defRPr sz="3000">
                <a:solidFill>
                  <a:srgbClr val="434343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None/>
              <a:defRPr sz="3000">
                <a:solidFill>
                  <a:srgbClr val="434343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None/>
              <a:defRPr sz="3000">
                <a:solidFill>
                  <a:srgbClr val="434343"/>
                </a:solidFill>
              </a:defRPr>
            </a:lvl9pPr>
          </a:lstStyle>
          <a:p/>
        </p:txBody>
      </p:sp>
      <p:sp>
        <p:nvSpPr>
          <p:cNvPr id="2240" name="Google Shape;2240;g1016def6542_3_1170"/>
          <p:cNvSpPr txBox="1"/>
          <p:nvPr>
            <p:ph idx="1" type="body"/>
          </p:nvPr>
        </p:nvSpPr>
        <p:spPr>
          <a:xfrm>
            <a:off x="412750" y="946250"/>
            <a:ext cx="11144400" cy="524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302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600"/>
              <a:buChar char="•"/>
              <a:defRPr sz="2600">
                <a:solidFill>
                  <a:srgbClr val="434343"/>
                </a:solidFill>
              </a:defRPr>
            </a:lvl1pPr>
            <a:lvl2pPr indent="-3302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600"/>
              <a:buChar char="•"/>
              <a:defRPr sz="2200">
                <a:solidFill>
                  <a:srgbClr val="434343"/>
                </a:solidFill>
              </a:defRPr>
            </a:lvl2pPr>
            <a:lvl3pPr indent="-3302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600"/>
              <a:buChar char="•"/>
              <a:defRPr sz="1800">
                <a:solidFill>
                  <a:srgbClr val="434343"/>
                </a:solidFill>
              </a:defRPr>
            </a:lvl3pPr>
            <a:lvl4pPr indent="-3302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600"/>
              <a:buChar char="•"/>
              <a:defRPr sz="1600">
                <a:solidFill>
                  <a:srgbClr val="434343"/>
                </a:solidFill>
              </a:defRPr>
            </a:lvl4pPr>
            <a:lvl5pPr indent="-3302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600"/>
              <a:buChar char="•"/>
              <a:defRPr sz="1600">
                <a:solidFill>
                  <a:srgbClr val="434343"/>
                </a:solidFill>
              </a:defRPr>
            </a:lvl5pPr>
            <a:lvl6pPr indent="-3302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600"/>
              <a:buChar char="•"/>
              <a:defRPr sz="1600">
                <a:solidFill>
                  <a:srgbClr val="434343"/>
                </a:solidFill>
              </a:defRPr>
            </a:lvl6pPr>
            <a:lvl7pPr indent="-3302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600"/>
              <a:buChar char="•"/>
              <a:defRPr sz="1600">
                <a:solidFill>
                  <a:srgbClr val="434343"/>
                </a:solidFill>
              </a:defRPr>
            </a:lvl7pPr>
            <a:lvl8pPr indent="-3302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600"/>
              <a:buChar char="•"/>
              <a:defRPr sz="1600">
                <a:solidFill>
                  <a:srgbClr val="434343"/>
                </a:solidFill>
              </a:defRPr>
            </a:lvl8pPr>
            <a:lvl9pPr indent="-3302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600"/>
              <a:buChar char="•"/>
              <a:defRPr sz="1600">
                <a:solidFill>
                  <a:srgbClr val="434343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bjectives/Home messages" type="obj">
  <p:cSld name="OBJECT">
    <p:spTree>
      <p:nvGrpSpPr>
        <p:cNvPr id="2241" name="Shape 2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42" name="Google Shape;2242;g1016def6542_3_1175"/>
          <p:cNvGrpSpPr/>
          <p:nvPr/>
        </p:nvGrpSpPr>
        <p:grpSpPr>
          <a:xfrm rot="10800000">
            <a:off x="410" y="5584301"/>
            <a:ext cx="12215394" cy="1389931"/>
            <a:chOff x="-812304" y="3384962"/>
            <a:chExt cx="12982670" cy="3501967"/>
          </a:xfrm>
        </p:grpSpPr>
        <p:sp>
          <p:nvSpPr>
            <p:cNvPr id="2243" name="Google Shape;2243;g1016def6542_3_1175"/>
            <p:cNvSpPr/>
            <p:nvPr/>
          </p:nvSpPr>
          <p:spPr>
            <a:xfrm flipH="1" rot="10800000">
              <a:off x="-812304" y="3384962"/>
              <a:ext cx="12982670" cy="3501967"/>
            </a:xfrm>
            <a:custGeom>
              <a:rect b="b" l="l" r="r" t="t"/>
              <a:pathLst>
                <a:path extrusionOk="0" h="24485" w="72152">
                  <a:moveTo>
                    <a:pt x="72152" y="22716"/>
                  </a:moveTo>
                  <a:lnTo>
                    <a:pt x="0" y="22716"/>
                  </a:lnTo>
                  <a:lnTo>
                    <a:pt x="0" y="0"/>
                  </a:lnTo>
                  <a:cubicBezTo>
                    <a:pt x="2202" y="601"/>
                    <a:pt x="4504" y="1468"/>
                    <a:pt x="6705" y="2669"/>
                  </a:cubicBezTo>
                  <a:cubicBezTo>
                    <a:pt x="9641" y="4203"/>
                    <a:pt x="12443" y="6338"/>
                    <a:pt x="15011" y="9240"/>
                  </a:cubicBezTo>
                  <a:cubicBezTo>
                    <a:pt x="28554" y="24484"/>
                    <a:pt x="59843" y="11342"/>
                    <a:pt x="67749" y="19047"/>
                  </a:cubicBezTo>
                  <a:cubicBezTo>
                    <a:pt x="68216" y="19447"/>
                    <a:pt x="69984" y="20882"/>
                    <a:pt x="72152" y="22716"/>
                  </a:cubicBez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44" name="Google Shape;2244;g1016def6542_3_1175"/>
            <p:cNvSpPr/>
            <p:nvPr/>
          </p:nvSpPr>
          <p:spPr>
            <a:xfrm flipH="1" rot="10800000">
              <a:off x="-812304" y="3457450"/>
              <a:ext cx="12170419" cy="2487554"/>
            </a:xfrm>
            <a:custGeom>
              <a:rect b="b" l="l" r="r" t="t"/>
              <a:pathLst>
                <a:path extrusionOk="0" h="24485" w="72152">
                  <a:moveTo>
                    <a:pt x="72152" y="22716"/>
                  </a:moveTo>
                  <a:lnTo>
                    <a:pt x="0" y="22716"/>
                  </a:lnTo>
                  <a:lnTo>
                    <a:pt x="0" y="0"/>
                  </a:lnTo>
                  <a:cubicBezTo>
                    <a:pt x="2202" y="601"/>
                    <a:pt x="4504" y="1468"/>
                    <a:pt x="6705" y="2669"/>
                  </a:cubicBezTo>
                  <a:cubicBezTo>
                    <a:pt x="9641" y="4203"/>
                    <a:pt x="12443" y="6338"/>
                    <a:pt x="15011" y="9240"/>
                  </a:cubicBezTo>
                  <a:cubicBezTo>
                    <a:pt x="28554" y="24484"/>
                    <a:pt x="59843" y="11342"/>
                    <a:pt x="67749" y="19047"/>
                  </a:cubicBezTo>
                  <a:cubicBezTo>
                    <a:pt x="68216" y="19447"/>
                    <a:pt x="69984" y="20882"/>
                    <a:pt x="72152" y="22716"/>
                  </a:cubicBezTo>
                  <a:close/>
                </a:path>
              </a:pathLst>
            </a:custGeom>
            <a:solidFill>
              <a:srgbClr val="FFF8E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redits" type="blank">
  <p:cSld name="BLANK">
    <p:spTree>
      <p:nvGrpSpPr>
        <p:cNvPr id="2245" name="Shape 2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46" name="Google Shape;2246;g1016def6542_3_1179"/>
          <p:cNvGrpSpPr/>
          <p:nvPr/>
        </p:nvGrpSpPr>
        <p:grpSpPr>
          <a:xfrm rot="-2700000">
            <a:off x="10700137" y="-789601"/>
            <a:ext cx="1785634" cy="2719698"/>
            <a:chOff x="11279852" y="-731358"/>
            <a:chExt cx="1357379" cy="2067423"/>
          </a:xfrm>
        </p:grpSpPr>
        <p:sp>
          <p:nvSpPr>
            <p:cNvPr id="2247" name="Google Shape;2247;g1016def6542_3_1179"/>
            <p:cNvSpPr/>
            <p:nvPr/>
          </p:nvSpPr>
          <p:spPr>
            <a:xfrm>
              <a:off x="11279852" y="-696167"/>
              <a:ext cx="1291825" cy="1970000"/>
            </a:xfrm>
            <a:custGeom>
              <a:rect b="b" l="l" r="r" t="t"/>
              <a:pathLst>
                <a:path extrusionOk="0" h="78800" w="51673">
                  <a:moveTo>
                    <a:pt x="42850" y="1"/>
                  </a:moveTo>
                  <a:cubicBezTo>
                    <a:pt x="42070" y="1"/>
                    <a:pt x="41195" y="61"/>
                    <a:pt x="40214" y="187"/>
                  </a:cubicBezTo>
                  <a:cubicBezTo>
                    <a:pt x="34287" y="947"/>
                    <a:pt x="27751" y="2618"/>
                    <a:pt x="21794" y="5324"/>
                  </a:cubicBezTo>
                  <a:cubicBezTo>
                    <a:pt x="13374" y="9153"/>
                    <a:pt x="5988" y="15050"/>
                    <a:pt x="2645" y="23409"/>
                  </a:cubicBezTo>
                  <a:cubicBezTo>
                    <a:pt x="760" y="28151"/>
                    <a:pt x="243" y="33318"/>
                    <a:pt x="91" y="38424"/>
                  </a:cubicBezTo>
                  <a:cubicBezTo>
                    <a:pt x="0" y="42345"/>
                    <a:pt x="91" y="46449"/>
                    <a:pt x="1520" y="50157"/>
                  </a:cubicBezTo>
                  <a:cubicBezTo>
                    <a:pt x="2584" y="52893"/>
                    <a:pt x="4286" y="55324"/>
                    <a:pt x="5988" y="57665"/>
                  </a:cubicBezTo>
                  <a:cubicBezTo>
                    <a:pt x="11034" y="64747"/>
                    <a:pt x="16444" y="72103"/>
                    <a:pt x="24226" y="75993"/>
                  </a:cubicBezTo>
                  <a:cubicBezTo>
                    <a:pt x="27721" y="77726"/>
                    <a:pt x="31612" y="78699"/>
                    <a:pt x="35502" y="78790"/>
                  </a:cubicBezTo>
                  <a:cubicBezTo>
                    <a:pt x="35707" y="78796"/>
                    <a:pt x="35912" y="78799"/>
                    <a:pt x="36118" y="78799"/>
                  </a:cubicBezTo>
                  <a:cubicBezTo>
                    <a:pt x="37903" y="78799"/>
                    <a:pt x="39730" y="78547"/>
                    <a:pt x="41338" y="77756"/>
                  </a:cubicBezTo>
                  <a:cubicBezTo>
                    <a:pt x="43557" y="76662"/>
                    <a:pt x="45199" y="74595"/>
                    <a:pt x="46445" y="72407"/>
                  </a:cubicBezTo>
                  <a:cubicBezTo>
                    <a:pt x="51673" y="63288"/>
                    <a:pt x="51278" y="52163"/>
                    <a:pt x="50791" y="41677"/>
                  </a:cubicBezTo>
                  <a:cubicBezTo>
                    <a:pt x="50335" y="32011"/>
                    <a:pt x="49880" y="22375"/>
                    <a:pt x="49424" y="12770"/>
                  </a:cubicBezTo>
                  <a:cubicBezTo>
                    <a:pt x="49066" y="5637"/>
                    <a:pt x="50380" y="1"/>
                    <a:pt x="42850" y="1"/>
                  </a:cubicBez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48" name="Google Shape;2248;g1016def6542_3_1179"/>
            <p:cNvSpPr/>
            <p:nvPr/>
          </p:nvSpPr>
          <p:spPr>
            <a:xfrm flipH="1" rot="5262012">
              <a:off x="11022020" y="-260775"/>
              <a:ext cx="2023859" cy="1126258"/>
            </a:xfrm>
            <a:custGeom>
              <a:rect b="b" l="l" r="r" t="t"/>
              <a:pathLst>
                <a:path extrusionOk="0" h="32282" w="58010">
                  <a:moveTo>
                    <a:pt x="42927" y="0"/>
                  </a:moveTo>
                  <a:cubicBezTo>
                    <a:pt x="25922" y="0"/>
                    <a:pt x="791" y="1597"/>
                    <a:pt x="791" y="1597"/>
                  </a:cubicBezTo>
                  <a:lnTo>
                    <a:pt x="0" y="2084"/>
                  </a:lnTo>
                  <a:cubicBezTo>
                    <a:pt x="8845" y="33057"/>
                    <a:pt x="33427" y="32281"/>
                    <a:pt x="33427" y="32281"/>
                  </a:cubicBezTo>
                  <a:cubicBezTo>
                    <a:pt x="59476" y="28633"/>
                    <a:pt x="57995" y="1324"/>
                    <a:pt x="57995" y="1324"/>
                  </a:cubicBezTo>
                  <a:cubicBezTo>
                    <a:pt x="56846" y="338"/>
                    <a:pt x="50746" y="0"/>
                    <a:pt x="429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249" name="Google Shape;2249;g1016def6542_3_1179"/>
          <p:cNvSpPr/>
          <p:nvPr/>
        </p:nvSpPr>
        <p:spPr>
          <a:xfrm flipH="1">
            <a:off x="6072492" y="5810250"/>
            <a:ext cx="6128383" cy="1047897"/>
          </a:xfrm>
          <a:custGeom>
            <a:rect b="b" l="l" r="r" t="t"/>
            <a:pathLst>
              <a:path extrusionOk="0" h="26245" w="131461">
                <a:moveTo>
                  <a:pt x="29894" y="1"/>
                </a:moveTo>
                <a:cubicBezTo>
                  <a:pt x="23990" y="1"/>
                  <a:pt x="16667" y="1680"/>
                  <a:pt x="6705" y="6197"/>
                </a:cubicBezTo>
                <a:cubicBezTo>
                  <a:pt x="4604" y="7164"/>
                  <a:pt x="2369" y="8232"/>
                  <a:pt x="0" y="9432"/>
                </a:cubicBezTo>
                <a:lnTo>
                  <a:pt x="0" y="26244"/>
                </a:lnTo>
                <a:lnTo>
                  <a:pt x="131461" y="26244"/>
                </a:lnTo>
                <a:cubicBezTo>
                  <a:pt x="131402" y="26244"/>
                  <a:pt x="119754" y="10593"/>
                  <a:pt x="101802" y="10593"/>
                </a:cubicBezTo>
                <a:cubicBezTo>
                  <a:pt x="99368" y="10593"/>
                  <a:pt x="96819" y="10881"/>
                  <a:pt x="94168" y="11534"/>
                </a:cubicBezTo>
                <a:cubicBezTo>
                  <a:pt x="86657" y="13363"/>
                  <a:pt x="80444" y="14107"/>
                  <a:pt x="75169" y="14107"/>
                </a:cubicBezTo>
                <a:cubicBezTo>
                  <a:pt x="52195" y="14107"/>
                  <a:pt x="47005" y="1"/>
                  <a:pt x="29894" y="1"/>
                </a:cubicBezTo>
                <a:close/>
              </a:path>
            </a:pathLst>
          </a:custGeom>
          <a:solidFill>
            <a:srgbClr val="FFE5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50" name="Google Shape;2250;g1016def6542_3_1179"/>
          <p:cNvSpPr/>
          <p:nvPr/>
        </p:nvSpPr>
        <p:spPr>
          <a:xfrm flipH="1">
            <a:off x="9481071" y="5225364"/>
            <a:ext cx="2719805" cy="1632825"/>
          </a:xfrm>
          <a:custGeom>
            <a:rect b="b" l="l" r="r" t="t"/>
            <a:pathLst>
              <a:path extrusionOk="0" h="35026" w="58343">
                <a:moveTo>
                  <a:pt x="0" y="0"/>
                </a:moveTo>
                <a:lnTo>
                  <a:pt x="0" y="35025"/>
                </a:lnTo>
                <a:lnTo>
                  <a:pt x="58342" y="35025"/>
                </a:lnTo>
                <a:cubicBezTo>
                  <a:pt x="55140" y="30856"/>
                  <a:pt x="49469" y="26853"/>
                  <a:pt x="39195" y="25218"/>
                </a:cubicBezTo>
                <a:cubicBezTo>
                  <a:pt x="14411" y="21349"/>
                  <a:pt x="9841" y="8340"/>
                  <a:pt x="3003" y="1835"/>
                </a:cubicBezTo>
                <a:cubicBezTo>
                  <a:pt x="2202" y="1101"/>
                  <a:pt x="1168" y="467"/>
                  <a:pt x="0" y="0"/>
                </a:cubicBezTo>
                <a:close/>
              </a:path>
            </a:pathLst>
          </a:custGeom>
          <a:solidFill>
            <a:srgbClr val="FFF8E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251" name="Google Shape;2251;g1016def6542_3_1179"/>
          <p:cNvGrpSpPr/>
          <p:nvPr/>
        </p:nvGrpSpPr>
        <p:grpSpPr>
          <a:xfrm>
            <a:off x="1870" y="-2741"/>
            <a:ext cx="5055563" cy="1346986"/>
            <a:chOff x="-76201" y="-76215"/>
            <a:chExt cx="4366148" cy="1163301"/>
          </a:xfrm>
        </p:grpSpPr>
        <p:sp>
          <p:nvSpPr>
            <p:cNvPr id="2252" name="Google Shape;2252;g1016def6542_3_1179"/>
            <p:cNvSpPr/>
            <p:nvPr/>
          </p:nvSpPr>
          <p:spPr>
            <a:xfrm flipH="1" rot="10800000">
              <a:off x="-76201" y="-76215"/>
              <a:ext cx="4366148" cy="871662"/>
            </a:xfrm>
            <a:custGeom>
              <a:rect b="b" l="l" r="r" t="t"/>
              <a:pathLst>
                <a:path extrusionOk="0" h="26245" w="131461">
                  <a:moveTo>
                    <a:pt x="29894" y="1"/>
                  </a:moveTo>
                  <a:cubicBezTo>
                    <a:pt x="23990" y="1"/>
                    <a:pt x="16667" y="1680"/>
                    <a:pt x="6705" y="6197"/>
                  </a:cubicBezTo>
                  <a:cubicBezTo>
                    <a:pt x="4604" y="7164"/>
                    <a:pt x="2369" y="8232"/>
                    <a:pt x="0" y="9432"/>
                  </a:cubicBezTo>
                  <a:lnTo>
                    <a:pt x="0" y="26244"/>
                  </a:lnTo>
                  <a:lnTo>
                    <a:pt x="131461" y="26244"/>
                  </a:lnTo>
                  <a:cubicBezTo>
                    <a:pt x="131402" y="26244"/>
                    <a:pt x="119754" y="10593"/>
                    <a:pt x="101802" y="10593"/>
                  </a:cubicBezTo>
                  <a:cubicBezTo>
                    <a:pt x="99368" y="10593"/>
                    <a:pt x="96819" y="10881"/>
                    <a:pt x="94168" y="11534"/>
                  </a:cubicBezTo>
                  <a:cubicBezTo>
                    <a:pt x="86657" y="13363"/>
                    <a:pt x="80444" y="14107"/>
                    <a:pt x="75169" y="14107"/>
                  </a:cubicBezTo>
                  <a:cubicBezTo>
                    <a:pt x="52195" y="14107"/>
                    <a:pt x="47005" y="1"/>
                    <a:pt x="29894" y="1"/>
                  </a:cubicBez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53" name="Google Shape;2253;g1016def6542_3_1179"/>
            <p:cNvSpPr/>
            <p:nvPr/>
          </p:nvSpPr>
          <p:spPr>
            <a:xfrm flipH="1" rot="10800000">
              <a:off x="-76201" y="-76215"/>
              <a:ext cx="1937717" cy="1163301"/>
            </a:xfrm>
            <a:custGeom>
              <a:rect b="b" l="l" r="r" t="t"/>
              <a:pathLst>
                <a:path extrusionOk="0" h="35026" w="58343">
                  <a:moveTo>
                    <a:pt x="0" y="0"/>
                  </a:moveTo>
                  <a:lnTo>
                    <a:pt x="0" y="35025"/>
                  </a:lnTo>
                  <a:lnTo>
                    <a:pt x="58342" y="35025"/>
                  </a:lnTo>
                  <a:cubicBezTo>
                    <a:pt x="55140" y="30856"/>
                    <a:pt x="49469" y="26853"/>
                    <a:pt x="39195" y="25218"/>
                  </a:cubicBezTo>
                  <a:cubicBezTo>
                    <a:pt x="14411" y="21349"/>
                    <a:pt x="9841" y="8340"/>
                    <a:pt x="3003" y="1835"/>
                  </a:cubicBezTo>
                  <a:cubicBezTo>
                    <a:pt x="2202" y="1101"/>
                    <a:pt x="1168" y="467"/>
                    <a:pt x="0" y="0"/>
                  </a:cubicBezTo>
                  <a:close/>
                </a:path>
              </a:pathLst>
            </a:custGeom>
            <a:solidFill>
              <a:srgbClr val="FFF8E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. Resting membrane potential">
  <p:cSld name="TITLE_2">
    <p:spTree>
      <p:nvGrpSpPr>
        <p:cNvPr id="2254" name="Shape 2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5" name="Google Shape;2255;g1016def6542_3_1188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2256" name="Google Shape;2256;g1016def6542_3_1188"/>
          <p:cNvGrpSpPr/>
          <p:nvPr/>
        </p:nvGrpSpPr>
        <p:grpSpPr>
          <a:xfrm>
            <a:off x="1671560" y="-2"/>
            <a:ext cx="3905464" cy="4458503"/>
            <a:chOff x="230569" y="-1163119"/>
            <a:chExt cx="5851760" cy="6680407"/>
          </a:xfrm>
        </p:grpSpPr>
        <p:sp>
          <p:nvSpPr>
            <p:cNvPr id="2257" name="Google Shape;2257;g1016def6542_3_1188"/>
            <p:cNvSpPr/>
            <p:nvPr/>
          </p:nvSpPr>
          <p:spPr>
            <a:xfrm>
              <a:off x="334358" y="-1163119"/>
              <a:ext cx="5696700" cy="4881711"/>
            </a:xfrm>
            <a:custGeom>
              <a:rect b="b" l="l" r="r" t="t"/>
              <a:pathLst>
                <a:path extrusionOk="0" h="391" w="487">
                  <a:moveTo>
                    <a:pt x="57" y="389"/>
                  </a:moveTo>
                  <a:cubicBezTo>
                    <a:pt x="55" y="388"/>
                    <a:pt x="53" y="386"/>
                    <a:pt x="51" y="385"/>
                  </a:cubicBezTo>
                  <a:cubicBezTo>
                    <a:pt x="22" y="355"/>
                    <a:pt x="28" y="321"/>
                    <a:pt x="67" y="286"/>
                  </a:cubicBezTo>
                  <a:cubicBezTo>
                    <a:pt x="104" y="253"/>
                    <a:pt x="174" y="209"/>
                    <a:pt x="222" y="144"/>
                  </a:cubicBezTo>
                  <a:cubicBezTo>
                    <a:pt x="275" y="74"/>
                    <a:pt x="316" y="93"/>
                    <a:pt x="310" y="136"/>
                  </a:cubicBezTo>
                  <a:cubicBezTo>
                    <a:pt x="299" y="209"/>
                    <a:pt x="357" y="234"/>
                    <a:pt x="416" y="272"/>
                  </a:cubicBezTo>
                  <a:cubicBezTo>
                    <a:pt x="470" y="307"/>
                    <a:pt x="472" y="363"/>
                    <a:pt x="463" y="384"/>
                  </a:cubicBezTo>
                  <a:cubicBezTo>
                    <a:pt x="487" y="349"/>
                    <a:pt x="470" y="295"/>
                    <a:pt x="417" y="242"/>
                  </a:cubicBezTo>
                  <a:cubicBezTo>
                    <a:pt x="335" y="161"/>
                    <a:pt x="330" y="76"/>
                    <a:pt x="421" y="0"/>
                  </a:cubicBezTo>
                  <a:cubicBezTo>
                    <a:pt x="328" y="0"/>
                    <a:pt x="328" y="0"/>
                    <a:pt x="328" y="0"/>
                  </a:cubicBezTo>
                  <a:cubicBezTo>
                    <a:pt x="261" y="50"/>
                    <a:pt x="223" y="106"/>
                    <a:pt x="155" y="155"/>
                  </a:cubicBezTo>
                  <a:cubicBezTo>
                    <a:pt x="120" y="179"/>
                    <a:pt x="90" y="201"/>
                    <a:pt x="70" y="216"/>
                  </a:cubicBezTo>
                  <a:cubicBezTo>
                    <a:pt x="9" y="261"/>
                    <a:pt x="0" y="309"/>
                    <a:pt x="24" y="359"/>
                  </a:cubicBezTo>
                  <a:cubicBezTo>
                    <a:pt x="30" y="372"/>
                    <a:pt x="41" y="382"/>
                    <a:pt x="57" y="391"/>
                  </a:cubicBezTo>
                  <a:cubicBezTo>
                    <a:pt x="58" y="391"/>
                    <a:pt x="59" y="391"/>
                    <a:pt x="60" y="391"/>
                  </a:cubicBezTo>
                  <a:cubicBezTo>
                    <a:pt x="59" y="391"/>
                    <a:pt x="58" y="390"/>
                    <a:pt x="57" y="389"/>
                  </a:cubicBezTo>
                  <a:close/>
                </a:path>
              </a:pathLst>
            </a:custGeom>
            <a:solidFill>
              <a:srgbClr val="BBD6E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258" name="Google Shape;2258;g1016def6542_3_1188"/>
            <p:cNvGrpSpPr/>
            <p:nvPr/>
          </p:nvGrpSpPr>
          <p:grpSpPr>
            <a:xfrm flipH="1">
              <a:off x="230569" y="157542"/>
              <a:ext cx="5851760" cy="3976106"/>
              <a:chOff x="3247" y="1493"/>
              <a:chExt cx="1962" cy="1601"/>
            </a:xfrm>
          </p:grpSpPr>
          <p:sp>
            <p:nvSpPr>
              <p:cNvPr id="2259" name="Google Shape;2259;g1016def6542_3_1188"/>
              <p:cNvSpPr/>
              <p:nvPr/>
            </p:nvSpPr>
            <p:spPr>
              <a:xfrm>
                <a:off x="3247" y="1493"/>
                <a:ext cx="1962" cy="1601"/>
              </a:xfrm>
              <a:custGeom>
                <a:rect b="b" l="l" r="r" t="t"/>
                <a:pathLst>
                  <a:path extrusionOk="0" h="600" w="784">
                    <a:moveTo>
                      <a:pt x="53" y="348"/>
                    </a:moveTo>
                    <a:cubicBezTo>
                      <a:pt x="0" y="469"/>
                      <a:pt x="14" y="600"/>
                      <a:pt x="247" y="600"/>
                    </a:cubicBezTo>
                    <a:cubicBezTo>
                      <a:pt x="479" y="600"/>
                      <a:pt x="542" y="600"/>
                      <a:pt x="648" y="576"/>
                    </a:cubicBezTo>
                    <a:cubicBezTo>
                      <a:pt x="755" y="552"/>
                      <a:pt x="784" y="489"/>
                      <a:pt x="755" y="358"/>
                    </a:cubicBezTo>
                    <a:cubicBezTo>
                      <a:pt x="726" y="227"/>
                      <a:pt x="440" y="131"/>
                      <a:pt x="416" y="0"/>
                    </a:cubicBezTo>
                    <a:cubicBezTo>
                      <a:pt x="396" y="2"/>
                      <a:pt x="396" y="2"/>
                      <a:pt x="396" y="2"/>
                    </a:cubicBezTo>
                    <a:cubicBezTo>
                      <a:pt x="410" y="75"/>
                      <a:pt x="493" y="138"/>
                      <a:pt x="574" y="197"/>
                    </a:cubicBezTo>
                    <a:cubicBezTo>
                      <a:pt x="647" y="250"/>
                      <a:pt x="722" y="305"/>
                      <a:pt x="735" y="362"/>
                    </a:cubicBezTo>
                    <a:cubicBezTo>
                      <a:pt x="762" y="484"/>
                      <a:pt x="738" y="535"/>
                      <a:pt x="644" y="556"/>
                    </a:cubicBezTo>
                    <a:cubicBezTo>
                      <a:pt x="540" y="580"/>
                      <a:pt x="477" y="580"/>
                      <a:pt x="247" y="580"/>
                    </a:cubicBezTo>
                    <a:cubicBezTo>
                      <a:pt x="153" y="580"/>
                      <a:pt x="92" y="559"/>
                      <a:pt x="64" y="516"/>
                    </a:cubicBezTo>
                    <a:cubicBezTo>
                      <a:pt x="31" y="466"/>
                      <a:pt x="55" y="395"/>
                      <a:pt x="71" y="356"/>
                    </a:cubicBezTo>
                    <a:cubicBezTo>
                      <a:pt x="88" y="318"/>
                      <a:pt x="113" y="297"/>
                      <a:pt x="138" y="275"/>
                    </a:cubicBezTo>
                    <a:cubicBezTo>
                      <a:pt x="189" y="232"/>
                      <a:pt x="243" y="185"/>
                      <a:pt x="243" y="13"/>
                    </a:cubicBezTo>
                    <a:cubicBezTo>
                      <a:pt x="222" y="15"/>
                      <a:pt x="222" y="15"/>
                      <a:pt x="222" y="15"/>
                    </a:cubicBezTo>
                    <a:cubicBezTo>
                      <a:pt x="222" y="266"/>
                      <a:pt x="106" y="227"/>
                      <a:pt x="53" y="348"/>
                    </a:cubicBezTo>
                    <a:close/>
                  </a:path>
                </a:pathLst>
              </a:custGeom>
              <a:solidFill>
                <a:srgbClr val="BBD6EE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60" name="Google Shape;2260;g1016def6542_3_1188"/>
              <p:cNvSpPr/>
              <p:nvPr/>
            </p:nvSpPr>
            <p:spPr>
              <a:xfrm>
                <a:off x="3247" y="1493"/>
                <a:ext cx="1962" cy="1601"/>
              </a:xfrm>
              <a:custGeom>
                <a:rect b="b" l="l" r="r" t="t"/>
                <a:pathLst>
                  <a:path extrusionOk="0" h="600" w="784">
                    <a:moveTo>
                      <a:pt x="53" y="348"/>
                    </a:moveTo>
                    <a:cubicBezTo>
                      <a:pt x="0" y="469"/>
                      <a:pt x="14" y="600"/>
                      <a:pt x="247" y="600"/>
                    </a:cubicBezTo>
                    <a:cubicBezTo>
                      <a:pt x="479" y="600"/>
                      <a:pt x="542" y="600"/>
                      <a:pt x="648" y="576"/>
                    </a:cubicBezTo>
                    <a:cubicBezTo>
                      <a:pt x="755" y="552"/>
                      <a:pt x="784" y="489"/>
                      <a:pt x="755" y="358"/>
                    </a:cubicBezTo>
                    <a:cubicBezTo>
                      <a:pt x="726" y="227"/>
                      <a:pt x="440" y="131"/>
                      <a:pt x="416" y="0"/>
                    </a:cubicBezTo>
                    <a:cubicBezTo>
                      <a:pt x="396" y="2"/>
                      <a:pt x="396" y="2"/>
                      <a:pt x="396" y="2"/>
                    </a:cubicBezTo>
                    <a:cubicBezTo>
                      <a:pt x="410" y="75"/>
                      <a:pt x="493" y="138"/>
                      <a:pt x="574" y="197"/>
                    </a:cubicBezTo>
                    <a:cubicBezTo>
                      <a:pt x="647" y="250"/>
                      <a:pt x="722" y="305"/>
                      <a:pt x="735" y="362"/>
                    </a:cubicBezTo>
                    <a:cubicBezTo>
                      <a:pt x="762" y="484"/>
                      <a:pt x="738" y="535"/>
                      <a:pt x="644" y="556"/>
                    </a:cubicBezTo>
                    <a:cubicBezTo>
                      <a:pt x="540" y="580"/>
                      <a:pt x="477" y="580"/>
                      <a:pt x="247" y="580"/>
                    </a:cubicBezTo>
                    <a:cubicBezTo>
                      <a:pt x="153" y="580"/>
                      <a:pt x="92" y="559"/>
                      <a:pt x="64" y="516"/>
                    </a:cubicBezTo>
                    <a:cubicBezTo>
                      <a:pt x="31" y="466"/>
                      <a:pt x="55" y="395"/>
                      <a:pt x="71" y="356"/>
                    </a:cubicBezTo>
                    <a:cubicBezTo>
                      <a:pt x="88" y="318"/>
                      <a:pt x="113" y="297"/>
                      <a:pt x="138" y="275"/>
                    </a:cubicBezTo>
                    <a:cubicBezTo>
                      <a:pt x="189" y="232"/>
                      <a:pt x="243" y="185"/>
                      <a:pt x="243" y="13"/>
                    </a:cubicBezTo>
                    <a:cubicBezTo>
                      <a:pt x="222" y="15"/>
                      <a:pt x="222" y="15"/>
                      <a:pt x="222" y="15"/>
                    </a:cubicBezTo>
                    <a:cubicBezTo>
                      <a:pt x="222" y="266"/>
                      <a:pt x="106" y="227"/>
                      <a:pt x="53" y="348"/>
                    </a:cubicBezTo>
                    <a:close/>
                  </a:path>
                </a:pathLst>
              </a:custGeom>
              <a:solidFill>
                <a:srgbClr val="BBD6EE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261" name="Google Shape;2261;g1016def6542_3_1188"/>
            <p:cNvSpPr/>
            <p:nvPr/>
          </p:nvSpPr>
          <p:spPr>
            <a:xfrm flipH="1">
              <a:off x="233316" y="454233"/>
              <a:ext cx="5789807" cy="3577130"/>
            </a:xfrm>
            <a:custGeom>
              <a:rect b="b" l="l" r="r" t="t"/>
              <a:pathLst>
                <a:path extrusionOk="0" h="600" w="784">
                  <a:moveTo>
                    <a:pt x="222" y="15"/>
                  </a:moveTo>
                  <a:cubicBezTo>
                    <a:pt x="222" y="266"/>
                    <a:pt x="106" y="227"/>
                    <a:pt x="53" y="348"/>
                  </a:cubicBezTo>
                  <a:cubicBezTo>
                    <a:pt x="0" y="469"/>
                    <a:pt x="14" y="600"/>
                    <a:pt x="247" y="600"/>
                  </a:cubicBezTo>
                  <a:cubicBezTo>
                    <a:pt x="479" y="600"/>
                    <a:pt x="542" y="600"/>
                    <a:pt x="648" y="576"/>
                  </a:cubicBezTo>
                  <a:cubicBezTo>
                    <a:pt x="755" y="552"/>
                    <a:pt x="784" y="489"/>
                    <a:pt x="755" y="358"/>
                  </a:cubicBezTo>
                  <a:cubicBezTo>
                    <a:pt x="726" y="227"/>
                    <a:pt x="440" y="131"/>
                    <a:pt x="416" y="0"/>
                  </a:cubicBezTo>
                </a:path>
              </a:pathLst>
            </a:custGeom>
            <a:solidFill>
              <a:srgbClr val="BBD6E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62" name="Google Shape;2262;g1016def6542_3_1188"/>
            <p:cNvSpPr/>
            <p:nvPr/>
          </p:nvSpPr>
          <p:spPr>
            <a:xfrm>
              <a:off x="4028407" y="-1052542"/>
              <a:ext cx="1838834" cy="4156825"/>
            </a:xfrm>
            <a:custGeom>
              <a:rect b="b" l="l" r="r" t="t"/>
              <a:pathLst>
                <a:path extrusionOk="0" h="333" w="157">
                  <a:moveTo>
                    <a:pt x="84" y="0"/>
                  </a:moveTo>
                  <a:cubicBezTo>
                    <a:pt x="63" y="21"/>
                    <a:pt x="20" y="74"/>
                    <a:pt x="34" y="127"/>
                  </a:cubicBezTo>
                  <a:cubicBezTo>
                    <a:pt x="48" y="180"/>
                    <a:pt x="67" y="207"/>
                    <a:pt x="104" y="243"/>
                  </a:cubicBezTo>
                  <a:cubicBezTo>
                    <a:pt x="141" y="279"/>
                    <a:pt x="157" y="314"/>
                    <a:pt x="152" y="333"/>
                  </a:cubicBezTo>
                  <a:cubicBezTo>
                    <a:pt x="149" y="306"/>
                    <a:pt x="136" y="277"/>
                    <a:pt x="96" y="256"/>
                  </a:cubicBezTo>
                  <a:cubicBezTo>
                    <a:pt x="56" y="235"/>
                    <a:pt x="5" y="196"/>
                    <a:pt x="0" y="165"/>
                  </a:cubicBezTo>
                  <a:cubicBezTo>
                    <a:pt x="7" y="188"/>
                    <a:pt x="23" y="200"/>
                    <a:pt x="35" y="197"/>
                  </a:cubicBezTo>
                  <a:cubicBezTo>
                    <a:pt x="47" y="194"/>
                    <a:pt x="11" y="154"/>
                    <a:pt x="17" y="106"/>
                  </a:cubicBezTo>
                  <a:cubicBezTo>
                    <a:pt x="23" y="58"/>
                    <a:pt x="56" y="17"/>
                    <a:pt x="84" y="0"/>
                  </a:cubicBezTo>
                  <a:close/>
                </a:path>
              </a:pathLst>
            </a:custGeom>
            <a:solidFill>
              <a:srgbClr val="9CC2E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63" name="Google Shape;2263;g1016def6542_3_1188"/>
            <p:cNvSpPr/>
            <p:nvPr/>
          </p:nvSpPr>
          <p:spPr>
            <a:xfrm flipH="1">
              <a:off x="2881069" y="-57246"/>
              <a:ext cx="1377366" cy="749963"/>
            </a:xfrm>
            <a:custGeom>
              <a:rect b="b" l="l" r="r" t="t"/>
              <a:pathLst>
                <a:path extrusionOk="0" h="600" w="784">
                  <a:moveTo>
                    <a:pt x="222" y="15"/>
                  </a:moveTo>
                  <a:cubicBezTo>
                    <a:pt x="222" y="266"/>
                    <a:pt x="106" y="227"/>
                    <a:pt x="53" y="348"/>
                  </a:cubicBezTo>
                  <a:cubicBezTo>
                    <a:pt x="0" y="469"/>
                    <a:pt x="14" y="600"/>
                    <a:pt x="247" y="600"/>
                  </a:cubicBezTo>
                  <a:cubicBezTo>
                    <a:pt x="479" y="600"/>
                    <a:pt x="542" y="600"/>
                    <a:pt x="648" y="576"/>
                  </a:cubicBezTo>
                  <a:cubicBezTo>
                    <a:pt x="755" y="552"/>
                    <a:pt x="784" y="489"/>
                    <a:pt x="755" y="358"/>
                  </a:cubicBezTo>
                  <a:cubicBezTo>
                    <a:pt x="726" y="227"/>
                    <a:pt x="440" y="131"/>
                    <a:pt x="416" y="0"/>
                  </a:cubicBezTo>
                </a:path>
              </a:pathLst>
            </a:custGeom>
            <a:solidFill>
              <a:srgbClr val="BBD6E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64" name="Google Shape;2264;g1016def6542_3_1188"/>
            <p:cNvSpPr/>
            <p:nvPr/>
          </p:nvSpPr>
          <p:spPr>
            <a:xfrm>
              <a:off x="2113252" y="3933380"/>
              <a:ext cx="4605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b="1" i="0" lang="en-US" sz="4000" u="none" cap="none" strike="noStrike">
                  <a:solidFill>
                    <a:srgbClr val="A5A5A5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z</a:t>
              </a:r>
              <a:endParaRPr b="1" i="0" sz="4000" u="none" cap="none" strike="noStrike">
                <a:solidFill>
                  <a:srgbClr val="A5A5A5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265" name="Google Shape;2265;g1016def6542_3_1188"/>
            <p:cNvSpPr/>
            <p:nvPr/>
          </p:nvSpPr>
          <p:spPr>
            <a:xfrm>
              <a:off x="2562827" y="4246150"/>
              <a:ext cx="556500" cy="923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rPr b="1" i="0" lang="en-US" sz="5400" u="none" cap="none" strike="noStrike">
                  <a:solidFill>
                    <a:srgbClr val="A5A5A5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z</a:t>
              </a:r>
              <a:endParaRPr b="1" i="0" sz="5400" u="none" cap="none" strike="noStrike">
                <a:solidFill>
                  <a:srgbClr val="A5A5A5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266" name="Google Shape;2266;g1016def6542_3_1188"/>
            <p:cNvSpPr/>
            <p:nvPr/>
          </p:nvSpPr>
          <p:spPr>
            <a:xfrm rot="416904">
              <a:off x="3294298" y="4374715"/>
              <a:ext cx="639799" cy="110794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600"/>
                <a:buFont typeface="Arial"/>
                <a:buNone/>
              </a:pPr>
              <a:r>
                <a:rPr b="1" i="0" lang="en-US" sz="6600" u="none" cap="none" strike="noStrike">
                  <a:solidFill>
                    <a:srgbClr val="A5A5A5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z</a:t>
              </a:r>
              <a:endParaRPr b="1" i="0" sz="6600" u="none" cap="none" strike="noStrike">
                <a:solidFill>
                  <a:srgbClr val="A5A5A5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</p:grpSp>
      <p:sp>
        <p:nvSpPr>
          <p:cNvPr id="2267" name="Google Shape;2267;g1016def6542_3_1188"/>
          <p:cNvSpPr/>
          <p:nvPr/>
        </p:nvSpPr>
        <p:spPr>
          <a:xfrm>
            <a:off x="8452045" y="0"/>
            <a:ext cx="3796200" cy="1531200"/>
          </a:xfrm>
          <a:prstGeom prst="rect">
            <a:avLst/>
          </a:prstGeom>
          <a:solidFill>
            <a:srgbClr val="9DC3E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68" name="Google Shape;2268;g1016def6542_3_1188"/>
          <p:cNvSpPr/>
          <p:nvPr/>
        </p:nvSpPr>
        <p:spPr>
          <a:xfrm>
            <a:off x="6382982" y="0"/>
            <a:ext cx="5842054" cy="6858232"/>
          </a:xfrm>
          <a:custGeom>
            <a:rect b="b" l="l" r="r" t="t"/>
            <a:pathLst>
              <a:path extrusionOk="0" h="190295" w="206433">
                <a:moveTo>
                  <a:pt x="22050" y="0"/>
                </a:moveTo>
                <a:cubicBezTo>
                  <a:pt x="22050" y="0"/>
                  <a:pt x="0" y="36406"/>
                  <a:pt x="40424" y="70348"/>
                </a:cubicBezTo>
                <a:cubicBezTo>
                  <a:pt x="71352" y="96323"/>
                  <a:pt x="91690" y="165529"/>
                  <a:pt x="72836" y="190294"/>
                </a:cubicBezTo>
                <a:lnTo>
                  <a:pt x="206433" y="190294"/>
                </a:lnTo>
                <a:lnTo>
                  <a:pt x="206433" y="0"/>
                </a:lnTo>
                <a:close/>
              </a:path>
            </a:pathLst>
          </a:custGeom>
          <a:solidFill>
            <a:srgbClr val="FFE5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69" name="Google Shape;2269;g1016def6542_3_1188"/>
          <p:cNvSpPr/>
          <p:nvPr/>
        </p:nvSpPr>
        <p:spPr>
          <a:xfrm>
            <a:off x="6816856" y="0"/>
            <a:ext cx="5431252" cy="6858232"/>
          </a:xfrm>
          <a:custGeom>
            <a:rect b="b" l="l" r="r" t="t"/>
            <a:pathLst>
              <a:path extrusionOk="0" h="190295" w="206433">
                <a:moveTo>
                  <a:pt x="22050" y="0"/>
                </a:moveTo>
                <a:cubicBezTo>
                  <a:pt x="22050" y="0"/>
                  <a:pt x="0" y="36406"/>
                  <a:pt x="40424" y="70348"/>
                </a:cubicBezTo>
                <a:cubicBezTo>
                  <a:pt x="71352" y="96323"/>
                  <a:pt x="91690" y="165529"/>
                  <a:pt x="72836" y="190294"/>
                </a:cubicBezTo>
                <a:lnTo>
                  <a:pt x="206433" y="190294"/>
                </a:lnTo>
                <a:lnTo>
                  <a:pt x="206433" y="41428"/>
                </a:lnTo>
                <a:cubicBezTo>
                  <a:pt x="195659" y="33290"/>
                  <a:pt x="181069" y="29126"/>
                  <a:pt x="166086" y="29126"/>
                </a:cubicBezTo>
                <a:cubicBezTo>
                  <a:pt x="157579" y="29126"/>
                  <a:pt x="148944" y="30468"/>
                  <a:pt x="140810" y="33188"/>
                </a:cubicBezTo>
                <a:cubicBezTo>
                  <a:pt x="136525" y="34619"/>
                  <a:pt x="132657" y="35260"/>
                  <a:pt x="129120" y="35260"/>
                </a:cubicBezTo>
                <a:cubicBezTo>
                  <a:pt x="108896" y="35260"/>
                  <a:pt x="99447" y="14298"/>
                  <a:pt x="84294" y="0"/>
                </a:cubicBezTo>
                <a:close/>
              </a:path>
            </a:pathLst>
          </a:custGeom>
          <a:solidFill>
            <a:srgbClr val="FFF8E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70" name="Google Shape;2270;g1016def6542_3_1188"/>
          <p:cNvSpPr/>
          <p:nvPr/>
        </p:nvSpPr>
        <p:spPr>
          <a:xfrm>
            <a:off x="8463670" y="1"/>
            <a:ext cx="3796200" cy="1531200"/>
          </a:xfrm>
          <a:prstGeom prst="rect">
            <a:avLst/>
          </a:prstGeom>
          <a:solidFill>
            <a:srgbClr val="FFF8E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71" name="Google Shape;2271;g1016def6542_3_1188"/>
          <p:cNvSpPr/>
          <p:nvPr/>
        </p:nvSpPr>
        <p:spPr>
          <a:xfrm>
            <a:off x="11664642" y="-1"/>
            <a:ext cx="4278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0" lang="en-US" sz="4800" u="none" cap="none" strike="noStrike">
                <a:solidFill>
                  <a:srgbClr val="262626"/>
                </a:solidFill>
                <a:latin typeface="Comic Sans MS"/>
                <a:ea typeface="Comic Sans MS"/>
                <a:cs typeface="Comic Sans MS"/>
                <a:sym typeface="Comic Sans MS"/>
              </a:rPr>
              <a:t>9</a:t>
            </a:r>
            <a:endParaRPr b="0" i="0" sz="4800" u="none" cap="none" strike="noStrike">
              <a:solidFill>
                <a:srgbClr val="262626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272" name="Google Shape;2272;g1016def6542_3_1188"/>
          <p:cNvSpPr txBox="1"/>
          <p:nvPr/>
        </p:nvSpPr>
        <p:spPr>
          <a:xfrm>
            <a:off x="9646717" y="3544799"/>
            <a:ext cx="2167500" cy="2194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2000"/>
              <a:buFont typeface="Arial"/>
              <a:buNone/>
            </a:pPr>
            <a:r>
              <a:rPr b="1" i="0" lang="en-US" sz="2100" u="none" cap="none" strike="noStrike">
                <a:solidFill>
                  <a:srgbClr val="3A3838"/>
                </a:solidFill>
                <a:latin typeface="Titillium Web"/>
                <a:ea typeface="Titillium Web"/>
                <a:cs typeface="Titillium Web"/>
                <a:sym typeface="Titillium Web"/>
              </a:rPr>
              <a:t>Color Index:</a:t>
            </a:r>
            <a:endParaRPr b="0" i="0" sz="1500" u="none" cap="none" strike="noStrike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Main text</a:t>
            </a:r>
            <a:endParaRPr b="0" i="0" sz="15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CC4125"/>
                </a:solidFill>
                <a:latin typeface="Titillium Web"/>
                <a:ea typeface="Titillium Web"/>
                <a:cs typeface="Titillium Web"/>
                <a:sym typeface="Titillium Web"/>
              </a:rPr>
              <a:t>Important</a:t>
            </a:r>
            <a:endParaRPr b="0" i="0" sz="1500" u="none" cap="none" strike="noStrike">
              <a:solidFill>
                <a:srgbClr val="CC4125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27BA0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C27BA0"/>
                </a:solidFill>
                <a:latin typeface="Titillium Web"/>
                <a:ea typeface="Titillium Web"/>
                <a:cs typeface="Titillium Web"/>
                <a:sym typeface="Titillium Web"/>
              </a:rPr>
              <a:t>Girls Slides</a:t>
            </a:r>
            <a:endParaRPr b="0" i="0" sz="1500" u="none" cap="none" strike="noStrike">
              <a:solidFill>
                <a:srgbClr val="C27BA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3D85C6"/>
                </a:solidFill>
                <a:latin typeface="Titillium Web"/>
                <a:ea typeface="Titillium Web"/>
                <a:cs typeface="Titillium Web"/>
                <a:sym typeface="Titillium Web"/>
              </a:rPr>
              <a:t>Boys Slides</a:t>
            </a:r>
            <a:endParaRPr b="0" i="0" sz="1500" u="none" cap="none" strike="noStrike">
              <a:solidFill>
                <a:srgbClr val="3D85C6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3C47D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93C47D"/>
                </a:solidFill>
                <a:latin typeface="Titillium Web"/>
                <a:ea typeface="Titillium Web"/>
                <a:cs typeface="Titillium Web"/>
                <a:sym typeface="Titillium Web"/>
              </a:rPr>
              <a:t>Notes</a:t>
            </a:r>
            <a:endParaRPr b="0" i="0" sz="1500" u="none" cap="none" strike="noStrike">
              <a:solidFill>
                <a:srgbClr val="93C47D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B7B7B7"/>
                </a:solidFill>
                <a:latin typeface="Titillium Web"/>
                <a:ea typeface="Titillium Web"/>
                <a:cs typeface="Titillium Web"/>
                <a:sym typeface="Titillium Web"/>
              </a:rPr>
              <a:t>Extra</a:t>
            </a:r>
            <a:endParaRPr b="1" i="0" sz="2100" u="none" cap="none" strike="noStrike">
              <a:solidFill>
                <a:srgbClr val="B7B7B7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pic>
        <p:nvPicPr>
          <p:cNvPr id="2273" name="Google Shape;2273;g1016def6542_3_118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922475" y="0"/>
            <a:ext cx="1357375" cy="13573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74" name="Google Shape;2274;g1016def6542_3_1188"/>
          <p:cNvGrpSpPr/>
          <p:nvPr/>
        </p:nvGrpSpPr>
        <p:grpSpPr>
          <a:xfrm>
            <a:off x="11279852" y="-731358"/>
            <a:ext cx="1357379" cy="2067423"/>
            <a:chOff x="11279852" y="-731358"/>
            <a:chExt cx="1357379" cy="2067423"/>
          </a:xfrm>
        </p:grpSpPr>
        <p:sp>
          <p:nvSpPr>
            <p:cNvPr id="2275" name="Google Shape;2275;g1016def6542_3_1188"/>
            <p:cNvSpPr/>
            <p:nvPr/>
          </p:nvSpPr>
          <p:spPr>
            <a:xfrm>
              <a:off x="11279852" y="-696167"/>
              <a:ext cx="1291825" cy="1970000"/>
            </a:xfrm>
            <a:custGeom>
              <a:rect b="b" l="l" r="r" t="t"/>
              <a:pathLst>
                <a:path extrusionOk="0" h="78800" w="51673">
                  <a:moveTo>
                    <a:pt x="42850" y="1"/>
                  </a:moveTo>
                  <a:cubicBezTo>
                    <a:pt x="42070" y="1"/>
                    <a:pt x="41195" y="61"/>
                    <a:pt x="40214" y="187"/>
                  </a:cubicBezTo>
                  <a:cubicBezTo>
                    <a:pt x="34287" y="947"/>
                    <a:pt x="27751" y="2618"/>
                    <a:pt x="21794" y="5324"/>
                  </a:cubicBezTo>
                  <a:cubicBezTo>
                    <a:pt x="13374" y="9153"/>
                    <a:pt x="5988" y="15050"/>
                    <a:pt x="2645" y="23409"/>
                  </a:cubicBezTo>
                  <a:cubicBezTo>
                    <a:pt x="760" y="28151"/>
                    <a:pt x="243" y="33318"/>
                    <a:pt x="91" y="38424"/>
                  </a:cubicBezTo>
                  <a:cubicBezTo>
                    <a:pt x="0" y="42345"/>
                    <a:pt x="91" y="46449"/>
                    <a:pt x="1520" y="50157"/>
                  </a:cubicBezTo>
                  <a:cubicBezTo>
                    <a:pt x="2584" y="52893"/>
                    <a:pt x="4286" y="55324"/>
                    <a:pt x="5988" y="57665"/>
                  </a:cubicBezTo>
                  <a:cubicBezTo>
                    <a:pt x="11034" y="64747"/>
                    <a:pt x="16444" y="72103"/>
                    <a:pt x="24226" y="75993"/>
                  </a:cubicBezTo>
                  <a:cubicBezTo>
                    <a:pt x="27721" y="77726"/>
                    <a:pt x="31612" y="78699"/>
                    <a:pt x="35502" y="78790"/>
                  </a:cubicBezTo>
                  <a:cubicBezTo>
                    <a:pt x="35707" y="78796"/>
                    <a:pt x="35912" y="78799"/>
                    <a:pt x="36118" y="78799"/>
                  </a:cubicBezTo>
                  <a:cubicBezTo>
                    <a:pt x="37903" y="78799"/>
                    <a:pt x="39730" y="78547"/>
                    <a:pt x="41338" y="77756"/>
                  </a:cubicBezTo>
                  <a:cubicBezTo>
                    <a:pt x="43557" y="76662"/>
                    <a:pt x="45199" y="74595"/>
                    <a:pt x="46445" y="72407"/>
                  </a:cubicBezTo>
                  <a:cubicBezTo>
                    <a:pt x="51673" y="63288"/>
                    <a:pt x="51278" y="52163"/>
                    <a:pt x="50791" y="41677"/>
                  </a:cubicBezTo>
                  <a:cubicBezTo>
                    <a:pt x="50335" y="32011"/>
                    <a:pt x="49880" y="22375"/>
                    <a:pt x="49424" y="12770"/>
                  </a:cubicBezTo>
                  <a:cubicBezTo>
                    <a:pt x="49066" y="5637"/>
                    <a:pt x="50380" y="1"/>
                    <a:pt x="42850" y="1"/>
                  </a:cubicBez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76" name="Google Shape;2276;g1016def6542_3_1188"/>
            <p:cNvSpPr/>
            <p:nvPr/>
          </p:nvSpPr>
          <p:spPr>
            <a:xfrm flipH="1" rot="5262012">
              <a:off x="11022020" y="-260775"/>
              <a:ext cx="2023859" cy="1126258"/>
            </a:xfrm>
            <a:custGeom>
              <a:rect b="b" l="l" r="r" t="t"/>
              <a:pathLst>
                <a:path extrusionOk="0" h="32282" w="58010">
                  <a:moveTo>
                    <a:pt x="42927" y="0"/>
                  </a:moveTo>
                  <a:cubicBezTo>
                    <a:pt x="25922" y="0"/>
                    <a:pt x="791" y="1597"/>
                    <a:pt x="791" y="1597"/>
                  </a:cubicBezTo>
                  <a:lnTo>
                    <a:pt x="0" y="2084"/>
                  </a:lnTo>
                  <a:cubicBezTo>
                    <a:pt x="8845" y="33057"/>
                    <a:pt x="33427" y="32281"/>
                    <a:pt x="33427" y="32281"/>
                  </a:cubicBezTo>
                  <a:cubicBezTo>
                    <a:pt x="59476" y="28633"/>
                    <a:pt x="57995" y="1324"/>
                    <a:pt x="57995" y="1324"/>
                  </a:cubicBezTo>
                  <a:cubicBezTo>
                    <a:pt x="56846" y="338"/>
                    <a:pt x="50746" y="0"/>
                    <a:pt x="42927" y="0"/>
                  </a:cubicBezTo>
                  <a:close/>
                </a:path>
              </a:pathLst>
            </a:custGeom>
            <a:solidFill>
              <a:srgbClr val="FFF8E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. Nerve action potential">
  <p:cSld name="TITLE_3">
    <p:spTree>
      <p:nvGrpSpPr>
        <p:cNvPr id="2277" name="Shape 2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8" name="Google Shape;2278;g1016def6542_3_1211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2279" name="Google Shape;2279;g1016def6542_3_1211"/>
          <p:cNvGrpSpPr/>
          <p:nvPr/>
        </p:nvGrpSpPr>
        <p:grpSpPr>
          <a:xfrm>
            <a:off x="1522014" y="20"/>
            <a:ext cx="4279645" cy="4465457"/>
            <a:chOff x="3626006" y="-991813"/>
            <a:chExt cx="5942300" cy="6200301"/>
          </a:xfrm>
        </p:grpSpPr>
        <p:sp>
          <p:nvSpPr>
            <p:cNvPr id="2280" name="Google Shape;2280;g1016def6542_3_1211"/>
            <p:cNvSpPr/>
            <p:nvPr/>
          </p:nvSpPr>
          <p:spPr>
            <a:xfrm>
              <a:off x="3685858" y="-991813"/>
              <a:ext cx="5696700" cy="4881711"/>
            </a:xfrm>
            <a:custGeom>
              <a:rect b="b" l="l" r="r" t="t"/>
              <a:pathLst>
                <a:path extrusionOk="0" h="391" w="487">
                  <a:moveTo>
                    <a:pt x="57" y="389"/>
                  </a:moveTo>
                  <a:cubicBezTo>
                    <a:pt x="55" y="388"/>
                    <a:pt x="53" y="386"/>
                    <a:pt x="51" y="385"/>
                  </a:cubicBezTo>
                  <a:cubicBezTo>
                    <a:pt x="22" y="355"/>
                    <a:pt x="28" y="321"/>
                    <a:pt x="67" y="286"/>
                  </a:cubicBezTo>
                  <a:cubicBezTo>
                    <a:pt x="104" y="253"/>
                    <a:pt x="174" y="209"/>
                    <a:pt x="222" y="144"/>
                  </a:cubicBezTo>
                  <a:cubicBezTo>
                    <a:pt x="275" y="74"/>
                    <a:pt x="316" y="93"/>
                    <a:pt x="310" y="136"/>
                  </a:cubicBezTo>
                  <a:cubicBezTo>
                    <a:pt x="299" y="209"/>
                    <a:pt x="357" y="234"/>
                    <a:pt x="416" y="272"/>
                  </a:cubicBezTo>
                  <a:cubicBezTo>
                    <a:pt x="470" y="307"/>
                    <a:pt x="472" y="363"/>
                    <a:pt x="463" y="384"/>
                  </a:cubicBezTo>
                  <a:cubicBezTo>
                    <a:pt x="487" y="349"/>
                    <a:pt x="470" y="295"/>
                    <a:pt x="417" y="242"/>
                  </a:cubicBezTo>
                  <a:cubicBezTo>
                    <a:pt x="335" y="161"/>
                    <a:pt x="330" y="76"/>
                    <a:pt x="421" y="0"/>
                  </a:cubicBezTo>
                  <a:cubicBezTo>
                    <a:pt x="328" y="0"/>
                    <a:pt x="328" y="0"/>
                    <a:pt x="328" y="0"/>
                  </a:cubicBezTo>
                  <a:cubicBezTo>
                    <a:pt x="261" y="50"/>
                    <a:pt x="223" y="106"/>
                    <a:pt x="155" y="155"/>
                  </a:cubicBezTo>
                  <a:cubicBezTo>
                    <a:pt x="120" y="179"/>
                    <a:pt x="90" y="201"/>
                    <a:pt x="70" y="216"/>
                  </a:cubicBezTo>
                  <a:cubicBezTo>
                    <a:pt x="9" y="261"/>
                    <a:pt x="0" y="309"/>
                    <a:pt x="24" y="359"/>
                  </a:cubicBezTo>
                  <a:cubicBezTo>
                    <a:pt x="30" y="372"/>
                    <a:pt x="41" y="382"/>
                    <a:pt x="57" y="391"/>
                  </a:cubicBezTo>
                  <a:cubicBezTo>
                    <a:pt x="58" y="391"/>
                    <a:pt x="59" y="391"/>
                    <a:pt x="60" y="391"/>
                  </a:cubicBezTo>
                  <a:cubicBezTo>
                    <a:pt x="59" y="391"/>
                    <a:pt x="58" y="390"/>
                    <a:pt x="57" y="389"/>
                  </a:cubicBezTo>
                  <a:close/>
                </a:path>
              </a:pathLst>
            </a:custGeom>
            <a:solidFill>
              <a:srgbClr val="BBD6E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81" name="Google Shape;2281;g1016def6542_3_1211"/>
            <p:cNvSpPr/>
            <p:nvPr/>
          </p:nvSpPr>
          <p:spPr>
            <a:xfrm>
              <a:off x="4517223" y="3201870"/>
              <a:ext cx="864130" cy="1060707"/>
            </a:xfrm>
            <a:custGeom>
              <a:rect b="b" l="l" r="r" t="t"/>
              <a:pathLst>
                <a:path extrusionOk="0" h="85" w="74">
                  <a:moveTo>
                    <a:pt x="45" y="67"/>
                  </a:moveTo>
                  <a:cubicBezTo>
                    <a:pt x="47" y="61"/>
                    <a:pt x="74" y="55"/>
                    <a:pt x="67" y="25"/>
                  </a:cubicBezTo>
                  <a:cubicBezTo>
                    <a:pt x="61" y="8"/>
                    <a:pt x="43" y="0"/>
                    <a:pt x="26" y="6"/>
                  </a:cubicBezTo>
                  <a:cubicBezTo>
                    <a:pt x="0" y="15"/>
                    <a:pt x="9" y="41"/>
                    <a:pt x="8" y="46"/>
                  </a:cubicBezTo>
                  <a:cubicBezTo>
                    <a:pt x="7" y="49"/>
                    <a:pt x="6" y="53"/>
                    <a:pt x="4" y="55"/>
                  </a:cubicBezTo>
                  <a:cubicBezTo>
                    <a:pt x="4" y="55"/>
                    <a:pt x="5" y="55"/>
                    <a:pt x="5" y="55"/>
                  </a:cubicBezTo>
                  <a:cubicBezTo>
                    <a:pt x="7" y="52"/>
                    <a:pt x="10" y="50"/>
                    <a:pt x="13" y="49"/>
                  </a:cubicBezTo>
                  <a:cubicBezTo>
                    <a:pt x="24" y="45"/>
                    <a:pt x="36" y="51"/>
                    <a:pt x="40" y="62"/>
                  </a:cubicBezTo>
                  <a:cubicBezTo>
                    <a:pt x="41" y="64"/>
                    <a:pt x="41" y="67"/>
                    <a:pt x="41" y="70"/>
                  </a:cubicBezTo>
                  <a:cubicBezTo>
                    <a:pt x="40" y="74"/>
                    <a:pt x="45" y="82"/>
                    <a:pt x="53" y="85"/>
                  </a:cubicBezTo>
                  <a:cubicBezTo>
                    <a:pt x="41" y="79"/>
                    <a:pt x="43" y="73"/>
                    <a:pt x="45" y="67"/>
                  </a:cubicBezTo>
                  <a:close/>
                </a:path>
              </a:pathLst>
            </a:custGeom>
            <a:solidFill>
              <a:srgbClr val="9CC2E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82" name="Google Shape;2282;g1016def6542_3_1211"/>
            <p:cNvSpPr/>
            <p:nvPr/>
          </p:nvSpPr>
          <p:spPr>
            <a:xfrm>
              <a:off x="5921945" y="3349305"/>
              <a:ext cx="802698" cy="1072993"/>
            </a:xfrm>
            <a:custGeom>
              <a:rect b="b" l="l" r="r" t="t"/>
              <a:pathLst>
                <a:path extrusionOk="0" h="86" w="69">
                  <a:moveTo>
                    <a:pt x="60" y="56"/>
                  </a:moveTo>
                  <a:cubicBezTo>
                    <a:pt x="69" y="45"/>
                    <a:pt x="69" y="28"/>
                    <a:pt x="59" y="16"/>
                  </a:cubicBezTo>
                  <a:cubicBezTo>
                    <a:pt x="48" y="2"/>
                    <a:pt x="28" y="0"/>
                    <a:pt x="14" y="12"/>
                  </a:cubicBezTo>
                  <a:cubicBezTo>
                    <a:pt x="3" y="21"/>
                    <a:pt x="0" y="38"/>
                    <a:pt x="6" y="51"/>
                  </a:cubicBezTo>
                  <a:cubicBezTo>
                    <a:pt x="8" y="55"/>
                    <a:pt x="12" y="61"/>
                    <a:pt x="13" y="66"/>
                  </a:cubicBezTo>
                  <a:cubicBezTo>
                    <a:pt x="14" y="69"/>
                    <a:pt x="14" y="73"/>
                    <a:pt x="13" y="75"/>
                  </a:cubicBezTo>
                  <a:cubicBezTo>
                    <a:pt x="13" y="75"/>
                    <a:pt x="13" y="75"/>
                    <a:pt x="13" y="75"/>
                  </a:cubicBezTo>
                  <a:cubicBezTo>
                    <a:pt x="13" y="75"/>
                    <a:pt x="13" y="75"/>
                    <a:pt x="13" y="75"/>
                  </a:cubicBezTo>
                  <a:cubicBezTo>
                    <a:pt x="14" y="72"/>
                    <a:pt x="16" y="69"/>
                    <a:pt x="19" y="67"/>
                  </a:cubicBezTo>
                  <a:cubicBezTo>
                    <a:pt x="28" y="60"/>
                    <a:pt x="41" y="61"/>
                    <a:pt x="49" y="69"/>
                  </a:cubicBezTo>
                  <a:cubicBezTo>
                    <a:pt x="51" y="72"/>
                    <a:pt x="52" y="74"/>
                    <a:pt x="53" y="77"/>
                  </a:cubicBezTo>
                  <a:cubicBezTo>
                    <a:pt x="53" y="80"/>
                    <a:pt x="57" y="84"/>
                    <a:pt x="62" y="86"/>
                  </a:cubicBezTo>
                  <a:cubicBezTo>
                    <a:pt x="53" y="77"/>
                    <a:pt x="55" y="62"/>
                    <a:pt x="60" y="56"/>
                  </a:cubicBezTo>
                  <a:close/>
                </a:path>
              </a:pathLst>
            </a:custGeom>
            <a:solidFill>
              <a:srgbClr val="9CC2E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83" name="Google Shape;2283;g1016def6542_3_1211"/>
            <p:cNvSpPr/>
            <p:nvPr/>
          </p:nvSpPr>
          <p:spPr>
            <a:xfrm>
              <a:off x="7441338" y="3513122"/>
              <a:ext cx="868224" cy="610214"/>
            </a:xfrm>
            <a:custGeom>
              <a:rect b="b" l="l" r="r" t="t"/>
              <a:pathLst>
                <a:path extrusionOk="0" h="49" w="74">
                  <a:moveTo>
                    <a:pt x="67" y="25"/>
                  </a:moveTo>
                  <a:cubicBezTo>
                    <a:pt x="59" y="8"/>
                    <a:pt x="38" y="0"/>
                    <a:pt x="21" y="9"/>
                  </a:cubicBezTo>
                  <a:cubicBezTo>
                    <a:pt x="8" y="14"/>
                    <a:pt x="1" y="26"/>
                    <a:pt x="1" y="39"/>
                  </a:cubicBezTo>
                  <a:cubicBezTo>
                    <a:pt x="1" y="43"/>
                    <a:pt x="0" y="46"/>
                    <a:pt x="0" y="49"/>
                  </a:cubicBezTo>
                  <a:cubicBezTo>
                    <a:pt x="4" y="39"/>
                    <a:pt x="17" y="30"/>
                    <a:pt x="34" y="27"/>
                  </a:cubicBezTo>
                  <a:cubicBezTo>
                    <a:pt x="51" y="24"/>
                    <a:pt x="66" y="29"/>
                    <a:pt x="73" y="37"/>
                  </a:cubicBezTo>
                  <a:cubicBezTo>
                    <a:pt x="73" y="37"/>
                    <a:pt x="73" y="37"/>
                    <a:pt x="73" y="37"/>
                  </a:cubicBezTo>
                  <a:cubicBezTo>
                    <a:pt x="74" y="37"/>
                    <a:pt x="74" y="37"/>
                    <a:pt x="74" y="37"/>
                  </a:cubicBezTo>
                  <a:cubicBezTo>
                    <a:pt x="71" y="34"/>
                    <a:pt x="69" y="29"/>
                    <a:pt x="67" y="25"/>
                  </a:cubicBezTo>
                  <a:close/>
                </a:path>
              </a:pathLst>
            </a:custGeom>
            <a:solidFill>
              <a:srgbClr val="9CC2E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84" name="Google Shape;2284;g1016def6542_3_1211"/>
            <p:cNvSpPr/>
            <p:nvPr/>
          </p:nvSpPr>
          <p:spPr>
            <a:xfrm>
              <a:off x="3943867" y="-70350"/>
              <a:ext cx="5307637" cy="4595033"/>
            </a:xfrm>
            <a:custGeom>
              <a:rect b="b" l="l" r="r" t="t"/>
              <a:pathLst>
                <a:path extrusionOk="0" h="368" w="454">
                  <a:moveTo>
                    <a:pt x="45" y="212"/>
                  </a:moveTo>
                  <a:cubicBezTo>
                    <a:pt x="6" y="247"/>
                    <a:pt x="0" y="281"/>
                    <a:pt x="29" y="311"/>
                  </a:cubicBezTo>
                  <a:cubicBezTo>
                    <a:pt x="31" y="312"/>
                    <a:pt x="33" y="314"/>
                    <a:pt x="35" y="315"/>
                  </a:cubicBezTo>
                  <a:cubicBezTo>
                    <a:pt x="48" y="325"/>
                    <a:pt x="55" y="318"/>
                    <a:pt x="57" y="308"/>
                  </a:cubicBezTo>
                  <a:cubicBezTo>
                    <a:pt x="58" y="303"/>
                    <a:pt x="49" y="277"/>
                    <a:pt x="75" y="268"/>
                  </a:cubicBezTo>
                  <a:cubicBezTo>
                    <a:pt x="92" y="262"/>
                    <a:pt x="110" y="270"/>
                    <a:pt x="116" y="287"/>
                  </a:cubicBezTo>
                  <a:cubicBezTo>
                    <a:pt x="123" y="317"/>
                    <a:pt x="96" y="323"/>
                    <a:pt x="94" y="329"/>
                  </a:cubicBezTo>
                  <a:cubicBezTo>
                    <a:pt x="91" y="336"/>
                    <a:pt x="89" y="343"/>
                    <a:pt x="113" y="351"/>
                  </a:cubicBezTo>
                  <a:cubicBezTo>
                    <a:pt x="127" y="356"/>
                    <a:pt x="145" y="358"/>
                    <a:pt x="164" y="357"/>
                  </a:cubicBezTo>
                  <a:cubicBezTo>
                    <a:pt x="169" y="357"/>
                    <a:pt x="174" y="356"/>
                    <a:pt x="177" y="355"/>
                  </a:cubicBezTo>
                  <a:cubicBezTo>
                    <a:pt x="182" y="352"/>
                    <a:pt x="183" y="346"/>
                    <a:pt x="182" y="340"/>
                  </a:cubicBezTo>
                  <a:cubicBezTo>
                    <a:pt x="181" y="335"/>
                    <a:pt x="177" y="329"/>
                    <a:pt x="175" y="325"/>
                  </a:cubicBezTo>
                  <a:cubicBezTo>
                    <a:pt x="169" y="312"/>
                    <a:pt x="172" y="295"/>
                    <a:pt x="183" y="286"/>
                  </a:cubicBezTo>
                  <a:cubicBezTo>
                    <a:pt x="197" y="274"/>
                    <a:pt x="217" y="276"/>
                    <a:pt x="228" y="290"/>
                  </a:cubicBezTo>
                  <a:cubicBezTo>
                    <a:pt x="238" y="302"/>
                    <a:pt x="238" y="319"/>
                    <a:pt x="229" y="330"/>
                  </a:cubicBezTo>
                  <a:cubicBezTo>
                    <a:pt x="223" y="338"/>
                    <a:pt x="221" y="360"/>
                    <a:pt x="241" y="365"/>
                  </a:cubicBezTo>
                  <a:cubicBezTo>
                    <a:pt x="253" y="368"/>
                    <a:pt x="264" y="364"/>
                    <a:pt x="282" y="358"/>
                  </a:cubicBezTo>
                  <a:cubicBezTo>
                    <a:pt x="292" y="355"/>
                    <a:pt x="299" y="347"/>
                    <a:pt x="300" y="326"/>
                  </a:cubicBezTo>
                  <a:cubicBezTo>
                    <a:pt x="300" y="313"/>
                    <a:pt x="307" y="301"/>
                    <a:pt x="320" y="296"/>
                  </a:cubicBezTo>
                  <a:cubicBezTo>
                    <a:pt x="337" y="287"/>
                    <a:pt x="358" y="295"/>
                    <a:pt x="366" y="312"/>
                  </a:cubicBezTo>
                  <a:cubicBezTo>
                    <a:pt x="374" y="328"/>
                    <a:pt x="382" y="346"/>
                    <a:pt x="412" y="334"/>
                  </a:cubicBezTo>
                  <a:cubicBezTo>
                    <a:pt x="415" y="333"/>
                    <a:pt x="429" y="327"/>
                    <a:pt x="438" y="315"/>
                  </a:cubicBezTo>
                  <a:cubicBezTo>
                    <a:pt x="450" y="300"/>
                    <a:pt x="454" y="237"/>
                    <a:pt x="394" y="198"/>
                  </a:cubicBezTo>
                  <a:cubicBezTo>
                    <a:pt x="335" y="160"/>
                    <a:pt x="277" y="135"/>
                    <a:pt x="288" y="62"/>
                  </a:cubicBezTo>
                  <a:cubicBezTo>
                    <a:pt x="294" y="19"/>
                    <a:pt x="253" y="0"/>
                    <a:pt x="200" y="70"/>
                  </a:cubicBezTo>
                  <a:cubicBezTo>
                    <a:pt x="152" y="135"/>
                    <a:pt x="82" y="179"/>
                    <a:pt x="45" y="212"/>
                  </a:cubicBezTo>
                  <a:close/>
                </a:path>
              </a:pathLst>
            </a:custGeom>
            <a:solidFill>
              <a:srgbClr val="BBD6EE"/>
            </a:solidFill>
            <a:ln cap="flat" cmpd="sng" w="38100">
              <a:solidFill>
                <a:srgbClr val="BBD6EE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85" name="Google Shape;2285;g1016def6542_3_1211"/>
            <p:cNvSpPr/>
            <p:nvPr/>
          </p:nvSpPr>
          <p:spPr>
            <a:xfrm>
              <a:off x="7379907" y="-881236"/>
              <a:ext cx="1838834" cy="4156825"/>
            </a:xfrm>
            <a:custGeom>
              <a:rect b="b" l="l" r="r" t="t"/>
              <a:pathLst>
                <a:path extrusionOk="0" h="333" w="157">
                  <a:moveTo>
                    <a:pt x="84" y="0"/>
                  </a:moveTo>
                  <a:cubicBezTo>
                    <a:pt x="63" y="21"/>
                    <a:pt x="20" y="74"/>
                    <a:pt x="34" y="127"/>
                  </a:cubicBezTo>
                  <a:cubicBezTo>
                    <a:pt x="48" y="180"/>
                    <a:pt x="67" y="207"/>
                    <a:pt x="104" y="243"/>
                  </a:cubicBezTo>
                  <a:cubicBezTo>
                    <a:pt x="141" y="279"/>
                    <a:pt x="157" y="314"/>
                    <a:pt x="152" y="333"/>
                  </a:cubicBezTo>
                  <a:cubicBezTo>
                    <a:pt x="149" y="306"/>
                    <a:pt x="136" y="277"/>
                    <a:pt x="96" y="256"/>
                  </a:cubicBezTo>
                  <a:cubicBezTo>
                    <a:pt x="56" y="235"/>
                    <a:pt x="5" y="196"/>
                    <a:pt x="0" y="165"/>
                  </a:cubicBezTo>
                  <a:cubicBezTo>
                    <a:pt x="7" y="188"/>
                    <a:pt x="23" y="200"/>
                    <a:pt x="35" y="197"/>
                  </a:cubicBezTo>
                  <a:cubicBezTo>
                    <a:pt x="47" y="194"/>
                    <a:pt x="11" y="154"/>
                    <a:pt x="17" y="106"/>
                  </a:cubicBezTo>
                  <a:cubicBezTo>
                    <a:pt x="23" y="58"/>
                    <a:pt x="56" y="17"/>
                    <a:pt x="84" y="0"/>
                  </a:cubicBezTo>
                  <a:close/>
                </a:path>
              </a:pathLst>
            </a:custGeom>
            <a:solidFill>
              <a:srgbClr val="9CC2E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286" name="Google Shape;2286;g1016def6542_3_1211"/>
            <p:cNvGrpSpPr/>
            <p:nvPr/>
          </p:nvGrpSpPr>
          <p:grpSpPr>
            <a:xfrm>
              <a:off x="3626006" y="3373788"/>
              <a:ext cx="5942300" cy="1834700"/>
              <a:chOff x="4566036" y="2906717"/>
              <a:chExt cx="3956522" cy="1221586"/>
            </a:xfrm>
          </p:grpSpPr>
          <p:sp>
            <p:nvSpPr>
              <p:cNvPr id="2287" name="Google Shape;2287;g1016def6542_3_1211"/>
              <p:cNvSpPr/>
              <p:nvPr/>
            </p:nvSpPr>
            <p:spPr>
              <a:xfrm>
                <a:off x="7322785" y="3364812"/>
                <a:ext cx="32700" cy="327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88" name="Google Shape;2288;g1016def6542_3_1211"/>
              <p:cNvSpPr/>
              <p:nvPr/>
            </p:nvSpPr>
            <p:spPr>
              <a:xfrm>
                <a:off x="7415495" y="3479336"/>
                <a:ext cx="38100" cy="435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89" name="Google Shape;2289;g1016def6542_3_1211"/>
              <p:cNvSpPr/>
              <p:nvPr/>
            </p:nvSpPr>
            <p:spPr>
              <a:xfrm>
                <a:off x="7688170" y="3528417"/>
                <a:ext cx="30000" cy="354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90" name="Google Shape;2290;g1016def6542_3_1211"/>
              <p:cNvSpPr/>
              <p:nvPr/>
            </p:nvSpPr>
            <p:spPr>
              <a:xfrm>
                <a:off x="6810156" y="4046500"/>
                <a:ext cx="35400" cy="408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91" name="Google Shape;2291;g1016def6542_3_1211"/>
              <p:cNvSpPr/>
              <p:nvPr/>
            </p:nvSpPr>
            <p:spPr>
              <a:xfrm>
                <a:off x="7276431" y="3552958"/>
                <a:ext cx="38100" cy="354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92" name="Google Shape;2292;g1016def6542_3_1211"/>
              <p:cNvSpPr/>
              <p:nvPr/>
            </p:nvSpPr>
            <p:spPr>
              <a:xfrm>
                <a:off x="8459842" y="3547505"/>
                <a:ext cx="32700" cy="327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93" name="Google Shape;2293;g1016def6542_3_1211"/>
              <p:cNvSpPr/>
              <p:nvPr/>
            </p:nvSpPr>
            <p:spPr>
              <a:xfrm>
                <a:off x="8274423" y="3539324"/>
                <a:ext cx="35400" cy="327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94" name="Google Shape;2294;g1016def6542_3_1211"/>
              <p:cNvSpPr/>
              <p:nvPr/>
            </p:nvSpPr>
            <p:spPr>
              <a:xfrm>
                <a:off x="7742706" y="3727470"/>
                <a:ext cx="32700" cy="435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95" name="Google Shape;2295;g1016def6542_3_1211"/>
              <p:cNvSpPr/>
              <p:nvPr/>
            </p:nvSpPr>
            <p:spPr>
              <a:xfrm>
                <a:off x="6436590" y="3828360"/>
                <a:ext cx="35400" cy="435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96" name="Google Shape;2296;g1016def6542_3_1211"/>
              <p:cNvSpPr/>
              <p:nvPr/>
            </p:nvSpPr>
            <p:spPr>
              <a:xfrm>
                <a:off x="5220458" y="3503877"/>
                <a:ext cx="38100" cy="354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97" name="Google Shape;2297;g1016def6542_3_1211"/>
              <p:cNvSpPr/>
              <p:nvPr/>
            </p:nvSpPr>
            <p:spPr>
              <a:xfrm>
                <a:off x="5686733" y="3746558"/>
                <a:ext cx="32700" cy="408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98" name="Google Shape;2298;g1016def6542_3_1211"/>
              <p:cNvSpPr/>
              <p:nvPr/>
            </p:nvSpPr>
            <p:spPr>
              <a:xfrm>
                <a:off x="5471319" y="3945610"/>
                <a:ext cx="35400" cy="327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99" name="Google Shape;2299;g1016def6542_3_1211"/>
              <p:cNvSpPr/>
              <p:nvPr/>
            </p:nvSpPr>
            <p:spPr>
              <a:xfrm>
                <a:off x="5983949" y="4046500"/>
                <a:ext cx="38100" cy="408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00" name="Google Shape;2300;g1016def6542_3_1211"/>
              <p:cNvSpPr/>
              <p:nvPr/>
            </p:nvSpPr>
            <p:spPr>
              <a:xfrm>
                <a:off x="6139374" y="3863808"/>
                <a:ext cx="32700" cy="327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01" name="Google Shape;2301;g1016def6542_3_1211"/>
              <p:cNvSpPr/>
              <p:nvPr/>
            </p:nvSpPr>
            <p:spPr>
              <a:xfrm>
                <a:off x="4863252" y="3364812"/>
                <a:ext cx="30000" cy="327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02" name="Google Shape;2302;g1016def6542_3_1211"/>
              <p:cNvSpPr/>
              <p:nvPr/>
            </p:nvSpPr>
            <p:spPr>
              <a:xfrm>
                <a:off x="4863252" y="3697476"/>
                <a:ext cx="30000" cy="408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03" name="Google Shape;2303;g1016def6542_3_1211"/>
              <p:cNvSpPr/>
              <p:nvPr/>
            </p:nvSpPr>
            <p:spPr>
              <a:xfrm>
                <a:off x="4634205" y="3422074"/>
                <a:ext cx="32700" cy="327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04" name="Google Shape;2304;g1016def6542_3_1211"/>
              <p:cNvSpPr/>
              <p:nvPr/>
            </p:nvSpPr>
            <p:spPr>
              <a:xfrm>
                <a:off x="4691467" y="3247562"/>
                <a:ext cx="30000" cy="327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05" name="Google Shape;2305;g1016def6542_3_1211"/>
              <p:cNvSpPr/>
              <p:nvPr/>
            </p:nvSpPr>
            <p:spPr>
              <a:xfrm>
                <a:off x="4661472" y="3040329"/>
                <a:ext cx="30000" cy="327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06" name="Google Shape;2306;g1016def6542_3_1211"/>
              <p:cNvSpPr/>
              <p:nvPr/>
            </p:nvSpPr>
            <p:spPr>
              <a:xfrm>
                <a:off x="7281885" y="3064869"/>
                <a:ext cx="133611" cy="149971"/>
              </a:xfrm>
              <a:custGeom>
                <a:rect b="b" l="l" r="r" t="t"/>
                <a:pathLst>
                  <a:path extrusionOk="0" h="18" w="17">
                    <a:moveTo>
                      <a:pt x="1" y="8"/>
                    </a:moveTo>
                    <a:cubicBezTo>
                      <a:pt x="1" y="3"/>
                      <a:pt x="6" y="0"/>
                      <a:pt x="10" y="1"/>
                    </a:cubicBezTo>
                    <a:cubicBezTo>
                      <a:pt x="14" y="2"/>
                      <a:pt x="17" y="6"/>
                      <a:pt x="16" y="10"/>
                    </a:cubicBezTo>
                    <a:cubicBezTo>
                      <a:pt x="15" y="15"/>
                      <a:pt x="11" y="18"/>
                      <a:pt x="7" y="17"/>
                    </a:cubicBezTo>
                    <a:cubicBezTo>
                      <a:pt x="3" y="16"/>
                      <a:pt x="0" y="12"/>
                      <a:pt x="1" y="8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07" name="Google Shape;2307;g1016def6542_3_1211"/>
              <p:cNvSpPr/>
              <p:nvPr/>
            </p:nvSpPr>
            <p:spPr>
              <a:xfrm>
                <a:off x="7322785" y="3100318"/>
                <a:ext cx="38100" cy="381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08" name="Google Shape;2308;g1016def6542_3_1211"/>
              <p:cNvSpPr/>
              <p:nvPr/>
            </p:nvSpPr>
            <p:spPr>
              <a:xfrm>
                <a:off x="7251890" y="3299370"/>
                <a:ext cx="133611" cy="141792"/>
              </a:xfrm>
              <a:custGeom>
                <a:rect b="b" l="l" r="r" t="t"/>
                <a:pathLst>
                  <a:path extrusionOk="0" h="17" w="17">
                    <a:moveTo>
                      <a:pt x="1" y="7"/>
                    </a:moveTo>
                    <a:cubicBezTo>
                      <a:pt x="1" y="3"/>
                      <a:pt x="6" y="0"/>
                      <a:pt x="10" y="1"/>
                    </a:cubicBezTo>
                    <a:cubicBezTo>
                      <a:pt x="14" y="1"/>
                      <a:pt x="17" y="6"/>
                      <a:pt x="16" y="10"/>
                    </a:cubicBezTo>
                    <a:cubicBezTo>
                      <a:pt x="15" y="14"/>
                      <a:pt x="11" y="17"/>
                      <a:pt x="7" y="16"/>
                    </a:cubicBezTo>
                    <a:cubicBezTo>
                      <a:pt x="3" y="15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09" name="Google Shape;2309;g1016def6542_3_1211"/>
              <p:cNvSpPr/>
              <p:nvPr/>
            </p:nvSpPr>
            <p:spPr>
              <a:xfrm>
                <a:off x="7292792" y="3332091"/>
                <a:ext cx="35400" cy="327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10" name="Google Shape;2310;g1016def6542_3_1211"/>
              <p:cNvSpPr/>
              <p:nvPr/>
            </p:nvSpPr>
            <p:spPr>
              <a:xfrm>
                <a:off x="7423675" y="3250289"/>
                <a:ext cx="133611" cy="149971"/>
              </a:xfrm>
              <a:custGeom>
                <a:rect b="b" l="l" r="r" t="t"/>
                <a:pathLst>
                  <a:path extrusionOk="0" h="18" w="17">
                    <a:moveTo>
                      <a:pt x="1" y="8"/>
                    </a:moveTo>
                    <a:cubicBezTo>
                      <a:pt x="1" y="3"/>
                      <a:pt x="6" y="0"/>
                      <a:pt x="10" y="1"/>
                    </a:cubicBezTo>
                    <a:cubicBezTo>
                      <a:pt x="14" y="2"/>
                      <a:pt x="17" y="6"/>
                      <a:pt x="16" y="10"/>
                    </a:cubicBezTo>
                    <a:cubicBezTo>
                      <a:pt x="15" y="15"/>
                      <a:pt x="11" y="18"/>
                      <a:pt x="7" y="17"/>
                    </a:cubicBezTo>
                    <a:cubicBezTo>
                      <a:pt x="3" y="16"/>
                      <a:pt x="0" y="12"/>
                      <a:pt x="1" y="8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11" name="Google Shape;2311;g1016def6542_3_1211"/>
              <p:cNvSpPr/>
              <p:nvPr/>
            </p:nvSpPr>
            <p:spPr>
              <a:xfrm>
                <a:off x="7464577" y="3280283"/>
                <a:ext cx="35400" cy="435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12" name="Google Shape;2312;g1016def6542_3_1211"/>
              <p:cNvSpPr/>
              <p:nvPr/>
            </p:nvSpPr>
            <p:spPr>
              <a:xfrm>
                <a:off x="7344600" y="3413894"/>
                <a:ext cx="141792" cy="149971"/>
              </a:xfrm>
              <a:custGeom>
                <a:rect b="b" l="l" r="r" t="t"/>
                <a:pathLst>
                  <a:path extrusionOk="0" h="18" w="18">
                    <a:moveTo>
                      <a:pt x="1" y="8"/>
                    </a:moveTo>
                    <a:cubicBezTo>
                      <a:pt x="2" y="3"/>
                      <a:pt x="6" y="0"/>
                      <a:pt x="11" y="1"/>
                    </a:cubicBezTo>
                    <a:cubicBezTo>
                      <a:pt x="15" y="2"/>
                      <a:pt x="18" y="6"/>
                      <a:pt x="17" y="10"/>
                    </a:cubicBezTo>
                    <a:cubicBezTo>
                      <a:pt x="16" y="15"/>
                      <a:pt x="12" y="18"/>
                      <a:pt x="8" y="17"/>
                    </a:cubicBezTo>
                    <a:cubicBezTo>
                      <a:pt x="3" y="16"/>
                      <a:pt x="0" y="12"/>
                      <a:pt x="1" y="8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13" name="Google Shape;2313;g1016def6542_3_1211"/>
              <p:cNvSpPr/>
              <p:nvPr/>
            </p:nvSpPr>
            <p:spPr>
              <a:xfrm>
                <a:off x="7390954" y="3449341"/>
                <a:ext cx="32700" cy="408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14" name="Google Shape;2314;g1016def6542_3_1211"/>
              <p:cNvSpPr/>
              <p:nvPr/>
            </p:nvSpPr>
            <p:spPr>
              <a:xfrm>
                <a:off x="7620001" y="3465702"/>
                <a:ext cx="130885" cy="139064"/>
              </a:xfrm>
              <a:custGeom>
                <a:rect b="b" l="l" r="r" t="t"/>
                <a:pathLst>
                  <a:path extrusionOk="0" h="17" w="17">
                    <a:moveTo>
                      <a:pt x="1" y="7"/>
                    </a:moveTo>
                    <a:cubicBezTo>
                      <a:pt x="2" y="3"/>
                      <a:pt x="6" y="0"/>
                      <a:pt x="10" y="1"/>
                    </a:cubicBezTo>
                    <a:cubicBezTo>
                      <a:pt x="15" y="1"/>
                      <a:pt x="17" y="6"/>
                      <a:pt x="16" y="10"/>
                    </a:cubicBezTo>
                    <a:cubicBezTo>
                      <a:pt x="16" y="14"/>
                      <a:pt x="12" y="17"/>
                      <a:pt x="7" y="16"/>
                    </a:cubicBezTo>
                    <a:cubicBezTo>
                      <a:pt x="3" y="15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15" name="Google Shape;2315;g1016def6542_3_1211"/>
              <p:cNvSpPr/>
              <p:nvPr/>
            </p:nvSpPr>
            <p:spPr>
              <a:xfrm>
                <a:off x="7655449" y="3498424"/>
                <a:ext cx="40800" cy="327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16" name="Google Shape;2316;g1016def6542_3_1211"/>
              <p:cNvSpPr/>
              <p:nvPr/>
            </p:nvSpPr>
            <p:spPr>
              <a:xfrm>
                <a:off x="6736533" y="3978332"/>
                <a:ext cx="141792" cy="149971"/>
              </a:xfrm>
              <a:custGeom>
                <a:rect b="b" l="l" r="r" t="t"/>
                <a:pathLst>
                  <a:path extrusionOk="0" h="18" w="18">
                    <a:moveTo>
                      <a:pt x="1" y="8"/>
                    </a:moveTo>
                    <a:cubicBezTo>
                      <a:pt x="2" y="3"/>
                      <a:pt x="6" y="0"/>
                      <a:pt x="11" y="1"/>
                    </a:cubicBezTo>
                    <a:cubicBezTo>
                      <a:pt x="15" y="2"/>
                      <a:pt x="18" y="6"/>
                      <a:pt x="17" y="10"/>
                    </a:cubicBezTo>
                    <a:cubicBezTo>
                      <a:pt x="16" y="15"/>
                      <a:pt x="12" y="18"/>
                      <a:pt x="8" y="17"/>
                    </a:cubicBezTo>
                    <a:cubicBezTo>
                      <a:pt x="3" y="16"/>
                      <a:pt x="0" y="12"/>
                      <a:pt x="1" y="8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17" name="Google Shape;2317;g1016def6542_3_1211"/>
              <p:cNvSpPr/>
              <p:nvPr/>
            </p:nvSpPr>
            <p:spPr>
              <a:xfrm>
                <a:off x="6785615" y="4013779"/>
                <a:ext cx="30000" cy="408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18" name="Google Shape;2318;g1016def6542_3_1211"/>
              <p:cNvSpPr/>
              <p:nvPr/>
            </p:nvSpPr>
            <p:spPr>
              <a:xfrm>
                <a:off x="6894685" y="3653848"/>
                <a:ext cx="133611" cy="144518"/>
              </a:xfrm>
              <a:custGeom>
                <a:rect b="b" l="l" r="r" t="t"/>
                <a:pathLst>
                  <a:path extrusionOk="0" h="17" w="17">
                    <a:moveTo>
                      <a:pt x="1" y="7"/>
                    </a:moveTo>
                    <a:cubicBezTo>
                      <a:pt x="1" y="3"/>
                      <a:pt x="6" y="0"/>
                      <a:pt x="10" y="1"/>
                    </a:cubicBezTo>
                    <a:cubicBezTo>
                      <a:pt x="14" y="2"/>
                      <a:pt x="17" y="6"/>
                      <a:pt x="16" y="10"/>
                    </a:cubicBezTo>
                    <a:cubicBezTo>
                      <a:pt x="15" y="14"/>
                      <a:pt x="11" y="17"/>
                      <a:pt x="7" y="16"/>
                    </a:cubicBezTo>
                    <a:cubicBezTo>
                      <a:pt x="3" y="16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19" name="Google Shape;2319;g1016def6542_3_1211"/>
              <p:cNvSpPr/>
              <p:nvPr/>
            </p:nvSpPr>
            <p:spPr>
              <a:xfrm>
                <a:off x="6932860" y="3689296"/>
                <a:ext cx="38100" cy="327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20" name="Google Shape;2320;g1016def6542_3_1211"/>
              <p:cNvSpPr/>
              <p:nvPr/>
            </p:nvSpPr>
            <p:spPr>
              <a:xfrm>
                <a:off x="7063744" y="3612947"/>
                <a:ext cx="136338" cy="141792"/>
              </a:xfrm>
              <a:custGeom>
                <a:rect b="b" l="l" r="r" t="t"/>
                <a:pathLst>
                  <a:path extrusionOk="0" h="17" w="17">
                    <a:moveTo>
                      <a:pt x="1" y="7"/>
                    </a:moveTo>
                    <a:cubicBezTo>
                      <a:pt x="1" y="3"/>
                      <a:pt x="6" y="0"/>
                      <a:pt x="10" y="1"/>
                    </a:cubicBezTo>
                    <a:cubicBezTo>
                      <a:pt x="14" y="1"/>
                      <a:pt x="17" y="6"/>
                      <a:pt x="16" y="10"/>
                    </a:cubicBezTo>
                    <a:cubicBezTo>
                      <a:pt x="15" y="14"/>
                      <a:pt x="11" y="17"/>
                      <a:pt x="7" y="16"/>
                    </a:cubicBezTo>
                    <a:cubicBezTo>
                      <a:pt x="3" y="15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21" name="Google Shape;2321;g1016def6542_3_1211"/>
              <p:cNvSpPr/>
              <p:nvPr/>
            </p:nvSpPr>
            <p:spPr>
              <a:xfrm>
                <a:off x="7104645" y="3648395"/>
                <a:ext cx="38100" cy="300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22" name="Google Shape;2322;g1016def6542_3_1211"/>
              <p:cNvSpPr/>
              <p:nvPr/>
            </p:nvSpPr>
            <p:spPr>
              <a:xfrm>
                <a:off x="7205535" y="3490243"/>
                <a:ext cx="139064" cy="139064"/>
              </a:xfrm>
              <a:custGeom>
                <a:rect b="b" l="l" r="r" t="t"/>
                <a:pathLst>
                  <a:path extrusionOk="0" h="17" w="18">
                    <a:moveTo>
                      <a:pt x="1" y="7"/>
                    </a:moveTo>
                    <a:cubicBezTo>
                      <a:pt x="2" y="3"/>
                      <a:pt x="6" y="0"/>
                      <a:pt x="11" y="1"/>
                    </a:cubicBezTo>
                    <a:cubicBezTo>
                      <a:pt x="15" y="2"/>
                      <a:pt x="18" y="6"/>
                      <a:pt x="17" y="10"/>
                    </a:cubicBezTo>
                    <a:cubicBezTo>
                      <a:pt x="16" y="14"/>
                      <a:pt x="12" y="17"/>
                      <a:pt x="8" y="16"/>
                    </a:cubicBezTo>
                    <a:cubicBezTo>
                      <a:pt x="3" y="16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23" name="Google Shape;2323;g1016def6542_3_1211"/>
              <p:cNvSpPr/>
              <p:nvPr/>
            </p:nvSpPr>
            <p:spPr>
              <a:xfrm>
                <a:off x="7251890" y="3522964"/>
                <a:ext cx="30000" cy="327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24" name="Google Shape;2324;g1016def6542_3_1211"/>
              <p:cNvSpPr/>
              <p:nvPr/>
            </p:nvSpPr>
            <p:spPr>
              <a:xfrm>
                <a:off x="8388947" y="3479336"/>
                <a:ext cx="133611" cy="144518"/>
              </a:xfrm>
              <a:custGeom>
                <a:rect b="b" l="l" r="r" t="t"/>
                <a:pathLst>
                  <a:path extrusionOk="0" h="17" w="17">
                    <a:moveTo>
                      <a:pt x="1" y="7"/>
                    </a:moveTo>
                    <a:cubicBezTo>
                      <a:pt x="1" y="3"/>
                      <a:pt x="6" y="0"/>
                      <a:pt x="10" y="1"/>
                    </a:cubicBezTo>
                    <a:cubicBezTo>
                      <a:pt x="14" y="1"/>
                      <a:pt x="17" y="6"/>
                      <a:pt x="16" y="10"/>
                    </a:cubicBezTo>
                    <a:cubicBezTo>
                      <a:pt x="15" y="14"/>
                      <a:pt x="11" y="17"/>
                      <a:pt x="7" y="16"/>
                    </a:cubicBezTo>
                    <a:cubicBezTo>
                      <a:pt x="3" y="15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25" name="Google Shape;2325;g1016def6542_3_1211"/>
              <p:cNvSpPr/>
              <p:nvPr/>
            </p:nvSpPr>
            <p:spPr>
              <a:xfrm>
                <a:off x="8429848" y="3514784"/>
                <a:ext cx="38100" cy="327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26" name="Google Shape;2326;g1016def6542_3_1211"/>
              <p:cNvSpPr/>
              <p:nvPr/>
            </p:nvSpPr>
            <p:spPr>
              <a:xfrm>
                <a:off x="8200801" y="3473883"/>
                <a:ext cx="141792" cy="139064"/>
              </a:xfrm>
              <a:custGeom>
                <a:rect b="b" l="l" r="r" t="t"/>
                <a:pathLst>
                  <a:path extrusionOk="0" h="17" w="18">
                    <a:moveTo>
                      <a:pt x="1" y="7"/>
                    </a:moveTo>
                    <a:cubicBezTo>
                      <a:pt x="2" y="3"/>
                      <a:pt x="6" y="0"/>
                      <a:pt x="11" y="1"/>
                    </a:cubicBezTo>
                    <a:cubicBezTo>
                      <a:pt x="15" y="2"/>
                      <a:pt x="18" y="6"/>
                      <a:pt x="17" y="10"/>
                    </a:cubicBezTo>
                    <a:cubicBezTo>
                      <a:pt x="16" y="14"/>
                      <a:pt x="12" y="17"/>
                      <a:pt x="8" y="16"/>
                    </a:cubicBezTo>
                    <a:cubicBezTo>
                      <a:pt x="3" y="16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27" name="Google Shape;2327;g1016def6542_3_1211"/>
              <p:cNvSpPr/>
              <p:nvPr/>
            </p:nvSpPr>
            <p:spPr>
              <a:xfrm>
                <a:off x="8249882" y="3503877"/>
                <a:ext cx="30000" cy="354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28" name="Google Shape;2328;g1016def6542_3_1211"/>
              <p:cNvSpPr/>
              <p:nvPr/>
            </p:nvSpPr>
            <p:spPr>
              <a:xfrm>
                <a:off x="7671810" y="3664755"/>
                <a:ext cx="133611" cy="149971"/>
              </a:xfrm>
              <a:custGeom>
                <a:rect b="b" l="l" r="r" t="t"/>
                <a:pathLst>
                  <a:path extrusionOk="0" h="18" w="17">
                    <a:moveTo>
                      <a:pt x="1" y="8"/>
                    </a:moveTo>
                    <a:cubicBezTo>
                      <a:pt x="1" y="3"/>
                      <a:pt x="6" y="0"/>
                      <a:pt x="10" y="1"/>
                    </a:cubicBezTo>
                    <a:cubicBezTo>
                      <a:pt x="14" y="2"/>
                      <a:pt x="17" y="6"/>
                      <a:pt x="16" y="10"/>
                    </a:cubicBezTo>
                    <a:cubicBezTo>
                      <a:pt x="15" y="15"/>
                      <a:pt x="11" y="18"/>
                      <a:pt x="7" y="17"/>
                    </a:cubicBezTo>
                    <a:cubicBezTo>
                      <a:pt x="3" y="16"/>
                      <a:pt x="0" y="12"/>
                      <a:pt x="1" y="8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29" name="Google Shape;2329;g1016def6542_3_1211"/>
              <p:cNvSpPr/>
              <p:nvPr/>
            </p:nvSpPr>
            <p:spPr>
              <a:xfrm>
                <a:off x="7712712" y="3697476"/>
                <a:ext cx="38100" cy="408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30" name="Google Shape;2330;g1016def6542_3_1211"/>
              <p:cNvSpPr/>
              <p:nvPr/>
            </p:nvSpPr>
            <p:spPr>
              <a:xfrm>
                <a:off x="7797241" y="3580226"/>
                <a:ext cx="133611" cy="141792"/>
              </a:xfrm>
              <a:custGeom>
                <a:rect b="b" l="l" r="r" t="t"/>
                <a:pathLst>
                  <a:path extrusionOk="0" h="17" w="17">
                    <a:moveTo>
                      <a:pt x="1" y="7"/>
                    </a:moveTo>
                    <a:cubicBezTo>
                      <a:pt x="1" y="3"/>
                      <a:pt x="6" y="0"/>
                      <a:pt x="10" y="1"/>
                    </a:cubicBezTo>
                    <a:cubicBezTo>
                      <a:pt x="14" y="1"/>
                      <a:pt x="17" y="6"/>
                      <a:pt x="16" y="10"/>
                    </a:cubicBezTo>
                    <a:cubicBezTo>
                      <a:pt x="15" y="14"/>
                      <a:pt x="11" y="17"/>
                      <a:pt x="7" y="16"/>
                    </a:cubicBezTo>
                    <a:cubicBezTo>
                      <a:pt x="3" y="15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31" name="Google Shape;2331;g1016def6542_3_1211"/>
              <p:cNvSpPr/>
              <p:nvPr/>
            </p:nvSpPr>
            <p:spPr>
              <a:xfrm>
                <a:off x="7838143" y="3612947"/>
                <a:ext cx="35400" cy="354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32" name="Google Shape;2332;g1016def6542_3_1211"/>
              <p:cNvSpPr/>
              <p:nvPr/>
            </p:nvSpPr>
            <p:spPr>
              <a:xfrm>
                <a:off x="6362967" y="3762918"/>
                <a:ext cx="141792" cy="149971"/>
              </a:xfrm>
              <a:custGeom>
                <a:rect b="b" l="l" r="r" t="t"/>
                <a:pathLst>
                  <a:path extrusionOk="0" h="18" w="18">
                    <a:moveTo>
                      <a:pt x="1" y="8"/>
                    </a:moveTo>
                    <a:cubicBezTo>
                      <a:pt x="2" y="3"/>
                      <a:pt x="6" y="0"/>
                      <a:pt x="11" y="1"/>
                    </a:cubicBezTo>
                    <a:cubicBezTo>
                      <a:pt x="15" y="2"/>
                      <a:pt x="18" y="6"/>
                      <a:pt x="17" y="10"/>
                    </a:cubicBezTo>
                    <a:cubicBezTo>
                      <a:pt x="16" y="15"/>
                      <a:pt x="12" y="18"/>
                      <a:pt x="8" y="17"/>
                    </a:cubicBezTo>
                    <a:cubicBezTo>
                      <a:pt x="3" y="16"/>
                      <a:pt x="0" y="12"/>
                      <a:pt x="1" y="8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33" name="Google Shape;2333;g1016def6542_3_1211"/>
              <p:cNvSpPr/>
              <p:nvPr/>
            </p:nvSpPr>
            <p:spPr>
              <a:xfrm>
                <a:off x="6409323" y="3798366"/>
                <a:ext cx="32700" cy="408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34" name="Google Shape;2334;g1016def6542_3_1211"/>
              <p:cNvSpPr/>
              <p:nvPr/>
            </p:nvSpPr>
            <p:spPr>
              <a:xfrm>
                <a:off x="6169077" y="3131543"/>
                <a:ext cx="133611" cy="139064"/>
              </a:xfrm>
              <a:custGeom>
                <a:rect b="b" l="l" r="r" t="t"/>
                <a:pathLst>
                  <a:path extrusionOk="0" h="17" w="17">
                    <a:moveTo>
                      <a:pt x="1" y="7"/>
                    </a:moveTo>
                    <a:cubicBezTo>
                      <a:pt x="1" y="3"/>
                      <a:pt x="6" y="0"/>
                      <a:pt x="10" y="1"/>
                    </a:cubicBezTo>
                    <a:cubicBezTo>
                      <a:pt x="14" y="2"/>
                      <a:pt x="17" y="6"/>
                      <a:pt x="16" y="10"/>
                    </a:cubicBezTo>
                    <a:cubicBezTo>
                      <a:pt x="15" y="14"/>
                      <a:pt x="11" y="17"/>
                      <a:pt x="7" y="16"/>
                    </a:cubicBezTo>
                    <a:cubicBezTo>
                      <a:pt x="3" y="16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35" name="Google Shape;2335;g1016def6542_3_1211"/>
              <p:cNvSpPr/>
              <p:nvPr/>
            </p:nvSpPr>
            <p:spPr>
              <a:xfrm>
                <a:off x="6209979" y="3161538"/>
                <a:ext cx="35400" cy="354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36" name="Google Shape;2336;g1016def6542_3_1211"/>
              <p:cNvSpPr/>
              <p:nvPr/>
            </p:nvSpPr>
            <p:spPr>
              <a:xfrm>
                <a:off x="6349334" y="3149399"/>
                <a:ext cx="139064" cy="149971"/>
              </a:xfrm>
              <a:custGeom>
                <a:rect b="b" l="l" r="r" t="t"/>
                <a:pathLst>
                  <a:path extrusionOk="0" h="18" w="18">
                    <a:moveTo>
                      <a:pt x="1" y="8"/>
                    </a:moveTo>
                    <a:cubicBezTo>
                      <a:pt x="2" y="3"/>
                      <a:pt x="6" y="0"/>
                      <a:pt x="11" y="1"/>
                    </a:cubicBezTo>
                    <a:cubicBezTo>
                      <a:pt x="15" y="2"/>
                      <a:pt x="18" y="6"/>
                      <a:pt x="17" y="10"/>
                    </a:cubicBezTo>
                    <a:cubicBezTo>
                      <a:pt x="16" y="15"/>
                      <a:pt x="12" y="18"/>
                      <a:pt x="8" y="17"/>
                    </a:cubicBezTo>
                    <a:cubicBezTo>
                      <a:pt x="3" y="16"/>
                      <a:pt x="0" y="12"/>
                      <a:pt x="1" y="8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37" name="Google Shape;2337;g1016def6542_3_1211"/>
              <p:cNvSpPr/>
              <p:nvPr/>
            </p:nvSpPr>
            <p:spPr>
              <a:xfrm>
                <a:off x="6395689" y="3182120"/>
                <a:ext cx="30000" cy="435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38" name="Google Shape;2338;g1016def6542_3_1211"/>
              <p:cNvSpPr/>
              <p:nvPr/>
            </p:nvSpPr>
            <p:spPr>
              <a:xfrm>
                <a:off x="6264805" y="2950346"/>
                <a:ext cx="130885" cy="149971"/>
              </a:xfrm>
              <a:custGeom>
                <a:rect b="b" l="l" r="r" t="t"/>
                <a:pathLst>
                  <a:path extrusionOk="0" h="18" w="17">
                    <a:moveTo>
                      <a:pt x="1" y="8"/>
                    </a:moveTo>
                    <a:cubicBezTo>
                      <a:pt x="2" y="3"/>
                      <a:pt x="6" y="0"/>
                      <a:pt x="10" y="1"/>
                    </a:cubicBezTo>
                    <a:cubicBezTo>
                      <a:pt x="15" y="2"/>
                      <a:pt x="17" y="6"/>
                      <a:pt x="16" y="10"/>
                    </a:cubicBezTo>
                    <a:cubicBezTo>
                      <a:pt x="16" y="15"/>
                      <a:pt x="12" y="18"/>
                      <a:pt x="7" y="17"/>
                    </a:cubicBezTo>
                    <a:cubicBezTo>
                      <a:pt x="3" y="16"/>
                      <a:pt x="0" y="12"/>
                      <a:pt x="1" y="8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39" name="Google Shape;2339;g1016def6542_3_1211"/>
              <p:cNvSpPr/>
              <p:nvPr/>
            </p:nvSpPr>
            <p:spPr>
              <a:xfrm>
                <a:off x="6300253" y="2983067"/>
                <a:ext cx="40800" cy="435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40" name="Google Shape;2340;g1016def6542_3_1211"/>
              <p:cNvSpPr/>
              <p:nvPr/>
            </p:nvSpPr>
            <p:spPr>
              <a:xfrm>
                <a:off x="5397696" y="2906717"/>
                <a:ext cx="139064" cy="144518"/>
              </a:xfrm>
              <a:custGeom>
                <a:rect b="b" l="l" r="r" t="t"/>
                <a:pathLst>
                  <a:path extrusionOk="0" h="17" w="18">
                    <a:moveTo>
                      <a:pt x="1" y="7"/>
                    </a:moveTo>
                    <a:cubicBezTo>
                      <a:pt x="2" y="3"/>
                      <a:pt x="6" y="0"/>
                      <a:pt x="11" y="1"/>
                    </a:cubicBezTo>
                    <a:cubicBezTo>
                      <a:pt x="15" y="2"/>
                      <a:pt x="18" y="6"/>
                      <a:pt x="17" y="10"/>
                    </a:cubicBezTo>
                    <a:cubicBezTo>
                      <a:pt x="16" y="14"/>
                      <a:pt x="12" y="17"/>
                      <a:pt x="8" y="16"/>
                    </a:cubicBezTo>
                    <a:cubicBezTo>
                      <a:pt x="3" y="16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41" name="Google Shape;2341;g1016def6542_3_1211"/>
              <p:cNvSpPr/>
              <p:nvPr/>
            </p:nvSpPr>
            <p:spPr>
              <a:xfrm>
                <a:off x="5492527" y="3061772"/>
                <a:ext cx="139064" cy="141792"/>
              </a:xfrm>
              <a:custGeom>
                <a:rect b="b" l="l" r="r" t="t"/>
                <a:pathLst>
                  <a:path extrusionOk="0" h="17" w="18">
                    <a:moveTo>
                      <a:pt x="1" y="7"/>
                    </a:moveTo>
                    <a:cubicBezTo>
                      <a:pt x="2" y="3"/>
                      <a:pt x="6" y="0"/>
                      <a:pt x="11" y="1"/>
                    </a:cubicBezTo>
                    <a:cubicBezTo>
                      <a:pt x="15" y="1"/>
                      <a:pt x="18" y="6"/>
                      <a:pt x="17" y="10"/>
                    </a:cubicBezTo>
                    <a:cubicBezTo>
                      <a:pt x="16" y="14"/>
                      <a:pt x="12" y="17"/>
                      <a:pt x="8" y="16"/>
                    </a:cubicBezTo>
                    <a:cubicBezTo>
                      <a:pt x="3" y="15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42" name="Google Shape;2342;g1016def6542_3_1211"/>
              <p:cNvSpPr/>
              <p:nvPr/>
            </p:nvSpPr>
            <p:spPr>
              <a:xfrm>
                <a:off x="5296806" y="3081228"/>
                <a:ext cx="130885" cy="141792"/>
              </a:xfrm>
              <a:custGeom>
                <a:rect b="b" l="l" r="r" t="t"/>
                <a:pathLst>
                  <a:path extrusionOk="0" h="17" w="17">
                    <a:moveTo>
                      <a:pt x="1" y="7"/>
                    </a:moveTo>
                    <a:cubicBezTo>
                      <a:pt x="2" y="3"/>
                      <a:pt x="6" y="0"/>
                      <a:pt x="10" y="1"/>
                    </a:cubicBezTo>
                    <a:cubicBezTo>
                      <a:pt x="15" y="2"/>
                      <a:pt x="17" y="6"/>
                      <a:pt x="16" y="10"/>
                    </a:cubicBezTo>
                    <a:cubicBezTo>
                      <a:pt x="16" y="14"/>
                      <a:pt x="12" y="17"/>
                      <a:pt x="7" y="16"/>
                    </a:cubicBezTo>
                    <a:cubicBezTo>
                      <a:pt x="3" y="16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43" name="Google Shape;2343;g1016def6542_3_1211"/>
              <p:cNvSpPr/>
              <p:nvPr/>
            </p:nvSpPr>
            <p:spPr>
              <a:xfrm>
                <a:off x="5242272" y="3280283"/>
                <a:ext cx="139064" cy="144518"/>
              </a:xfrm>
              <a:custGeom>
                <a:rect b="b" l="l" r="r" t="t"/>
                <a:pathLst>
                  <a:path extrusionOk="0" h="17" w="18">
                    <a:moveTo>
                      <a:pt x="1" y="7"/>
                    </a:moveTo>
                    <a:cubicBezTo>
                      <a:pt x="2" y="3"/>
                      <a:pt x="6" y="0"/>
                      <a:pt x="11" y="1"/>
                    </a:cubicBezTo>
                    <a:cubicBezTo>
                      <a:pt x="15" y="1"/>
                      <a:pt x="18" y="6"/>
                      <a:pt x="17" y="10"/>
                    </a:cubicBezTo>
                    <a:cubicBezTo>
                      <a:pt x="16" y="14"/>
                      <a:pt x="12" y="17"/>
                      <a:pt x="8" y="16"/>
                    </a:cubicBezTo>
                    <a:cubicBezTo>
                      <a:pt x="3" y="15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44" name="Google Shape;2344;g1016def6542_3_1211"/>
              <p:cNvSpPr/>
              <p:nvPr/>
            </p:nvSpPr>
            <p:spPr>
              <a:xfrm>
                <a:off x="5288627" y="3315731"/>
                <a:ext cx="30000" cy="327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45" name="Google Shape;2345;g1016def6542_3_1211"/>
              <p:cNvSpPr/>
              <p:nvPr/>
            </p:nvSpPr>
            <p:spPr>
              <a:xfrm>
                <a:off x="5149561" y="3441162"/>
                <a:ext cx="139064" cy="139064"/>
              </a:xfrm>
              <a:custGeom>
                <a:rect b="b" l="l" r="r" t="t"/>
                <a:pathLst>
                  <a:path extrusionOk="0" h="17" w="18">
                    <a:moveTo>
                      <a:pt x="1" y="7"/>
                    </a:moveTo>
                    <a:cubicBezTo>
                      <a:pt x="2" y="3"/>
                      <a:pt x="6" y="0"/>
                      <a:pt x="11" y="1"/>
                    </a:cubicBezTo>
                    <a:cubicBezTo>
                      <a:pt x="15" y="2"/>
                      <a:pt x="18" y="6"/>
                      <a:pt x="17" y="10"/>
                    </a:cubicBezTo>
                    <a:cubicBezTo>
                      <a:pt x="16" y="14"/>
                      <a:pt x="12" y="17"/>
                      <a:pt x="8" y="16"/>
                    </a:cubicBezTo>
                    <a:cubicBezTo>
                      <a:pt x="3" y="16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46" name="Google Shape;2346;g1016def6542_3_1211"/>
              <p:cNvSpPr/>
              <p:nvPr/>
            </p:nvSpPr>
            <p:spPr>
              <a:xfrm>
                <a:off x="5195916" y="3473883"/>
                <a:ext cx="30000" cy="300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47" name="Google Shape;2347;g1016def6542_3_1211"/>
              <p:cNvSpPr/>
              <p:nvPr/>
            </p:nvSpPr>
            <p:spPr>
              <a:xfrm>
                <a:off x="5615837" y="3678389"/>
                <a:ext cx="133611" cy="149971"/>
              </a:xfrm>
              <a:custGeom>
                <a:rect b="b" l="l" r="r" t="t"/>
                <a:pathLst>
                  <a:path extrusionOk="0" h="18" w="17">
                    <a:moveTo>
                      <a:pt x="1" y="8"/>
                    </a:moveTo>
                    <a:cubicBezTo>
                      <a:pt x="1" y="3"/>
                      <a:pt x="6" y="0"/>
                      <a:pt x="10" y="1"/>
                    </a:cubicBezTo>
                    <a:cubicBezTo>
                      <a:pt x="14" y="2"/>
                      <a:pt x="17" y="6"/>
                      <a:pt x="16" y="10"/>
                    </a:cubicBezTo>
                    <a:cubicBezTo>
                      <a:pt x="15" y="15"/>
                      <a:pt x="11" y="18"/>
                      <a:pt x="7" y="17"/>
                    </a:cubicBezTo>
                    <a:cubicBezTo>
                      <a:pt x="3" y="16"/>
                      <a:pt x="0" y="12"/>
                      <a:pt x="1" y="8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48" name="Google Shape;2348;g1016def6542_3_1211"/>
              <p:cNvSpPr/>
              <p:nvPr/>
            </p:nvSpPr>
            <p:spPr>
              <a:xfrm>
                <a:off x="5656738" y="3713837"/>
                <a:ext cx="38100" cy="408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49" name="Google Shape;2349;g1016def6542_3_1211"/>
              <p:cNvSpPr/>
              <p:nvPr/>
            </p:nvSpPr>
            <p:spPr>
              <a:xfrm>
                <a:off x="5397696" y="3880168"/>
                <a:ext cx="139064" cy="141792"/>
              </a:xfrm>
              <a:custGeom>
                <a:rect b="b" l="l" r="r" t="t"/>
                <a:pathLst>
                  <a:path extrusionOk="0" h="17" w="18">
                    <a:moveTo>
                      <a:pt x="1" y="7"/>
                    </a:moveTo>
                    <a:cubicBezTo>
                      <a:pt x="2" y="3"/>
                      <a:pt x="6" y="0"/>
                      <a:pt x="11" y="1"/>
                    </a:cubicBezTo>
                    <a:cubicBezTo>
                      <a:pt x="15" y="1"/>
                      <a:pt x="18" y="6"/>
                      <a:pt x="17" y="10"/>
                    </a:cubicBezTo>
                    <a:cubicBezTo>
                      <a:pt x="16" y="14"/>
                      <a:pt x="12" y="17"/>
                      <a:pt x="8" y="16"/>
                    </a:cubicBezTo>
                    <a:cubicBezTo>
                      <a:pt x="3" y="15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50" name="Google Shape;2350;g1016def6542_3_1211"/>
              <p:cNvSpPr/>
              <p:nvPr/>
            </p:nvSpPr>
            <p:spPr>
              <a:xfrm>
                <a:off x="5444051" y="3912889"/>
                <a:ext cx="32700" cy="354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51" name="Google Shape;2351;g1016def6542_3_1211"/>
              <p:cNvSpPr/>
              <p:nvPr/>
            </p:nvSpPr>
            <p:spPr>
              <a:xfrm>
                <a:off x="5913053" y="3978332"/>
                <a:ext cx="139064" cy="149971"/>
              </a:xfrm>
              <a:custGeom>
                <a:rect b="b" l="l" r="r" t="t"/>
                <a:pathLst>
                  <a:path extrusionOk="0" h="18" w="18">
                    <a:moveTo>
                      <a:pt x="1" y="8"/>
                    </a:moveTo>
                    <a:cubicBezTo>
                      <a:pt x="2" y="3"/>
                      <a:pt x="6" y="0"/>
                      <a:pt x="11" y="1"/>
                    </a:cubicBezTo>
                    <a:cubicBezTo>
                      <a:pt x="15" y="2"/>
                      <a:pt x="18" y="6"/>
                      <a:pt x="17" y="10"/>
                    </a:cubicBezTo>
                    <a:cubicBezTo>
                      <a:pt x="16" y="15"/>
                      <a:pt x="12" y="18"/>
                      <a:pt x="8" y="17"/>
                    </a:cubicBezTo>
                    <a:cubicBezTo>
                      <a:pt x="3" y="16"/>
                      <a:pt x="0" y="12"/>
                      <a:pt x="1" y="8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52" name="Google Shape;2352;g1016def6542_3_1211"/>
              <p:cNvSpPr/>
              <p:nvPr/>
            </p:nvSpPr>
            <p:spPr>
              <a:xfrm>
                <a:off x="5959408" y="4013779"/>
                <a:ext cx="30000" cy="408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53" name="Google Shape;2353;g1016def6542_3_1211"/>
              <p:cNvSpPr/>
              <p:nvPr/>
            </p:nvSpPr>
            <p:spPr>
              <a:xfrm>
                <a:off x="6068478" y="3798366"/>
                <a:ext cx="133611" cy="139064"/>
              </a:xfrm>
              <a:custGeom>
                <a:rect b="b" l="l" r="r" t="t"/>
                <a:pathLst>
                  <a:path extrusionOk="0" h="17" w="17">
                    <a:moveTo>
                      <a:pt x="1" y="7"/>
                    </a:moveTo>
                    <a:cubicBezTo>
                      <a:pt x="1" y="3"/>
                      <a:pt x="6" y="0"/>
                      <a:pt x="10" y="1"/>
                    </a:cubicBezTo>
                    <a:cubicBezTo>
                      <a:pt x="14" y="1"/>
                      <a:pt x="17" y="6"/>
                      <a:pt x="16" y="10"/>
                    </a:cubicBezTo>
                    <a:cubicBezTo>
                      <a:pt x="15" y="14"/>
                      <a:pt x="11" y="17"/>
                      <a:pt x="7" y="16"/>
                    </a:cubicBezTo>
                    <a:cubicBezTo>
                      <a:pt x="3" y="15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54" name="Google Shape;2354;g1016def6542_3_1211"/>
              <p:cNvSpPr/>
              <p:nvPr/>
            </p:nvSpPr>
            <p:spPr>
              <a:xfrm>
                <a:off x="6109379" y="3828360"/>
                <a:ext cx="35400" cy="354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55" name="Google Shape;2355;g1016def6542_3_1211"/>
              <p:cNvSpPr/>
              <p:nvPr/>
            </p:nvSpPr>
            <p:spPr>
              <a:xfrm>
                <a:off x="6035758" y="3599313"/>
                <a:ext cx="141792" cy="149971"/>
              </a:xfrm>
              <a:custGeom>
                <a:rect b="b" l="l" r="r" t="t"/>
                <a:pathLst>
                  <a:path extrusionOk="0" h="18" w="18">
                    <a:moveTo>
                      <a:pt x="1" y="8"/>
                    </a:moveTo>
                    <a:cubicBezTo>
                      <a:pt x="2" y="3"/>
                      <a:pt x="6" y="0"/>
                      <a:pt x="11" y="1"/>
                    </a:cubicBezTo>
                    <a:cubicBezTo>
                      <a:pt x="15" y="2"/>
                      <a:pt x="18" y="6"/>
                      <a:pt x="17" y="10"/>
                    </a:cubicBezTo>
                    <a:cubicBezTo>
                      <a:pt x="16" y="15"/>
                      <a:pt x="12" y="18"/>
                      <a:pt x="8" y="17"/>
                    </a:cubicBezTo>
                    <a:cubicBezTo>
                      <a:pt x="3" y="16"/>
                      <a:pt x="0" y="12"/>
                      <a:pt x="1" y="8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56" name="Google Shape;2356;g1016def6542_3_1211"/>
              <p:cNvSpPr/>
              <p:nvPr/>
            </p:nvSpPr>
            <p:spPr>
              <a:xfrm>
                <a:off x="6082112" y="3629307"/>
                <a:ext cx="32700" cy="435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57" name="Google Shape;2357;g1016def6542_3_1211"/>
              <p:cNvSpPr/>
              <p:nvPr/>
            </p:nvSpPr>
            <p:spPr>
              <a:xfrm>
                <a:off x="6267531" y="3584593"/>
                <a:ext cx="141792" cy="139064"/>
              </a:xfrm>
              <a:custGeom>
                <a:rect b="b" l="l" r="r" t="t"/>
                <a:pathLst>
                  <a:path extrusionOk="0" h="17" w="18">
                    <a:moveTo>
                      <a:pt x="1" y="7"/>
                    </a:moveTo>
                    <a:cubicBezTo>
                      <a:pt x="2" y="3"/>
                      <a:pt x="6" y="0"/>
                      <a:pt x="11" y="1"/>
                    </a:cubicBezTo>
                    <a:cubicBezTo>
                      <a:pt x="15" y="1"/>
                      <a:pt x="18" y="6"/>
                      <a:pt x="17" y="10"/>
                    </a:cubicBezTo>
                    <a:cubicBezTo>
                      <a:pt x="16" y="14"/>
                      <a:pt x="12" y="17"/>
                      <a:pt x="8" y="16"/>
                    </a:cubicBezTo>
                    <a:cubicBezTo>
                      <a:pt x="3" y="15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58" name="Google Shape;2358;g1016def6542_3_1211"/>
              <p:cNvSpPr/>
              <p:nvPr/>
            </p:nvSpPr>
            <p:spPr>
              <a:xfrm>
                <a:off x="6223903" y="3381172"/>
                <a:ext cx="139064" cy="149971"/>
              </a:xfrm>
              <a:custGeom>
                <a:rect b="b" l="l" r="r" t="t"/>
                <a:pathLst>
                  <a:path extrusionOk="0" h="18" w="18">
                    <a:moveTo>
                      <a:pt x="1" y="8"/>
                    </a:moveTo>
                    <a:cubicBezTo>
                      <a:pt x="2" y="3"/>
                      <a:pt x="6" y="0"/>
                      <a:pt x="11" y="1"/>
                    </a:cubicBezTo>
                    <a:cubicBezTo>
                      <a:pt x="15" y="2"/>
                      <a:pt x="18" y="6"/>
                      <a:pt x="17" y="10"/>
                    </a:cubicBezTo>
                    <a:cubicBezTo>
                      <a:pt x="16" y="15"/>
                      <a:pt x="12" y="18"/>
                      <a:pt x="8" y="17"/>
                    </a:cubicBezTo>
                    <a:cubicBezTo>
                      <a:pt x="3" y="16"/>
                      <a:pt x="0" y="12"/>
                      <a:pt x="1" y="8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59" name="Google Shape;2359;g1016def6542_3_1211"/>
              <p:cNvSpPr/>
              <p:nvPr/>
            </p:nvSpPr>
            <p:spPr>
              <a:xfrm>
                <a:off x="6270258" y="3413894"/>
                <a:ext cx="30000" cy="408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60" name="Google Shape;2360;g1016def6542_3_1211"/>
              <p:cNvSpPr/>
              <p:nvPr/>
            </p:nvSpPr>
            <p:spPr>
              <a:xfrm>
                <a:off x="4789631" y="3299370"/>
                <a:ext cx="133611" cy="141792"/>
              </a:xfrm>
              <a:custGeom>
                <a:rect b="b" l="l" r="r" t="t"/>
                <a:pathLst>
                  <a:path extrusionOk="0" h="17" w="17">
                    <a:moveTo>
                      <a:pt x="1" y="7"/>
                    </a:moveTo>
                    <a:cubicBezTo>
                      <a:pt x="1" y="3"/>
                      <a:pt x="6" y="0"/>
                      <a:pt x="10" y="1"/>
                    </a:cubicBezTo>
                    <a:cubicBezTo>
                      <a:pt x="14" y="1"/>
                      <a:pt x="17" y="6"/>
                      <a:pt x="16" y="10"/>
                    </a:cubicBezTo>
                    <a:cubicBezTo>
                      <a:pt x="15" y="14"/>
                      <a:pt x="11" y="17"/>
                      <a:pt x="7" y="16"/>
                    </a:cubicBezTo>
                    <a:cubicBezTo>
                      <a:pt x="3" y="15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61" name="Google Shape;2361;g1016def6542_3_1211"/>
              <p:cNvSpPr/>
              <p:nvPr/>
            </p:nvSpPr>
            <p:spPr>
              <a:xfrm>
                <a:off x="4830531" y="3332091"/>
                <a:ext cx="38100" cy="327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62" name="Google Shape;2362;g1016def6542_3_1211"/>
              <p:cNvSpPr/>
              <p:nvPr/>
            </p:nvSpPr>
            <p:spPr>
              <a:xfrm>
                <a:off x="4789631" y="3629307"/>
                <a:ext cx="133611" cy="149971"/>
              </a:xfrm>
              <a:custGeom>
                <a:rect b="b" l="l" r="r" t="t"/>
                <a:pathLst>
                  <a:path extrusionOk="0" h="18" w="17">
                    <a:moveTo>
                      <a:pt x="1" y="8"/>
                    </a:moveTo>
                    <a:cubicBezTo>
                      <a:pt x="1" y="3"/>
                      <a:pt x="6" y="0"/>
                      <a:pt x="10" y="1"/>
                    </a:cubicBezTo>
                    <a:cubicBezTo>
                      <a:pt x="14" y="2"/>
                      <a:pt x="17" y="6"/>
                      <a:pt x="16" y="10"/>
                    </a:cubicBezTo>
                    <a:cubicBezTo>
                      <a:pt x="15" y="15"/>
                      <a:pt x="11" y="18"/>
                      <a:pt x="7" y="17"/>
                    </a:cubicBezTo>
                    <a:cubicBezTo>
                      <a:pt x="3" y="16"/>
                      <a:pt x="0" y="12"/>
                      <a:pt x="1" y="8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63" name="Google Shape;2363;g1016def6542_3_1211"/>
              <p:cNvSpPr/>
              <p:nvPr/>
            </p:nvSpPr>
            <p:spPr>
              <a:xfrm>
                <a:off x="4830531" y="3664755"/>
                <a:ext cx="38100" cy="408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64" name="Google Shape;2364;g1016def6542_3_1211"/>
              <p:cNvSpPr/>
              <p:nvPr/>
            </p:nvSpPr>
            <p:spPr>
              <a:xfrm>
                <a:off x="4566036" y="3356632"/>
                <a:ext cx="130885" cy="141792"/>
              </a:xfrm>
              <a:custGeom>
                <a:rect b="b" l="l" r="r" t="t"/>
                <a:pathLst>
                  <a:path extrusionOk="0" h="17" w="17">
                    <a:moveTo>
                      <a:pt x="1" y="7"/>
                    </a:moveTo>
                    <a:cubicBezTo>
                      <a:pt x="2" y="3"/>
                      <a:pt x="6" y="0"/>
                      <a:pt x="10" y="1"/>
                    </a:cubicBezTo>
                    <a:cubicBezTo>
                      <a:pt x="14" y="2"/>
                      <a:pt x="17" y="6"/>
                      <a:pt x="16" y="10"/>
                    </a:cubicBezTo>
                    <a:cubicBezTo>
                      <a:pt x="16" y="14"/>
                      <a:pt x="12" y="17"/>
                      <a:pt x="7" y="16"/>
                    </a:cubicBezTo>
                    <a:cubicBezTo>
                      <a:pt x="3" y="16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65" name="Google Shape;2365;g1016def6542_3_1211"/>
              <p:cNvSpPr/>
              <p:nvPr/>
            </p:nvSpPr>
            <p:spPr>
              <a:xfrm>
                <a:off x="4604211" y="3389353"/>
                <a:ext cx="40800" cy="354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66" name="Google Shape;2366;g1016def6542_3_1211"/>
              <p:cNvSpPr/>
              <p:nvPr/>
            </p:nvSpPr>
            <p:spPr>
              <a:xfrm>
                <a:off x="4617844" y="3182120"/>
                <a:ext cx="136338" cy="141792"/>
              </a:xfrm>
              <a:custGeom>
                <a:rect b="b" l="l" r="r" t="t"/>
                <a:pathLst>
                  <a:path extrusionOk="0" h="17" w="17">
                    <a:moveTo>
                      <a:pt x="1" y="7"/>
                    </a:moveTo>
                    <a:cubicBezTo>
                      <a:pt x="1" y="3"/>
                      <a:pt x="6" y="0"/>
                      <a:pt x="10" y="1"/>
                    </a:cubicBezTo>
                    <a:cubicBezTo>
                      <a:pt x="14" y="1"/>
                      <a:pt x="17" y="6"/>
                      <a:pt x="16" y="10"/>
                    </a:cubicBezTo>
                    <a:cubicBezTo>
                      <a:pt x="15" y="14"/>
                      <a:pt x="11" y="17"/>
                      <a:pt x="7" y="16"/>
                    </a:cubicBezTo>
                    <a:cubicBezTo>
                      <a:pt x="3" y="15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67" name="Google Shape;2367;g1016def6542_3_1211"/>
              <p:cNvSpPr/>
              <p:nvPr/>
            </p:nvSpPr>
            <p:spPr>
              <a:xfrm>
                <a:off x="4658746" y="3214841"/>
                <a:ext cx="38100" cy="354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68" name="Google Shape;2368;g1016def6542_3_1211"/>
              <p:cNvSpPr/>
              <p:nvPr/>
            </p:nvSpPr>
            <p:spPr>
              <a:xfrm>
                <a:off x="5048671" y="3291190"/>
                <a:ext cx="130885" cy="139064"/>
              </a:xfrm>
              <a:custGeom>
                <a:rect b="b" l="l" r="r" t="t"/>
                <a:pathLst>
                  <a:path extrusionOk="0" h="17" w="17">
                    <a:moveTo>
                      <a:pt x="1" y="7"/>
                    </a:moveTo>
                    <a:cubicBezTo>
                      <a:pt x="2" y="3"/>
                      <a:pt x="6" y="0"/>
                      <a:pt x="10" y="1"/>
                    </a:cubicBezTo>
                    <a:cubicBezTo>
                      <a:pt x="14" y="2"/>
                      <a:pt x="17" y="6"/>
                      <a:pt x="16" y="10"/>
                    </a:cubicBezTo>
                    <a:cubicBezTo>
                      <a:pt x="16" y="14"/>
                      <a:pt x="12" y="17"/>
                      <a:pt x="7" y="16"/>
                    </a:cubicBezTo>
                    <a:cubicBezTo>
                      <a:pt x="3" y="16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69" name="Google Shape;2369;g1016def6542_3_1211"/>
              <p:cNvSpPr/>
              <p:nvPr/>
            </p:nvSpPr>
            <p:spPr>
              <a:xfrm>
                <a:off x="5086847" y="3323911"/>
                <a:ext cx="40800" cy="327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70" name="Google Shape;2370;g1016def6542_3_1211"/>
              <p:cNvSpPr/>
              <p:nvPr/>
            </p:nvSpPr>
            <p:spPr>
              <a:xfrm>
                <a:off x="4587850" y="2974886"/>
                <a:ext cx="133611" cy="141792"/>
              </a:xfrm>
              <a:custGeom>
                <a:rect b="b" l="l" r="r" t="t"/>
                <a:pathLst>
                  <a:path extrusionOk="0" h="17" w="17">
                    <a:moveTo>
                      <a:pt x="1" y="7"/>
                    </a:moveTo>
                    <a:cubicBezTo>
                      <a:pt x="1" y="3"/>
                      <a:pt x="6" y="0"/>
                      <a:pt x="10" y="1"/>
                    </a:cubicBezTo>
                    <a:cubicBezTo>
                      <a:pt x="14" y="2"/>
                      <a:pt x="17" y="6"/>
                      <a:pt x="16" y="10"/>
                    </a:cubicBezTo>
                    <a:cubicBezTo>
                      <a:pt x="15" y="14"/>
                      <a:pt x="11" y="17"/>
                      <a:pt x="7" y="16"/>
                    </a:cubicBezTo>
                    <a:cubicBezTo>
                      <a:pt x="3" y="16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71" name="Google Shape;2371;g1016def6542_3_1211"/>
              <p:cNvSpPr/>
              <p:nvPr/>
            </p:nvSpPr>
            <p:spPr>
              <a:xfrm>
                <a:off x="4628751" y="3007607"/>
                <a:ext cx="38100" cy="327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372" name="Google Shape;2372;g1016def6542_3_1211"/>
          <p:cNvSpPr/>
          <p:nvPr/>
        </p:nvSpPr>
        <p:spPr>
          <a:xfrm>
            <a:off x="8452045" y="0"/>
            <a:ext cx="3796200" cy="1531200"/>
          </a:xfrm>
          <a:prstGeom prst="rect">
            <a:avLst/>
          </a:prstGeom>
          <a:solidFill>
            <a:srgbClr val="9DC3E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73" name="Google Shape;2373;g1016def6542_3_1211"/>
          <p:cNvSpPr/>
          <p:nvPr/>
        </p:nvSpPr>
        <p:spPr>
          <a:xfrm>
            <a:off x="6382982" y="0"/>
            <a:ext cx="5842054" cy="6858232"/>
          </a:xfrm>
          <a:custGeom>
            <a:rect b="b" l="l" r="r" t="t"/>
            <a:pathLst>
              <a:path extrusionOk="0" h="190295" w="206433">
                <a:moveTo>
                  <a:pt x="22050" y="0"/>
                </a:moveTo>
                <a:cubicBezTo>
                  <a:pt x="22050" y="0"/>
                  <a:pt x="0" y="36406"/>
                  <a:pt x="40424" y="70348"/>
                </a:cubicBezTo>
                <a:cubicBezTo>
                  <a:pt x="71352" y="96323"/>
                  <a:pt x="91690" y="165529"/>
                  <a:pt x="72836" y="190294"/>
                </a:cubicBezTo>
                <a:lnTo>
                  <a:pt x="206433" y="190294"/>
                </a:lnTo>
                <a:lnTo>
                  <a:pt x="206433" y="0"/>
                </a:lnTo>
                <a:close/>
              </a:path>
            </a:pathLst>
          </a:custGeom>
          <a:solidFill>
            <a:srgbClr val="FFE5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74" name="Google Shape;2374;g1016def6542_3_1211"/>
          <p:cNvSpPr/>
          <p:nvPr/>
        </p:nvSpPr>
        <p:spPr>
          <a:xfrm>
            <a:off x="6816856" y="0"/>
            <a:ext cx="5431252" cy="6858232"/>
          </a:xfrm>
          <a:custGeom>
            <a:rect b="b" l="l" r="r" t="t"/>
            <a:pathLst>
              <a:path extrusionOk="0" h="190295" w="206433">
                <a:moveTo>
                  <a:pt x="22050" y="0"/>
                </a:moveTo>
                <a:cubicBezTo>
                  <a:pt x="22050" y="0"/>
                  <a:pt x="0" y="36406"/>
                  <a:pt x="40424" y="70348"/>
                </a:cubicBezTo>
                <a:cubicBezTo>
                  <a:pt x="71352" y="96323"/>
                  <a:pt x="91690" y="165529"/>
                  <a:pt x="72836" y="190294"/>
                </a:cubicBezTo>
                <a:lnTo>
                  <a:pt x="206433" y="190294"/>
                </a:lnTo>
                <a:lnTo>
                  <a:pt x="206433" y="41428"/>
                </a:lnTo>
                <a:cubicBezTo>
                  <a:pt x="195659" y="33290"/>
                  <a:pt x="181069" y="29126"/>
                  <a:pt x="166086" y="29126"/>
                </a:cubicBezTo>
                <a:cubicBezTo>
                  <a:pt x="157579" y="29126"/>
                  <a:pt x="148944" y="30468"/>
                  <a:pt x="140810" y="33188"/>
                </a:cubicBezTo>
                <a:cubicBezTo>
                  <a:pt x="136525" y="34619"/>
                  <a:pt x="132657" y="35260"/>
                  <a:pt x="129120" y="35260"/>
                </a:cubicBezTo>
                <a:cubicBezTo>
                  <a:pt x="108896" y="35260"/>
                  <a:pt x="99447" y="14298"/>
                  <a:pt x="84294" y="0"/>
                </a:cubicBezTo>
                <a:close/>
              </a:path>
            </a:pathLst>
          </a:custGeom>
          <a:solidFill>
            <a:srgbClr val="FFF8E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75" name="Google Shape;2375;g1016def6542_3_1211"/>
          <p:cNvSpPr/>
          <p:nvPr/>
        </p:nvSpPr>
        <p:spPr>
          <a:xfrm>
            <a:off x="8463670" y="1"/>
            <a:ext cx="3796200" cy="1531200"/>
          </a:xfrm>
          <a:prstGeom prst="rect">
            <a:avLst/>
          </a:prstGeom>
          <a:solidFill>
            <a:srgbClr val="FFF8E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76" name="Google Shape;2376;g1016def6542_3_1211"/>
          <p:cNvSpPr/>
          <p:nvPr/>
        </p:nvSpPr>
        <p:spPr>
          <a:xfrm>
            <a:off x="11664642" y="-1"/>
            <a:ext cx="4278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0" lang="en-US" sz="4800" u="none" cap="none" strike="noStrike">
                <a:solidFill>
                  <a:srgbClr val="262626"/>
                </a:solidFill>
                <a:latin typeface="Comic Sans MS"/>
                <a:ea typeface="Comic Sans MS"/>
                <a:cs typeface="Comic Sans MS"/>
                <a:sym typeface="Comic Sans MS"/>
              </a:rPr>
              <a:t>9</a:t>
            </a:r>
            <a:endParaRPr b="0" i="0" sz="4800" u="none" cap="none" strike="noStrike">
              <a:solidFill>
                <a:srgbClr val="262626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377" name="Google Shape;2377;g1016def6542_3_1211"/>
          <p:cNvSpPr txBox="1"/>
          <p:nvPr/>
        </p:nvSpPr>
        <p:spPr>
          <a:xfrm>
            <a:off x="9646717" y="3544799"/>
            <a:ext cx="2167500" cy="2194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2000"/>
              <a:buFont typeface="Arial"/>
              <a:buNone/>
            </a:pPr>
            <a:r>
              <a:rPr b="1" i="0" lang="en-US" sz="2100" u="none" cap="none" strike="noStrike">
                <a:solidFill>
                  <a:srgbClr val="3A3838"/>
                </a:solidFill>
                <a:latin typeface="Titillium Web"/>
                <a:ea typeface="Titillium Web"/>
                <a:cs typeface="Titillium Web"/>
                <a:sym typeface="Titillium Web"/>
              </a:rPr>
              <a:t>Color Index:</a:t>
            </a:r>
            <a:endParaRPr b="0" i="0" sz="1500" u="none" cap="none" strike="noStrike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Main text</a:t>
            </a:r>
            <a:endParaRPr b="0" i="0" sz="15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CC4125"/>
                </a:solidFill>
                <a:latin typeface="Titillium Web"/>
                <a:ea typeface="Titillium Web"/>
                <a:cs typeface="Titillium Web"/>
                <a:sym typeface="Titillium Web"/>
              </a:rPr>
              <a:t>Important</a:t>
            </a:r>
            <a:endParaRPr b="0" i="0" sz="1500" u="none" cap="none" strike="noStrike">
              <a:solidFill>
                <a:srgbClr val="CC4125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27BA0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C27BA0"/>
                </a:solidFill>
                <a:latin typeface="Titillium Web"/>
                <a:ea typeface="Titillium Web"/>
                <a:cs typeface="Titillium Web"/>
                <a:sym typeface="Titillium Web"/>
              </a:rPr>
              <a:t>Girls Slides</a:t>
            </a:r>
            <a:endParaRPr b="0" i="0" sz="1500" u="none" cap="none" strike="noStrike">
              <a:solidFill>
                <a:srgbClr val="C27BA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3D85C6"/>
                </a:solidFill>
                <a:latin typeface="Titillium Web"/>
                <a:ea typeface="Titillium Web"/>
                <a:cs typeface="Titillium Web"/>
                <a:sym typeface="Titillium Web"/>
              </a:rPr>
              <a:t>Boys Slides</a:t>
            </a:r>
            <a:endParaRPr b="0" i="0" sz="1500" u="none" cap="none" strike="noStrike">
              <a:solidFill>
                <a:srgbClr val="3D85C6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3C47D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93C47D"/>
                </a:solidFill>
                <a:latin typeface="Titillium Web"/>
                <a:ea typeface="Titillium Web"/>
                <a:cs typeface="Titillium Web"/>
                <a:sym typeface="Titillium Web"/>
              </a:rPr>
              <a:t>Notes</a:t>
            </a:r>
            <a:endParaRPr b="0" i="0" sz="1500" u="none" cap="none" strike="noStrike">
              <a:solidFill>
                <a:srgbClr val="93C47D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B7B7B7"/>
                </a:solidFill>
                <a:latin typeface="Titillium Web"/>
                <a:ea typeface="Titillium Web"/>
                <a:cs typeface="Titillium Web"/>
                <a:sym typeface="Titillium Web"/>
              </a:rPr>
              <a:t>Extra</a:t>
            </a:r>
            <a:endParaRPr b="1" i="0" sz="2100" u="none" cap="none" strike="noStrike">
              <a:solidFill>
                <a:srgbClr val="B7B7B7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pic>
        <p:nvPicPr>
          <p:cNvPr id="2378" name="Google Shape;2378;g1016def6542_3_121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922475" y="0"/>
            <a:ext cx="1357375" cy="13573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79" name="Google Shape;2379;g1016def6542_3_1211"/>
          <p:cNvGrpSpPr/>
          <p:nvPr/>
        </p:nvGrpSpPr>
        <p:grpSpPr>
          <a:xfrm>
            <a:off x="11279852" y="-731358"/>
            <a:ext cx="1357379" cy="2067423"/>
            <a:chOff x="11279852" y="-731358"/>
            <a:chExt cx="1357379" cy="2067423"/>
          </a:xfrm>
        </p:grpSpPr>
        <p:sp>
          <p:nvSpPr>
            <p:cNvPr id="2380" name="Google Shape;2380;g1016def6542_3_1211"/>
            <p:cNvSpPr/>
            <p:nvPr/>
          </p:nvSpPr>
          <p:spPr>
            <a:xfrm>
              <a:off x="11279852" y="-696167"/>
              <a:ext cx="1291825" cy="1970000"/>
            </a:xfrm>
            <a:custGeom>
              <a:rect b="b" l="l" r="r" t="t"/>
              <a:pathLst>
                <a:path extrusionOk="0" h="78800" w="51673">
                  <a:moveTo>
                    <a:pt x="42850" y="1"/>
                  </a:moveTo>
                  <a:cubicBezTo>
                    <a:pt x="42070" y="1"/>
                    <a:pt x="41195" y="61"/>
                    <a:pt x="40214" y="187"/>
                  </a:cubicBezTo>
                  <a:cubicBezTo>
                    <a:pt x="34287" y="947"/>
                    <a:pt x="27751" y="2618"/>
                    <a:pt x="21794" y="5324"/>
                  </a:cubicBezTo>
                  <a:cubicBezTo>
                    <a:pt x="13374" y="9153"/>
                    <a:pt x="5988" y="15050"/>
                    <a:pt x="2645" y="23409"/>
                  </a:cubicBezTo>
                  <a:cubicBezTo>
                    <a:pt x="760" y="28151"/>
                    <a:pt x="243" y="33318"/>
                    <a:pt x="91" y="38424"/>
                  </a:cubicBezTo>
                  <a:cubicBezTo>
                    <a:pt x="0" y="42345"/>
                    <a:pt x="91" y="46449"/>
                    <a:pt x="1520" y="50157"/>
                  </a:cubicBezTo>
                  <a:cubicBezTo>
                    <a:pt x="2584" y="52893"/>
                    <a:pt x="4286" y="55324"/>
                    <a:pt x="5988" y="57665"/>
                  </a:cubicBezTo>
                  <a:cubicBezTo>
                    <a:pt x="11034" y="64747"/>
                    <a:pt x="16444" y="72103"/>
                    <a:pt x="24226" y="75993"/>
                  </a:cubicBezTo>
                  <a:cubicBezTo>
                    <a:pt x="27721" y="77726"/>
                    <a:pt x="31612" y="78699"/>
                    <a:pt x="35502" y="78790"/>
                  </a:cubicBezTo>
                  <a:cubicBezTo>
                    <a:pt x="35707" y="78796"/>
                    <a:pt x="35912" y="78799"/>
                    <a:pt x="36118" y="78799"/>
                  </a:cubicBezTo>
                  <a:cubicBezTo>
                    <a:pt x="37903" y="78799"/>
                    <a:pt x="39730" y="78547"/>
                    <a:pt x="41338" y="77756"/>
                  </a:cubicBezTo>
                  <a:cubicBezTo>
                    <a:pt x="43557" y="76662"/>
                    <a:pt x="45199" y="74595"/>
                    <a:pt x="46445" y="72407"/>
                  </a:cubicBezTo>
                  <a:cubicBezTo>
                    <a:pt x="51673" y="63288"/>
                    <a:pt x="51278" y="52163"/>
                    <a:pt x="50791" y="41677"/>
                  </a:cubicBezTo>
                  <a:cubicBezTo>
                    <a:pt x="50335" y="32011"/>
                    <a:pt x="49880" y="22375"/>
                    <a:pt x="49424" y="12770"/>
                  </a:cubicBezTo>
                  <a:cubicBezTo>
                    <a:pt x="49066" y="5637"/>
                    <a:pt x="50380" y="1"/>
                    <a:pt x="42850" y="1"/>
                  </a:cubicBez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81" name="Google Shape;2381;g1016def6542_3_1211"/>
            <p:cNvSpPr/>
            <p:nvPr/>
          </p:nvSpPr>
          <p:spPr>
            <a:xfrm flipH="1" rot="5262012">
              <a:off x="11022020" y="-260775"/>
              <a:ext cx="2023859" cy="1126258"/>
            </a:xfrm>
            <a:custGeom>
              <a:rect b="b" l="l" r="r" t="t"/>
              <a:pathLst>
                <a:path extrusionOk="0" h="32282" w="58010">
                  <a:moveTo>
                    <a:pt x="42927" y="0"/>
                  </a:moveTo>
                  <a:cubicBezTo>
                    <a:pt x="25922" y="0"/>
                    <a:pt x="791" y="1597"/>
                    <a:pt x="791" y="1597"/>
                  </a:cubicBezTo>
                  <a:lnTo>
                    <a:pt x="0" y="2084"/>
                  </a:lnTo>
                  <a:cubicBezTo>
                    <a:pt x="8845" y="33057"/>
                    <a:pt x="33427" y="32281"/>
                    <a:pt x="33427" y="32281"/>
                  </a:cubicBezTo>
                  <a:cubicBezTo>
                    <a:pt x="59476" y="28633"/>
                    <a:pt x="57995" y="1324"/>
                    <a:pt x="57995" y="1324"/>
                  </a:cubicBezTo>
                  <a:cubicBezTo>
                    <a:pt x="56846" y="338"/>
                    <a:pt x="50746" y="0"/>
                    <a:pt x="42927" y="0"/>
                  </a:cubicBezTo>
                  <a:close/>
                </a:path>
              </a:pathLst>
            </a:custGeom>
            <a:solidFill>
              <a:srgbClr val="FFF8E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. Neuromuscular transmission">
  <p:cSld name="TITLE_4">
    <p:spTree>
      <p:nvGrpSpPr>
        <p:cNvPr id="2382" name="Shape 2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83" name="Google Shape;2383;g1016def6542_3_1316"/>
          <p:cNvGrpSpPr/>
          <p:nvPr/>
        </p:nvGrpSpPr>
        <p:grpSpPr>
          <a:xfrm>
            <a:off x="-9286" y="2"/>
            <a:ext cx="8658028" cy="5894685"/>
            <a:chOff x="0" y="779139"/>
            <a:chExt cx="8919365" cy="6072613"/>
          </a:xfrm>
        </p:grpSpPr>
        <p:sp>
          <p:nvSpPr>
            <p:cNvPr id="2384" name="Google Shape;2384;g1016def6542_3_1316"/>
            <p:cNvSpPr/>
            <p:nvPr/>
          </p:nvSpPr>
          <p:spPr>
            <a:xfrm>
              <a:off x="1497" y="3979808"/>
              <a:ext cx="8917868" cy="1506779"/>
            </a:xfrm>
            <a:custGeom>
              <a:rect b="b" l="l" r="r" t="t"/>
              <a:pathLst>
                <a:path extrusionOk="0" h="165" w="1042">
                  <a:moveTo>
                    <a:pt x="1001" y="120"/>
                  </a:moveTo>
                  <a:cubicBezTo>
                    <a:pt x="1001" y="121"/>
                    <a:pt x="1001" y="121"/>
                    <a:pt x="1001" y="121"/>
                  </a:cubicBezTo>
                  <a:cubicBezTo>
                    <a:pt x="994" y="126"/>
                    <a:pt x="987" y="128"/>
                    <a:pt x="980" y="117"/>
                  </a:cubicBezTo>
                  <a:cubicBezTo>
                    <a:pt x="981" y="116"/>
                    <a:pt x="981" y="116"/>
                    <a:pt x="981" y="116"/>
                  </a:cubicBezTo>
                  <a:cubicBezTo>
                    <a:pt x="956" y="110"/>
                    <a:pt x="931" y="95"/>
                    <a:pt x="908" y="81"/>
                  </a:cubicBezTo>
                  <a:cubicBezTo>
                    <a:pt x="896" y="74"/>
                    <a:pt x="885" y="68"/>
                    <a:pt x="876" y="63"/>
                  </a:cubicBezTo>
                  <a:cubicBezTo>
                    <a:pt x="867" y="57"/>
                    <a:pt x="845" y="48"/>
                    <a:pt x="832" y="52"/>
                  </a:cubicBezTo>
                  <a:cubicBezTo>
                    <a:pt x="827" y="54"/>
                    <a:pt x="823" y="57"/>
                    <a:pt x="821" y="62"/>
                  </a:cubicBezTo>
                  <a:cubicBezTo>
                    <a:pt x="818" y="71"/>
                    <a:pt x="820" y="76"/>
                    <a:pt x="821" y="80"/>
                  </a:cubicBezTo>
                  <a:cubicBezTo>
                    <a:pt x="822" y="83"/>
                    <a:pt x="823" y="84"/>
                    <a:pt x="820" y="88"/>
                  </a:cubicBezTo>
                  <a:cubicBezTo>
                    <a:pt x="818" y="91"/>
                    <a:pt x="816" y="91"/>
                    <a:pt x="810" y="88"/>
                  </a:cubicBezTo>
                  <a:cubicBezTo>
                    <a:pt x="807" y="87"/>
                    <a:pt x="802" y="85"/>
                    <a:pt x="799" y="87"/>
                  </a:cubicBezTo>
                  <a:cubicBezTo>
                    <a:pt x="795" y="89"/>
                    <a:pt x="795" y="94"/>
                    <a:pt x="794" y="95"/>
                  </a:cubicBezTo>
                  <a:cubicBezTo>
                    <a:pt x="794" y="95"/>
                    <a:pt x="794" y="96"/>
                    <a:pt x="794" y="96"/>
                  </a:cubicBezTo>
                  <a:cubicBezTo>
                    <a:pt x="793" y="95"/>
                    <a:pt x="790" y="93"/>
                    <a:pt x="788" y="92"/>
                  </a:cubicBezTo>
                  <a:cubicBezTo>
                    <a:pt x="781" y="87"/>
                    <a:pt x="773" y="81"/>
                    <a:pt x="765" y="84"/>
                  </a:cubicBezTo>
                  <a:cubicBezTo>
                    <a:pt x="759" y="86"/>
                    <a:pt x="752" y="92"/>
                    <a:pt x="753" y="103"/>
                  </a:cubicBezTo>
                  <a:cubicBezTo>
                    <a:pt x="754" y="109"/>
                    <a:pt x="758" y="112"/>
                    <a:pt x="761" y="115"/>
                  </a:cubicBezTo>
                  <a:cubicBezTo>
                    <a:pt x="765" y="118"/>
                    <a:pt x="767" y="119"/>
                    <a:pt x="765" y="124"/>
                  </a:cubicBezTo>
                  <a:cubicBezTo>
                    <a:pt x="764" y="125"/>
                    <a:pt x="763" y="129"/>
                    <a:pt x="761" y="129"/>
                  </a:cubicBezTo>
                  <a:cubicBezTo>
                    <a:pt x="759" y="129"/>
                    <a:pt x="755" y="124"/>
                    <a:pt x="754" y="119"/>
                  </a:cubicBezTo>
                  <a:cubicBezTo>
                    <a:pt x="753" y="110"/>
                    <a:pt x="750" y="104"/>
                    <a:pt x="745" y="101"/>
                  </a:cubicBezTo>
                  <a:cubicBezTo>
                    <a:pt x="743" y="100"/>
                    <a:pt x="739" y="99"/>
                    <a:pt x="734" y="101"/>
                  </a:cubicBezTo>
                  <a:cubicBezTo>
                    <a:pt x="727" y="103"/>
                    <a:pt x="726" y="109"/>
                    <a:pt x="726" y="112"/>
                  </a:cubicBezTo>
                  <a:cubicBezTo>
                    <a:pt x="725" y="116"/>
                    <a:pt x="725" y="117"/>
                    <a:pt x="720" y="118"/>
                  </a:cubicBezTo>
                  <a:cubicBezTo>
                    <a:pt x="715" y="118"/>
                    <a:pt x="710" y="108"/>
                    <a:pt x="707" y="101"/>
                  </a:cubicBezTo>
                  <a:cubicBezTo>
                    <a:pt x="703" y="92"/>
                    <a:pt x="699" y="85"/>
                    <a:pt x="693" y="87"/>
                  </a:cubicBezTo>
                  <a:cubicBezTo>
                    <a:pt x="687" y="89"/>
                    <a:pt x="685" y="95"/>
                    <a:pt x="685" y="100"/>
                  </a:cubicBezTo>
                  <a:cubicBezTo>
                    <a:pt x="685" y="102"/>
                    <a:pt x="685" y="104"/>
                    <a:pt x="686" y="106"/>
                  </a:cubicBezTo>
                  <a:cubicBezTo>
                    <a:pt x="686" y="109"/>
                    <a:pt x="686" y="111"/>
                    <a:pt x="686" y="112"/>
                  </a:cubicBezTo>
                  <a:cubicBezTo>
                    <a:pt x="686" y="114"/>
                    <a:pt x="686" y="115"/>
                    <a:pt x="685" y="116"/>
                  </a:cubicBezTo>
                  <a:cubicBezTo>
                    <a:pt x="684" y="116"/>
                    <a:pt x="684" y="116"/>
                    <a:pt x="683" y="116"/>
                  </a:cubicBezTo>
                  <a:cubicBezTo>
                    <a:pt x="683" y="115"/>
                    <a:pt x="683" y="113"/>
                    <a:pt x="682" y="112"/>
                  </a:cubicBezTo>
                  <a:cubicBezTo>
                    <a:pt x="682" y="106"/>
                    <a:pt x="680" y="99"/>
                    <a:pt x="673" y="95"/>
                  </a:cubicBezTo>
                  <a:cubicBezTo>
                    <a:pt x="671" y="94"/>
                    <a:pt x="668" y="94"/>
                    <a:pt x="667" y="95"/>
                  </a:cubicBezTo>
                  <a:cubicBezTo>
                    <a:pt x="662" y="97"/>
                    <a:pt x="660" y="105"/>
                    <a:pt x="658" y="115"/>
                  </a:cubicBezTo>
                  <a:cubicBezTo>
                    <a:pt x="657" y="121"/>
                    <a:pt x="655" y="131"/>
                    <a:pt x="652" y="132"/>
                  </a:cubicBezTo>
                  <a:cubicBezTo>
                    <a:pt x="648" y="130"/>
                    <a:pt x="648" y="128"/>
                    <a:pt x="650" y="123"/>
                  </a:cubicBezTo>
                  <a:cubicBezTo>
                    <a:pt x="651" y="120"/>
                    <a:pt x="652" y="118"/>
                    <a:pt x="652" y="115"/>
                  </a:cubicBezTo>
                  <a:cubicBezTo>
                    <a:pt x="650" y="108"/>
                    <a:pt x="646" y="105"/>
                    <a:pt x="643" y="104"/>
                  </a:cubicBezTo>
                  <a:cubicBezTo>
                    <a:pt x="638" y="102"/>
                    <a:pt x="630" y="104"/>
                    <a:pt x="621" y="111"/>
                  </a:cubicBezTo>
                  <a:cubicBezTo>
                    <a:pt x="606" y="123"/>
                    <a:pt x="605" y="125"/>
                    <a:pt x="606" y="140"/>
                  </a:cubicBezTo>
                  <a:cubicBezTo>
                    <a:pt x="606" y="144"/>
                    <a:pt x="606" y="144"/>
                    <a:pt x="606" y="144"/>
                  </a:cubicBezTo>
                  <a:cubicBezTo>
                    <a:pt x="607" y="147"/>
                    <a:pt x="605" y="147"/>
                    <a:pt x="604" y="148"/>
                  </a:cubicBezTo>
                  <a:cubicBezTo>
                    <a:pt x="598" y="148"/>
                    <a:pt x="589" y="143"/>
                    <a:pt x="588" y="140"/>
                  </a:cubicBezTo>
                  <a:cubicBezTo>
                    <a:pt x="588" y="137"/>
                    <a:pt x="590" y="134"/>
                    <a:pt x="592" y="130"/>
                  </a:cubicBezTo>
                  <a:cubicBezTo>
                    <a:pt x="595" y="126"/>
                    <a:pt x="598" y="122"/>
                    <a:pt x="597" y="117"/>
                  </a:cubicBezTo>
                  <a:cubicBezTo>
                    <a:pt x="596" y="111"/>
                    <a:pt x="589" y="102"/>
                    <a:pt x="581" y="100"/>
                  </a:cubicBezTo>
                  <a:cubicBezTo>
                    <a:pt x="575" y="98"/>
                    <a:pt x="570" y="100"/>
                    <a:pt x="565" y="104"/>
                  </a:cubicBezTo>
                  <a:cubicBezTo>
                    <a:pt x="559" y="110"/>
                    <a:pt x="560" y="117"/>
                    <a:pt x="560" y="123"/>
                  </a:cubicBezTo>
                  <a:cubicBezTo>
                    <a:pt x="560" y="131"/>
                    <a:pt x="559" y="132"/>
                    <a:pt x="554" y="133"/>
                  </a:cubicBezTo>
                  <a:cubicBezTo>
                    <a:pt x="549" y="133"/>
                    <a:pt x="547" y="130"/>
                    <a:pt x="544" y="121"/>
                  </a:cubicBezTo>
                  <a:cubicBezTo>
                    <a:pt x="542" y="116"/>
                    <a:pt x="540" y="111"/>
                    <a:pt x="536" y="110"/>
                  </a:cubicBezTo>
                  <a:cubicBezTo>
                    <a:pt x="532" y="109"/>
                    <a:pt x="528" y="112"/>
                    <a:pt x="527" y="113"/>
                  </a:cubicBezTo>
                  <a:cubicBezTo>
                    <a:pt x="517" y="122"/>
                    <a:pt x="523" y="130"/>
                    <a:pt x="527" y="133"/>
                  </a:cubicBezTo>
                  <a:cubicBezTo>
                    <a:pt x="530" y="136"/>
                    <a:pt x="529" y="137"/>
                    <a:pt x="529" y="138"/>
                  </a:cubicBezTo>
                  <a:cubicBezTo>
                    <a:pt x="527" y="138"/>
                    <a:pt x="523" y="135"/>
                    <a:pt x="521" y="133"/>
                  </a:cubicBezTo>
                  <a:cubicBezTo>
                    <a:pt x="516" y="129"/>
                    <a:pt x="512" y="125"/>
                    <a:pt x="508" y="127"/>
                  </a:cubicBezTo>
                  <a:cubicBezTo>
                    <a:pt x="505" y="128"/>
                    <a:pt x="504" y="130"/>
                    <a:pt x="503" y="134"/>
                  </a:cubicBezTo>
                  <a:cubicBezTo>
                    <a:pt x="502" y="143"/>
                    <a:pt x="505" y="148"/>
                    <a:pt x="507" y="152"/>
                  </a:cubicBezTo>
                  <a:cubicBezTo>
                    <a:pt x="508" y="154"/>
                    <a:pt x="508" y="154"/>
                    <a:pt x="507" y="156"/>
                  </a:cubicBezTo>
                  <a:cubicBezTo>
                    <a:pt x="507" y="156"/>
                    <a:pt x="507" y="157"/>
                    <a:pt x="507" y="157"/>
                  </a:cubicBezTo>
                  <a:cubicBezTo>
                    <a:pt x="505" y="157"/>
                    <a:pt x="500" y="153"/>
                    <a:pt x="497" y="150"/>
                  </a:cubicBezTo>
                  <a:cubicBezTo>
                    <a:pt x="494" y="147"/>
                    <a:pt x="490" y="144"/>
                    <a:pt x="487" y="143"/>
                  </a:cubicBezTo>
                  <a:cubicBezTo>
                    <a:pt x="481" y="140"/>
                    <a:pt x="480" y="138"/>
                    <a:pt x="480" y="137"/>
                  </a:cubicBezTo>
                  <a:cubicBezTo>
                    <a:pt x="479" y="135"/>
                    <a:pt x="483" y="131"/>
                    <a:pt x="487" y="127"/>
                  </a:cubicBezTo>
                  <a:cubicBezTo>
                    <a:pt x="491" y="123"/>
                    <a:pt x="495" y="119"/>
                    <a:pt x="496" y="113"/>
                  </a:cubicBezTo>
                  <a:cubicBezTo>
                    <a:pt x="498" y="102"/>
                    <a:pt x="488" y="89"/>
                    <a:pt x="478" y="86"/>
                  </a:cubicBezTo>
                  <a:cubicBezTo>
                    <a:pt x="472" y="85"/>
                    <a:pt x="467" y="87"/>
                    <a:pt x="465" y="92"/>
                  </a:cubicBezTo>
                  <a:cubicBezTo>
                    <a:pt x="461" y="99"/>
                    <a:pt x="464" y="106"/>
                    <a:pt x="466" y="111"/>
                  </a:cubicBezTo>
                  <a:cubicBezTo>
                    <a:pt x="466" y="112"/>
                    <a:pt x="467" y="115"/>
                    <a:pt x="467" y="116"/>
                  </a:cubicBezTo>
                  <a:cubicBezTo>
                    <a:pt x="467" y="116"/>
                    <a:pt x="466" y="117"/>
                    <a:pt x="465" y="117"/>
                  </a:cubicBezTo>
                  <a:cubicBezTo>
                    <a:pt x="464" y="118"/>
                    <a:pt x="460" y="116"/>
                    <a:pt x="457" y="114"/>
                  </a:cubicBezTo>
                  <a:cubicBezTo>
                    <a:pt x="452" y="110"/>
                    <a:pt x="443" y="104"/>
                    <a:pt x="436" y="113"/>
                  </a:cubicBezTo>
                  <a:cubicBezTo>
                    <a:pt x="431" y="119"/>
                    <a:pt x="435" y="125"/>
                    <a:pt x="438" y="129"/>
                  </a:cubicBezTo>
                  <a:cubicBezTo>
                    <a:pt x="439" y="131"/>
                    <a:pt x="441" y="134"/>
                    <a:pt x="441" y="135"/>
                  </a:cubicBezTo>
                  <a:cubicBezTo>
                    <a:pt x="439" y="139"/>
                    <a:pt x="436" y="143"/>
                    <a:pt x="433" y="143"/>
                  </a:cubicBezTo>
                  <a:cubicBezTo>
                    <a:pt x="429" y="143"/>
                    <a:pt x="423" y="138"/>
                    <a:pt x="419" y="130"/>
                  </a:cubicBezTo>
                  <a:cubicBezTo>
                    <a:pt x="414" y="121"/>
                    <a:pt x="415" y="120"/>
                    <a:pt x="417" y="118"/>
                  </a:cubicBezTo>
                  <a:cubicBezTo>
                    <a:pt x="420" y="116"/>
                    <a:pt x="424" y="112"/>
                    <a:pt x="426" y="104"/>
                  </a:cubicBezTo>
                  <a:cubicBezTo>
                    <a:pt x="430" y="88"/>
                    <a:pt x="426" y="81"/>
                    <a:pt x="421" y="78"/>
                  </a:cubicBezTo>
                  <a:cubicBezTo>
                    <a:pt x="415" y="74"/>
                    <a:pt x="408" y="75"/>
                    <a:pt x="403" y="79"/>
                  </a:cubicBezTo>
                  <a:cubicBezTo>
                    <a:pt x="398" y="82"/>
                    <a:pt x="398" y="87"/>
                    <a:pt x="397" y="90"/>
                  </a:cubicBezTo>
                  <a:cubicBezTo>
                    <a:pt x="397" y="91"/>
                    <a:pt x="396" y="93"/>
                    <a:pt x="396" y="93"/>
                  </a:cubicBezTo>
                  <a:cubicBezTo>
                    <a:pt x="396" y="93"/>
                    <a:pt x="394" y="93"/>
                    <a:pt x="392" y="91"/>
                  </a:cubicBezTo>
                  <a:cubicBezTo>
                    <a:pt x="391" y="91"/>
                    <a:pt x="390" y="87"/>
                    <a:pt x="389" y="84"/>
                  </a:cubicBezTo>
                  <a:cubicBezTo>
                    <a:pt x="388" y="77"/>
                    <a:pt x="387" y="68"/>
                    <a:pt x="378" y="64"/>
                  </a:cubicBezTo>
                  <a:cubicBezTo>
                    <a:pt x="369" y="60"/>
                    <a:pt x="363" y="60"/>
                    <a:pt x="358" y="64"/>
                  </a:cubicBezTo>
                  <a:cubicBezTo>
                    <a:pt x="351" y="71"/>
                    <a:pt x="356" y="87"/>
                    <a:pt x="358" y="92"/>
                  </a:cubicBezTo>
                  <a:cubicBezTo>
                    <a:pt x="360" y="95"/>
                    <a:pt x="363" y="98"/>
                    <a:pt x="367" y="102"/>
                  </a:cubicBezTo>
                  <a:cubicBezTo>
                    <a:pt x="375" y="107"/>
                    <a:pt x="378" y="111"/>
                    <a:pt x="376" y="114"/>
                  </a:cubicBezTo>
                  <a:cubicBezTo>
                    <a:pt x="374" y="118"/>
                    <a:pt x="368" y="117"/>
                    <a:pt x="359" y="112"/>
                  </a:cubicBezTo>
                  <a:cubicBezTo>
                    <a:pt x="354" y="110"/>
                    <a:pt x="354" y="110"/>
                    <a:pt x="354" y="110"/>
                  </a:cubicBezTo>
                  <a:cubicBezTo>
                    <a:pt x="351" y="109"/>
                    <a:pt x="351" y="109"/>
                    <a:pt x="351" y="109"/>
                  </a:cubicBezTo>
                  <a:cubicBezTo>
                    <a:pt x="341" y="105"/>
                    <a:pt x="335" y="103"/>
                    <a:pt x="334" y="95"/>
                  </a:cubicBezTo>
                  <a:cubicBezTo>
                    <a:pt x="334" y="94"/>
                    <a:pt x="335" y="93"/>
                    <a:pt x="336" y="90"/>
                  </a:cubicBezTo>
                  <a:cubicBezTo>
                    <a:pt x="338" y="87"/>
                    <a:pt x="342" y="83"/>
                    <a:pt x="340" y="76"/>
                  </a:cubicBezTo>
                  <a:cubicBezTo>
                    <a:pt x="339" y="67"/>
                    <a:pt x="335" y="65"/>
                    <a:pt x="332" y="65"/>
                  </a:cubicBezTo>
                  <a:cubicBezTo>
                    <a:pt x="329" y="64"/>
                    <a:pt x="323" y="66"/>
                    <a:pt x="317" y="79"/>
                  </a:cubicBezTo>
                  <a:cubicBezTo>
                    <a:pt x="317" y="80"/>
                    <a:pt x="315" y="81"/>
                    <a:pt x="313" y="81"/>
                  </a:cubicBezTo>
                  <a:cubicBezTo>
                    <a:pt x="311" y="81"/>
                    <a:pt x="308" y="78"/>
                    <a:pt x="305" y="70"/>
                  </a:cubicBezTo>
                  <a:cubicBezTo>
                    <a:pt x="305" y="68"/>
                    <a:pt x="306" y="65"/>
                    <a:pt x="307" y="62"/>
                  </a:cubicBezTo>
                  <a:cubicBezTo>
                    <a:pt x="309" y="55"/>
                    <a:pt x="312" y="45"/>
                    <a:pt x="303" y="38"/>
                  </a:cubicBezTo>
                  <a:cubicBezTo>
                    <a:pt x="298" y="35"/>
                    <a:pt x="293" y="36"/>
                    <a:pt x="288" y="38"/>
                  </a:cubicBezTo>
                  <a:cubicBezTo>
                    <a:pt x="283" y="39"/>
                    <a:pt x="278" y="40"/>
                    <a:pt x="274" y="37"/>
                  </a:cubicBezTo>
                  <a:cubicBezTo>
                    <a:pt x="271" y="34"/>
                    <a:pt x="272" y="33"/>
                    <a:pt x="273" y="29"/>
                  </a:cubicBezTo>
                  <a:cubicBezTo>
                    <a:pt x="274" y="24"/>
                    <a:pt x="276" y="17"/>
                    <a:pt x="269" y="8"/>
                  </a:cubicBezTo>
                  <a:cubicBezTo>
                    <a:pt x="264" y="2"/>
                    <a:pt x="257" y="0"/>
                    <a:pt x="249" y="0"/>
                  </a:cubicBezTo>
                  <a:cubicBezTo>
                    <a:pt x="237" y="1"/>
                    <a:pt x="226" y="10"/>
                    <a:pt x="218" y="17"/>
                  </a:cubicBezTo>
                  <a:cubicBezTo>
                    <a:pt x="218" y="17"/>
                    <a:pt x="210" y="24"/>
                    <a:pt x="210" y="24"/>
                  </a:cubicBezTo>
                  <a:cubicBezTo>
                    <a:pt x="192" y="40"/>
                    <a:pt x="159" y="69"/>
                    <a:pt x="128" y="80"/>
                  </a:cubicBezTo>
                  <a:cubicBezTo>
                    <a:pt x="122" y="82"/>
                    <a:pt x="115" y="83"/>
                    <a:pt x="107" y="85"/>
                  </a:cubicBezTo>
                  <a:cubicBezTo>
                    <a:pt x="107" y="85"/>
                    <a:pt x="107" y="85"/>
                    <a:pt x="107" y="85"/>
                  </a:cubicBezTo>
                  <a:cubicBezTo>
                    <a:pt x="105" y="88"/>
                    <a:pt x="104" y="91"/>
                    <a:pt x="98" y="92"/>
                  </a:cubicBezTo>
                  <a:cubicBezTo>
                    <a:pt x="92" y="93"/>
                    <a:pt x="90" y="91"/>
                    <a:pt x="87" y="89"/>
                  </a:cubicBezTo>
                  <a:cubicBezTo>
                    <a:pt x="87" y="89"/>
                    <a:pt x="87" y="89"/>
                    <a:pt x="87" y="89"/>
                  </a:cubicBezTo>
                  <a:cubicBezTo>
                    <a:pt x="57" y="94"/>
                    <a:pt x="21" y="98"/>
                    <a:pt x="0" y="100"/>
                  </a:cubicBezTo>
                  <a:cubicBezTo>
                    <a:pt x="0" y="108"/>
                    <a:pt x="0" y="108"/>
                    <a:pt x="0" y="108"/>
                  </a:cubicBezTo>
                  <a:cubicBezTo>
                    <a:pt x="32" y="105"/>
                    <a:pt x="102" y="97"/>
                    <a:pt x="131" y="87"/>
                  </a:cubicBezTo>
                  <a:cubicBezTo>
                    <a:pt x="163" y="76"/>
                    <a:pt x="197" y="46"/>
                    <a:pt x="215" y="30"/>
                  </a:cubicBezTo>
                  <a:cubicBezTo>
                    <a:pt x="223" y="23"/>
                    <a:pt x="223" y="23"/>
                    <a:pt x="223" y="23"/>
                  </a:cubicBezTo>
                  <a:cubicBezTo>
                    <a:pt x="224" y="23"/>
                    <a:pt x="224" y="23"/>
                    <a:pt x="224" y="22"/>
                  </a:cubicBezTo>
                  <a:cubicBezTo>
                    <a:pt x="230" y="17"/>
                    <a:pt x="239" y="9"/>
                    <a:pt x="249" y="8"/>
                  </a:cubicBezTo>
                  <a:cubicBezTo>
                    <a:pt x="253" y="8"/>
                    <a:pt x="259" y="9"/>
                    <a:pt x="263" y="13"/>
                  </a:cubicBezTo>
                  <a:cubicBezTo>
                    <a:pt x="267" y="19"/>
                    <a:pt x="266" y="22"/>
                    <a:pt x="265" y="27"/>
                  </a:cubicBezTo>
                  <a:cubicBezTo>
                    <a:pt x="264" y="31"/>
                    <a:pt x="262" y="37"/>
                    <a:pt x="269" y="43"/>
                  </a:cubicBezTo>
                  <a:cubicBezTo>
                    <a:pt x="277" y="49"/>
                    <a:pt x="284" y="47"/>
                    <a:pt x="290" y="45"/>
                  </a:cubicBezTo>
                  <a:cubicBezTo>
                    <a:pt x="294" y="44"/>
                    <a:pt x="297" y="44"/>
                    <a:pt x="298" y="45"/>
                  </a:cubicBezTo>
                  <a:cubicBezTo>
                    <a:pt x="302" y="48"/>
                    <a:pt x="302" y="52"/>
                    <a:pt x="299" y="60"/>
                  </a:cubicBezTo>
                  <a:cubicBezTo>
                    <a:pt x="298" y="64"/>
                    <a:pt x="297" y="68"/>
                    <a:pt x="298" y="72"/>
                  </a:cubicBezTo>
                  <a:cubicBezTo>
                    <a:pt x="301" y="82"/>
                    <a:pt x="306" y="88"/>
                    <a:pt x="312" y="89"/>
                  </a:cubicBezTo>
                  <a:cubicBezTo>
                    <a:pt x="316" y="90"/>
                    <a:pt x="320" y="88"/>
                    <a:pt x="324" y="83"/>
                  </a:cubicBezTo>
                  <a:cubicBezTo>
                    <a:pt x="324" y="83"/>
                    <a:pt x="324" y="83"/>
                    <a:pt x="324" y="83"/>
                  </a:cubicBezTo>
                  <a:cubicBezTo>
                    <a:pt x="328" y="75"/>
                    <a:pt x="331" y="73"/>
                    <a:pt x="331" y="73"/>
                  </a:cubicBezTo>
                  <a:cubicBezTo>
                    <a:pt x="331" y="73"/>
                    <a:pt x="332" y="74"/>
                    <a:pt x="332" y="77"/>
                  </a:cubicBezTo>
                  <a:cubicBezTo>
                    <a:pt x="333" y="81"/>
                    <a:pt x="332" y="83"/>
                    <a:pt x="330" y="86"/>
                  </a:cubicBezTo>
                  <a:cubicBezTo>
                    <a:pt x="328" y="88"/>
                    <a:pt x="326" y="91"/>
                    <a:pt x="326" y="96"/>
                  </a:cubicBezTo>
                  <a:cubicBezTo>
                    <a:pt x="327" y="109"/>
                    <a:pt x="338" y="113"/>
                    <a:pt x="349" y="117"/>
                  </a:cubicBezTo>
                  <a:cubicBezTo>
                    <a:pt x="351" y="118"/>
                    <a:pt x="351" y="118"/>
                    <a:pt x="351" y="118"/>
                  </a:cubicBezTo>
                  <a:cubicBezTo>
                    <a:pt x="355" y="119"/>
                    <a:pt x="355" y="119"/>
                    <a:pt x="355" y="119"/>
                  </a:cubicBezTo>
                  <a:cubicBezTo>
                    <a:pt x="362" y="123"/>
                    <a:pt x="376" y="130"/>
                    <a:pt x="383" y="118"/>
                  </a:cubicBezTo>
                  <a:cubicBezTo>
                    <a:pt x="388" y="108"/>
                    <a:pt x="379" y="101"/>
                    <a:pt x="372" y="95"/>
                  </a:cubicBezTo>
                  <a:cubicBezTo>
                    <a:pt x="370" y="93"/>
                    <a:pt x="366" y="91"/>
                    <a:pt x="366" y="89"/>
                  </a:cubicBezTo>
                  <a:cubicBezTo>
                    <a:pt x="362" y="79"/>
                    <a:pt x="362" y="71"/>
                    <a:pt x="364" y="69"/>
                  </a:cubicBezTo>
                  <a:cubicBezTo>
                    <a:pt x="365" y="68"/>
                    <a:pt x="369" y="69"/>
                    <a:pt x="374" y="71"/>
                  </a:cubicBezTo>
                  <a:cubicBezTo>
                    <a:pt x="379" y="73"/>
                    <a:pt x="380" y="78"/>
                    <a:pt x="382" y="85"/>
                  </a:cubicBezTo>
                  <a:cubicBezTo>
                    <a:pt x="383" y="90"/>
                    <a:pt x="383" y="96"/>
                    <a:pt x="388" y="98"/>
                  </a:cubicBezTo>
                  <a:cubicBezTo>
                    <a:pt x="392" y="100"/>
                    <a:pt x="396" y="102"/>
                    <a:pt x="400" y="101"/>
                  </a:cubicBezTo>
                  <a:cubicBezTo>
                    <a:pt x="403" y="99"/>
                    <a:pt x="404" y="95"/>
                    <a:pt x="405" y="92"/>
                  </a:cubicBezTo>
                  <a:cubicBezTo>
                    <a:pt x="405" y="89"/>
                    <a:pt x="406" y="86"/>
                    <a:pt x="408" y="85"/>
                  </a:cubicBezTo>
                  <a:cubicBezTo>
                    <a:pt x="410" y="83"/>
                    <a:pt x="414" y="82"/>
                    <a:pt x="417" y="84"/>
                  </a:cubicBezTo>
                  <a:cubicBezTo>
                    <a:pt x="420" y="87"/>
                    <a:pt x="421" y="93"/>
                    <a:pt x="418" y="102"/>
                  </a:cubicBezTo>
                  <a:cubicBezTo>
                    <a:pt x="417" y="108"/>
                    <a:pt x="415" y="110"/>
                    <a:pt x="412" y="112"/>
                  </a:cubicBezTo>
                  <a:cubicBezTo>
                    <a:pt x="406" y="117"/>
                    <a:pt x="405" y="121"/>
                    <a:pt x="412" y="134"/>
                  </a:cubicBezTo>
                  <a:cubicBezTo>
                    <a:pt x="418" y="145"/>
                    <a:pt x="426" y="151"/>
                    <a:pt x="433" y="151"/>
                  </a:cubicBezTo>
                  <a:cubicBezTo>
                    <a:pt x="437" y="151"/>
                    <a:pt x="443" y="148"/>
                    <a:pt x="448" y="139"/>
                  </a:cubicBezTo>
                  <a:cubicBezTo>
                    <a:pt x="451" y="134"/>
                    <a:pt x="447" y="129"/>
                    <a:pt x="445" y="125"/>
                  </a:cubicBezTo>
                  <a:cubicBezTo>
                    <a:pt x="442" y="121"/>
                    <a:pt x="441" y="119"/>
                    <a:pt x="442" y="118"/>
                  </a:cubicBezTo>
                  <a:cubicBezTo>
                    <a:pt x="444" y="116"/>
                    <a:pt x="446" y="116"/>
                    <a:pt x="453" y="120"/>
                  </a:cubicBezTo>
                  <a:cubicBezTo>
                    <a:pt x="457" y="123"/>
                    <a:pt x="462" y="126"/>
                    <a:pt x="467" y="125"/>
                  </a:cubicBezTo>
                  <a:cubicBezTo>
                    <a:pt x="470" y="125"/>
                    <a:pt x="472" y="123"/>
                    <a:pt x="474" y="120"/>
                  </a:cubicBezTo>
                  <a:cubicBezTo>
                    <a:pt x="476" y="116"/>
                    <a:pt x="475" y="111"/>
                    <a:pt x="473" y="108"/>
                  </a:cubicBezTo>
                  <a:cubicBezTo>
                    <a:pt x="472" y="104"/>
                    <a:pt x="470" y="100"/>
                    <a:pt x="472" y="95"/>
                  </a:cubicBezTo>
                  <a:cubicBezTo>
                    <a:pt x="472" y="94"/>
                    <a:pt x="473" y="93"/>
                    <a:pt x="476" y="94"/>
                  </a:cubicBezTo>
                  <a:cubicBezTo>
                    <a:pt x="481" y="96"/>
                    <a:pt x="489" y="104"/>
                    <a:pt x="488" y="112"/>
                  </a:cubicBezTo>
                  <a:cubicBezTo>
                    <a:pt x="488" y="115"/>
                    <a:pt x="484" y="119"/>
                    <a:pt x="481" y="122"/>
                  </a:cubicBezTo>
                  <a:cubicBezTo>
                    <a:pt x="476" y="127"/>
                    <a:pt x="471" y="132"/>
                    <a:pt x="472" y="139"/>
                  </a:cubicBezTo>
                  <a:cubicBezTo>
                    <a:pt x="473" y="143"/>
                    <a:pt x="476" y="147"/>
                    <a:pt x="484" y="150"/>
                  </a:cubicBezTo>
                  <a:cubicBezTo>
                    <a:pt x="486" y="151"/>
                    <a:pt x="489" y="154"/>
                    <a:pt x="492" y="156"/>
                  </a:cubicBezTo>
                  <a:cubicBezTo>
                    <a:pt x="497" y="161"/>
                    <a:pt x="503" y="165"/>
                    <a:pt x="508" y="164"/>
                  </a:cubicBezTo>
                  <a:cubicBezTo>
                    <a:pt x="510" y="164"/>
                    <a:pt x="512" y="163"/>
                    <a:pt x="514" y="160"/>
                  </a:cubicBezTo>
                  <a:cubicBezTo>
                    <a:pt x="516" y="158"/>
                    <a:pt x="516" y="156"/>
                    <a:pt x="516" y="154"/>
                  </a:cubicBezTo>
                  <a:cubicBezTo>
                    <a:pt x="516" y="152"/>
                    <a:pt x="515" y="149"/>
                    <a:pt x="513" y="147"/>
                  </a:cubicBezTo>
                  <a:cubicBezTo>
                    <a:pt x="512" y="145"/>
                    <a:pt x="511" y="143"/>
                    <a:pt x="511" y="139"/>
                  </a:cubicBezTo>
                  <a:cubicBezTo>
                    <a:pt x="511" y="138"/>
                    <a:pt x="511" y="137"/>
                    <a:pt x="511" y="135"/>
                  </a:cubicBezTo>
                  <a:cubicBezTo>
                    <a:pt x="511" y="135"/>
                    <a:pt x="511" y="135"/>
                    <a:pt x="511" y="135"/>
                  </a:cubicBezTo>
                  <a:cubicBezTo>
                    <a:pt x="512" y="136"/>
                    <a:pt x="514" y="138"/>
                    <a:pt x="516" y="139"/>
                  </a:cubicBezTo>
                  <a:cubicBezTo>
                    <a:pt x="520" y="143"/>
                    <a:pt x="525" y="146"/>
                    <a:pt x="530" y="146"/>
                  </a:cubicBezTo>
                  <a:cubicBezTo>
                    <a:pt x="531" y="146"/>
                    <a:pt x="533" y="145"/>
                    <a:pt x="535" y="143"/>
                  </a:cubicBezTo>
                  <a:cubicBezTo>
                    <a:pt x="537" y="140"/>
                    <a:pt x="537" y="139"/>
                    <a:pt x="537" y="137"/>
                  </a:cubicBezTo>
                  <a:cubicBezTo>
                    <a:pt x="537" y="133"/>
                    <a:pt x="534" y="130"/>
                    <a:pt x="532" y="128"/>
                  </a:cubicBezTo>
                  <a:cubicBezTo>
                    <a:pt x="531" y="126"/>
                    <a:pt x="530" y="124"/>
                    <a:pt x="530" y="123"/>
                  </a:cubicBezTo>
                  <a:cubicBezTo>
                    <a:pt x="530" y="122"/>
                    <a:pt x="530" y="121"/>
                    <a:pt x="532" y="119"/>
                  </a:cubicBezTo>
                  <a:cubicBezTo>
                    <a:pt x="533" y="118"/>
                    <a:pt x="534" y="118"/>
                    <a:pt x="534" y="118"/>
                  </a:cubicBezTo>
                  <a:cubicBezTo>
                    <a:pt x="535" y="119"/>
                    <a:pt x="536" y="122"/>
                    <a:pt x="537" y="124"/>
                  </a:cubicBezTo>
                  <a:cubicBezTo>
                    <a:pt x="539" y="131"/>
                    <a:pt x="543" y="142"/>
                    <a:pt x="555" y="141"/>
                  </a:cubicBezTo>
                  <a:cubicBezTo>
                    <a:pt x="568" y="140"/>
                    <a:pt x="568" y="130"/>
                    <a:pt x="568" y="123"/>
                  </a:cubicBezTo>
                  <a:cubicBezTo>
                    <a:pt x="568" y="118"/>
                    <a:pt x="567" y="113"/>
                    <a:pt x="571" y="110"/>
                  </a:cubicBezTo>
                  <a:cubicBezTo>
                    <a:pt x="573" y="107"/>
                    <a:pt x="576" y="107"/>
                    <a:pt x="579" y="107"/>
                  </a:cubicBezTo>
                  <a:cubicBezTo>
                    <a:pt x="584" y="109"/>
                    <a:pt x="589" y="115"/>
                    <a:pt x="589" y="119"/>
                  </a:cubicBezTo>
                  <a:cubicBezTo>
                    <a:pt x="590" y="120"/>
                    <a:pt x="588" y="124"/>
                    <a:pt x="586" y="126"/>
                  </a:cubicBezTo>
                  <a:cubicBezTo>
                    <a:pt x="583" y="130"/>
                    <a:pt x="579" y="136"/>
                    <a:pt x="580" y="142"/>
                  </a:cubicBezTo>
                  <a:cubicBezTo>
                    <a:pt x="582" y="150"/>
                    <a:pt x="596" y="157"/>
                    <a:pt x="605" y="155"/>
                  </a:cubicBezTo>
                  <a:cubicBezTo>
                    <a:pt x="611" y="155"/>
                    <a:pt x="615" y="150"/>
                    <a:pt x="614" y="143"/>
                  </a:cubicBezTo>
                  <a:cubicBezTo>
                    <a:pt x="614" y="139"/>
                    <a:pt x="614" y="139"/>
                    <a:pt x="614" y="139"/>
                  </a:cubicBezTo>
                  <a:cubicBezTo>
                    <a:pt x="613" y="127"/>
                    <a:pt x="613" y="127"/>
                    <a:pt x="626" y="117"/>
                  </a:cubicBezTo>
                  <a:cubicBezTo>
                    <a:pt x="632" y="113"/>
                    <a:pt x="638" y="110"/>
                    <a:pt x="641" y="111"/>
                  </a:cubicBezTo>
                  <a:cubicBezTo>
                    <a:pt x="642" y="112"/>
                    <a:pt x="643" y="114"/>
                    <a:pt x="644" y="117"/>
                  </a:cubicBezTo>
                  <a:cubicBezTo>
                    <a:pt x="644" y="117"/>
                    <a:pt x="643" y="120"/>
                    <a:pt x="643" y="120"/>
                  </a:cubicBezTo>
                  <a:cubicBezTo>
                    <a:pt x="641" y="124"/>
                    <a:pt x="637" y="134"/>
                    <a:pt x="649" y="139"/>
                  </a:cubicBezTo>
                  <a:cubicBezTo>
                    <a:pt x="652" y="140"/>
                    <a:pt x="655" y="140"/>
                    <a:pt x="656" y="139"/>
                  </a:cubicBezTo>
                  <a:cubicBezTo>
                    <a:pt x="662" y="136"/>
                    <a:pt x="663" y="127"/>
                    <a:pt x="666" y="117"/>
                  </a:cubicBezTo>
                  <a:cubicBezTo>
                    <a:pt x="667" y="112"/>
                    <a:pt x="668" y="104"/>
                    <a:pt x="670" y="103"/>
                  </a:cubicBezTo>
                  <a:cubicBezTo>
                    <a:pt x="673" y="104"/>
                    <a:pt x="674" y="108"/>
                    <a:pt x="675" y="113"/>
                  </a:cubicBezTo>
                  <a:cubicBezTo>
                    <a:pt x="675" y="117"/>
                    <a:pt x="676" y="122"/>
                    <a:pt x="680" y="124"/>
                  </a:cubicBezTo>
                  <a:cubicBezTo>
                    <a:pt x="683" y="126"/>
                    <a:pt x="687" y="124"/>
                    <a:pt x="689" y="123"/>
                  </a:cubicBezTo>
                  <a:cubicBezTo>
                    <a:pt x="693" y="120"/>
                    <a:pt x="694" y="116"/>
                    <a:pt x="694" y="112"/>
                  </a:cubicBezTo>
                  <a:cubicBezTo>
                    <a:pt x="694" y="110"/>
                    <a:pt x="694" y="107"/>
                    <a:pt x="694" y="105"/>
                  </a:cubicBezTo>
                  <a:cubicBezTo>
                    <a:pt x="693" y="103"/>
                    <a:pt x="693" y="101"/>
                    <a:pt x="693" y="99"/>
                  </a:cubicBezTo>
                  <a:cubicBezTo>
                    <a:pt x="693" y="97"/>
                    <a:pt x="694" y="96"/>
                    <a:pt x="695" y="95"/>
                  </a:cubicBezTo>
                  <a:cubicBezTo>
                    <a:pt x="696" y="97"/>
                    <a:pt x="698" y="101"/>
                    <a:pt x="700" y="104"/>
                  </a:cubicBezTo>
                  <a:cubicBezTo>
                    <a:pt x="704" y="114"/>
                    <a:pt x="711" y="127"/>
                    <a:pt x="722" y="125"/>
                  </a:cubicBezTo>
                  <a:cubicBezTo>
                    <a:pt x="732" y="124"/>
                    <a:pt x="733" y="118"/>
                    <a:pt x="733" y="114"/>
                  </a:cubicBezTo>
                  <a:cubicBezTo>
                    <a:pt x="734" y="111"/>
                    <a:pt x="734" y="109"/>
                    <a:pt x="737" y="108"/>
                  </a:cubicBezTo>
                  <a:cubicBezTo>
                    <a:pt x="739" y="108"/>
                    <a:pt x="740" y="108"/>
                    <a:pt x="741" y="108"/>
                  </a:cubicBezTo>
                  <a:cubicBezTo>
                    <a:pt x="743" y="110"/>
                    <a:pt x="745" y="114"/>
                    <a:pt x="746" y="120"/>
                  </a:cubicBezTo>
                  <a:cubicBezTo>
                    <a:pt x="747" y="128"/>
                    <a:pt x="753" y="136"/>
                    <a:pt x="760" y="137"/>
                  </a:cubicBezTo>
                  <a:cubicBezTo>
                    <a:pt x="764" y="137"/>
                    <a:pt x="769" y="136"/>
                    <a:pt x="772" y="127"/>
                  </a:cubicBezTo>
                  <a:cubicBezTo>
                    <a:pt x="776" y="116"/>
                    <a:pt x="770" y="111"/>
                    <a:pt x="766" y="108"/>
                  </a:cubicBezTo>
                  <a:cubicBezTo>
                    <a:pt x="763" y="106"/>
                    <a:pt x="762" y="105"/>
                    <a:pt x="761" y="103"/>
                  </a:cubicBezTo>
                  <a:cubicBezTo>
                    <a:pt x="761" y="94"/>
                    <a:pt x="766" y="92"/>
                    <a:pt x="768" y="91"/>
                  </a:cubicBezTo>
                  <a:cubicBezTo>
                    <a:pt x="771" y="90"/>
                    <a:pt x="778" y="94"/>
                    <a:pt x="783" y="98"/>
                  </a:cubicBezTo>
                  <a:cubicBezTo>
                    <a:pt x="788" y="102"/>
                    <a:pt x="793" y="106"/>
                    <a:pt x="798" y="104"/>
                  </a:cubicBezTo>
                  <a:cubicBezTo>
                    <a:pt x="800" y="103"/>
                    <a:pt x="802" y="100"/>
                    <a:pt x="802" y="96"/>
                  </a:cubicBezTo>
                  <a:cubicBezTo>
                    <a:pt x="802" y="95"/>
                    <a:pt x="803" y="94"/>
                    <a:pt x="803" y="94"/>
                  </a:cubicBezTo>
                  <a:cubicBezTo>
                    <a:pt x="804" y="94"/>
                    <a:pt x="806" y="95"/>
                    <a:pt x="807" y="95"/>
                  </a:cubicBezTo>
                  <a:cubicBezTo>
                    <a:pt x="812" y="98"/>
                    <a:pt x="820" y="101"/>
                    <a:pt x="826" y="93"/>
                  </a:cubicBezTo>
                  <a:cubicBezTo>
                    <a:pt x="831" y="86"/>
                    <a:pt x="830" y="81"/>
                    <a:pt x="828" y="77"/>
                  </a:cubicBezTo>
                  <a:cubicBezTo>
                    <a:pt x="827" y="74"/>
                    <a:pt x="826" y="71"/>
                    <a:pt x="829" y="65"/>
                  </a:cubicBezTo>
                  <a:cubicBezTo>
                    <a:pt x="830" y="63"/>
                    <a:pt x="831" y="61"/>
                    <a:pt x="834" y="60"/>
                  </a:cubicBezTo>
                  <a:cubicBezTo>
                    <a:pt x="844" y="57"/>
                    <a:pt x="863" y="64"/>
                    <a:pt x="872" y="70"/>
                  </a:cubicBezTo>
                  <a:cubicBezTo>
                    <a:pt x="882" y="75"/>
                    <a:pt x="892" y="81"/>
                    <a:pt x="903" y="88"/>
                  </a:cubicBezTo>
                  <a:cubicBezTo>
                    <a:pt x="928" y="102"/>
                    <a:pt x="955" y="119"/>
                    <a:pt x="981" y="125"/>
                  </a:cubicBezTo>
                  <a:cubicBezTo>
                    <a:pt x="1002" y="129"/>
                    <a:pt x="1025" y="130"/>
                    <a:pt x="1042" y="129"/>
                  </a:cubicBezTo>
                  <a:cubicBezTo>
                    <a:pt x="1042" y="121"/>
                    <a:pt x="1042" y="121"/>
                    <a:pt x="1042" y="121"/>
                  </a:cubicBezTo>
                  <a:cubicBezTo>
                    <a:pt x="1030" y="122"/>
                    <a:pt x="1016" y="121"/>
                    <a:pt x="1001" y="120"/>
                  </a:cubicBezTo>
                  <a:close/>
                </a:path>
              </a:pathLst>
            </a:custGeom>
            <a:solidFill>
              <a:srgbClr val="F1988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85" name="Google Shape;2385;g1016def6542_3_1316"/>
            <p:cNvSpPr/>
            <p:nvPr/>
          </p:nvSpPr>
          <p:spPr>
            <a:xfrm>
              <a:off x="1497" y="4051702"/>
              <a:ext cx="8917868" cy="1998055"/>
            </a:xfrm>
            <a:custGeom>
              <a:rect b="b" l="l" r="r" t="t"/>
              <a:pathLst>
                <a:path extrusionOk="0" h="219" w="1042">
                  <a:moveTo>
                    <a:pt x="1042" y="215"/>
                  </a:moveTo>
                  <a:cubicBezTo>
                    <a:pt x="1042" y="121"/>
                    <a:pt x="1042" y="121"/>
                    <a:pt x="1042" y="121"/>
                  </a:cubicBezTo>
                  <a:cubicBezTo>
                    <a:pt x="1025" y="122"/>
                    <a:pt x="1002" y="121"/>
                    <a:pt x="981" y="117"/>
                  </a:cubicBezTo>
                  <a:cubicBezTo>
                    <a:pt x="955" y="111"/>
                    <a:pt x="928" y="94"/>
                    <a:pt x="903" y="80"/>
                  </a:cubicBezTo>
                  <a:cubicBezTo>
                    <a:pt x="892" y="73"/>
                    <a:pt x="882" y="67"/>
                    <a:pt x="872" y="62"/>
                  </a:cubicBezTo>
                  <a:cubicBezTo>
                    <a:pt x="863" y="56"/>
                    <a:pt x="844" y="49"/>
                    <a:pt x="834" y="52"/>
                  </a:cubicBezTo>
                  <a:cubicBezTo>
                    <a:pt x="831" y="53"/>
                    <a:pt x="830" y="55"/>
                    <a:pt x="829" y="57"/>
                  </a:cubicBezTo>
                  <a:cubicBezTo>
                    <a:pt x="826" y="63"/>
                    <a:pt x="827" y="66"/>
                    <a:pt x="828" y="69"/>
                  </a:cubicBezTo>
                  <a:cubicBezTo>
                    <a:pt x="830" y="73"/>
                    <a:pt x="831" y="78"/>
                    <a:pt x="826" y="85"/>
                  </a:cubicBezTo>
                  <a:cubicBezTo>
                    <a:pt x="820" y="93"/>
                    <a:pt x="812" y="90"/>
                    <a:pt x="807" y="87"/>
                  </a:cubicBezTo>
                  <a:cubicBezTo>
                    <a:pt x="806" y="87"/>
                    <a:pt x="804" y="86"/>
                    <a:pt x="803" y="86"/>
                  </a:cubicBezTo>
                  <a:cubicBezTo>
                    <a:pt x="803" y="86"/>
                    <a:pt x="802" y="87"/>
                    <a:pt x="802" y="88"/>
                  </a:cubicBezTo>
                  <a:cubicBezTo>
                    <a:pt x="802" y="92"/>
                    <a:pt x="800" y="95"/>
                    <a:pt x="798" y="96"/>
                  </a:cubicBezTo>
                  <a:cubicBezTo>
                    <a:pt x="793" y="98"/>
                    <a:pt x="788" y="94"/>
                    <a:pt x="783" y="90"/>
                  </a:cubicBezTo>
                  <a:cubicBezTo>
                    <a:pt x="778" y="86"/>
                    <a:pt x="771" y="82"/>
                    <a:pt x="768" y="83"/>
                  </a:cubicBezTo>
                  <a:cubicBezTo>
                    <a:pt x="766" y="84"/>
                    <a:pt x="761" y="86"/>
                    <a:pt x="761" y="95"/>
                  </a:cubicBezTo>
                  <a:cubicBezTo>
                    <a:pt x="762" y="97"/>
                    <a:pt x="763" y="98"/>
                    <a:pt x="766" y="100"/>
                  </a:cubicBezTo>
                  <a:cubicBezTo>
                    <a:pt x="770" y="103"/>
                    <a:pt x="776" y="108"/>
                    <a:pt x="772" y="119"/>
                  </a:cubicBezTo>
                  <a:cubicBezTo>
                    <a:pt x="769" y="128"/>
                    <a:pt x="764" y="129"/>
                    <a:pt x="760" y="129"/>
                  </a:cubicBezTo>
                  <a:cubicBezTo>
                    <a:pt x="753" y="128"/>
                    <a:pt x="747" y="120"/>
                    <a:pt x="746" y="112"/>
                  </a:cubicBezTo>
                  <a:cubicBezTo>
                    <a:pt x="745" y="106"/>
                    <a:pt x="743" y="102"/>
                    <a:pt x="741" y="100"/>
                  </a:cubicBezTo>
                  <a:cubicBezTo>
                    <a:pt x="740" y="100"/>
                    <a:pt x="739" y="100"/>
                    <a:pt x="737" y="100"/>
                  </a:cubicBezTo>
                  <a:cubicBezTo>
                    <a:pt x="734" y="101"/>
                    <a:pt x="734" y="103"/>
                    <a:pt x="733" y="106"/>
                  </a:cubicBezTo>
                  <a:cubicBezTo>
                    <a:pt x="733" y="110"/>
                    <a:pt x="732" y="116"/>
                    <a:pt x="722" y="117"/>
                  </a:cubicBezTo>
                  <a:cubicBezTo>
                    <a:pt x="711" y="119"/>
                    <a:pt x="704" y="106"/>
                    <a:pt x="700" y="96"/>
                  </a:cubicBezTo>
                  <a:cubicBezTo>
                    <a:pt x="698" y="93"/>
                    <a:pt x="696" y="89"/>
                    <a:pt x="695" y="87"/>
                  </a:cubicBezTo>
                  <a:cubicBezTo>
                    <a:pt x="694" y="88"/>
                    <a:pt x="693" y="89"/>
                    <a:pt x="693" y="91"/>
                  </a:cubicBezTo>
                  <a:cubicBezTo>
                    <a:pt x="693" y="93"/>
                    <a:pt x="693" y="95"/>
                    <a:pt x="694" y="97"/>
                  </a:cubicBezTo>
                  <a:cubicBezTo>
                    <a:pt x="694" y="99"/>
                    <a:pt x="694" y="102"/>
                    <a:pt x="694" y="104"/>
                  </a:cubicBezTo>
                  <a:cubicBezTo>
                    <a:pt x="694" y="108"/>
                    <a:pt x="693" y="112"/>
                    <a:pt x="689" y="115"/>
                  </a:cubicBezTo>
                  <a:cubicBezTo>
                    <a:pt x="687" y="116"/>
                    <a:pt x="683" y="118"/>
                    <a:pt x="680" y="116"/>
                  </a:cubicBezTo>
                  <a:cubicBezTo>
                    <a:pt x="676" y="114"/>
                    <a:pt x="675" y="109"/>
                    <a:pt x="675" y="105"/>
                  </a:cubicBezTo>
                  <a:cubicBezTo>
                    <a:pt x="674" y="100"/>
                    <a:pt x="673" y="96"/>
                    <a:pt x="670" y="95"/>
                  </a:cubicBezTo>
                  <a:cubicBezTo>
                    <a:pt x="668" y="96"/>
                    <a:pt x="667" y="104"/>
                    <a:pt x="666" y="109"/>
                  </a:cubicBezTo>
                  <a:cubicBezTo>
                    <a:pt x="663" y="119"/>
                    <a:pt x="662" y="128"/>
                    <a:pt x="656" y="131"/>
                  </a:cubicBezTo>
                  <a:cubicBezTo>
                    <a:pt x="655" y="132"/>
                    <a:pt x="652" y="132"/>
                    <a:pt x="649" y="131"/>
                  </a:cubicBezTo>
                  <a:cubicBezTo>
                    <a:pt x="637" y="126"/>
                    <a:pt x="641" y="116"/>
                    <a:pt x="643" y="112"/>
                  </a:cubicBezTo>
                  <a:cubicBezTo>
                    <a:pt x="643" y="112"/>
                    <a:pt x="644" y="109"/>
                    <a:pt x="644" y="109"/>
                  </a:cubicBezTo>
                  <a:cubicBezTo>
                    <a:pt x="643" y="106"/>
                    <a:pt x="642" y="104"/>
                    <a:pt x="641" y="103"/>
                  </a:cubicBezTo>
                  <a:cubicBezTo>
                    <a:pt x="638" y="102"/>
                    <a:pt x="632" y="105"/>
                    <a:pt x="626" y="109"/>
                  </a:cubicBezTo>
                  <a:cubicBezTo>
                    <a:pt x="613" y="119"/>
                    <a:pt x="613" y="119"/>
                    <a:pt x="614" y="131"/>
                  </a:cubicBezTo>
                  <a:cubicBezTo>
                    <a:pt x="614" y="135"/>
                    <a:pt x="614" y="135"/>
                    <a:pt x="614" y="135"/>
                  </a:cubicBezTo>
                  <a:cubicBezTo>
                    <a:pt x="615" y="142"/>
                    <a:pt x="611" y="147"/>
                    <a:pt x="605" y="147"/>
                  </a:cubicBezTo>
                  <a:cubicBezTo>
                    <a:pt x="596" y="149"/>
                    <a:pt x="582" y="142"/>
                    <a:pt x="580" y="134"/>
                  </a:cubicBezTo>
                  <a:cubicBezTo>
                    <a:pt x="579" y="128"/>
                    <a:pt x="583" y="122"/>
                    <a:pt x="586" y="118"/>
                  </a:cubicBezTo>
                  <a:cubicBezTo>
                    <a:pt x="588" y="116"/>
                    <a:pt x="590" y="112"/>
                    <a:pt x="589" y="111"/>
                  </a:cubicBezTo>
                  <a:cubicBezTo>
                    <a:pt x="589" y="107"/>
                    <a:pt x="584" y="101"/>
                    <a:pt x="579" y="99"/>
                  </a:cubicBezTo>
                  <a:cubicBezTo>
                    <a:pt x="576" y="99"/>
                    <a:pt x="573" y="99"/>
                    <a:pt x="571" y="102"/>
                  </a:cubicBezTo>
                  <a:cubicBezTo>
                    <a:pt x="567" y="105"/>
                    <a:pt x="568" y="110"/>
                    <a:pt x="568" y="115"/>
                  </a:cubicBezTo>
                  <a:cubicBezTo>
                    <a:pt x="568" y="122"/>
                    <a:pt x="568" y="132"/>
                    <a:pt x="555" y="133"/>
                  </a:cubicBezTo>
                  <a:cubicBezTo>
                    <a:pt x="543" y="134"/>
                    <a:pt x="539" y="123"/>
                    <a:pt x="537" y="116"/>
                  </a:cubicBezTo>
                  <a:cubicBezTo>
                    <a:pt x="536" y="114"/>
                    <a:pt x="535" y="111"/>
                    <a:pt x="534" y="110"/>
                  </a:cubicBezTo>
                  <a:cubicBezTo>
                    <a:pt x="534" y="110"/>
                    <a:pt x="533" y="110"/>
                    <a:pt x="532" y="111"/>
                  </a:cubicBezTo>
                  <a:cubicBezTo>
                    <a:pt x="530" y="113"/>
                    <a:pt x="530" y="114"/>
                    <a:pt x="530" y="115"/>
                  </a:cubicBezTo>
                  <a:cubicBezTo>
                    <a:pt x="530" y="116"/>
                    <a:pt x="531" y="118"/>
                    <a:pt x="532" y="120"/>
                  </a:cubicBezTo>
                  <a:cubicBezTo>
                    <a:pt x="534" y="122"/>
                    <a:pt x="537" y="125"/>
                    <a:pt x="537" y="129"/>
                  </a:cubicBezTo>
                  <a:cubicBezTo>
                    <a:pt x="537" y="131"/>
                    <a:pt x="537" y="132"/>
                    <a:pt x="535" y="135"/>
                  </a:cubicBezTo>
                  <a:cubicBezTo>
                    <a:pt x="533" y="137"/>
                    <a:pt x="531" y="138"/>
                    <a:pt x="530" y="138"/>
                  </a:cubicBezTo>
                  <a:cubicBezTo>
                    <a:pt x="525" y="138"/>
                    <a:pt x="520" y="135"/>
                    <a:pt x="516" y="131"/>
                  </a:cubicBezTo>
                  <a:cubicBezTo>
                    <a:pt x="514" y="130"/>
                    <a:pt x="512" y="128"/>
                    <a:pt x="511" y="127"/>
                  </a:cubicBezTo>
                  <a:cubicBezTo>
                    <a:pt x="511" y="127"/>
                    <a:pt x="511" y="127"/>
                    <a:pt x="511" y="127"/>
                  </a:cubicBezTo>
                  <a:cubicBezTo>
                    <a:pt x="511" y="129"/>
                    <a:pt x="511" y="130"/>
                    <a:pt x="511" y="131"/>
                  </a:cubicBezTo>
                  <a:cubicBezTo>
                    <a:pt x="511" y="135"/>
                    <a:pt x="512" y="137"/>
                    <a:pt x="513" y="139"/>
                  </a:cubicBezTo>
                  <a:cubicBezTo>
                    <a:pt x="515" y="141"/>
                    <a:pt x="516" y="144"/>
                    <a:pt x="516" y="146"/>
                  </a:cubicBezTo>
                  <a:cubicBezTo>
                    <a:pt x="516" y="148"/>
                    <a:pt x="516" y="150"/>
                    <a:pt x="514" y="152"/>
                  </a:cubicBezTo>
                  <a:cubicBezTo>
                    <a:pt x="512" y="155"/>
                    <a:pt x="510" y="156"/>
                    <a:pt x="508" y="156"/>
                  </a:cubicBezTo>
                  <a:cubicBezTo>
                    <a:pt x="503" y="157"/>
                    <a:pt x="497" y="153"/>
                    <a:pt x="492" y="148"/>
                  </a:cubicBezTo>
                  <a:cubicBezTo>
                    <a:pt x="489" y="146"/>
                    <a:pt x="486" y="143"/>
                    <a:pt x="484" y="142"/>
                  </a:cubicBezTo>
                  <a:cubicBezTo>
                    <a:pt x="476" y="139"/>
                    <a:pt x="473" y="135"/>
                    <a:pt x="472" y="131"/>
                  </a:cubicBezTo>
                  <a:cubicBezTo>
                    <a:pt x="471" y="124"/>
                    <a:pt x="476" y="119"/>
                    <a:pt x="481" y="114"/>
                  </a:cubicBezTo>
                  <a:cubicBezTo>
                    <a:pt x="484" y="111"/>
                    <a:pt x="488" y="107"/>
                    <a:pt x="488" y="104"/>
                  </a:cubicBezTo>
                  <a:cubicBezTo>
                    <a:pt x="489" y="96"/>
                    <a:pt x="481" y="88"/>
                    <a:pt x="476" y="86"/>
                  </a:cubicBezTo>
                  <a:cubicBezTo>
                    <a:pt x="473" y="85"/>
                    <a:pt x="472" y="86"/>
                    <a:pt x="472" y="87"/>
                  </a:cubicBezTo>
                  <a:cubicBezTo>
                    <a:pt x="470" y="92"/>
                    <a:pt x="472" y="96"/>
                    <a:pt x="473" y="100"/>
                  </a:cubicBezTo>
                  <a:cubicBezTo>
                    <a:pt x="475" y="103"/>
                    <a:pt x="476" y="108"/>
                    <a:pt x="474" y="112"/>
                  </a:cubicBezTo>
                  <a:cubicBezTo>
                    <a:pt x="472" y="115"/>
                    <a:pt x="470" y="117"/>
                    <a:pt x="467" y="117"/>
                  </a:cubicBezTo>
                  <a:cubicBezTo>
                    <a:pt x="462" y="118"/>
                    <a:pt x="457" y="115"/>
                    <a:pt x="453" y="112"/>
                  </a:cubicBezTo>
                  <a:cubicBezTo>
                    <a:pt x="446" y="108"/>
                    <a:pt x="444" y="108"/>
                    <a:pt x="442" y="110"/>
                  </a:cubicBezTo>
                  <a:cubicBezTo>
                    <a:pt x="441" y="111"/>
                    <a:pt x="442" y="113"/>
                    <a:pt x="445" y="117"/>
                  </a:cubicBezTo>
                  <a:cubicBezTo>
                    <a:pt x="447" y="121"/>
                    <a:pt x="451" y="126"/>
                    <a:pt x="448" y="131"/>
                  </a:cubicBezTo>
                  <a:cubicBezTo>
                    <a:pt x="443" y="140"/>
                    <a:pt x="437" y="143"/>
                    <a:pt x="433" y="143"/>
                  </a:cubicBezTo>
                  <a:cubicBezTo>
                    <a:pt x="426" y="143"/>
                    <a:pt x="418" y="137"/>
                    <a:pt x="412" y="126"/>
                  </a:cubicBezTo>
                  <a:cubicBezTo>
                    <a:pt x="405" y="113"/>
                    <a:pt x="406" y="109"/>
                    <a:pt x="412" y="104"/>
                  </a:cubicBezTo>
                  <a:cubicBezTo>
                    <a:pt x="415" y="102"/>
                    <a:pt x="417" y="100"/>
                    <a:pt x="418" y="94"/>
                  </a:cubicBezTo>
                  <a:cubicBezTo>
                    <a:pt x="421" y="85"/>
                    <a:pt x="420" y="79"/>
                    <a:pt x="417" y="76"/>
                  </a:cubicBezTo>
                  <a:cubicBezTo>
                    <a:pt x="414" y="74"/>
                    <a:pt x="410" y="75"/>
                    <a:pt x="408" y="77"/>
                  </a:cubicBezTo>
                  <a:cubicBezTo>
                    <a:pt x="406" y="78"/>
                    <a:pt x="405" y="81"/>
                    <a:pt x="405" y="84"/>
                  </a:cubicBezTo>
                  <a:cubicBezTo>
                    <a:pt x="404" y="87"/>
                    <a:pt x="403" y="91"/>
                    <a:pt x="400" y="93"/>
                  </a:cubicBezTo>
                  <a:cubicBezTo>
                    <a:pt x="396" y="94"/>
                    <a:pt x="392" y="92"/>
                    <a:pt x="388" y="90"/>
                  </a:cubicBezTo>
                  <a:cubicBezTo>
                    <a:pt x="383" y="88"/>
                    <a:pt x="383" y="82"/>
                    <a:pt x="382" y="77"/>
                  </a:cubicBezTo>
                  <a:cubicBezTo>
                    <a:pt x="380" y="70"/>
                    <a:pt x="379" y="65"/>
                    <a:pt x="374" y="63"/>
                  </a:cubicBezTo>
                  <a:cubicBezTo>
                    <a:pt x="369" y="61"/>
                    <a:pt x="365" y="60"/>
                    <a:pt x="364" y="61"/>
                  </a:cubicBezTo>
                  <a:cubicBezTo>
                    <a:pt x="362" y="63"/>
                    <a:pt x="362" y="71"/>
                    <a:pt x="366" y="81"/>
                  </a:cubicBezTo>
                  <a:cubicBezTo>
                    <a:pt x="366" y="83"/>
                    <a:pt x="370" y="85"/>
                    <a:pt x="372" y="87"/>
                  </a:cubicBezTo>
                  <a:cubicBezTo>
                    <a:pt x="379" y="93"/>
                    <a:pt x="388" y="100"/>
                    <a:pt x="383" y="110"/>
                  </a:cubicBezTo>
                  <a:cubicBezTo>
                    <a:pt x="376" y="122"/>
                    <a:pt x="362" y="115"/>
                    <a:pt x="355" y="111"/>
                  </a:cubicBezTo>
                  <a:cubicBezTo>
                    <a:pt x="351" y="110"/>
                    <a:pt x="351" y="110"/>
                    <a:pt x="351" y="110"/>
                  </a:cubicBezTo>
                  <a:cubicBezTo>
                    <a:pt x="349" y="109"/>
                    <a:pt x="349" y="109"/>
                    <a:pt x="349" y="109"/>
                  </a:cubicBezTo>
                  <a:cubicBezTo>
                    <a:pt x="338" y="105"/>
                    <a:pt x="327" y="101"/>
                    <a:pt x="326" y="88"/>
                  </a:cubicBezTo>
                  <a:cubicBezTo>
                    <a:pt x="326" y="83"/>
                    <a:pt x="328" y="80"/>
                    <a:pt x="330" y="78"/>
                  </a:cubicBezTo>
                  <a:cubicBezTo>
                    <a:pt x="332" y="75"/>
                    <a:pt x="333" y="73"/>
                    <a:pt x="332" y="69"/>
                  </a:cubicBezTo>
                  <a:cubicBezTo>
                    <a:pt x="332" y="66"/>
                    <a:pt x="331" y="65"/>
                    <a:pt x="331" y="65"/>
                  </a:cubicBezTo>
                  <a:cubicBezTo>
                    <a:pt x="331" y="65"/>
                    <a:pt x="328" y="67"/>
                    <a:pt x="324" y="75"/>
                  </a:cubicBezTo>
                  <a:cubicBezTo>
                    <a:pt x="324" y="75"/>
                    <a:pt x="324" y="75"/>
                    <a:pt x="324" y="75"/>
                  </a:cubicBezTo>
                  <a:cubicBezTo>
                    <a:pt x="320" y="80"/>
                    <a:pt x="316" y="82"/>
                    <a:pt x="312" y="81"/>
                  </a:cubicBezTo>
                  <a:cubicBezTo>
                    <a:pt x="306" y="80"/>
                    <a:pt x="301" y="74"/>
                    <a:pt x="298" y="64"/>
                  </a:cubicBezTo>
                  <a:cubicBezTo>
                    <a:pt x="297" y="60"/>
                    <a:pt x="298" y="56"/>
                    <a:pt x="299" y="52"/>
                  </a:cubicBezTo>
                  <a:cubicBezTo>
                    <a:pt x="302" y="44"/>
                    <a:pt x="302" y="40"/>
                    <a:pt x="298" y="37"/>
                  </a:cubicBezTo>
                  <a:cubicBezTo>
                    <a:pt x="297" y="36"/>
                    <a:pt x="294" y="36"/>
                    <a:pt x="290" y="37"/>
                  </a:cubicBezTo>
                  <a:cubicBezTo>
                    <a:pt x="284" y="39"/>
                    <a:pt x="277" y="41"/>
                    <a:pt x="269" y="35"/>
                  </a:cubicBezTo>
                  <a:cubicBezTo>
                    <a:pt x="262" y="29"/>
                    <a:pt x="264" y="23"/>
                    <a:pt x="265" y="19"/>
                  </a:cubicBezTo>
                  <a:cubicBezTo>
                    <a:pt x="266" y="14"/>
                    <a:pt x="267" y="11"/>
                    <a:pt x="263" y="5"/>
                  </a:cubicBezTo>
                  <a:cubicBezTo>
                    <a:pt x="259" y="1"/>
                    <a:pt x="253" y="0"/>
                    <a:pt x="249" y="0"/>
                  </a:cubicBezTo>
                  <a:cubicBezTo>
                    <a:pt x="239" y="1"/>
                    <a:pt x="229" y="9"/>
                    <a:pt x="224" y="14"/>
                  </a:cubicBezTo>
                  <a:cubicBezTo>
                    <a:pt x="224" y="15"/>
                    <a:pt x="224" y="15"/>
                    <a:pt x="223" y="15"/>
                  </a:cubicBezTo>
                  <a:cubicBezTo>
                    <a:pt x="215" y="22"/>
                    <a:pt x="215" y="22"/>
                    <a:pt x="215" y="22"/>
                  </a:cubicBezTo>
                  <a:cubicBezTo>
                    <a:pt x="197" y="38"/>
                    <a:pt x="163" y="68"/>
                    <a:pt x="131" y="79"/>
                  </a:cubicBezTo>
                  <a:cubicBezTo>
                    <a:pt x="102" y="89"/>
                    <a:pt x="32" y="97"/>
                    <a:pt x="0" y="100"/>
                  </a:cubicBezTo>
                  <a:cubicBezTo>
                    <a:pt x="0" y="219"/>
                    <a:pt x="0" y="219"/>
                    <a:pt x="0" y="219"/>
                  </a:cubicBezTo>
                  <a:cubicBezTo>
                    <a:pt x="234" y="217"/>
                    <a:pt x="782" y="213"/>
                    <a:pt x="1042" y="215"/>
                  </a:cubicBezTo>
                  <a:close/>
                </a:path>
              </a:pathLst>
            </a:custGeom>
            <a:solidFill>
              <a:srgbClr val="FDCDC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86" name="Google Shape;2386;g1016def6542_3_1316"/>
            <p:cNvSpPr/>
            <p:nvPr/>
          </p:nvSpPr>
          <p:spPr>
            <a:xfrm>
              <a:off x="1184755" y="4204477"/>
              <a:ext cx="742907" cy="584139"/>
            </a:xfrm>
            <a:custGeom>
              <a:rect b="b" l="l" r="r" t="t"/>
              <a:pathLst>
                <a:path extrusionOk="0" h="64" w="87">
                  <a:moveTo>
                    <a:pt x="0" y="64"/>
                  </a:moveTo>
                  <a:cubicBezTo>
                    <a:pt x="16" y="59"/>
                    <a:pt x="64" y="30"/>
                    <a:pt x="87" y="0"/>
                  </a:cubicBezTo>
                  <a:cubicBezTo>
                    <a:pt x="79" y="16"/>
                    <a:pt x="40" y="56"/>
                    <a:pt x="0" y="64"/>
                  </a:cubicBezTo>
                  <a:close/>
                </a:path>
              </a:pathLst>
            </a:custGeom>
            <a:solidFill>
              <a:srgbClr val="FCEAE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87" name="Google Shape;2387;g1016def6542_3_1316"/>
            <p:cNvSpPr/>
            <p:nvPr/>
          </p:nvSpPr>
          <p:spPr>
            <a:xfrm>
              <a:off x="7190910" y="4554960"/>
              <a:ext cx="1111364" cy="581144"/>
            </a:xfrm>
            <a:custGeom>
              <a:rect b="b" l="l" r="r" t="t"/>
              <a:pathLst>
                <a:path extrusionOk="0" h="64" w="130">
                  <a:moveTo>
                    <a:pt x="50" y="28"/>
                  </a:moveTo>
                  <a:cubicBezTo>
                    <a:pt x="60" y="35"/>
                    <a:pt x="111" y="63"/>
                    <a:pt x="130" y="64"/>
                  </a:cubicBezTo>
                  <a:cubicBezTo>
                    <a:pt x="107" y="59"/>
                    <a:pt x="76" y="39"/>
                    <a:pt x="53" y="25"/>
                  </a:cubicBezTo>
                  <a:cubicBezTo>
                    <a:pt x="30" y="11"/>
                    <a:pt x="9" y="0"/>
                    <a:pt x="0" y="3"/>
                  </a:cubicBezTo>
                  <a:cubicBezTo>
                    <a:pt x="15" y="5"/>
                    <a:pt x="31" y="17"/>
                    <a:pt x="50" y="28"/>
                  </a:cubicBezTo>
                  <a:close/>
                </a:path>
              </a:pathLst>
            </a:custGeom>
            <a:solidFill>
              <a:srgbClr val="FCEAE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388" name="Google Shape;2388;g1016def6542_3_1316"/>
            <p:cNvGrpSpPr/>
            <p:nvPr/>
          </p:nvGrpSpPr>
          <p:grpSpPr>
            <a:xfrm>
              <a:off x="2636903" y="779139"/>
              <a:ext cx="4346635" cy="4535357"/>
              <a:chOff x="2653893" y="765545"/>
              <a:chExt cx="4346635" cy="4535357"/>
            </a:xfrm>
          </p:grpSpPr>
          <p:grpSp>
            <p:nvGrpSpPr>
              <p:cNvPr id="2389" name="Google Shape;2389;g1016def6542_3_1316"/>
              <p:cNvGrpSpPr/>
              <p:nvPr/>
            </p:nvGrpSpPr>
            <p:grpSpPr>
              <a:xfrm>
                <a:off x="2697527" y="765545"/>
                <a:ext cx="4166866" cy="4035054"/>
                <a:chOff x="2697527" y="765545"/>
                <a:chExt cx="4166866" cy="4035054"/>
              </a:xfrm>
            </p:grpSpPr>
            <p:sp>
              <p:nvSpPr>
                <p:cNvPr id="2390" name="Google Shape;2390;g1016def6542_3_1316"/>
                <p:cNvSpPr/>
                <p:nvPr/>
              </p:nvSpPr>
              <p:spPr>
                <a:xfrm>
                  <a:off x="2697527" y="765545"/>
                  <a:ext cx="4166866" cy="3570739"/>
                </a:xfrm>
                <a:custGeom>
                  <a:rect b="b" l="l" r="r" t="t"/>
                  <a:pathLst>
                    <a:path extrusionOk="0" h="391" w="487">
                      <a:moveTo>
                        <a:pt x="57" y="389"/>
                      </a:moveTo>
                      <a:cubicBezTo>
                        <a:pt x="55" y="388"/>
                        <a:pt x="53" y="386"/>
                        <a:pt x="51" y="385"/>
                      </a:cubicBezTo>
                      <a:cubicBezTo>
                        <a:pt x="22" y="355"/>
                        <a:pt x="28" y="321"/>
                        <a:pt x="67" y="286"/>
                      </a:cubicBezTo>
                      <a:cubicBezTo>
                        <a:pt x="104" y="253"/>
                        <a:pt x="174" y="209"/>
                        <a:pt x="222" y="144"/>
                      </a:cubicBezTo>
                      <a:cubicBezTo>
                        <a:pt x="275" y="74"/>
                        <a:pt x="316" y="93"/>
                        <a:pt x="310" y="136"/>
                      </a:cubicBezTo>
                      <a:cubicBezTo>
                        <a:pt x="299" y="209"/>
                        <a:pt x="357" y="234"/>
                        <a:pt x="416" y="272"/>
                      </a:cubicBezTo>
                      <a:cubicBezTo>
                        <a:pt x="470" y="307"/>
                        <a:pt x="472" y="363"/>
                        <a:pt x="463" y="384"/>
                      </a:cubicBezTo>
                      <a:cubicBezTo>
                        <a:pt x="487" y="349"/>
                        <a:pt x="470" y="295"/>
                        <a:pt x="417" y="242"/>
                      </a:cubicBezTo>
                      <a:cubicBezTo>
                        <a:pt x="335" y="161"/>
                        <a:pt x="330" y="76"/>
                        <a:pt x="421" y="0"/>
                      </a:cubicBezTo>
                      <a:cubicBezTo>
                        <a:pt x="328" y="0"/>
                        <a:pt x="328" y="0"/>
                        <a:pt x="328" y="0"/>
                      </a:cubicBezTo>
                      <a:cubicBezTo>
                        <a:pt x="261" y="50"/>
                        <a:pt x="223" y="106"/>
                        <a:pt x="155" y="155"/>
                      </a:cubicBezTo>
                      <a:cubicBezTo>
                        <a:pt x="120" y="179"/>
                        <a:pt x="90" y="201"/>
                        <a:pt x="70" y="216"/>
                      </a:cubicBezTo>
                      <a:cubicBezTo>
                        <a:pt x="9" y="261"/>
                        <a:pt x="0" y="309"/>
                        <a:pt x="24" y="359"/>
                      </a:cubicBezTo>
                      <a:cubicBezTo>
                        <a:pt x="30" y="372"/>
                        <a:pt x="41" y="382"/>
                        <a:pt x="57" y="391"/>
                      </a:cubicBezTo>
                      <a:cubicBezTo>
                        <a:pt x="58" y="391"/>
                        <a:pt x="59" y="391"/>
                        <a:pt x="60" y="391"/>
                      </a:cubicBezTo>
                      <a:cubicBezTo>
                        <a:pt x="59" y="391"/>
                        <a:pt x="58" y="390"/>
                        <a:pt x="57" y="389"/>
                      </a:cubicBezTo>
                      <a:close/>
                    </a:path>
                  </a:pathLst>
                </a:custGeom>
                <a:solidFill>
                  <a:srgbClr val="BBD6EE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91" name="Google Shape;2391;g1016def6542_3_1316"/>
                <p:cNvSpPr/>
                <p:nvPr/>
              </p:nvSpPr>
              <p:spPr>
                <a:xfrm>
                  <a:off x="3305631" y="3833024"/>
                  <a:ext cx="632070" cy="775857"/>
                </a:xfrm>
                <a:custGeom>
                  <a:rect b="b" l="l" r="r" t="t"/>
                  <a:pathLst>
                    <a:path extrusionOk="0" h="85" w="74">
                      <a:moveTo>
                        <a:pt x="45" y="67"/>
                      </a:moveTo>
                      <a:cubicBezTo>
                        <a:pt x="47" y="61"/>
                        <a:pt x="74" y="55"/>
                        <a:pt x="67" y="25"/>
                      </a:cubicBezTo>
                      <a:cubicBezTo>
                        <a:pt x="61" y="8"/>
                        <a:pt x="43" y="0"/>
                        <a:pt x="26" y="6"/>
                      </a:cubicBezTo>
                      <a:cubicBezTo>
                        <a:pt x="0" y="15"/>
                        <a:pt x="9" y="41"/>
                        <a:pt x="8" y="46"/>
                      </a:cubicBezTo>
                      <a:cubicBezTo>
                        <a:pt x="7" y="49"/>
                        <a:pt x="6" y="53"/>
                        <a:pt x="4" y="55"/>
                      </a:cubicBezTo>
                      <a:cubicBezTo>
                        <a:pt x="4" y="55"/>
                        <a:pt x="5" y="55"/>
                        <a:pt x="5" y="55"/>
                      </a:cubicBezTo>
                      <a:cubicBezTo>
                        <a:pt x="7" y="52"/>
                        <a:pt x="10" y="50"/>
                        <a:pt x="13" y="49"/>
                      </a:cubicBezTo>
                      <a:cubicBezTo>
                        <a:pt x="24" y="45"/>
                        <a:pt x="36" y="51"/>
                        <a:pt x="40" y="62"/>
                      </a:cubicBezTo>
                      <a:cubicBezTo>
                        <a:pt x="41" y="64"/>
                        <a:pt x="41" y="67"/>
                        <a:pt x="41" y="70"/>
                      </a:cubicBezTo>
                      <a:cubicBezTo>
                        <a:pt x="40" y="74"/>
                        <a:pt x="45" y="82"/>
                        <a:pt x="53" y="85"/>
                      </a:cubicBezTo>
                      <a:cubicBezTo>
                        <a:pt x="41" y="79"/>
                        <a:pt x="43" y="73"/>
                        <a:pt x="45" y="67"/>
                      </a:cubicBezTo>
                      <a:close/>
                    </a:path>
                  </a:pathLst>
                </a:custGeom>
                <a:solidFill>
                  <a:srgbClr val="9CC2E5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92" name="Google Shape;2392;g1016def6542_3_1316"/>
                <p:cNvSpPr/>
                <p:nvPr/>
              </p:nvSpPr>
              <p:spPr>
                <a:xfrm>
                  <a:off x="4333118" y="3940866"/>
                  <a:ext cx="587135" cy="784843"/>
                </a:xfrm>
                <a:custGeom>
                  <a:rect b="b" l="l" r="r" t="t"/>
                  <a:pathLst>
                    <a:path extrusionOk="0" h="86" w="69">
                      <a:moveTo>
                        <a:pt x="60" y="56"/>
                      </a:moveTo>
                      <a:cubicBezTo>
                        <a:pt x="69" y="45"/>
                        <a:pt x="69" y="28"/>
                        <a:pt x="59" y="16"/>
                      </a:cubicBezTo>
                      <a:cubicBezTo>
                        <a:pt x="48" y="2"/>
                        <a:pt x="28" y="0"/>
                        <a:pt x="14" y="12"/>
                      </a:cubicBezTo>
                      <a:cubicBezTo>
                        <a:pt x="3" y="21"/>
                        <a:pt x="0" y="38"/>
                        <a:pt x="6" y="51"/>
                      </a:cubicBezTo>
                      <a:cubicBezTo>
                        <a:pt x="8" y="55"/>
                        <a:pt x="12" y="61"/>
                        <a:pt x="13" y="66"/>
                      </a:cubicBezTo>
                      <a:cubicBezTo>
                        <a:pt x="14" y="69"/>
                        <a:pt x="14" y="73"/>
                        <a:pt x="13" y="75"/>
                      </a:cubicBezTo>
                      <a:cubicBezTo>
                        <a:pt x="13" y="75"/>
                        <a:pt x="13" y="75"/>
                        <a:pt x="13" y="75"/>
                      </a:cubicBezTo>
                      <a:cubicBezTo>
                        <a:pt x="13" y="75"/>
                        <a:pt x="13" y="75"/>
                        <a:pt x="13" y="75"/>
                      </a:cubicBezTo>
                      <a:cubicBezTo>
                        <a:pt x="14" y="72"/>
                        <a:pt x="16" y="69"/>
                        <a:pt x="19" y="67"/>
                      </a:cubicBezTo>
                      <a:cubicBezTo>
                        <a:pt x="28" y="60"/>
                        <a:pt x="41" y="61"/>
                        <a:pt x="49" y="69"/>
                      </a:cubicBezTo>
                      <a:cubicBezTo>
                        <a:pt x="51" y="72"/>
                        <a:pt x="52" y="74"/>
                        <a:pt x="53" y="77"/>
                      </a:cubicBezTo>
                      <a:cubicBezTo>
                        <a:pt x="53" y="80"/>
                        <a:pt x="57" y="84"/>
                        <a:pt x="62" y="86"/>
                      </a:cubicBezTo>
                      <a:cubicBezTo>
                        <a:pt x="53" y="77"/>
                        <a:pt x="55" y="62"/>
                        <a:pt x="60" y="56"/>
                      </a:cubicBezTo>
                      <a:close/>
                    </a:path>
                  </a:pathLst>
                </a:custGeom>
                <a:solidFill>
                  <a:srgbClr val="9CC2E5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93" name="Google Shape;2393;g1016def6542_3_1316"/>
                <p:cNvSpPr/>
                <p:nvPr/>
              </p:nvSpPr>
              <p:spPr>
                <a:xfrm>
                  <a:off x="5444482" y="4060690"/>
                  <a:ext cx="635065" cy="446342"/>
                </a:xfrm>
                <a:custGeom>
                  <a:rect b="b" l="l" r="r" t="t"/>
                  <a:pathLst>
                    <a:path extrusionOk="0" h="49" w="74">
                      <a:moveTo>
                        <a:pt x="67" y="25"/>
                      </a:moveTo>
                      <a:cubicBezTo>
                        <a:pt x="59" y="8"/>
                        <a:pt x="38" y="0"/>
                        <a:pt x="21" y="9"/>
                      </a:cubicBezTo>
                      <a:cubicBezTo>
                        <a:pt x="8" y="14"/>
                        <a:pt x="1" y="26"/>
                        <a:pt x="1" y="39"/>
                      </a:cubicBezTo>
                      <a:cubicBezTo>
                        <a:pt x="1" y="43"/>
                        <a:pt x="0" y="46"/>
                        <a:pt x="0" y="49"/>
                      </a:cubicBezTo>
                      <a:cubicBezTo>
                        <a:pt x="4" y="39"/>
                        <a:pt x="17" y="30"/>
                        <a:pt x="34" y="27"/>
                      </a:cubicBezTo>
                      <a:cubicBezTo>
                        <a:pt x="51" y="24"/>
                        <a:pt x="66" y="29"/>
                        <a:pt x="73" y="37"/>
                      </a:cubicBezTo>
                      <a:cubicBezTo>
                        <a:pt x="73" y="37"/>
                        <a:pt x="73" y="37"/>
                        <a:pt x="73" y="37"/>
                      </a:cubicBezTo>
                      <a:cubicBezTo>
                        <a:pt x="74" y="37"/>
                        <a:pt x="74" y="37"/>
                        <a:pt x="74" y="37"/>
                      </a:cubicBezTo>
                      <a:cubicBezTo>
                        <a:pt x="71" y="34"/>
                        <a:pt x="69" y="29"/>
                        <a:pt x="67" y="25"/>
                      </a:cubicBezTo>
                      <a:close/>
                    </a:path>
                  </a:pathLst>
                </a:custGeom>
                <a:solidFill>
                  <a:srgbClr val="9CC2E5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94" name="Google Shape;2394;g1016def6542_3_1316"/>
                <p:cNvSpPr/>
                <p:nvPr/>
              </p:nvSpPr>
              <p:spPr>
                <a:xfrm>
                  <a:off x="2886248" y="1439551"/>
                  <a:ext cx="3882285" cy="3361048"/>
                </a:xfrm>
                <a:custGeom>
                  <a:rect b="b" l="l" r="r" t="t"/>
                  <a:pathLst>
                    <a:path extrusionOk="0" h="368" w="454">
                      <a:moveTo>
                        <a:pt x="45" y="212"/>
                      </a:moveTo>
                      <a:cubicBezTo>
                        <a:pt x="6" y="247"/>
                        <a:pt x="0" y="281"/>
                        <a:pt x="29" y="311"/>
                      </a:cubicBezTo>
                      <a:cubicBezTo>
                        <a:pt x="31" y="312"/>
                        <a:pt x="33" y="314"/>
                        <a:pt x="35" y="315"/>
                      </a:cubicBezTo>
                      <a:cubicBezTo>
                        <a:pt x="48" y="325"/>
                        <a:pt x="55" y="318"/>
                        <a:pt x="57" y="308"/>
                      </a:cubicBezTo>
                      <a:cubicBezTo>
                        <a:pt x="58" y="303"/>
                        <a:pt x="49" y="277"/>
                        <a:pt x="75" y="268"/>
                      </a:cubicBezTo>
                      <a:cubicBezTo>
                        <a:pt x="92" y="262"/>
                        <a:pt x="110" y="270"/>
                        <a:pt x="116" y="287"/>
                      </a:cubicBezTo>
                      <a:cubicBezTo>
                        <a:pt x="123" y="317"/>
                        <a:pt x="96" y="323"/>
                        <a:pt x="94" y="329"/>
                      </a:cubicBezTo>
                      <a:cubicBezTo>
                        <a:pt x="91" y="336"/>
                        <a:pt x="89" y="343"/>
                        <a:pt x="113" y="351"/>
                      </a:cubicBezTo>
                      <a:cubicBezTo>
                        <a:pt x="127" y="356"/>
                        <a:pt x="145" y="358"/>
                        <a:pt x="164" y="357"/>
                      </a:cubicBezTo>
                      <a:cubicBezTo>
                        <a:pt x="169" y="357"/>
                        <a:pt x="174" y="356"/>
                        <a:pt x="177" y="355"/>
                      </a:cubicBezTo>
                      <a:cubicBezTo>
                        <a:pt x="182" y="352"/>
                        <a:pt x="183" y="346"/>
                        <a:pt x="182" y="340"/>
                      </a:cubicBezTo>
                      <a:cubicBezTo>
                        <a:pt x="181" y="335"/>
                        <a:pt x="177" y="329"/>
                        <a:pt x="175" y="325"/>
                      </a:cubicBezTo>
                      <a:cubicBezTo>
                        <a:pt x="169" y="312"/>
                        <a:pt x="172" y="295"/>
                        <a:pt x="183" y="286"/>
                      </a:cubicBezTo>
                      <a:cubicBezTo>
                        <a:pt x="197" y="274"/>
                        <a:pt x="217" y="276"/>
                        <a:pt x="228" y="290"/>
                      </a:cubicBezTo>
                      <a:cubicBezTo>
                        <a:pt x="238" y="302"/>
                        <a:pt x="238" y="319"/>
                        <a:pt x="229" y="330"/>
                      </a:cubicBezTo>
                      <a:cubicBezTo>
                        <a:pt x="223" y="338"/>
                        <a:pt x="221" y="360"/>
                        <a:pt x="241" y="365"/>
                      </a:cubicBezTo>
                      <a:cubicBezTo>
                        <a:pt x="253" y="368"/>
                        <a:pt x="264" y="364"/>
                        <a:pt x="282" y="358"/>
                      </a:cubicBezTo>
                      <a:cubicBezTo>
                        <a:pt x="292" y="355"/>
                        <a:pt x="299" y="347"/>
                        <a:pt x="300" y="326"/>
                      </a:cubicBezTo>
                      <a:cubicBezTo>
                        <a:pt x="300" y="313"/>
                        <a:pt x="307" y="301"/>
                        <a:pt x="320" y="296"/>
                      </a:cubicBezTo>
                      <a:cubicBezTo>
                        <a:pt x="337" y="287"/>
                        <a:pt x="358" y="295"/>
                        <a:pt x="366" y="312"/>
                      </a:cubicBezTo>
                      <a:cubicBezTo>
                        <a:pt x="374" y="328"/>
                        <a:pt x="382" y="346"/>
                        <a:pt x="412" y="334"/>
                      </a:cubicBezTo>
                      <a:cubicBezTo>
                        <a:pt x="415" y="333"/>
                        <a:pt x="429" y="327"/>
                        <a:pt x="438" y="315"/>
                      </a:cubicBezTo>
                      <a:cubicBezTo>
                        <a:pt x="450" y="300"/>
                        <a:pt x="454" y="237"/>
                        <a:pt x="394" y="198"/>
                      </a:cubicBezTo>
                      <a:cubicBezTo>
                        <a:pt x="335" y="160"/>
                        <a:pt x="277" y="135"/>
                        <a:pt x="288" y="62"/>
                      </a:cubicBezTo>
                      <a:cubicBezTo>
                        <a:pt x="294" y="19"/>
                        <a:pt x="253" y="0"/>
                        <a:pt x="200" y="70"/>
                      </a:cubicBezTo>
                      <a:cubicBezTo>
                        <a:pt x="152" y="135"/>
                        <a:pt x="82" y="179"/>
                        <a:pt x="45" y="212"/>
                      </a:cubicBezTo>
                      <a:close/>
                    </a:path>
                  </a:pathLst>
                </a:custGeom>
                <a:solidFill>
                  <a:srgbClr val="BBD6EE"/>
                </a:solidFill>
                <a:ln cap="flat" cmpd="sng" w="38100">
                  <a:solidFill>
                    <a:srgbClr val="BBD6EE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95" name="Google Shape;2395;g1016def6542_3_1316"/>
                <p:cNvSpPr/>
                <p:nvPr/>
              </p:nvSpPr>
              <p:spPr>
                <a:xfrm>
                  <a:off x="5399548" y="846427"/>
                  <a:ext cx="1345020" cy="3040519"/>
                </a:xfrm>
                <a:custGeom>
                  <a:rect b="b" l="l" r="r" t="t"/>
                  <a:pathLst>
                    <a:path extrusionOk="0" h="333" w="157">
                      <a:moveTo>
                        <a:pt x="84" y="0"/>
                      </a:moveTo>
                      <a:cubicBezTo>
                        <a:pt x="63" y="21"/>
                        <a:pt x="20" y="74"/>
                        <a:pt x="34" y="127"/>
                      </a:cubicBezTo>
                      <a:cubicBezTo>
                        <a:pt x="48" y="180"/>
                        <a:pt x="67" y="207"/>
                        <a:pt x="104" y="243"/>
                      </a:cubicBezTo>
                      <a:cubicBezTo>
                        <a:pt x="141" y="279"/>
                        <a:pt x="157" y="314"/>
                        <a:pt x="152" y="333"/>
                      </a:cubicBezTo>
                      <a:cubicBezTo>
                        <a:pt x="149" y="306"/>
                        <a:pt x="136" y="277"/>
                        <a:pt x="96" y="256"/>
                      </a:cubicBezTo>
                      <a:cubicBezTo>
                        <a:pt x="56" y="235"/>
                        <a:pt x="5" y="196"/>
                        <a:pt x="0" y="165"/>
                      </a:cubicBezTo>
                      <a:cubicBezTo>
                        <a:pt x="7" y="188"/>
                        <a:pt x="23" y="200"/>
                        <a:pt x="35" y="197"/>
                      </a:cubicBezTo>
                      <a:cubicBezTo>
                        <a:pt x="47" y="194"/>
                        <a:pt x="11" y="154"/>
                        <a:pt x="17" y="106"/>
                      </a:cubicBezTo>
                      <a:cubicBezTo>
                        <a:pt x="23" y="58"/>
                        <a:pt x="56" y="17"/>
                        <a:pt x="84" y="0"/>
                      </a:cubicBezTo>
                      <a:close/>
                    </a:path>
                  </a:pathLst>
                </a:custGeom>
                <a:solidFill>
                  <a:srgbClr val="9CC2E5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396" name="Google Shape;2396;g1016def6542_3_1316"/>
              <p:cNvGrpSpPr/>
              <p:nvPr/>
            </p:nvGrpSpPr>
            <p:grpSpPr>
              <a:xfrm>
                <a:off x="2653893" y="3958868"/>
                <a:ext cx="4346635" cy="1342034"/>
                <a:chOff x="4566036" y="2906717"/>
                <a:chExt cx="3956522" cy="1221586"/>
              </a:xfrm>
            </p:grpSpPr>
            <p:sp>
              <p:nvSpPr>
                <p:cNvPr id="2397" name="Google Shape;2397;g1016def6542_3_1316"/>
                <p:cNvSpPr/>
                <p:nvPr/>
              </p:nvSpPr>
              <p:spPr>
                <a:xfrm>
                  <a:off x="7322785" y="3364812"/>
                  <a:ext cx="32700" cy="327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98" name="Google Shape;2398;g1016def6542_3_1316"/>
                <p:cNvSpPr/>
                <p:nvPr/>
              </p:nvSpPr>
              <p:spPr>
                <a:xfrm>
                  <a:off x="7415495" y="3479336"/>
                  <a:ext cx="38100" cy="435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99" name="Google Shape;2399;g1016def6542_3_1316"/>
                <p:cNvSpPr/>
                <p:nvPr/>
              </p:nvSpPr>
              <p:spPr>
                <a:xfrm>
                  <a:off x="7688170" y="3528417"/>
                  <a:ext cx="30000" cy="354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00" name="Google Shape;2400;g1016def6542_3_1316"/>
                <p:cNvSpPr/>
                <p:nvPr/>
              </p:nvSpPr>
              <p:spPr>
                <a:xfrm>
                  <a:off x="6810156" y="4046500"/>
                  <a:ext cx="35400" cy="408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01" name="Google Shape;2401;g1016def6542_3_1316"/>
                <p:cNvSpPr/>
                <p:nvPr/>
              </p:nvSpPr>
              <p:spPr>
                <a:xfrm>
                  <a:off x="7276431" y="3552958"/>
                  <a:ext cx="38100" cy="354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02" name="Google Shape;2402;g1016def6542_3_1316"/>
                <p:cNvSpPr/>
                <p:nvPr/>
              </p:nvSpPr>
              <p:spPr>
                <a:xfrm>
                  <a:off x="8459842" y="3547505"/>
                  <a:ext cx="32700" cy="327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03" name="Google Shape;2403;g1016def6542_3_1316"/>
                <p:cNvSpPr/>
                <p:nvPr/>
              </p:nvSpPr>
              <p:spPr>
                <a:xfrm>
                  <a:off x="8274423" y="3539324"/>
                  <a:ext cx="35400" cy="327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04" name="Google Shape;2404;g1016def6542_3_1316"/>
                <p:cNvSpPr/>
                <p:nvPr/>
              </p:nvSpPr>
              <p:spPr>
                <a:xfrm>
                  <a:off x="7742706" y="3727470"/>
                  <a:ext cx="32700" cy="435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05" name="Google Shape;2405;g1016def6542_3_1316"/>
                <p:cNvSpPr/>
                <p:nvPr/>
              </p:nvSpPr>
              <p:spPr>
                <a:xfrm>
                  <a:off x="6436590" y="3828360"/>
                  <a:ext cx="35400" cy="435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06" name="Google Shape;2406;g1016def6542_3_1316"/>
                <p:cNvSpPr/>
                <p:nvPr/>
              </p:nvSpPr>
              <p:spPr>
                <a:xfrm>
                  <a:off x="5220458" y="3503877"/>
                  <a:ext cx="38100" cy="354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07" name="Google Shape;2407;g1016def6542_3_1316"/>
                <p:cNvSpPr/>
                <p:nvPr/>
              </p:nvSpPr>
              <p:spPr>
                <a:xfrm>
                  <a:off x="5686733" y="3746558"/>
                  <a:ext cx="32700" cy="408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08" name="Google Shape;2408;g1016def6542_3_1316"/>
                <p:cNvSpPr/>
                <p:nvPr/>
              </p:nvSpPr>
              <p:spPr>
                <a:xfrm>
                  <a:off x="5471319" y="3945610"/>
                  <a:ext cx="35400" cy="327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09" name="Google Shape;2409;g1016def6542_3_1316"/>
                <p:cNvSpPr/>
                <p:nvPr/>
              </p:nvSpPr>
              <p:spPr>
                <a:xfrm>
                  <a:off x="5983949" y="4046500"/>
                  <a:ext cx="38100" cy="408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10" name="Google Shape;2410;g1016def6542_3_1316"/>
                <p:cNvSpPr/>
                <p:nvPr/>
              </p:nvSpPr>
              <p:spPr>
                <a:xfrm>
                  <a:off x="6139374" y="3863808"/>
                  <a:ext cx="32700" cy="327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11" name="Google Shape;2411;g1016def6542_3_1316"/>
                <p:cNvSpPr/>
                <p:nvPr/>
              </p:nvSpPr>
              <p:spPr>
                <a:xfrm>
                  <a:off x="4863252" y="3364812"/>
                  <a:ext cx="30000" cy="327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12" name="Google Shape;2412;g1016def6542_3_1316"/>
                <p:cNvSpPr/>
                <p:nvPr/>
              </p:nvSpPr>
              <p:spPr>
                <a:xfrm>
                  <a:off x="4863252" y="3697476"/>
                  <a:ext cx="30000" cy="408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13" name="Google Shape;2413;g1016def6542_3_1316"/>
                <p:cNvSpPr/>
                <p:nvPr/>
              </p:nvSpPr>
              <p:spPr>
                <a:xfrm>
                  <a:off x="4634205" y="3422074"/>
                  <a:ext cx="32700" cy="327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14" name="Google Shape;2414;g1016def6542_3_1316"/>
                <p:cNvSpPr/>
                <p:nvPr/>
              </p:nvSpPr>
              <p:spPr>
                <a:xfrm>
                  <a:off x="4691467" y="3247562"/>
                  <a:ext cx="30000" cy="327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15" name="Google Shape;2415;g1016def6542_3_1316"/>
                <p:cNvSpPr/>
                <p:nvPr/>
              </p:nvSpPr>
              <p:spPr>
                <a:xfrm>
                  <a:off x="4661472" y="3040329"/>
                  <a:ext cx="30000" cy="327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16" name="Google Shape;2416;g1016def6542_3_1316"/>
                <p:cNvSpPr/>
                <p:nvPr/>
              </p:nvSpPr>
              <p:spPr>
                <a:xfrm>
                  <a:off x="7281885" y="3064869"/>
                  <a:ext cx="133611" cy="149971"/>
                </a:xfrm>
                <a:custGeom>
                  <a:rect b="b" l="l" r="r" t="t"/>
                  <a:pathLst>
                    <a:path extrusionOk="0" h="18" w="17">
                      <a:moveTo>
                        <a:pt x="1" y="8"/>
                      </a:moveTo>
                      <a:cubicBezTo>
                        <a:pt x="1" y="3"/>
                        <a:pt x="6" y="0"/>
                        <a:pt x="10" y="1"/>
                      </a:cubicBezTo>
                      <a:cubicBezTo>
                        <a:pt x="14" y="2"/>
                        <a:pt x="17" y="6"/>
                        <a:pt x="16" y="10"/>
                      </a:cubicBezTo>
                      <a:cubicBezTo>
                        <a:pt x="15" y="15"/>
                        <a:pt x="11" y="18"/>
                        <a:pt x="7" y="17"/>
                      </a:cubicBezTo>
                      <a:cubicBezTo>
                        <a:pt x="3" y="16"/>
                        <a:pt x="0" y="12"/>
                        <a:pt x="1" y="8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17" name="Google Shape;2417;g1016def6542_3_1316"/>
                <p:cNvSpPr/>
                <p:nvPr/>
              </p:nvSpPr>
              <p:spPr>
                <a:xfrm>
                  <a:off x="7322785" y="3100318"/>
                  <a:ext cx="38100" cy="381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18" name="Google Shape;2418;g1016def6542_3_1316"/>
                <p:cNvSpPr/>
                <p:nvPr/>
              </p:nvSpPr>
              <p:spPr>
                <a:xfrm>
                  <a:off x="7251890" y="3299370"/>
                  <a:ext cx="133611" cy="141792"/>
                </a:xfrm>
                <a:custGeom>
                  <a:rect b="b" l="l" r="r" t="t"/>
                  <a:pathLst>
                    <a:path extrusionOk="0" h="17" w="17">
                      <a:moveTo>
                        <a:pt x="1" y="7"/>
                      </a:moveTo>
                      <a:cubicBezTo>
                        <a:pt x="1" y="3"/>
                        <a:pt x="6" y="0"/>
                        <a:pt x="10" y="1"/>
                      </a:cubicBezTo>
                      <a:cubicBezTo>
                        <a:pt x="14" y="1"/>
                        <a:pt x="17" y="6"/>
                        <a:pt x="16" y="10"/>
                      </a:cubicBezTo>
                      <a:cubicBezTo>
                        <a:pt x="15" y="14"/>
                        <a:pt x="11" y="17"/>
                        <a:pt x="7" y="16"/>
                      </a:cubicBezTo>
                      <a:cubicBezTo>
                        <a:pt x="3" y="15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19" name="Google Shape;2419;g1016def6542_3_1316"/>
                <p:cNvSpPr/>
                <p:nvPr/>
              </p:nvSpPr>
              <p:spPr>
                <a:xfrm>
                  <a:off x="7292792" y="3332091"/>
                  <a:ext cx="35400" cy="327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20" name="Google Shape;2420;g1016def6542_3_1316"/>
                <p:cNvSpPr/>
                <p:nvPr/>
              </p:nvSpPr>
              <p:spPr>
                <a:xfrm>
                  <a:off x="7423675" y="3250289"/>
                  <a:ext cx="133611" cy="149971"/>
                </a:xfrm>
                <a:custGeom>
                  <a:rect b="b" l="l" r="r" t="t"/>
                  <a:pathLst>
                    <a:path extrusionOk="0" h="18" w="17">
                      <a:moveTo>
                        <a:pt x="1" y="8"/>
                      </a:moveTo>
                      <a:cubicBezTo>
                        <a:pt x="1" y="3"/>
                        <a:pt x="6" y="0"/>
                        <a:pt x="10" y="1"/>
                      </a:cubicBezTo>
                      <a:cubicBezTo>
                        <a:pt x="14" y="2"/>
                        <a:pt x="17" y="6"/>
                        <a:pt x="16" y="10"/>
                      </a:cubicBezTo>
                      <a:cubicBezTo>
                        <a:pt x="15" y="15"/>
                        <a:pt x="11" y="18"/>
                        <a:pt x="7" y="17"/>
                      </a:cubicBezTo>
                      <a:cubicBezTo>
                        <a:pt x="3" y="16"/>
                        <a:pt x="0" y="12"/>
                        <a:pt x="1" y="8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21" name="Google Shape;2421;g1016def6542_3_1316"/>
                <p:cNvSpPr/>
                <p:nvPr/>
              </p:nvSpPr>
              <p:spPr>
                <a:xfrm>
                  <a:off x="7464577" y="3280283"/>
                  <a:ext cx="35400" cy="435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22" name="Google Shape;2422;g1016def6542_3_1316"/>
                <p:cNvSpPr/>
                <p:nvPr/>
              </p:nvSpPr>
              <p:spPr>
                <a:xfrm>
                  <a:off x="7344600" y="3413894"/>
                  <a:ext cx="141792" cy="149971"/>
                </a:xfrm>
                <a:custGeom>
                  <a:rect b="b" l="l" r="r" t="t"/>
                  <a:pathLst>
                    <a:path extrusionOk="0" h="18" w="18">
                      <a:moveTo>
                        <a:pt x="1" y="8"/>
                      </a:moveTo>
                      <a:cubicBezTo>
                        <a:pt x="2" y="3"/>
                        <a:pt x="6" y="0"/>
                        <a:pt x="11" y="1"/>
                      </a:cubicBezTo>
                      <a:cubicBezTo>
                        <a:pt x="15" y="2"/>
                        <a:pt x="18" y="6"/>
                        <a:pt x="17" y="10"/>
                      </a:cubicBezTo>
                      <a:cubicBezTo>
                        <a:pt x="16" y="15"/>
                        <a:pt x="12" y="18"/>
                        <a:pt x="8" y="17"/>
                      </a:cubicBezTo>
                      <a:cubicBezTo>
                        <a:pt x="3" y="16"/>
                        <a:pt x="0" y="12"/>
                        <a:pt x="1" y="8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23" name="Google Shape;2423;g1016def6542_3_1316"/>
                <p:cNvSpPr/>
                <p:nvPr/>
              </p:nvSpPr>
              <p:spPr>
                <a:xfrm>
                  <a:off x="7390954" y="3449341"/>
                  <a:ext cx="32700" cy="408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24" name="Google Shape;2424;g1016def6542_3_1316"/>
                <p:cNvSpPr/>
                <p:nvPr/>
              </p:nvSpPr>
              <p:spPr>
                <a:xfrm>
                  <a:off x="7620001" y="3465702"/>
                  <a:ext cx="130885" cy="139064"/>
                </a:xfrm>
                <a:custGeom>
                  <a:rect b="b" l="l" r="r" t="t"/>
                  <a:pathLst>
                    <a:path extrusionOk="0" h="17" w="17">
                      <a:moveTo>
                        <a:pt x="1" y="7"/>
                      </a:moveTo>
                      <a:cubicBezTo>
                        <a:pt x="2" y="3"/>
                        <a:pt x="6" y="0"/>
                        <a:pt x="10" y="1"/>
                      </a:cubicBezTo>
                      <a:cubicBezTo>
                        <a:pt x="15" y="1"/>
                        <a:pt x="17" y="6"/>
                        <a:pt x="16" y="10"/>
                      </a:cubicBezTo>
                      <a:cubicBezTo>
                        <a:pt x="16" y="14"/>
                        <a:pt x="12" y="17"/>
                        <a:pt x="7" y="16"/>
                      </a:cubicBezTo>
                      <a:cubicBezTo>
                        <a:pt x="3" y="15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25" name="Google Shape;2425;g1016def6542_3_1316"/>
                <p:cNvSpPr/>
                <p:nvPr/>
              </p:nvSpPr>
              <p:spPr>
                <a:xfrm>
                  <a:off x="7655449" y="3498424"/>
                  <a:ext cx="40800" cy="327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26" name="Google Shape;2426;g1016def6542_3_1316"/>
                <p:cNvSpPr/>
                <p:nvPr/>
              </p:nvSpPr>
              <p:spPr>
                <a:xfrm>
                  <a:off x="6736533" y="3978332"/>
                  <a:ext cx="141792" cy="149971"/>
                </a:xfrm>
                <a:custGeom>
                  <a:rect b="b" l="l" r="r" t="t"/>
                  <a:pathLst>
                    <a:path extrusionOk="0" h="18" w="18">
                      <a:moveTo>
                        <a:pt x="1" y="8"/>
                      </a:moveTo>
                      <a:cubicBezTo>
                        <a:pt x="2" y="3"/>
                        <a:pt x="6" y="0"/>
                        <a:pt x="11" y="1"/>
                      </a:cubicBezTo>
                      <a:cubicBezTo>
                        <a:pt x="15" y="2"/>
                        <a:pt x="18" y="6"/>
                        <a:pt x="17" y="10"/>
                      </a:cubicBezTo>
                      <a:cubicBezTo>
                        <a:pt x="16" y="15"/>
                        <a:pt x="12" y="18"/>
                        <a:pt x="8" y="17"/>
                      </a:cubicBezTo>
                      <a:cubicBezTo>
                        <a:pt x="3" y="16"/>
                        <a:pt x="0" y="12"/>
                        <a:pt x="1" y="8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27" name="Google Shape;2427;g1016def6542_3_1316"/>
                <p:cNvSpPr/>
                <p:nvPr/>
              </p:nvSpPr>
              <p:spPr>
                <a:xfrm>
                  <a:off x="6785615" y="4013779"/>
                  <a:ext cx="30000" cy="408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28" name="Google Shape;2428;g1016def6542_3_1316"/>
                <p:cNvSpPr/>
                <p:nvPr/>
              </p:nvSpPr>
              <p:spPr>
                <a:xfrm>
                  <a:off x="6894685" y="3653848"/>
                  <a:ext cx="133611" cy="144518"/>
                </a:xfrm>
                <a:custGeom>
                  <a:rect b="b" l="l" r="r" t="t"/>
                  <a:pathLst>
                    <a:path extrusionOk="0" h="17" w="17">
                      <a:moveTo>
                        <a:pt x="1" y="7"/>
                      </a:moveTo>
                      <a:cubicBezTo>
                        <a:pt x="1" y="3"/>
                        <a:pt x="6" y="0"/>
                        <a:pt x="10" y="1"/>
                      </a:cubicBezTo>
                      <a:cubicBezTo>
                        <a:pt x="14" y="2"/>
                        <a:pt x="17" y="6"/>
                        <a:pt x="16" y="10"/>
                      </a:cubicBezTo>
                      <a:cubicBezTo>
                        <a:pt x="15" y="14"/>
                        <a:pt x="11" y="17"/>
                        <a:pt x="7" y="16"/>
                      </a:cubicBezTo>
                      <a:cubicBezTo>
                        <a:pt x="3" y="16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29" name="Google Shape;2429;g1016def6542_3_1316"/>
                <p:cNvSpPr/>
                <p:nvPr/>
              </p:nvSpPr>
              <p:spPr>
                <a:xfrm>
                  <a:off x="6932860" y="3689296"/>
                  <a:ext cx="38100" cy="327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30" name="Google Shape;2430;g1016def6542_3_1316"/>
                <p:cNvSpPr/>
                <p:nvPr/>
              </p:nvSpPr>
              <p:spPr>
                <a:xfrm>
                  <a:off x="7063744" y="3612947"/>
                  <a:ext cx="136338" cy="141792"/>
                </a:xfrm>
                <a:custGeom>
                  <a:rect b="b" l="l" r="r" t="t"/>
                  <a:pathLst>
                    <a:path extrusionOk="0" h="17" w="17">
                      <a:moveTo>
                        <a:pt x="1" y="7"/>
                      </a:moveTo>
                      <a:cubicBezTo>
                        <a:pt x="1" y="3"/>
                        <a:pt x="6" y="0"/>
                        <a:pt x="10" y="1"/>
                      </a:cubicBezTo>
                      <a:cubicBezTo>
                        <a:pt x="14" y="1"/>
                        <a:pt x="17" y="6"/>
                        <a:pt x="16" y="10"/>
                      </a:cubicBezTo>
                      <a:cubicBezTo>
                        <a:pt x="15" y="14"/>
                        <a:pt x="11" y="17"/>
                        <a:pt x="7" y="16"/>
                      </a:cubicBezTo>
                      <a:cubicBezTo>
                        <a:pt x="3" y="15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31" name="Google Shape;2431;g1016def6542_3_1316"/>
                <p:cNvSpPr/>
                <p:nvPr/>
              </p:nvSpPr>
              <p:spPr>
                <a:xfrm>
                  <a:off x="7104645" y="3648395"/>
                  <a:ext cx="38100" cy="300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32" name="Google Shape;2432;g1016def6542_3_1316"/>
                <p:cNvSpPr/>
                <p:nvPr/>
              </p:nvSpPr>
              <p:spPr>
                <a:xfrm>
                  <a:off x="7205535" y="3490243"/>
                  <a:ext cx="139064" cy="139064"/>
                </a:xfrm>
                <a:custGeom>
                  <a:rect b="b" l="l" r="r" t="t"/>
                  <a:pathLst>
                    <a:path extrusionOk="0" h="17" w="18">
                      <a:moveTo>
                        <a:pt x="1" y="7"/>
                      </a:moveTo>
                      <a:cubicBezTo>
                        <a:pt x="2" y="3"/>
                        <a:pt x="6" y="0"/>
                        <a:pt x="11" y="1"/>
                      </a:cubicBezTo>
                      <a:cubicBezTo>
                        <a:pt x="15" y="2"/>
                        <a:pt x="18" y="6"/>
                        <a:pt x="17" y="10"/>
                      </a:cubicBezTo>
                      <a:cubicBezTo>
                        <a:pt x="16" y="14"/>
                        <a:pt x="12" y="17"/>
                        <a:pt x="8" y="16"/>
                      </a:cubicBezTo>
                      <a:cubicBezTo>
                        <a:pt x="3" y="16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33" name="Google Shape;2433;g1016def6542_3_1316"/>
                <p:cNvSpPr/>
                <p:nvPr/>
              </p:nvSpPr>
              <p:spPr>
                <a:xfrm>
                  <a:off x="7251890" y="3522964"/>
                  <a:ext cx="30000" cy="327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34" name="Google Shape;2434;g1016def6542_3_1316"/>
                <p:cNvSpPr/>
                <p:nvPr/>
              </p:nvSpPr>
              <p:spPr>
                <a:xfrm>
                  <a:off x="8388947" y="3479336"/>
                  <a:ext cx="133611" cy="144518"/>
                </a:xfrm>
                <a:custGeom>
                  <a:rect b="b" l="l" r="r" t="t"/>
                  <a:pathLst>
                    <a:path extrusionOk="0" h="17" w="17">
                      <a:moveTo>
                        <a:pt x="1" y="7"/>
                      </a:moveTo>
                      <a:cubicBezTo>
                        <a:pt x="1" y="3"/>
                        <a:pt x="6" y="0"/>
                        <a:pt x="10" y="1"/>
                      </a:cubicBezTo>
                      <a:cubicBezTo>
                        <a:pt x="14" y="1"/>
                        <a:pt x="17" y="6"/>
                        <a:pt x="16" y="10"/>
                      </a:cubicBezTo>
                      <a:cubicBezTo>
                        <a:pt x="15" y="14"/>
                        <a:pt x="11" y="17"/>
                        <a:pt x="7" y="16"/>
                      </a:cubicBezTo>
                      <a:cubicBezTo>
                        <a:pt x="3" y="15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35" name="Google Shape;2435;g1016def6542_3_1316"/>
                <p:cNvSpPr/>
                <p:nvPr/>
              </p:nvSpPr>
              <p:spPr>
                <a:xfrm>
                  <a:off x="8429848" y="3514784"/>
                  <a:ext cx="38100" cy="327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36" name="Google Shape;2436;g1016def6542_3_1316"/>
                <p:cNvSpPr/>
                <p:nvPr/>
              </p:nvSpPr>
              <p:spPr>
                <a:xfrm>
                  <a:off x="8200801" y="3473883"/>
                  <a:ext cx="141792" cy="139064"/>
                </a:xfrm>
                <a:custGeom>
                  <a:rect b="b" l="l" r="r" t="t"/>
                  <a:pathLst>
                    <a:path extrusionOk="0" h="17" w="18">
                      <a:moveTo>
                        <a:pt x="1" y="7"/>
                      </a:moveTo>
                      <a:cubicBezTo>
                        <a:pt x="2" y="3"/>
                        <a:pt x="6" y="0"/>
                        <a:pt x="11" y="1"/>
                      </a:cubicBezTo>
                      <a:cubicBezTo>
                        <a:pt x="15" y="2"/>
                        <a:pt x="18" y="6"/>
                        <a:pt x="17" y="10"/>
                      </a:cubicBezTo>
                      <a:cubicBezTo>
                        <a:pt x="16" y="14"/>
                        <a:pt x="12" y="17"/>
                        <a:pt x="8" y="16"/>
                      </a:cubicBezTo>
                      <a:cubicBezTo>
                        <a:pt x="3" y="16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37" name="Google Shape;2437;g1016def6542_3_1316"/>
                <p:cNvSpPr/>
                <p:nvPr/>
              </p:nvSpPr>
              <p:spPr>
                <a:xfrm>
                  <a:off x="8249882" y="3503877"/>
                  <a:ext cx="30000" cy="354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38" name="Google Shape;2438;g1016def6542_3_1316"/>
                <p:cNvSpPr/>
                <p:nvPr/>
              </p:nvSpPr>
              <p:spPr>
                <a:xfrm>
                  <a:off x="7671810" y="3664755"/>
                  <a:ext cx="133611" cy="149971"/>
                </a:xfrm>
                <a:custGeom>
                  <a:rect b="b" l="l" r="r" t="t"/>
                  <a:pathLst>
                    <a:path extrusionOk="0" h="18" w="17">
                      <a:moveTo>
                        <a:pt x="1" y="8"/>
                      </a:moveTo>
                      <a:cubicBezTo>
                        <a:pt x="1" y="3"/>
                        <a:pt x="6" y="0"/>
                        <a:pt x="10" y="1"/>
                      </a:cubicBezTo>
                      <a:cubicBezTo>
                        <a:pt x="14" y="2"/>
                        <a:pt x="17" y="6"/>
                        <a:pt x="16" y="10"/>
                      </a:cubicBezTo>
                      <a:cubicBezTo>
                        <a:pt x="15" y="15"/>
                        <a:pt x="11" y="18"/>
                        <a:pt x="7" y="17"/>
                      </a:cubicBezTo>
                      <a:cubicBezTo>
                        <a:pt x="3" y="16"/>
                        <a:pt x="0" y="12"/>
                        <a:pt x="1" y="8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39" name="Google Shape;2439;g1016def6542_3_1316"/>
                <p:cNvSpPr/>
                <p:nvPr/>
              </p:nvSpPr>
              <p:spPr>
                <a:xfrm>
                  <a:off x="7712712" y="3697476"/>
                  <a:ext cx="38100" cy="408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40" name="Google Shape;2440;g1016def6542_3_1316"/>
                <p:cNvSpPr/>
                <p:nvPr/>
              </p:nvSpPr>
              <p:spPr>
                <a:xfrm>
                  <a:off x="7797241" y="3580226"/>
                  <a:ext cx="133611" cy="141792"/>
                </a:xfrm>
                <a:custGeom>
                  <a:rect b="b" l="l" r="r" t="t"/>
                  <a:pathLst>
                    <a:path extrusionOk="0" h="17" w="17">
                      <a:moveTo>
                        <a:pt x="1" y="7"/>
                      </a:moveTo>
                      <a:cubicBezTo>
                        <a:pt x="1" y="3"/>
                        <a:pt x="6" y="0"/>
                        <a:pt x="10" y="1"/>
                      </a:cubicBezTo>
                      <a:cubicBezTo>
                        <a:pt x="14" y="1"/>
                        <a:pt x="17" y="6"/>
                        <a:pt x="16" y="10"/>
                      </a:cubicBezTo>
                      <a:cubicBezTo>
                        <a:pt x="15" y="14"/>
                        <a:pt x="11" y="17"/>
                        <a:pt x="7" y="16"/>
                      </a:cubicBezTo>
                      <a:cubicBezTo>
                        <a:pt x="3" y="15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41" name="Google Shape;2441;g1016def6542_3_1316"/>
                <p:cNvSpPr/>
                <p:nvPr/>
              </p:nvSpPr>
              <p:spPr>
                <a:xfrm>
                  <a:off x="7838143" y="3612947"/>
                  <a:ext cx="35400" cy="354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42" name="Google Shape;2442;g1016def6542_3_1316"/>
                <p:cNvSpPr/>
                <p:nvPr/>
              </p:nvSpPr>
              <p:spPr>
                <a:xfrm>
                  <a:off x="6362967" y="3762918"/>
                  <a:ext cx="141792" cy="149971"/>
                </a:xfrm>
                <a:custGeom>
                  <a:rect b="b" l="l" r="r" t="t"/>
                  <a:pathLst>
                    <a:path extrusionOk="0" h="18" w="18">
                      <a:moveTo>
                        <a:pt x="1" y="8"/>
                      </a:moveTo>
                      <a:cubicBezTo>
                        <a:pt x="2" y="3"/>
                        <a:pt x="6" y="0"/>
                        <a:pt x="11" y="1"/>
                      </a:cubicBezTo>
                      <a:cubicBezTo>
                        <a:pt x="15" y="2"/>
                        <a:pt x="18" y="6"/>
                        <a:pt x="17" y="10"/>
                      </a:cubicBezTo>
                      <a:cubicBezTo>
                        <a:pt x="16" y="15"/>
                        <a:pt x="12" y="18"/>
                        <a:pt x="8" y="17"/>
                      </a:cubicBezTo>
                      <a:cubicBezTo>
                        <a:pt x="3" y="16"/>
                        <a:pt x="0" y="12"/>
                        <a:pt x="1" y="8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43" name="Google Shape;2443;g1016def6542_3_1316"/>
                <p:cNvSpPr/>
                <p:nvPr/>
              </p:nvSpPr>
              <p:spPr>
                <a:xfrm>
                  <a:off x="6409323" y="3798366"/>
                  <a:ext cx="32700" cy="408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44" name="Google Shape;2444;g1016def6542_3_1316"/>
                <p:cNvSpPr/>
                <p:nvPr/>
              </p:nvSpPr>
              <p:spPr>
                <a:xfrm>
                  <a:off x="6169077" y="3131543"/>
                  <a:ext cx="133611" cy="139064"/>
                </a:xfrm>
                <a:custGeom>
                  <a:rect b="b" l="l" r="r" t="t"/>
                  <a:pathLst>
                    <a:path extrusionOk="0" h="17" w="17">
                      <a:moveTo>
                        <a:pt x="1" y="7"/>
                      </a:moveTo>
                      <a:cubicBezTo>
                        <a:pt x="1" y="3"/>
                        <a:pt x="6" y="0"/>
                        <a:pt x="10" y="1"/>
                      </a:cubicBezTo>
                      <a:cubicBezTo>
                        <a:pt x="14" y="2"/>
                        <a:pt x="17" y="6"/>
                        <a:pt x="16" y="10"/>
                      </a:cubicBezTo>
                      <a:cubicBezTo>
                        <a:pt x="15" y="14"/>
                        <a:pt x="11" y="17"/>
                        <a:pt x="7" y="16"/>
                      </a:cubicBezTo>
                      <a:cubicBezTo>
                        <a:pt x="3" y="16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45" name="Google Shape;2445;g1016def6542_3_1316"/>
                <p:cNvSpPr/>
                <p:nvPr/>
              </p:nvSpPr>
              <p:spPr>
                <a:xfrm>
                  <a:off x="6209979" y="3161538"/>
                  <a:ext cx="35400" cy="354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46" name="Google Shape;2446;g1016def6542_3_1316"/>
                <p:cNvSpPr/>
                <p:nvPr/>
              </p:nvSpPr>
              <p:spPr>
                <a:xfrm>
                  <a:off x="6349334" y="3149399"/>
                  <a:ext cx="139064" cy="149971"/>
                </a:xfrm>
                <a:custGeom>
                  <a:rect b="b" l="l" r="r" t="t"/>
                  <a:pathLst>
                    <a:path extrusionOk="0" h="18" w="18">
                      <a:moveTo>
                        <a:pt x="1" y="8"/>
                      </a:moveTo>
                      <a:cubicBezTo>
                        <a:pt x="2" y="3"/>
                        <a:pt x="6" y="0"/>
                        <a:pt x="11" y="1"/>
                      </a:cubicBezTo>
                      <a:cubicBezTo>
                        <a:pt x="15" y="2"/>
                        <a:pt x="18" y="6"/>
                        <a:pt x="17" y="10"/>
                      </a:cubicBezTo>
                      <a:cubicBezTo>
                        <a:pt x="16" y="15"/>
                        <a:pt x="12" y="18"/>
                        <a:pt x="8" y="17"/>
                      </a:cubicBezTo>
                      <a:cubicBezTo>
                        <a:pt x="3" y="16"/>
                        <a:pt x="0" y="12"/>
                        <a:pt x="1" y="8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47" name="Google Shape;2447;g1016def6542_3_1316"/>
                <p:cNvSpPr/>
                <p:nvPr/>
              </p:nvSpPr>
              <p:spPr>
                <a:xfrm>
                  <a:off x="6395689" y="3182120"/>
                  <a:ext cx="30000" cy="435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48" name="Google Shape;2448;g1016def6542_3_1316"/>
                <p:cNvSpPr/>
                <p:nvPr/>
              </p:nvSpPr>
              <p:spPr>
                <a:xfrm>
                  <a:off x="6264805" y="2950346"/>
                  <a:ext cx="130885" cy="149971"/>
                </a:xfrm>
                <a:custGeom>
                  <a:rect b="b" l="l" r="r" t="t"/>
                  <a:pathLst>
                    <a:path extrusionOk="0" h="18" w="17">
                      <a:moveTo>
                        <a:pt x="1" y="8"/>
                      </a:moveTo>
                      <a:cubicBezTo>
                        <a:pt x="2" y="3"/>
                        <a:pt x="6" y="0"/>
                        <a:pt x="10" y="1"/>
                      </a:cubicBezTo>
                      <a:cubicBezTo>
                        <a:pt x="15" y="2"/>
                        <a:pt x="17" y="6"/>
                        <a:pt x="16" y="10"/>
                      </a:cubicBezTo>
                      <a:cubicBezTo>
                        <a:pt x="16" y="15"/>
                        <a:pt x="12" y="18"/>
                        <a:pt x="7" y="17"/>
                      </a:cubicBezTo>
                      <a:cubicBezTo>
                        <a:pt x="3" y="16"/>
                        <a:pt x="0" y="12"/>
                        <a:pt x="1" y="8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49" name="Google Shape;2449;g1016def6542_3_1316"/>
                <p:cNvSpPr/>
                <p:nvPr/>
              </p:nvSpPr>
              <p:spPr>
                <a:xfrm>
                  <a:off x="6300253" y="2983067"/>
                  <a:ext cx="40800" cy="435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50" name="Google Shape;2450;g1016def6542_3_1316"/>
                <p:cNvSpPr/>
                <p:nvPr/>
              </p:nvSpPr>
              <p:spPr>
                <a:xfrm>
                  <a:off x="5397696" y="2906717"/>
                  <a:ext cx="139064" cy="144518"/>
                </a:xfrm>
                <a:custGeom>
                  <a:rect b="b" l="l" r="r" t="t"/>
                  <a:pathLst>
                    <a:path extrusionOk="0" h="17" w="18">
                      <a:moveTo>
                        <a:pt x="1" y="7"/>
                      </a:moveTo>
                      <a:cubicBezTo>
                        <a:pt x="2" y="3"/>
                        <a:pt x="6" y="0"/>
                        <a:pt x="11" y="1"/>
                      </a:cubicBezTo>
                      <a:cubicBezTo>
                        <a:pt x="15" y="2"/>
                        <a:pt x="18" y="6"/>
                        <a:pt x="17" y="10"/>
                      </a:cubicBezTo>
                      <a:cubicBezTo>
                        <a:pt x="16" y="14"/>
                        <a:pt x="12" y="17"/>
                        <a:pt x="8" y="16"/>
                      </a:cubicBezTo>
                      <a:cubicBezTo>
                        <a:pt x="3" y="16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51" name="Google Shape;2451;g1016def6542_3_1316"/>
                <p:cNvSpPr/>
                <p:nvPr/>
              </p:nvSpPr>
              <p:spPr>
                <a:xfrm>
                  <a:off x="5492527" y="3061772"/>
                  <a:ext cx="139064" cy="141792"/>
                </a:xfrm>
                <a:custGeom>
                  <a:rect b="b" l="l" r="r" t="t"/>
                  <a:pathLst>
                    <a:path extrusionOk="0" h="17" w="18">
                      <a:moveTo>
                        <a:pt x="1" y="7"/>
                      </a:moveTo>
                      <a:cubicBezTo>
                        <a:pt x="2" y="3"/>
                        <a:pt x="6" y="0"/>
                        <a:pt x="11" y="1"/>
                      </a:cubicBezTo>
                      <a:cubicBezTo>
                        <a:pt x="15" y="1"/>
                        <a:pt x="18" y="6"/>
                        <a:pt x="17" y="10"/>
                      </a:cubicBezTo>
                      <a:cubicBezTo>
                        <a:pt x="16" y="14"/>
                        <a:pt x="12" y="17"/>
                        <a:pt x="8" y="16"/>
                      </a:cubicBezTo>
                      <a:cubicBezTo>
                        <a:pt x="3" y="15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52" name="Google Shape;2452;g1016def6542_3_1316"/>
                <p:cNvSpPr/>
                <p:nvPr/>
              </p:nvSpPr>
              <p:spPr>
                <a:xfrm>
                  <a:off x="5296806" y="3081228"/>
                  <a:ext cx="130885" cy="141792"/>
                </a:xfrm>
                <a:custGeom>
                  <a:rect b="b" l="l" r="r" t="t"/>
                  <a:pathLst>
                    <a:path extrusionOk="0" h="17" w="17">
                      <a:moveTo>
                        <a:pt x="1" y="7"/>
                      </a:moveTo>
                      <a:cubicBezTo>
                        <a:pt x="2" y="3"/>
                        <a:pt x="6" y="0"/>
                        <a:pt x="10" y="1"/>
                      </a:cubicBezTo>
                      <a:cubicBezTo>
                        <a:pt x="15" y="2"/>
                        <a:pt x="17" y="6"/>
                        <a:pt x="16" y="10"/>
                      </a:cubicBezTo>
                      <a:cubicBezTo>
                        <a:pt x="16" y="14"/>
                        <a:pt x="12" y="17"/>
                        <a:pt x="7" y="16"/>
                      </a:cubicBezTo>
                      <a:cubicBezTo>
                        <a:pt x="3" y="16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53" name="Google Shape;2453;g1016def6542_3_1316"/>
                <p:cNvSpPr/>
                <p:nvPr/>
              </p:nvSpPr>
              <p:spPr>
                <a:xfrm>
                  <a:off x="5242272" y="3280283"/>
                  <a:ext cx="139064" cy="144518"/>
                </a:xfrm>
                <a:custGeom>
                  <a:rect b="b" l="l" r="r" t="t"/>
                  <a:pathLst>
                    <a:path extrusionOk="0" h="17" w="18">
                      <a:moveTo>
                        <a:pt x="1" y="7"/>
                      </a:moveTo>
                      <a:cubicBezTo>
                        <a:pt x="2" y="3"/>
                        <a:pt x="6" y="0"/>
                        <a:pt x="11" y="1"/>
                      </a:cubicBezTo>
                      <a:cubicBezTo>
                        <a:pt x="15" y="1"/>
                        <a:pt x="18" y="6"/>
                        <a:pt x="17" y="10"/>
                      </a:cubicBezTo>
                      <a:cubicBezTo>
                        <a:pt x="16" y="14"/>
                        <a:pt x="12" y="17"/>
                        <a:pt x="8" y="16"/>
                      </a:cubicBezTo>
                      <a:cubicBezTo>
                        <a:pt x="3" y="15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54" name="Google Shape;2454;g1016def6542_3_1316"/>
                <p:cNvSpPr/>
                <p:nvPr/>
              </p:nvSpPr>
              <p:spPr>
                <a:xfrm>
                  <a:off x="5288627" y="3315731"/>
                  <a:ext cx="30000" cy="327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55" name="Google Shape;2455;g1016def6542_3_1316"/>
                <p:cNvSpPr/>
                <p:nvPr/>
              </p:nvSpPr>
              <p:spPr>
                <a:xfrm>
                  <a:off x="5149561" y="3441162"/>
                  <a:ext cx="139064" cy="139064"/>
                </a:xfrm>
                <a:custGeom>
                  <a:rect b="b" l="l" r="r" t="t"/>
                  <a:pathLst>
                    <a:path extrusionOk="0" h="17" w="18">
                      <a:moveTo>
                        <a:pt x="1" y="7"/>
                      </a:moveTo>
                      <a:cubicBezTo>
                        <a:pt x="2" y="3"/>
                        <a:pt x="6" y="0"/>
                        <a:pt x="11" y="1"/>
                      </a:cubicBezTo>
                      <a:cubicBezTo>
                        <a:pt x="15" y="2"/>
                        <a:pt x="18" y="6"/>
                        <a:pt x="17" y="10"/>
                      </a:cubicBezTo>
                      <a:cubicBezTo>
                        <a:pt x="16" y="14"/>
                        <a:pt x="12" y="17"/>
                        <a:pt x="8" y="16"/>
                      </a:cubicBezTo>
                      <a:cubicBezTo>
                        <a:pt x="3" y="16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56" name="Google Shape;2456;g1016def6542_3_1316"/>
                <p:cNvSpPr/>
                <p:nvPr/>
              </p:nvSpPr>
              <p:spPr>
                <a:xfrm>
                  <a:off x="5195916" y="3473883"/>
                  <a:ext cx="30000" cy="300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57" name="Google Shape;2457;g1016def6542_3_1316"/>
                <p:cNvSpPr/>
                <p:nvPr/>
              </p:nvSpPr>
              <p:spPr>
                <a:xfrm>
                  <a:off x="5615837" y="3678389"/>
                  <a:ext cx="133611" cy="149971"/>
                </a:xfrm>
                <a:custGeom>
                  <a:rect b="b" l="l" r="r" t="t"/>
                  <a:pathLst>
                    <a:path extrusionOk="0" h="18" w="17">
                      <a:moveTo>
                        <a:pt x="1" y="8"/>
                      </a:moveTo>
                      <a:cubicBezTo>
                        <a:pt x="1" y="3"/>
                        <a:pt x="6" y="0"/>
                        <a:pt x="10" y="1"/>
                      </a:cubicBezTo>
                      <a:cubicBezTo>
                        <a:pt x="14" y="2"/>
                        <a:pt x="17" y="6"/>
                        <a:pt x="16" y="10"/>
                      </a:cubicBezTo>
                      <a:cubicBezTo>
                        <a:pt x="15" y="15"/>
                        <a:pt x="11" y="18"/>
                        <a:pt x="7" y="17"/>
                      </a:cubicBezTo>
                      <a:cubicBezTo>
                        <a:pt x="3" y="16"/>
                        <a:pt x="0" y="12"/>
                        <a:pt x="1" y="8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58" name="Google Shape;2458;g1016def6542_3_1316"/>
                <p:cNvSpPr/>
                <p:nvPr/>
              </p:nvSpPr>
              <p:spPr>
                <a:xfrm>
                  <a:off x="5656738" y="3713837"/>
                  <a:ext cx="38100" cy="408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59" name="Google Shape;2459;g1016def6542_3_1316"/>
                <p:cNvSpPr/>
                <p:nvPr/>
              </p:nvSpPr>
              <p:spPr>
                <a:xfrm>
                  <a:off x="5397696" y="3880168"/>
                  <a:ext cx="139064" cy="141792"/>
                </a:xfrm>
                <a:custGeom>
                  <a:rect b="b" l="l" r="r" t="t"/>
                  <a:pathLst>
                    <a:path extrusionOk="0" h="17" w="18">
                      <a:moveTo>
                        <a:pt x="1" y="7"/>
                      </a:moveTo>
                      <a:cubicBezTo>
                        <a:pt x="2" y="3"/>
                        <a:pt x="6" y="0"/>
                        <a:pt x="11" y="1"/>
                      </a:cubicBezTo>
                      <a:cubicBezTo>
                        <a:pt x="15" y="1"/>
                        <a:pt x="18" y="6"/>
                        <a:pt x="17" y="10"/>
                      </a:cubicBezTo>
                      <a:cubicBezTo>
                        <a:pt x="16" y="14"/>
                        <a:pt x="12" y="17"/>
                        <a:pt x="8" y="16"/>
                      </a:cubicBezTo>
                      <a:cubicBezTo>
                        <a:pt x="3" y="15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60" name="Google Shape;2460;g1016def6542_3_1316"/>
                <p:cNvSpPr/>
                <p:nvPr/>
              </p:nvSpPr>
              <p:spPr>
                <a:xfrm>
                  <a:off x="5444051" y="3912889"/>
                  <a:ext cx="32700" cy="354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61" name="Google Shape;2461;g1016def6542_3_1316"/>
                <p:cNvSpPr/>
                <p:nvPr/>
              </p:nvSpPr>
              <p:spPr>
                <a:xfrm>
                  <a:off x="5913053" y="3978332"/>
                  <a:ext cx="139064" cy="149971"/>
                </a:xfrm>
                <a:custGeom>
                  <a:rect b="b" l="l" r="r" t="t"/>
                  <a:pathLst>
                    <a:path extrusionOk="0" h="18" w="18">
                      <a:moveTo>
                        <a:pt x="1" y="8"/>
                      </a:moveTo>
                      <a:cubicBezTo>
                        <a:pt x="2" y="3"/>
                        <a:pt x="6" y="0"/>
                        <a:pt x="11" y="1"/>
                      </a:cubicBezTo>
                      <a:cubicBezTo>
                        <a:pt x="15" y="2"/>
                        <a:pt x="18" y="6"/>
                        <a:pt x="17" y="10"/>
                      </a:cubicBezTo>
                      <a:cubicBezTo>
                        <a:pt x="16" y="15"/>
                        <a:pt x="12" y="18"/>
                        <a:pt x="8" y="17"/>
                      </a:cubicBezTo>
                      <a:cubicBezTo>
                        <a:pt x="3" y="16"/>
                        <a:pt x="0" y="12"/>
                        <a:pt x="1" y="8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62" name="Google Shape;2462;g1016def6542_3_1316"/>
                <p:cNvSpPr/>
                <p:nvPr/>
              </p:nvSpPr>
              <p:spPr>
                <a:xfrm>
                  <a:off x="5959408" y="4013779"/>
                  <a:ext cx="30000" cy="408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63" name="Google Shape;2463;g1016def6542_3_1316"/>
                <p:cNvSpPr/>
                <p:nvPr/>
              </p:nvSpPr>
              <p:spPr>
                <a:xfrm>
                  <a:off x="6068478" y="3798366"/>
                  <a:ext cx="133611" cy="139064"/>
                </a:xfrm>
                <a:custGeom>
                  <a:rect b="b" l="l" r="r" t="t"/>
                  <a:pathLst>
                    <a:path extrusionOk="0" h="17" w="17">
                      <a:moveTo>
                        <a:pt x="1" y="7"/>
                      </a:moveTo>
                      <a:cubicBezTo>
                        <a:pt x="1" y="3"/>
                        <a:pt x="6" y="0"/>
                        <a:pt x="10" y="1"/>
                      </a:cubicBezTo>
                      <a:cubicBezTo>
                        <a:pt x="14" y="1"/>
                        <a:pt x="17" y="6"/>
                        <a:pt x="16" y="10"/>
                      </a:cubicBezTo>
                      <a:cubicBezTo>
                        <a:pt x="15" y="14"/>
                        <a:pt x="11" y="17"/>
                        <a:pt x="7" y="16"/>
                      </a:cubicBezTo>
                      <a:cubicBezTo>
                        <a:pt x="3" y="15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64" name="Google Shape;2464;g1016def6542_3_1316"/>
                <p:cNvSpPr/>
                <p:nvPr/>
              </p:nvSpPr>
              <p:spPr>
                <a:xfrm>
                  <a:off x="6109379" y="3828360"/>
                  <a:ext cx="35400" cy="354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65" name="Google Shape;2465;g1016def6542_3_1316"/>
                <p:cNvSpPr/>
                <p:nvPr/>
              </p:nvSpPr>
              <p:spPr>
                <a:xfrm>
                  <a:off x="6035758" y="3599313"/>
                  <a:ext cx="141792" cy="149971"/>
                </a:xfrm>
                <a:custGeom>
                  <a:rect b="b" l="l" r="r" t="t"/>
                  <a:pathLst>
                    <a:path extrusionOk="0" h="18" w="18">
                      <a:moveTo>
                        <a:pt x="1" y="8"/>
                      </a:moveTo>
                      <a:cubicBezTo>
                        <a:pt x="2" y="3"/>
                        <a:pt x="6" y="0"/>
                        <a:pt x="11" y="1"/>
                      </a:cubicBezTo>
                      <a:cubicBezTo>
                        <a:pt x="15" y="2"/>
                        <a:pt x="18" y="6"/>
                        <a:pt x="17" y="10"/>
                      </a:cubicBezTo>
                      <a:cubicBezTo>
                        <a:pt x="16" y="15"/>
                        <a:pt x="12" y="18"/>
                        <a:pt x="8" y="17"/>
                      </a:cubicBezTo>
                      <a:cubicBezTo>
                        <a:pt x="3" y="16"/>
                        <a:pt x="0" y="12"/>
                        <a:pt x="1" y="8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66" name="Google Shape;2466;g1016def6542_3_1316"/>
                <p:cNvSpPr/>
                <p:nvPr/>
              </p:nvSpPr>
              <p:spPr>
                <a:xfrm>
                  <a:off x="6082112" y="3629307"/>
                  <a:ext cx="32700" cy="435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67" name="Google Shape;2467;g1016def6542_3_1316"/>
                <p:cNvSpPr/>
                <p:nvPr/>
              </p:nvSpPr>
              <p:spPr>
                <a:xfrm>
                  <a:off x="6267531" y="3584593"/>
                  <a:ext cx="141792" cy="139064"/>
                </a:xfrm>
                <a:custGeom>
                  <a:rect b="b" l="l" r="r" t="t"/>
                  <a:pathLst>
                    <a:path extrusionOk="0" h="17" w="18">
                      <a:moveTo>
                        <a:pt x="1" y="7"/>
                      </a:moveTo>
                      <a:cubicBezTo>
                        <a:pt x="2" y="3"/>
                        <a:pt x="6" y="0"/>
                        <a:pt x="11" y="1"/>
                      </a:cubicBezTo>
                      <a:cubicBezTo>
                        <a:pt x="15" y="1"/>
                        <a:pt x="18" y="6"/>
                        <a:pt x="17" y="10"/>
                      </a:cubicBezTo>
                      <a:cubicBezTo>
                        <a:pt x="16" y="14"/>
                        <a:pt x="12" y="17"/>
                        <a:pt x="8" y="16"/>
                      </a:cubicBezTo>
                      <a:cubicBezTo>
                        <a:pt x="3" y="15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68" name="Google Shape;2468;g1016def6542_3_1316"/>
                <p:cNvSpPr/>
                <p:nvPr/>
              </p:nvSpPr>
              <p:spPr>
                <a:xfrm>
                  <a:off x="6223903" y="3381172"/>
                  <a:ext cx="139064" cy="149971"/>
                </a:xfrm>
                <a:custGeom>
                  <a:rect b="b" l="l" r="r" t="t"/>
                  <a:pathLst>
                    <a:path extrusionOk="0" h="18" w="18">
                      <a:moveTo>
                        <a:pt x="1" y="8"/>
                      </a:moveTo>
                      <a:cubicBezTo>
                        <a:pt x="2" y="3"/>
                        <a:pt x="6" y="0"/>
                        <a:pt x="11" y="1"/>
                      </a:cubicBezTo>
                      <a:cubicBezTo>
                        <a:pt x="15" y="2"/>
                        <a:pt x="18" y="6"/>
                        <a:pt x="17" y="10"/>
                      </a:cubicBezTo>
                      <a:cubicBezTo>
                        <a:pt x="16" y="15"/>
                        <a:pt x="12" y="18"/>
                        <a:pt x="8" y="17"/>
                      </a:cubicBezTo>
                      <a:cubicBezTo>
                        <a:pt x="3" y="16"/>
                        <a:pt x="0" y="12"/>
                        <a:pt x="1" y="8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69" name="Google Shape;2469;g1016def6542_3_1316"/>
                <p:cNvSpPr/>
                <p:nvPr/>
              </p:nvSpPr>
              <p:spPr>
                <a:xfrm>
                  <a:off x="6270258" y="3413894"/>
                  <a:ext cx="30000" cy="408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70" name="Google Shape;2470;g1016def6542_3_1316"/>
                <p:cNvSpPr/>
                <p:nvPr/>
              </p:nvSpPr>
              <p:spPr>
                <a:xfrm>
                  <a:off x="4789631" y="3299370"/>
                  <a:ext cx="133611" cy="141792"/>
                </a:xfrm>
                <a:custGeom>
                  <a:rect b="b" l="l" r="r" t="t"/>
                  <a:pathLst>
                    <a:path extrusionOk="0" h="17" w="17">
                      <a:moveTo>
                        <a:pt x="1" y="7"/>
                      </a:moveTo>
                      <a:cubicBezTo>
                        <a:pt x="1" y="3"/>
                        <a:pt x="6" y="0"/>
                        <a:pt x="10" y="1"/>
                      </a:cubicBezTo>
                      <a:cubicBezTo>
                        <a:pt x="14" y="1"/>
                        <a:pt x="17" y="6"/>
                        <a:pt x="16" y="10"/>
                      </a:cubicBezTo>
                      <a:cubicBezTo>
                        <a:pt x="15" y="14"/>
                        <a:pt x="11" y="17"/>
                        <a:pt x="7" y="16"/>
                      </a:cubicBezTo>
                      <a:cubicBezTo>
                        <a:pt x="3" y="15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71" name="Google Shape;2471;g1016def6542_3_1316"/>
                <p:cNvSpPr/>
                <p:nvPr/>
              </p:nvSpPr>
              <p:spPr>
                <a:xfrm>
                  <a:off x="4830531" y="3332091"/>
                  <a:ext cx="38100" cy="327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72" name="Google Shape;2472;g1016def6542_3_1316"/>
                <p:cNvSpPr/>
                <p:nvPr/>
              </p:nvSpPr>
              <p:spPr>
                <a:xfrm>
                  <a:off x="4789631" y="3629307"/>
                  <a:ext cx="133611" cy="149971"/>
                </a:xfrm>
                <a:custGeom>
                  <a:rect b="b" l="l" r="r" t="t"/>
                  <a:pathLst>
                    <a:path extrusionOk="0" h="18" w="17">
                      <a:moveTo>
                        <a:pt x="1" y="8"/>
                      </a:moveTo>
                      <a:cubicBezTo>
                        <a:pt x="1" y="3"/>
                        <a:pt x="6" y="0"/>
                        <a:pt x="10" y="1"/>
                      </a:cubicBezTo>
                      <a:cubicBezTo>
                        <a:pt x="14" y="2"/>
                        <a:pt x="17" y="6"/>
                        <a:pt x="16" y="10"/>
                      </a:cubicBezTo>
                      <a:cubicBezTo>
                        <a:pt x="15" y="15"/>
                        <a:pt x="11" y="18"/>
                        <a:pt x="7" y="17"/>
                      </a:cubicBezTo>
                      <a:cubicBezTo>
                        <a:pt x="3" y="16"/>
                        <a:pt x="0" y="12"/>
                        <a:pt x="1" y="8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73" name="Google Shape;2473;g1016def6542_3_1316"/>
                <p:cNvSpPr/>
                <p:nvPr/>
              </p:nvSpPr>
              <p:spPr>
                <a:xfrm>
                  <a:off x="4830531" y="3664755"/>
                  <a:ext cx="38100" cy="408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74" name="Google Shape;2474;g1016def6542_3_1316"/>
                <p:cNvSpPr/>
                <p:nvPr/>
              </p:nvSpPr>
              <p:spPr>
                <a:xfrm>
                  <a:off x="4566036" y="3356632"/>
                  <a:ext cx="130885" cy="141792"/>
                </a:xfrm>
                <a:custGeom>
                  <a:rect b="b" l="l" r="r" t="t"/>
                  <a:pathLst>
                    <a:path extrusionOk="0" h="17" w="17">
                      <a:moveTo>
                        <a:pt x="1" y="7"/>
                      </a:moveTo>
                      <a:cubicBezTo>
                        <a:pt x="2" y="3"/>
                        <a:pt x="6" y="0"/>
                        <a:pt x="10" y="1"/>
                      </a:cubicBezTo>
                      <a:cubicBezTo>
                        <a:pt x="14" y="2"/>
                        <a:pt x="17" y="6"/>
                        <a:pt x="16" y="10"/>
                      </a:cubicBezTo>
                      <a:cubicBezTo>
                        <a:pt x="16" y="14"/>
                        <a:pt x="12" y="17"/>
                        <a:pt x="7" y="16"/>
                      </a:cubicBezTo>
                      <a:cubicBezTo>
                        <a:pt x="3" y="16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75" name="Google Shape;2475;g1016def6542_3_1316"/>
                <p:cNvSpPr/>
                <p:nvPr/>
              </p:nvSpPr>
              <p:spPr>
                <a:xfrm>
                  <a:off x="4604211" y="3389353"/>
                  <a:ext cx="40800" cy="354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76" name="Google Shape;2476;g1016def6542_3_1316"/>
                <p:cNvSpPr/>
                <p:nvPr/>
              </p:nvSpPr>
              <p:spPr>
                <a:xfrm>
                  <a:off x="4617844" y="3182120"/>
                  <a:ext cx="136338" cy="141792"/>
                </a:xfrm>
                <a:custGeom>
                  <a:rect b="b" l="l" r="r" t="t"/>
                  <a:pathLst>
                    <a:path extrusionOk="0" h="17" w="17">
                      <a:moveTo>
                        <a:pt x="1" y="7"/>
                      </a:moveTo>
                      <a:cubicBezTo>
                        <a:pt x="1" y="3"/>
                        <a:pt x="6" y="0"/>
                        <a:pt x="10" y="1"/>
                      </a:cubicBezTo>
                      <a:cubicBezTo>
                        <a:pt x="14" y="1"/>
                        <a:pt x="17" y="6"/>
                        <a:pt x="16" y="10"/>
                      </a:cubicBezTo>
                      <a:cubicBezTo>
                        <a:pt x="15" y="14"/>
                        <a:pt x="11" y="17"/>
                        <a:pt x="7" y="16"/>
                      </a:cubicBezTo>
                      <a:cubicBezTo>
                        <a:pt x="3" y="15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77" name="Google Shape;2477;g1016def6542_3_1316"/>
                <p:cNvSpPr/>
                <p:nvPr/>
              </p:nvSpPr>
              <p:spPr>
                <a:xfrm>
                  <a:off x="4658746" y="3214841"/>
                  <a:ext cx="38100" cy="354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78" name="Google Shape;2478;g1016def6542_3_1316"/>
                <p:cNvSpPr/>
                <p:nvPr/>
              </p:nvSpPr>
              <p:spPr>
                <a:xfrm>
                  <a:off x="5048671" y="3291190"/>
                  <a:ext cx="130885" cy="139064"/>
                </a:xfrm>
                <a:custGeom>
                  <a:rect b="b" l="l" r="r" t="t"/>
                  <a:pathLst>
                    <a:path extrusionOk="0" h="17" w="17">
                      <a:moveTo>
                        <a:pt x="1" y="7"/>
                      </a:moveTo>
                      <a:cubicBezTo>
                        <a:pt x="2" y="3"/>
                        <a:pt x="6" y="0"/>
                        <a:pt x="10" y="1"/>
                      </a:cubicBezTo>
                      <a:cubicBezTo>
                        <a:pt x="14" y="2"/>
                        <a:pt x="17" y="6"/>
                        <a:pt x="16" y="10"/>
                      </a:cubicBezTo>
                      <a:cubicBezTo>
                        <a:pt x="16" y="14"/>
                        <a:pt x="12" y="17"/>
                        <a:pt x="7" y="16"/>
                      </a:cubicBezTo>
                      <a:cubicBezTo>
                        <a:pt x="3" y="16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79" name="Google Shape;2479;g1016def6542_3_1316"/>
                <p:cNvSpPr/>
                <p:nvPr/>
              </p:nvSpPr>
              <p:spPr>
                <a:xfrm>
                  <a:off x="5086847" y="3323911"/>
                  <a:ext cx="40800" cy="327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80" name="Google Shape;2480;g1016def6542_3_1316"/>
                <p:cNvSpPr/>
                <p:nvPr/>
              </p:nvSpPr>
              <p:spPr>
                <a:xfrm>
                  <a:off x="4587850" y="2974886"/>
                  <a:ext cx="133611" cy="141792"/>
                </a:xfrm>
                <a:custGeom>
                  <a:rect b="b" l="l" r="r" t="t"/>
                  <a:pathLst>
                    <a:path extrusionOk="0" h="17" w="17">
                      <a:moveTo>
                        <a:pt x="1" y="7"/>
                      </a:moveTo>
                      <a:cubicBezTo>
                        <a:pt x="1" y="3"/>
                        <a:pt x="6" y="0"/>
                        <a:pt x="10" y="1"/>
                      </a:cubicBezTo>
                      <a:cubicBezTo>
                        <a:pt x="14" y="2"/>
                        <a:pt x="17" y="6"/>
                        <a:pt x="16" y="10"/>
                      </a:cubicBezTo>
                      <a:cubicBezTo>
                        <a:pt x="15" y="14"/>
                        <a:pt x="11" y="17"/>
                        <a:pt x="7" y="16"/>
                      </a:cubicBezTo>
                      <a:cubicBezTo>
                        <a:pt x="3" y="16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81" name="Google Shape;2481;g1016def6542_3_1316"/>
                <p:cNvSpPr/>
                <p:nvPr/>
              </p:nvSpPr>
              <p:spPr>
                <a:xfrm>
                  <a:off x="4628751" y="3007607"/>
                  <a:ext cx="38100" cy="327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2482" name="Google Shape;2482;g1016def6542_3_1316"/>
            <p:cNvSpPr/>
            <p:nvPr/>
          </p:nvSpPr>
          <p:spPr>
            <a:xfrm rot="-614088">
              <a:off x="688256" y="4770271"/>
              <a:ext cx="279277" cy="76450"/>
            </a:xfrm>
            <a:custGeom>
              <a:rect b="b" l="l" r="r" t="t"/>
              <a:pathLst>
                <a:path extrusionOk="0" h="69661" w="254475">
                  <a:moveTo>
                    <a:pt x="254475" y="183"/>
                  </a:moveTo>
                  <a:lnTo>
                    <a:pt x="240239" y="56140"/>
                  </a:lnTo>
                  <a:lnTo>
                    <a:pt x="218366" y="59041"/>
                  </a:lnTo>
                  <a:cubicBezTo>
                    <a:pt x="134704" y="68178"/>
                    <a:pt x="51657" y="70129"/>
                    <a:pt x="0" y="69575"/>
                  </a:cubicBezTo>
                  <a:cubicBezTo>
                    <a:pt x="0" y="69575"/>
                    <a:pt x="0" y="69575"/>
                    <a:pt x="16045" y="6515"/>
                  </a:cubicBezTo>
                  <a:cubicBezTo>
                    <a:pt x="41493" y="6695"/>
                    <a:pt x="73918" y="6290"/>
                    <a:pt x="109849" y="4859"/>
                  </a:cubicBezTo>
                  <a:lnTo>
                    <a:pt x="181268" y="0"/>
                  </a:lnTo>
                  <a:lnTo>
                    <a:pt x="181268" y="184"/>
                  </a:lnTo>
                  <a:lnTo>
                    <a:pt x="254475" y="183"/>
                  </a:lnTo>
                  <a:close/>
                </a:path>
              </a:pathLst>
            </a:custGeom>
            <a:solidFill>
              <a:srgbClr val="F1988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83" name="Google Shape;2483;g1016def6542_3_1316"/>
            <p:cNvSpPr/>
            <p:nvPr/>
          </p:nvSpPr>
          <p:spPr>
            <a:xfrm flipH="1" rot="614088">
              <a:off x="8319664" y="5047371"/>
              <a:ext cx="279277" cy="76450"/>
            </a:xfrm>
            <a:custGeom>
              <a:rect b="b" l="l" r="r" t="t"/>
              <a:pathLst>
                <a:path extrusionOk="0" h="69661" w="254475">
                  <a:moveTo>
                    <a:pt x="254475" y="183"/>
                  </a:moveTo>
                  <a:lnTo>
                    <a:pt x="240239" y="56140"/>
                  </a:lnTo>
                  <a:lnTo>
                    <a:pt x="218366" y="59041"/>
                  </a:lnTo>
                  <a:cubicBezTo>
                    <a:pt x="134704" y="68178"/>
                    <a:pt x="51657" y="70129"/>
                    <a:pt x="0" y="69575"/>
                  </a:cubicBezTo>
                  <a:cubicBezTo>
                    <a:pt x="0" y="69575"/>
                    <a:pt x="0" y="69575"/>
                    <a:pt x="16045" y="6515"/>
                  </a:cubicBezTo>
                  <a:cubicBezTo>
                    <a:pt x="41493" y="6695"/>
                    <a:pt x="73918" y="6290"/>
                    <a:pt x="109849" y="4859"/>
                  </a:cubicBezTo>
                  <a:lnTo>
                    <a:pt x="181268" y="0"/>
                  </a:lnTo>
                  <a:lnTo>
                    <a:pt x="181268" y="184"/>
                  </a:lnTo>
                  <a:lnTo>
                    <a:pt x="254475" y="183"/>
                  </a:lnTo>
                  <a:close/>
                </a:path>
              </a:pathLst>
            </a:custGeom>
            <a:solidFill>
              <a:srgbClr val="F1988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84" name="Google Shape;2484;g1016def6542_3_1316"/>
            <p:cNvSpPr/>
            <p:nvPr/>
          </p:nvSpPr>
          <p:spPr>
            <a:xfrm>
              <a:off x="0" y="5573752"/>
              <a:ext cx="8919300" cy="1278000"/>
            </a:xfrm>
            <a:prstGeom prst="rect">
              <a:avLst/>
            </a:prstGeom>
            <a:solidFill>
              <a:srgbClr val="FDCDC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485" name="Google Shape;2485;g1016def6542_3_1316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486" name="Google Shape;2486;g1016def6542_3_1316"/>
          <p:cNvSpPr/>
          <p:nvPr/>
        </p:nvSpPr>
        <p:spPr>
          <a:xfrm>
            <a:off x="-9400" y="5322625"/>
            <a:ext cx="8705100" cy="1551600"/>
          </a:xfrm>
          <a:prstGeom prst="rect">
            <a:avLst/>
          </a:prstGeom>
          <a:solidFill>
            <a:srgbClr val="F1988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487" name="Google Shape;2487;g1016def6542_3_1316"/>
          <p:cNvGrpSpPr/>
          <p:nvPr/>
        </p:nvGrpSpPr>
        <p:grpSpPr>
          <a:xfrm>
            <a:off x="-9395" y="5319319"/>
            <a:ext cx="8635629" cy="1630895"/>
            <a:chOff x="-9395" y="5319319"/>
            <a:chExt cx="8635629" cy="1630895"/>
          </a:xfrm>
        </p:grpSpPr>
        <p:grpSp>
          <p:nvGrpSpPr>
            <p:cNvPr id="2488" name="Google Shape;2488;g1016def6542_3_1316"/>
            <p:cNvGrpSpPr/>
            <p:nvPr/>
          </p:nvGrpSpPr>
          <p:grpSpPr>
            <a:xfrm>
              <a:off x="6077368" y="5327519"/>
              <a:ext cx="2548866" cy="1519032"/>
              <a:chOff x="-9395" y="5327519"/>
              <a:chExt cx="2548866" cy="1519032"/>
            </a:xfrm>
          </p:grpSpPr>
          <p:sp>
            <p:nvSpPr>
              <p:cNvPr id="2489" name="Google Shape;2489;g1016def6542_3_1316"/>
              <p:cNvSpPr/>
              <p:nvPr/>
            </p:nvSpPr>
            <p:spPr>
              <a:xfrm>
                <a:off x="1185205" y="5432845"/>
                <a:ext cx="1354266" cy="355768"/>
              </a:xfrm>
              <a:custGeom>
                <a:rect b="b" l="l" r="r" t="t"/>
                <a:pathLst>
                  <a:path extrusionOk="0" h="133" w="623">
                    <a:moveTo>
                      <a:pt x="623" y="0"/>
                    </a:moveTo>
                    <a:lnTo>
                      <a:pt x="75" y="0"/>
                    </a:lnTo>
                    <a:lnTo>
                      <a:pt x="38" y="34"/>
                    </a:lnTo>
                    <a:lnTo>
                      <a:pt x="0" y="66"/>
                    </a:lnTo>
                    <a:lnTo>
                      <a:pt x="38" y="101"/>
                    </a:lnTo>
                    <a:lnTo>
                      <a:pt x="75" y="133"/>
                    </a:lnTo>
                    <a:lnTo>
                      <a:pt x="623" y="133"/>
                    </a:lnTo>
                  </a:path>
                </a:pathLst>
              </a:cu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90" name="Google Shape;2490;g1016def6542_3_1316"/>
              <p:cNvSpPr/>
              <p:nvPr/>
            </p:nvSpPr>
            <p:spPr>
              <a:xfrm>
                <a:off x="1185205" y="5788613"/>
                <a:ext cx="1354266" cy="351086"/>
              </a:xfrm>
              <a:custGeom>
                <a:rect b="b" l="l" r="r" t="t"/>
                <a:pathLst>
                  <a:path extrusionOk="0" h="131" w="623">
                    <a:moveTo>
                      <a:pt x="623" y="0"/>
                    </a:moveTo>
                    <a:lnTo>
                      <a:pt x="75" y="0"/>
                    </a:lnTo>
                    <a:lnTo>
                      <a:pt x="38" y="32"/>
                    </a:lnTo>
                    <a:lnTo>
                      <a:pt x="0" y="67"/>
                    </a:lnTo>
                    <a:lnTo>
                      <a:pt x="38" y="99"/>
                    </a:lnTo>
                    <a:lnTo>
                      <a:pt x="75" y="131"/>
                    </a:lnTo>
                    <a:lnTo>
                      <a:pt x="623" y="131"/>
                    </a:lnTo>
                  </a:path>
                </a:pathLst>
              </a:cu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91" name="Google Shape;2491;g1016def6542_3_1316"/>
              <p:cNvSpPr/>
              <p:nvPr/>
            </p:nvSpPr>
            <p:spPr>
              <a:xfrm>
                <a:off x="1185205" y="6139699"/>
                <a:ext cx="1354266" cy="355768"/>
              </a:xfrm>
              <a:custGeom>
                <a:rect b="b" l="l" r="r" t="t"/>
                <a:pathLst>
                  <a:path extrusionOk="0" h="133" w="623">
                    <a:moveTo>
                      <a:pt x="623" y="0"/>
                    </a:moveTo>
                    <a:lnTo>
                      <a:pt x="75" y="0"/>
                    </a:lnTo>
                    <a:lnTo>
                      <a:pt x="38" y="34"/>
                    </a:lnTo>
                    <a:lnTo>
                      <a:pt x="0" y="66"/>
                    </a:lnTo>
                    <a:lnTo>
                      <a:pt x="38" y="101"/>
                    </a:lnTo>
                    <a:lnTo>
                      <a:pt x="75" y="133"/>
                    </a:lnTo>
                    <a:lnTo>
                      <a:pt x="623" y="133"/>
                    </a:lnTo>
                  </a:path>
                </a:pathLst>
              </a:cu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92" name="Google Shape;2492;g1016def6542_3_1316"/>
              <p:cNvSpPr/>
              <p:nvPr/>
            </p:nvSpPr>
            <p:spPr>
              <a:xfrm>
                <a:off x="1185205" y="6495465"/>
                <a:ext cx="1354266" cy="351086"/>
              </a:xfrm>
              <a:custGeom>
                <a:rect b="b" l="l" r="r" t="t"/>
                <a:pathLst>
                  <a:path extrusionOk="0" h="131" w="623">
                    <a:moveTo>
                      <a:pt x="623" y="0"/>
                    </a:moveTo>
                    <a:lnTo>
                      <a:pt x="75" y="0"/>
                    </a:lnTo>
                    <a:lnTo>
                      <a:pt x="38" y="32"/>
                    </a:lnTo>
                    <a:lnTo>
                      <a:pt x="0" y="67"/>
                    </a:lnTo>
                    <a:lnTo>
                      <a:pt x="38" y="99"/>
                    </a:lnTo>
                    <a:lnTo>
                      <a:pt x="75" y="131"/>
                    </a:lnTo>
                    <a:lnTo>
                      <a:pt x="623" y="131"/>
                    </a:lnTo>
                  </a:path>
                </a:pathLst>
              </a:cu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93" name="Google Shape;2493;g1016def6542_3_1316"/>
              <p:cNvSpPr/>
              <p:nvPr/>
            </p:nvSpPr>
            <p:spPr>
              <a:xfrm>
                <a:off x="1185205" y="5327519"/>
                <a:ext cx="159773" cy="283209"/>
              </a:xfrm>
              <a:custGeom>
                <a:rect b="b" l="l" r="r" t="t"/>
                <a:pathLst>
                  <a:path extrusionOk="0" h="106" w="73">
                    <a:moveTo>
                      <a:pt x="25" y="0"/>
                    </a:moveTo>
                    <a:lnTo>
                      <a:pt x="35" y="8"/>
                    </a:lnTo>
                    <a:lnTo>
                      <a:pt x="73" y="42"/>
                    </a:lnTo>
                    <a:lnTo>
                      <a:pt x="35" y="74"/>
                    </a:lnTo>
                    <a:lnTo>
                      <a:pt x="0" y="106"/>
                    </a:lnTo>
                  </a:path>
                </a:pathLst>
              </a:cu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2494" name="Google Shape;2494;g1016def6542_3_1316"/>
              <p:cNvCxnSpPr/>
              <p:nvPr/>
            </p:nvCxnSpPr>
            <p:spPr>
              <a:xfrm flipH="1">
                <a:off x="-9395" y="5610729"/>
                <a:ext cx="1194600" cy="2400"/>
              </a:xfrm>
              <a:prstGeom prst="straightConnector1">
                <a:avLst/>
              </a:pr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2495" name="Google Shape;2495;g1016def6542_3_1316"/>
              <p:cNvCxnSpPr/>
              <p:nvPr/>
            </p:nvCxnSpPr>
            <p:spPr>
              <a:xfrm flipH="1">
                <a:off x="-9395" y="5968837"/>
                <a:ext cx="1194600" cy="2400"/>
              </a:xfrm>
              <a:prstGeom prst="straightConnector1">
                <a:avLst/>
              </a:pr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2496" name="Google Shape;2496;g1016def6542_3_1316"/>
              <p:cNvCxnSpPr/>
              <p:nvPr/>
            </p:nvCxnSpPr>
            <p:spPr>
              <a:xfrm flipH="1">
                <a:off x="-9395" y="6315242"/>
                <a:ext cx="1194600" cy="2400"/>
              </a:xfrm>
              <a:prstGeom prst="straightConnector1">
                <a:avLst/>
              </a:pr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2497" name="Google Shape;2497;g1016def6542_3_1316"/>
              <p:cNvCxnSpPr/>
              <p:nvPr/>
            </p:nvCxnSpPr>
            <p:spPr>
              <a:xfrm>
                <a:off x="-9288" y="5968837"/>
                <a:ext cx="1194600" cy="2400"/>
              </a:xfrm>
              <a:prstGeom prst="straightConnector1">
                <a:avLst/>
              </a:pr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2498" name="Google Shape;2498;g1016def6542_3_1316"/>
              <p:cNvCxnSpPr/>
              <p:nvPr/>
            </p:nvCxnSpPr>
            <p:spPr>
              <a:xfrm flipH="1">
                <a:off x="-9395" y="6673350"/>
                <a:ext cx="1194600" cy="4800"/>
              </a:xfrm>
              <a:prstGeom prst="straightConnector1">
                <a:avLst/>
              </a:pr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2499" name="Google Shape;2499;g1016def6542_3_1316"/>
              <p:cNvCxnSpPr/>
              <p:nvPr/>
            </p:nvCxnSpPr>
            <p:spPr>
              <a:xfrm>
                <a:off x="-9288" y="6673350"/>
                <a:ext cx="1194600" cy="4800"/>
              </a:xfrm>
              <a:prstGeom prst="straightConnector1">
                <a:avLst/>
              </a:pr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</p:grpSp>
        <p:grpSp>
          <p:nvGrpSpPr>
            <p:cNvPr id="2500" name="Google Shape;2500;g1016def6542_3_1316"/>
            <p:cNvGrpSpPr/>
            <p:nvPr/>
          </p:nvGrpSpPr>
          <p:grpSpPr>
            <a:xfrm>
              <a:off x="-9395" y="5327519"/>
              <a:ext cx="2548866" cy="1519032"/>
              <a:chOff x="-9395" y="5327519"/>
              <a:chExt cx="2548866" cy="1519032"/>
            </a:xfrm>
          </p:grpSpPr>
          <p:sp>
            <p:nvSpPr>
              <p:cNvPr id="2501" name="Google Shape;2501;g1016def6542_3_1316"/>
              <p:cNvSpPr/>
              <p:nvPr/>
            </p:nvSpPr>
            <p:spPr>
              <a:xfrm>
                <a:off x="1185205" y="5432845"/>
                <a:ext cx="1354266" cy="355768"/>
              </a:xfrm>
              <a:custGeom>
                <a:rect b="b" l="l" r="r" t="t"/>
                <a:pathLst>
                  <a:path extrusionOk="0" h="133" w="623">
                    <a:moveTo>
                      <a:pt x="623" y="0"/>
                    </a:moveTo>
                    <a:lnTo>
                      <a:pt x="75" y="0"/>
                    </a:lnTo>
                    <a:lnTo>
                      <a:pt x="38" y="34"/>
                    </a:lnTo>
                    <a:lnTo>
                      <a:pt x="0" y="66"/>
                    </a:lnTo>
                    <a:lnTo>
                      <a:pt x="38" y="101"/>
                    </a:lnTo>
                    <a:lnTo>
                      <a:pt x="75" y="133"/>
                    </a:lnTo>
                    <a:lnTo>
                      <a:pt x="623" y="133"/>
                    </a:lnTo>
                  </a:path>
                </a:pathLst>
              </a:cu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02" name="Google Shape;2502;g1016def6542_3_1316"/>
              <p:cNvSpPr/>
              <p:nvPr/>
            </p:nvSpPr>
            <p:spPr>
              <a:xfrm>
                <a:off x="1185205" y="5788613"/>
                <a:ext cx="1354266" cy="351086"/>
              </a:xfrm>
              <a:custGeom>
                <a:rect b="b" l="l" r="r" t="t"/>
                <a:pathLst>
                  <a:path extrusionOk="0" h="131" w="623">
                    <a:moveTo>
                      <a:pt x="623" y="0"/>
                    </a:moveTo>
                    <a:lnTo>
                      <a:pt x="75" y="0"/>
                    </a:lnTo>
                    <a:lnTo>
                      <a:pt x="38" y="32"/>
                    </a:lnTo>
                    <a:lnTo>
                      <a:pt x="0" y="67"/>
                    </a:lnTo>
                    <a:lnTo>
                      <a:pt x="38" y="99"/>
                    </a:lnTo>
                    <a:lnTo>
                      <a:pt x="75" y="131"/>
                    </a:lnTo>
                    <a:lnTo>
                      <a:pt x="623" y="131"/>
                    </a:lnTo>
                  </a:path>
                </a:pathLst>
              </a:cu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03" name="Google Shape;2503;g1016def6542_3_1316"/>
              <p:cNvSpPr/>
              <p:nvPr/>
            </p:nvSpPr>
            <p:spPr>
              <a:xfrm>
                <a:off x="1185205" y="6139699"/>
                <a:ext cx="1354266" cy="355768"/>
              </a:xfrm>
              <a:custGeom>
                <a:rect b="b" l="l" r="r" t="t"/>
                <a:pathLst>
                  <a:path extrusionOk="0" h="133" w="623">
                    <a:moveTo>
                      <a:pt x="623" y="0"/>
                    </a:moveTo>
                    <a:lnTo>
                      <a:pt x="75" y="0"/>
                    </a:lnTo>
                    <a:lnTo>
                      <a:pt x="38" y="34"/>
                    </a:lnTo>
                    <a:lnTo>
                      <a:pt x="0" y="66"/>
                    </a:lnTo>
                    <a:lnTo>
                      <a:pt x="38" y="101"/>
                    </a:lnTo>
                    <a:lnTo>
                      <a:pt x="75" y="133"/>
                    </a:lnTo>
                    <a:lnTo>
                      <a:pt x="623" y="133"/>
                    </a:lnTo>
                  </a:path>
                </a:pathLst>
              </a:cu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04" name="Google Shape;2504;g1016def6542_3_1316"/>
              <p:cNvSpPr/>
              <p:nvPr/>
            </p:nvSpPr>
            <p:spPr>
              <a:xfrm>
                <a:off x="1185205" y="6495465"/>
                <a:ext cx="1354266" cy="351086"/>
              </a:xfrm>
              <a:custGeom>
                <a:rect b="b" l="l" r="r" t="t"/>
                <a:pathLst>
                  <a:path extrusionOk="0" h="131" w="623">
                    <a:moveTo>
                      <a:pt x="623" y="0"/>
                    </a:moveTo>
                    <a:lnTo>
                      <a:pt x="75" y="0"/>
                    </a:lnTo>
                    <a:lnTo>
                      <a:pt x="38" y="32"/>
                    </a:lnTo>
                    <a:lnTo>
                      <a:pt x="0" y="67"/>
                    </a:lnTo>
                    <a:lnTo>
                      <a:pt x="38" y="99"/>
                    </a:lnTo>
                    <a:lnTo>
                      <a:pt x="75" y="131"/>
                    </a:lnTo>
                    <a:lnTo>
                      <a:pt x="623" y="131"/>
                    </a:lnTo>
                  </a:path>
                </a:pathLst>
              </a:cu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05" name="Google Shape;2505;g1016def6542_3_1316"/>
              <p:cNvSpPr/>
              <p:nvPr/>
            </p:nvSpPr>
            <p:spPr>
              <a:xfrm>
                <a:off x="1185205" y="5327519"/>
                <a:ext cx="159773" cy="283209"/>
              </a:xfrm>
              <a:custGeom>
                <a:rect b="b" l="l" r="r" t="t"/>
                <a:pathLst>
                  <a:path extrusionOk="0" h="106" w="73">
                    <a:moveTo>
                      <a:pt x="25" y="0"/>
                    </a:moveTo>
                    <a:lnTo>
                      <a:pt x="35" y="8"/>
                    </a:lnTo>
                    <a:lnTo>
                      <a:pt x="73" y="42"/>
                    </a:lnTo>
                    <a:lnTo>
                      <a:pt x="35" y="74"/>
                    </a:lnTo>
                    <a:lnTo>
                      <a:pt x="0" y="106"/>
                    </a:lnTo>
                  </a:path>
                </a:pathLst>
              </a:cu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2506" name="Google Shape;2506;g1016def6542_3_1316"/>
              <p:cNvCxnSpPr/>
              <p:nvPr/>
            </p:nvCxnSpPr>
            <p:spPr>
              <a:xfrm flipH="1">
                <a:off x="-9395" y="5610729"/>
                <a:ext cx="1194600" cy="2400"/>
              </a:xfrm>
              <a:prstGeom prst="straightConnector1">
                <a:avLst/>
              </a:pr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2507" name="Google Shape;2507;g1016def6542_3_1316"/>
              <p:cNvCxnSpPr/>
              <p:nvPr/>
            </p:nvCxnSpPr>
            <p:spPr>
              <a:xfrm flipH="1">
                <a:off x="-9395" y="5968837"/>
                <a:ext cx="1194600" cy="2400"/>
              </a:xfrm>
              <a:prstGeom prst="straightConnector1">
                <a:avLst/>
              </a:pr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2508" name="Google Shape;2508;g1016def6542_3_1316"/>
              <p:cNvCxnSpPr/>
              <p:nvPr/>
            </p:nvCxnSpPr>
            <p:spPr>
              <a:xfrm flipH="1">
                <a:off x="-9395" y="6315242"/>
                <a:ext cx="1194600" cy="2400"/>
              </a:xfrm>
              <a:prstGeom prst="straightConnector1">
                <a:avLst/>
              </a:pr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2509" name="Google Shape;2509;g1016def6542_3_1316"/>
              <p:cNvCxnSpPr/>
              <p:nvPr/>
            </p:nvCxnSpPr>
            <p:spPr>
              <a:xfrm>
                <a:off x="-9288" y="5968837"/>
                <a:ext cx="1194600" cy="2400"/>
              </a:xfrm>
              <a:prstGeom prst="straightConnector1">
                <a:avLst/>
              </a:pr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2510" name="Google Shape;2510;g1016def6542_3_1316"/>
              <p:cNvCxnSpPr/>
              <p:nvPr/>
            </p:nvCxnSpPr>
            <p:spPr>
              <a:xfrm flipH="1">
                <a:off x="-9395" y="6673350"/>
                <a:ext cx="1194600" cy="4800"/>
              </a:xfrm>
              <a:prstGeom prst="straightConnector1">
                <a:avLst/>
              </a:pr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2511" name="Google Shape;2511;g1016def6542_3_1316"/>
              <p:cNvCxnSpPr/>
              <p:nvPr/>
            </p:nvCxnSpPr>
            <p:spPr>
              <a:xfrm>
                <a:off x="-9288" y="6673350"/>
                <a:ext cx="1194600" cy="4800"/>
              </a:xfrm>
              <a:prstGeom prst="straightConnector1">
                <a:avLst/>
              </a:pr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</p:grpSp>
        <p:grpSp>
          <p:nvGrpSpPr>
            <p:cNvPr id="2512" name="Google Shape;2512;g1016def6542_3_1316"/>
            <p:cNvGrpSpPr/>
            <p:nvPr/>
          </p:nvGrpSpPr>
          <p:grpSpPr>
            <a:xfrm>
              <a:off x="3056646" y="5319319"/>
              <a:ext cx="2548866" cy="1630895"/>
              <a:chOff x="3056646" y="5319352"/>
              <a:chExt cx="2548866" cy="1630895"/>
            </a:xfrm>
          </p:grpSpPr>
          <p:grpSp>
            <p:nvGrpSpPr>
              <p:cNvPr id="2513" name="Google Shape;2513;g1016def6542_3_1316"/>
              <p:cNvGrpSpPr/>
              <p:nvPr/>
            </p:nvGrpSpPr>
            <p:grpSpPr>
              <a:xfrm rot="10800000">
                <a:off x="3056646" y="5431215"/>
                <a:ext cx="2548866" cy="1519032"/>
                <a:chOff x="-9395" y="5327519"/>
                <a:chExt cx="2548866" cy="1519032"/>
              </a:xfrm>
            </p:grpSpPr>
            <p:sp>
              <p:nvSpPr>
                <p:cNvPr id="2514" name="Google Shape;2514;g1016def6542_3_1316"/>
                <p:cNvSpPr/>
                <p:nvPr/>
              </p:nvSpPr>
              <p:spPr>
                <a:xfrm>
                  <a:off x="1185205" y="5432845"/>
                  <a:ext cx="1354266" cy="355768"/>
                </a:xfrm>
                <a:custGeom>
                  <a:rect b="b" l="l" r="r" t="t"/>
                  <a:pathLst>
                    <a:path extrusionOk="0" h="133" w="623">
                      <a:moveTo>
                        <a:pt x="623" y="0"/>
                      </a:moveTo>
                      <a:lnTo>
                        <a:pt x="75" y="0"/>
                      </a:lnTo>
                      <a:lnTo>
                        <a:pt x="38" y="34"/>
                      </a:lnTo>
                      <a:lnTo>
                        <a:pt x="0" y="66"/>
                      </a:lnTo>
                      <a:lnTo>
                        <a:pt x="38" y="101"/>
                      </a:lnTo>
                      <a:lnTo>
                        <a:pt x="75" y="133"/>
                      </a:lnTo>
                      <a:lnTo>
                        <a:pt x="623" y="133"/>
                      </a:lnTo>
                    </a:path>
                  </a:pathLst>
                </a:custGeom>
                <a:noFill/>
                <a:ln cap="flat" cmpd="sng" w="15875">
                  <a:solidFill>
                    <a:srgbClr val="F9D3C2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15" name="Google Shape;2515;g1016def6542_3_1316"/>
                <p:cNvSpPr/>
                <p:nvPr/>
              </p:nvSpPr>
              <p:spPr>
                <a:xfrm>
                  <a:off x="1185205" y="5788613"/>
                  <a:ext cx="1354266" cy="351086"/>
                </a:xfrm>
                <a:custGeom>
                  <a:rect b="b" l="l" r="r" t="t"/>
                  <a:pathLst>
                    <a:path extrusionOk="0" h="131" w="623">
                      <a:moveTo>
                        <a:pt x="623" y="0"/>
                      </a:moveTo>
                      <a:lnTo>
                        <a:pt x="75" y="0"/>
                      </a:lnTo>
                      <a:lnTo>
                        <a:pt x="38" y="32"/>
                      </a:lnTo>
                      <a:lnTo>
                        <a:pt x="0" y="67"/>
                      </a:lnTo>
                      <a:lnTo>
                        <a:pt x="38" y="99"/>
                      </a:lnTo>
                      <a:lnTo>
                        <a:pt x="75" y="131"/>
                      </a:lnTo>
                      <a:lnTo>
                        <a:pt x="623" y="131"/>
                      </a:lnTo>
                    </a:path>
                  </a:pathLst>
                </a:custGeom>
                <a:noFill/>
                <a:ln cap="flat" cmpd="sng" w="15875">
                  <a:solidFill>
                    <a:srgbClr val="F9D3C2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16" name="Google Shape;2516;g1016def6542_3_1316"/>
                <p:cNvSpPr/>
                <p:nvPr/>
              </p:nvSpPr>
              <p:spPr>
                <a:xfrm>
                  <a:off x="1185205" y="6139699"/>
                  <a:ext cx="1354266" cy="355768"/>
                </a:xfrm>
                <a:custGeom>
                  <a:rect b="b" l="l" r="r" t="t"/>
                  <a:pathLst>
                    <a:path extrusionOk="0" h="133" w="623">
                      <a:moveTo>
                        <a:pt x="623" y="0"/>
                      </a:moveTo>
                      <a:lnTo>
                        <a:pt x="75" y="0"/>
                      </a:lnTo>
                      <a:lnTo>
                        <a:pt x="38" y="34"/>
                      </a:lnTo>
                      <a:lnTo>
                        <a:pt x="0" y="66"/>
                      </a:lnTo>
                      <a:lnTo>
                        <a:pt x="38" y="101"/>
                      </a:lnTo>
                      <a:lnTo>
                        <a:pt x="75" y="133"/>
                      </a:lnTo>
                      <a:lnTo>
                        <a:pt x="623" y="133"/>
                      </a:lnTo>
                    </a:path>
                  </a:pathLst>
                </a:custGeom>
                <a:noFill/>
                <a:ln cap="flat" cmpd="sng" w="15875">
                  <a:solidFill>
                    <a:srgbClr val="F9D3C2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17" name="Google Shape;2517;g1016def6542_3_1316"/>
                <p:cNvSpPr/>
                <p:nvPr/>
              </p:nvSpPr>
              <p:spPr>
                <a:xfrm>
                  <a:off x="1185205" y="6495465"/>
                  <a:ext cx="1354266" cy="351086"/>
                </a:xfrm>
                <a:custGeom>
                  <a:rect b="b" l="l" r="r" t="t"/>
                  <a:pathLst>
                    <a:path extrusionOk="0" h="131" w="623">
                      <a:moveTo>
                        <a:pt x="623" y="0"/>
                      </a:moveTo>
                      <a:lnTo>
                        <a:pt x="75" y="0"/>
                      </a:lnTo>
                      <a:lnTo>
                        <a:pt x="38" y="32"/>
                      </a:lnTo>
                      <a:lnTo>
                        <a:pt x="0" y="67"/>
                      </a:lnTo>
                      <a:lnTo>
                        <a:pt x="38" y="99"/>
                      </a:lnTo>
                      <a:lnTo>
                        <a:pt x="75" y="131"/>
                      </a:lnTo>
                      <a:lnTo>
                        <a:pt x="623" y="131"/>
                      </a:lnTo>
                    </a:path>
                  </a:pathLst>
                </a:custGeom>
                <a:noFill/>
                <a:ln cap="flat" cmpd="sng" w="15875">
                  <a:solidFill>
                    <a:srgbClr val="F9D3C2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18" name="Google Shape;2518;g1016def6542_3_1316"/>
                <p:cNvSpPr/>
                <p:nvPr/>
              </p:nvSpPr>
              <p:spPr>
                <a:xfrm>
                  <a:off x="1185205" y="5327519"/>
                  <a:ext cx="159773" cy="283209"/>
                </a:xfrm>
                <a:custGeom>
                  <a:rect b="b" l="l" r="r" t="t"/>
                  <a:pathLst>
                    <a:path extrusionOk="0" h="106" w="73">
                      <a:moveTo>
                        <a:pt x="25" y="0"/>
                      </a:moveTo>
                      <a:lnTo>
                        <a:pt x="35" y="8"/>
                      </a:lnTo>
                      <a:lnTo>
                        <a:pt x="73" y="42"/>
                      </a:lnTo>
                      <a:lnTo>
                        <a:pt x="35" y="74"/>
                      </a:lnTo>
                      <a:lnTo>
                        <a:pt x="0" y="106"/>
                      </a:lnTo>
                    </a:path>
                  </a:pathLst>
                </a:custGeom>
                <a:noFill/>
                <a:ln cap="flat" cmpd="sng" w="15875">
                  <a:solidFill>
                    <a:srgbClr val="F9D3C2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cxnSp>
              <p:nvCxnSpPr>
                <p:cNvPr id="2519" name="Google Shape;2519;g1016def6542_3_1316"/>
                <p:cNvCxnSpPr/>
                <p:nvPr/>
              </p:nvCxnSpPr>
              <p:spPr>
                <a:xfrm flipH="1">
                  <a:off x="-9395" y="5610729"/>
                  <a:ext cx="1194600" cy="2400"/>
                </a:xfrm>
                <a:prstGeom prst="straightConnector1">
                  <a:avLst/>
                </a:prstGeom>
                <a:noFill/>
                <a:ln cap="flat" cmpd="sng" w="15875">
                  <a:solidFill>
                    <a:srgbClr val="F9D3C2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</p:cxnSp>
            <p:cxnSp>
              <p:nvCxnSpPr>
                <p:cNvPr id="2520" name="Google Shape;2520;g1016def6542_3_1316"/>
                <p:cNvCxnSpPr/>
                <p:nvPr/>
              </p:nvCxnSpPr>
              <p:spPr>
                <a:xfrm flipH="1">
                  <a:off x="-9395" y="5968837"/>
                  <a:ext cx="1194600" cy="2400"/>
                </a:xfrm>
                <a:prstGeom prst="straightConnector1">
                  <a:avLst/>
                </a:prstGeom>
                <a:noFill/>
                <a:ln cap="flat" cmpd="sng" w="15875">
                  <a:solidFill>
                    <a:srgbClr val="F9D3C2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</p:cxnSp>
            <p:cxnSp>
              <p:nvCxnSpPr>
                <p:cNvPr id="2521" name="Google Shape;2521;g1016def6542_3_1316"/>
                <p:cNvCxnSpPr/>
                <p:nvPr/>
              </p:nvCxnSpPr>
              <p:spPr>
                <a:xfrm flipH="1">
                  <a:off x="-9395" y="6315242"/>
                  <a:ext cx="1194600" cy="2400"/>
                </a:xfrm>
                <a:prstGeom prst="straightConnector1">
                  <a:avLst/>
                </a:prstGeom>
                <a:noFill/>
                <a:ln cap="flat" cmpd="sng" w="15875">
                  <a:solidFill>
                    <a:srgbClr val="F9D3C2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</p:cxnSp>
            <p:cxnSp>
              <p:nvCxnSpPr>
                <p:cNvPr id="2522" name="Google Shape;2522;g1016def6542_3_1316"/>
                <p:cNvCxnSpPr/>
                <p:nvPr/>
              </p:nvCxnSpPr>
              <p:spPr>
                <a:xfrm>
                  <a:off x="-9288" y="5968837"/>
                  <a:ext cx="1194600" cy="2400"/>
                </a:xfrm>
                <a:prstGeom prst="straightConnector1">
                  <a:avLst/>
                </a:prstGeom>
                <a:noFill/>
                <a:ln cap="flat" cmpd="sng" w="15875">
                  <a:solidFill>
                    <a:srgbClr val="F9D3C2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</p:cxnSp>
            <p:cxnSp>
              <p:nvCxnSpPr>
                <p:cNvPr id="2523" name="Google Shape;2523;g1016def6542_3_1316"/>
                <p:cNvCxnSpPr/>
                <p:nvPr/>
              </p:nvCxnSpPr>
              <p:spPr>
                <a:xfrm flipH="1">
                  <a:off x="-9395" y="6673350"/>
                  <a:ext cx="1194600" cy="4800"/>
                </a:xfrm>
                <a:prstGeom prst="straightConnector1">
                  <a:avLst/>
                </a:prstGeom>
                <a:noFill/>
                <a:ln cap="flat" cmpd="sng" w="15875">
                  <a:solidFill>
                    <a:srgbClr val="F9D3C2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</p:cxnSp>
            <p:cxnSp>
              <p:nvCxnSpPr>
                <p:cNvPr id="2524" name="Google Shape;2524;g1016def6542_3_1316"/>
                <p:cNvCxnSpPr/>
                <p:nvPr/>
              </p:nvCxnSpPr>
              <p:spPr>
                <a:xfrm>
                  <a:off x="-9288" y="6673350"/>
                  <a:ext cx="1194600" cy="4800"/>
                </a:xfrm>
                <a:prstGeom prst="straightConnector1">
                  <a:avLst/>
                </a:prstGeom>
                <a:noFill/>
                <a:ln cap="flat" cmpd="sng" w="15875">
                  <a:solidFill>
                    <a:srgbClr val="F9D3C2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</p:cxnSp>
          </p:grpSp>
          <p:cxnSp>
            <p:nvCxnSpPr>
              <p:cNvPr id="2525" name="Google Shape;2525;g1016def6542_3_1316"/>
              <p:cNvCxnSpPr/>
              <p:nvPr/>
            </p:nvCxnSpPr>
            <p:spPr>
              <a:xfrm flipH="1" rot="10800000">
                <a:off x="4252487" y="5319352"/>
                <a:ext cx="101700" cy="109200"/>
              </a:xfrm>
              <a:prstGeom prst="straightConnector1">
                <a:avLst/>
              </a:prstGeom>
              <a:noFill/>
              <a:ln cap="flat" cmpd="sng" w="12700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</p:grpSp>
      </p:grpSp>
      <p:sp>
        <p:nvSpPr>
          <p:cNvPr id="2526" name="Google Shape;2526;g1016def6542_3_1316"/>
          <p:cNvSpPr/>
          <p:nvPr/>
        </p:nvSpPr>
        <p:spPr>
          <a:xfrm>
            <a:off x="8452045" y="0"/>
            <a:ext cx="3796200" cy="1531200"/>
          </a:xfrm>
          <a:prstGeom prst="rect">
            <a:avLst/>
          </a:prstGeom>
          <a:solidFill>
            <a:srgbClr val="9DC3E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27" name="Google Shape;2527;g1016def6542_3_1316"/>
          <p:cNvSpPr/>
          <p:nvPr/>
        </p:nvSpPr>
        <p:spPr>
          <a:xfrm>
            <a:off x="6382982" y="0"/>
            <a:ext cx="5842054" cy="6858232"/>
          </a:xfrm>
          <a:custGeom>
            <a:rect b="b" l="l" r="r" t="t"/>
            <a:pathLst>
              <a:path extrusionOk="0" h="190295" w="206433">
                <a:moveTo>
                  <a:pt x="22050" y="0"/>
                </a:moveTo>
                <a:cubicBezTo>
                  <a:pt x="22050" y="0"/>
                  <a:pt x="0" y="36406"/>
                  <a:pt x="40424" y="70348"/>
                </a:cubicBezTo>
                <a:cubicBezTo>
                  <a:pt x="71352" y="96323"/>
                  <a:pt x="91690" y="165529"/>
                  <a:pt x="72836" y="190294"/>
                </a:cubicBezTo>
                <a:lnTo>
                  <a:pt x="206433" y="190294"/>
                </a:lnTo>
                <a:lnTo>
                  <a:pt x="206433" y="0"/>
                </a:lnTo>
                <a:close/>
              </a:path>
            </a:pathLst>
          </a:custGeom>
          <a:solidFill>
            <a:srgbClr val="FFE5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28" name="Google Shape;2528;g1016def6542_3_1316"/>
          <p:cNvSpPr/>
          <p:nvPr/>
        </p:nvSpPr>
        <p:spPr>
          <a:xfrm>
            <a:off x="6816856" y="0"/>
            <a:ext cx="5431252" cy="6858232"/>
          </a:xfrm>
          <a:custGeom>
            <a:rect b="b" l="l" r="r" t="t"/>
            <a:pathLst>
              <a:path extrusionOk="0" h="190295" w="206433">
                <a:moveTo>
                  <a:pt x="22050" y="0"/>
                </a:moveTo>
                <a:cubicBezTo>
                  <a:pt x="22050" y="0"/>
                  <a:pt x="0" y="36406"/>
                  <a:pt x="40424" y="70348"/>
                </a:cubicBezTo>
                <a:cubicBezTo>
                  <a:pt x="71352" y="96323"/>
                  <a:pt x="91690" y="165529"/>
                  <a:pt x="72836" y="190294"/>
                </a:cubicBezTo>
                <a:lnTo>
                  <a:pt x="206433" y="190294"/>
                </a:lnTo>
                <a:lnTo>
                  <a:pt x="206433" y="41428"/>
                </a:lnTo>
                <a:cubicBezTo>
                  <a:pt x="195659" y="33290"/>
                  <a:pt x="181069" y="29126"/>
                  <a:pt x="166086" y="29126"/>
                </a:cubicBezTo>
                <a:cubicBezTo>
                  <a:pt x="157579" y="29126"/>
                  <a:pt x="148944" y="30468"/>
                  <a:pt x="140810" y="33188"/>
                </a:cubicBezTo>
                <a:cubicBezTo>
                  <a:pt x="136525" y="34619"/>
                  <a:pt x="132657" y="35260"/>
                  <a:pt x="129120" y="35260"/>
                </a:cubicBezTo>
                <a:cubicBezTo>
                  <a:pt x="108896" y="35260"/>
                  <a:pt x="99447" y="14298"/>
                  <a:pt x="84294" y="0"/>
                </a:cubicBezTo>
                <a:close/>
              </a:path>
            </a:pathLst>
          </a:custGeom>
          <a:solidFill>
            <a:srgbClr val="FFF8E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29" name="Google Shape;2529;g1016def6542_3_1316"/>
          <p:cNvSpPr/>
          <p:nvPr/>
        </p:nvSpPr>
        <p:spPr>
          <a:xfrm>
            <a:off x="8463670" y="1"/>
            <a:ext cx="3796200" cy="1531200"/>
          </a:xfrm>
          <a:prstGeom prst="rect">
            <a:avLst/>
          </a:prstGeom>
          <a:solidFill>
            <a:srgbClr val="FFF8E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30" name="Google Shape;2530;g1016def6542_3_1316"/>
          <p:cNvSpPr/>
          <p:nvPr/>
        </p:nvSpPr>
        <p:spPr>
          <a:xfrm>
            <a:off x="11664642" y="-1"/>
            <a:ext cx="4278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0" lang="en-US" sz="4800" u="none" cap="none" strike="noStrike">
                <a:solidFill>
                  <a:srgbClr val="262626"/>
                </a:solidFill>
                <a:latin typeface="Comic Sans MS"/>
                <a:ea typeface="Comic Sans MS"/>
                <a:cs typeface="Comic Sans MS"/>
                <a:sym typeface="Comic Sans MS"/>
              </a:rPr>
              <a:t>9</a:t>
            </a:r>
            <a:endParaRPr b="0" i="0" sz="4800" u="none" cap="none" strike="noStrike">
              <a:solidFill>
                <a:srgbClr val="262626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531" name="Google Shape;2531;g1016def6542_3_1316"/>
          <p:cNvSpPr txBox="1"/>
          <p:nvPr/>
        </p:nvSpPr>
        <p:spPr>
          <a:xfrm>
            <a:off x="9646717" y="3544799"/>
            <a:ext cx="2167500" cy="2194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2000"/>
              <a:buFont typeface="Arial"/>
              <a:buNone/>
            </a:pPr>
            <a:r>
              <a:rPr b="1" i="0" lang="en-US" sz="2100" u="none" cap="none" strike="noStrike">
                <a:solidFill>
                  <a:srgbClr val="3A3838"/>
                </a:solidFill>
                <a:latin typeface="Titillium Web"/>
                <a:ea typeface="Titillium Web"/>
                <a:cs typeface="Titillium Web"/>
                <a:sym typeface="Titillium Web"/>
              </a:rPr>
              <a:t>Color Index:</a:t>
            </a:r>
            <a:endParaRPr b="0" i="0" sz="1500" u="none" cap="none" strike="noStrike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Main text</a:t>
            </a:r>
            <a:endParaRPr b="0" i="0" sz="15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CC4125"/>
                </a:solidFill>
                <a:latin typeface="Titillium Web"/>
                <a:ea typeface="Titillium Web"/>
                <a:cs typeface="Titillium Web"/>
                <a:sym typeface="Titillium Web"/>
              </a:rPr>
              <a:t>Important</a:t>
            </a:r>
            <a:endParaRPr b="0" i="0" sz="1500" u="none" cap="none" strike="noStrike">
              <a:solidFill>
                <a:srgbClr val="CC4125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27BA0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C27BA0"/>
                </a:solidFill>
                <a:latin typeface="Titillium Web"/>
                <a:ea typeface="Titillium Web"/>
                <a:cs typeface="Titillium Web"/>
                <a:sym typeface="Titillium Web"/>
              </a:rPr>
              <a:t>Girls Slides</a:t>
            </a:r>
            <a:endParaRPr b="0" i="0" sz="1500" u="none" cap="none" strike="noStrike">
              <a:solidFill>
                <a:srgbClr val="C27BA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3D85C6"/>
                </a:solidFill>
                <a:latin typeface="Titillium Web"/>
                <a:ea typeface="Titillium Web"/>
                <a:cs typeface="Titillium Web"/>
                <a:sym typeface="Titillium Web"/>
              </a:rPr>
              <a:t>Boys Slides</a:t>
            </a:r>
            <a:endParaRPr b="0" i="0" sz="1500" u="none" cap="none" strike="noStrike">
              <a:solidFill>
                <a:srgbClr val="3D85C6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3C47D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93C47D"/>
                </a:solidFill>
                <a:latin typeface="Titillium Web"/>
                <a:ea typeface="Titillium Web"/>
                <a:cs typeface="Titillium Web"/>
                <a:sym typeface="Titillium Web"/>
              </a:rPr>
              <a:t>Notes</a:t>
            </a:r>
            <a:endParaRPr b="0" i="0" sz="1500" u="none" cap="none" strike="noStrike">
              <a:solidFill>
                <a:srgbClr val="93C47D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B7B7B7"/>
                </a:solidFill>
                <a:latin typeface="Titillium Web"/>
                <a:ea typeface="Titillium Web"/>
                <a:cs typeface="Titillium Web"/>
                <a:sym typeface="Titillium Web"/>
              </a:rPr>
              <a:t>Extra</a:t>
            </a:r>
            <a:endParaRPr b="1" i="0" sz="2100" u="none" cap="none" strike="noStrike">
              <a:solidFill>
                <a:srgbClr val="B7B7B7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pic>
        <p:nvPicPr>
          <p:cNvPr id="2532" name="Google Shape;2532;g1016def6542_3_131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922475" y="0"/>
            <a:ext cx="1357375" cy="13573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33" name="Google Shape;2533;g1016def6542_3_1316"/>
          <p:cNvGrpSpPr/>
          <p:nvPr/>
        </p:nvGrpSpPr>
        <p:grpSpPr>
          <a:xfrm>
            <a:off x="11279852" y="-731358"/>
            <a:ext cx="1357379" cy="2067423"/>
            <a:chOff x="11279852" y="-731358"/>
            <a:chExt cx="1357379" cy="2067423"/>
          </a:xfrm>
        </p:grpSpPr>
        <p:sp>
          <p:nvSpPr>
            <p:cNvPr id="2534" name="Google Shape;2534;g1016def6542_3_1316"/>
            <p:cNvSpPr/>
            <p:nvPr/>
          </p:nvSpPr>
          <p:spPr>
            <a:xfrm>
              <a:off x="11279852" y="-696167"/>
              <a:ext cx="1291825" cy="1970000"/>
            </a:xfrm>
            <a:custGeom>
              <a:rect b="b" l="l" r="r" t="t"/>
              <a:pathLst>
                <a:path extrusionOk="0" h="78800" w="51673">
                  <a:moveTo>
                    <a:pt x="42850" y="1"/>
                  </a:moveTo>
                  <a:cubicBezTo>
                    <a:pt x="42070" y="1"/>
                    <a:pt x="41195" y="61"/>
                    <a:pt x="40214" y="187"/>
                  </a:cubicBezTo>
                  <a:cubicBezTo>
                    <a:pt x="34287" y="947"/>
                    <a:pt x="27751" y="2618"/>
                    <a:pt x="21794" y="5324"/>
                  </a:cubicBezTo>
                  <a:cubicBezTo>
                    <a:pt x="13374" y="9153"/>
                    <a:pt x="5988" y="15050"/>
                    <a:pt x="2645" y="23409"/>
                  </a:cubicBezTo>
                  <a:cubicBezTo>
                    <a:pt x="760" y="28151"/>
                    <a:pt x="243" y="33318"/>
                    <a:pt x="91" y="38424"/>
                  </a:cubicBezTo>
                  <a:cubicBezTo>
                    <a:pt x="0" y="42345"/>
                    <a:pt x="91" y="46449"/>
                    <a:pt x="1520" y="50157"/>
                  </a:cubicBezTo>
                  <a:cubicBezTo>
                    <a:pt x="2584" y="52893"/>
                    <a:pt x="4286" y="55324"/>
                    <a:pt x="5988" y="57665"/>
                  </a:cubicBezTo>
                  <a:cubicBezTo>
                    <a:pt x="11034" y="64747"/>
                    <a:pt x="16444" y="72103"/>
                    <a:pt x="24226" y="75993"/>
                  </a:cubicBezTo>
                  <a:cubicBezTo>
                    <a:pt x="27721" y="77726"/>
                    <a:pt x="31612" y="78699"/>
                    <a:pt x="35502" y="78790"/>
                  </a:cubicBezTo>
                  <a:cubicBezTo>
                    <a:pt x="35707" y="78796"/>
                    <a:pt x="35912" y="78799"/>
                    <a:pt x="36118" y="78799"/>
                  </a:cubicBezTo>
                  <a:cubicBezTo>
                    <a:pt x="37903" y="78799"/>
                    <a:pt x="39730" y="78547"/>
                    <a:pt x="41338" y="77756"/>
                  </a:cubicBezTo>
                  <a:cubicBezTo>
                    <a:pt x="43557" y="76662"/>
                    <a:pt x="45199" y="74595"/>
                    <a:pt x="46445" y="72407"/>
                  </a:cubicBezTo>
                  <a:cubicBezTo>
                    <a:pt x="51673" y="63288"/>
                    <a:pt x="51278" y="52163"/>
                    <a:pt x="50791" y="41677"/>
                  </a:cubicBezTo>
                  <a:cubicBezTo>
                    <a:pt x="50335" y="32011"/>
                    <a:pt x="49880" y="22375"/>
                    <a:pt x="49424" y="12770"/>
                  </a:cubicBezTo>
                  <a:cubicBezTo>
                    <a:pt x="49066" y="5637"/>
                    <a:pt x="50380" y="1"/>
                    <a:pt x="42850" y="1"/>
                  </a:cubicBez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35" name="Google Shape;2535;g1016def6542_3_1316"/>
            <p:cNvSpPr/>
            <p:nvPr/>
          </p:nvSpPr>
          <p:spPr>
            <a:xfrm flipH="1" rot="5262012">
              <a:off x="11022020" y="-260775"/>
              <a:ext cx="2023859" cy="1126258"/>
            </a:xfrm>
            <a:custGeom>
              <a:rect b="b" l="l" r="r" t="t"/>
              <a:pathLst>
                <a:path extrusionOk="0" h="32282" w="58010">
                  <a:moveTo>
                    <a:pt x="42927" y="0"/>
                  </a:moveTo>
                  <a:cubicBezTo>
                    <a:pt x="25922" y="0"/>
                    <a:pt x="791" y="1597"/>
                    <a:pt x="791" y="1597"/>
                  </a:cubicBezTo>
                  <a:lnTo>
                    <a:pt x="0" y="2084"/>
                  </a:lnTo>
                  <a:cubicBezTo>
                    <a:pt x="8845" y="33057"/>
                    <a:pt x="33427" y="32281"/>
                    <a:pt x="33427" y="32281"/>
                  </a:cubicBezTo>
                  <a:cubicBezTo>
                    <a:pt x="59476" y="28633"/>
                    <a:pt x="57995" y="1324"/>
                    <a:pt x="57995" y="1324"/>
                  </a:cubicBezTo>
                  <a:cubicBezTo>
                    <a:pt x="56846" y="338"/>
                    <a:pt x="50746" y="0"/>
                    <a:pt x="42927" y="0"/>
                  </a:cubicBezTo>
                  <a:close/>
                </a:path>
              </a:pathLst>
            </a:custGeom>
            <a:solidFill>
              <a:srgbClr val="FFF8E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. Physiology of muscle contraction">
  <p:cSld name="TITLE_5">
    <p:spTree>
      <p:nvGrpSpPr>
        <p:cNvPr id="2536" name="Shape 2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7" name="Google Shape;2537;g1016def6542_3_1470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2538" name="Google Shape;2538;g1016def6542_3_1470"/>
          <p:cNvGrpSpPr/>
          <p:nvPr/>
        </p:nvGrpSpPr>
        <p:grpSpPr>
          <a:xfrm>
            <a:off x="174466" y="1983808"/>
            <a:ext cx="6760778" cy="2516102"/>
            <a:chOff x="976518" y="1922058"/>
            <a:chExt cx="5383213" cy="2003425"/>
          </a:xfrm>
        </p:grpSpPr>
        <p:grpSp>
          <p:nvGrpSpPr>
            <p:cNvPr id="2539" name="Google Shape;2539;g1016def6542_3_1470"/>
            <p:cNvGrpSpPr/>
            <p:nvPr/>
          </p:nvGrpSpPr>
          <p:grpSpPr>
            <a:xfrm>
              <a:off x="976518" y="1922058"/>
              <a:ext cx="5383213" cy="736601"/>
              <a:chOff x="1554956" y="2423160"/>
              <a:chExt cx="5383213" cy="736601"/>
            </a:xfrm>
          </p:grpSpPr>
          <p:sp>
            <p:nvSpPr>
              <p:cNvPr id="2540" name="Google Shape;2540;g1016def6542_3_1470"/>
              <p:cNvSpPr/>
              <p:nvPr/>
            </p:nvSpPr>
            <p:spPr>
              <a:xfrm>
                <a:off x="5928519" y="2521585"/>
                <a:ext cx="977900" cy="596900"/>
              </a:xfrm>
              <a:custGeom>
                <a:rect b="b" l="l" r="r" t="t"/>
                <a:pathLst>
                  <a:path extrusionOk="0" h="141" w="246">
                    <a:moveTo>
                      <a:pt x="0" y="105"/>
                    </a:moveTo>
                    <a:cubicBezTo>
                      <a:pt x="58" y="141"/>
                      <a:pt x="221" y="21"/>
                      <a:pt x="246" y="0"/>
                    </a:cubicBezTo>
                  </a:path>
                </a:pathLst>
              </a:cu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41" name="Google Shape;2541;g1016def6542_3_1470"/>
              <p:cNvSpPr/>
              <p:nvPr/>
            </p:nvSpPr>
            <p:spPr>
              <a:xfrm>
                <a:off x="4801394" y="2610485"/>
                <a:ext cx="1108075" cy="477838"/>
              </a:xfrm>
              <a:custGeom>
                <a:rect b="b" l="l" r="r" t="t"/>
                <a:pathLst>
                  <a:path extrusionOk="0" h="113" w="279">
                    <a:moveTo>
                      <a:pt x="0" y="88"/>
                    </a:moveTo>
                    <a:cubicBezTo>
                      <a:pt x="42" y="113"/>
                      <a:pt x="169" y="86"/>
                      <a:pt x="279" y="0"/>
                    </a:cubicBezTo>
                  </a:path>
                </a:pathLst>
              </a:cu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42" name="Google Shape;2542;g1016def6542_3_1470"/>
              <p:cNvSpPr/>
              <p:nvPr/>
            </p:nvSpPr>
            <p:spPr>
              <a:xfrm>
                <a:off x="3782219" y="2631123"/>
                <a:ext cx="960438" cy="528638"/>
              </a:xfrm>
              <a:custGeom>
                <a:rect b="b" l="l" r="r" t="t"/>
                <a:pathLst>
                  <a:path extrusionOk="0" h="125" w="242">
                    <a:moveTo>
                      <a:pt x="0" y="71"/>
                    </a:moveTo>
                    <a:cubicBezTo>
                      <a:pt x="0" y="71"/>
                      <a:pt x="69" y="125"/>
                      <a:pt x="242" y="0"/>
                    </a:cubicBezTo>
                  </a:path>
                </a:pathLst>
              </a:cu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43" name="Google Shape;2543;g1016def6542_3_1470"/>
              <p:cNvSpPr/>
              <p:nvPr/>
            </p:nvSpPr>
            <p:spPr>
              <a:xfrm>
                <a:off x="5909469" y="2470785"/>
                <a:ext cx="1028700" cy="630238"/>
              </a:xfrm>
              <a:custGeom>
                <a:rect b="b" l="l" r="r" t="t"/>
                <a:pathLst>
                  <a:path extrusionOk="0" h="149" w="259">
                    <a:moveTo>
                      <a:pt x="0" y="33"/>
                    </a:moveTo>
                    <a:cubicBezTo>
                      <a:pt x="1" y="32"/>
                      <a:pt x="2" y="31"/>
                      <a:pt x="3" y="30"/>
                    </a:cubicBezTo>
                    <a:cubicBezTo>
                      <a:pt x="42" y="0"/>
                      <a:pt x="189" y="78"/>
                      <a:pt x="259" y="149"/>
                    </a:cubicBezTo>
                  </a:path>
                </a:pathLst>
              </a:cu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544" name="Google Shape;2544;g1016def6542_3_1470"/>
              <p:cNvGrpSpPr/>
              <p:nvPr/>
            </p:nvGrpSpPr>
            <p:grpSpPr>
              <a:xfrm>
                <a:off x="1554956" y="2423160"/>
                <a:ext cx="5351488" cy="644525"/>
                <a:chOff x="1554956" y="2423160"/>
                <a:chExt cx="5351488" cy="644525"/>
              </a:xfrm>
            </p:grpSpPr>
            <p:sp>
              <p:nvSpPr>
                <p:cNvPr id="2545" name="Google Shape;2545;g1016def6542_3_1470"/>
                <p:cNvSpPr/>
                <p:nvPr/>
              </p:nvSpPr>
              <p:spPr>
                <a:xfrm>
                  <a:off x="4639469" y="2880360"/>
                  <a:ext cx="265113" cy="174625"/>
                </a:xfrm>
                <a:custGeom>
                  <a:rect b="b" l="l" r="r" t="t"/>
                  <a:pathLst>
                    <a:path extrusionOk="0" h="41" w="67">
                      <a:moveTo>
                        <a:pt x="65" y="28"/>
                      </a:moveTo>
                      <a:cubicBezTo>
                        <a:pt x="67" y="19"/>
                        <a:pt x="55" y="8"/>
                        <a:pt x="37" y="4"/>
                      </a:cubicBezTo>
                      <a:cubicBezTo>
                        <a:pt x="20" y="0"/>
                        <a:pt x="4" y="3"/>
                        <a:pt x="2" y="12"/>
                      </a:cubicBezTo>
                      <a:cubicBezTo>
                        <a:pt x="0" y="21"/>
                        <a:pt x="12" y="32"/>
                        <a:pt x="29" y="36"/>
                      </a:cubicBezTo>
                      <a:cubicBezTo>
                        <a:pt x="47" y="41"/>
                        <a:pt x="63" y="37"/>
                        <a:pt x="65" y="28"/>
                      </a:cubicBezTo>
                      <a:close/>
                    </a:path>
                  </a:pathLst>
                </a:custGeom>
                <a:solidFill>
                  <a:srgbClr val="A8D08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2546" name="Google Shape;2546;g1016def6542_3_1470"/>
                <p:cNvGrpSpPr/>
                <p:nvPr/>
              </p:nvGrpSpPr>
              <p:grpSpPr>
                <a:xfrm>
                  <a:off x="1554956" y="2423160"/>
                  <a:ext cx="5351488" cy="614363"/>
                  <a:chOff x="1554956" y="2423160"/>
                  <a:chExt cx="5351488" cy="614363"/>
                </a:xfrm>
              </p:grpSpPr>
              <p:sp>
                <p:nvSpPr>
                  <p:cNvPr id="2547" name="Google Shape;2547;g1016def6542_3_1470"/>
                  <p:cNvSpPr/>
                  <p:nvPr/>
                </p:nvSpPr>
                <p:spPr>
                  <a:xfrm>
                    <a:off x="2112169" y="2931160"/>
                    <a:ext cx="296863" cy="63500"/>
                  </a:xfrm>
                  <a:custGeom>
                    <a:rect b="b" l="l" r="r" t="t"/>
                    <a:pathLst>
                      <a:path extrusionOk="0" h="15" w="75">
                        <a:moveTo>
                          <a:pt x="0" y="15"/>
                        </a:moveTo>
                        <a:cubicBezTo>
                          <a:pt x="0" y="15"/>
                          <a:pt x="2" y="0"/>
                          <a:pt x="26" y="0"/>
                        </a:cubicBezTo>
                        <a:cubicBezTo>
                          <a:pt x="49" y="1"/>
                          <a:pt x="75" y="8"/>
                          <a:pt x="75" y="8"/>
                        </a:cubicBezTo>
                        <a:cubicBezTo>
                          <a:pt x="75" y="8"/>
                          <a:pt x="33" y="2"/>
                          <a:pt x="13" y="7"/>
                        </a:cubicBezTo>
                        <a:cubicBezTo>
                          <a:pt x="3" y="10"/>
                          <a:pt x="0" y="15"/>
                          <a:pt x="0" y="15"/>
                        </a:cubicBezTo>
                        <a:close/>
                      </a:path>
                    </a:pathLst>
                  </a:custGeom>
                  <a:solidFill>
                    <a:srgbClr val="F4BB7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48" name="Google Shape;2548;g1016def6542_3_1470"/>
                  <p:cNvSpPr/>
                  <p:nvPr/>
                </p:nvSpPr>
                <p:spPr>
                  <a:xfrm>
                    <a:off x="2131219" y="2931160"/>
                    <a:ext cx="95250" cy="34925"/>
                  </a:xfrm>
                  <a:custGeom>
                    <a:rect b="b" l="l" r="r" t="t"/>
                    <a:pathLst>
                      <a:path extrusionOk="0" h="8" w="24">
                        <a:moveTo>
                          <a:pt x="0" y="8"/>
                        </a:moveTo>
                        <a:cubicBezTo>
                          <a:pt x="0" y="8"/>
                          <a:pt x="9" y="0"/>
                          <a:pt x="24" y="2"/>
                        </a:cubicBezTo>
                        <a:cubicBezTo>
                          <a:pt x="24" y="2"/>
                          <a:pt x="11" y="1"/>
                          <a:pt x="0" y="8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49" name="Google Shape;2549;g1016def6542_3_1470"/>
                  <p:cNvSpPr/>
                  <p:nvPr/>
                </p:nvSpPr>
                <p:spPr>
                  <a:xfrm>
                    <a:off x="1928019" y="2631123"/>
                    <a:ext cx="769938" cy="317500"/>
                  </a:xfrm>
                  <a:custGeom>
                    <a:rect b="b" l="l" r="r" t="t"/>
                    <a:pathLst>
                      <a:path extrusionOk="0" h="75" w="194">
                        <a:moveTo>
                          <a:pt x="0" y="75"/>
                        </a:moveTo>
                        <a:cubicBezTo>
                          <a:pt x="48" y="65"/>
                          <a:pt x="123" y="44"/>
                          <a:pt x="194" y="0"/>
                        </a:cubicBezTo>
                      </a:path>
                    </a:pathLst>
                  </a:custGeom>
                  <a:noFill/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50" name="Google Shape;2550;g1016def6542_3_1470"/>
                  <p:cNvSpPr/>
                  <p:nvPr/>
                </p:nvSpPr>
                <p:spPr>
                  <a:xfrm>
                    <a:off x="2758281" y="2626360"/>
                    <a:ext cx="971550" cy="292100"/>
                  </a:xfrm>
                  <a:custGeom>
                    <a:rect b="b" l="l" r="r" t="t"/>
                    <a:pathLst>
                      <a:path extrusionOk="0" h="69" w="245">
                        <a:moveTo>
                          <a:pt x="0" y="63"/>
                        </a:moveTo>
                        <a:cubicBezTo>
                          <a:pt x="21" y="69"/>
                          <a:pt x="58" y="65"/>
                          <a:pt x="245" y="0"/>
                        </a:cubicBezTo>
                      </a:path>
                    </a:pathLst>
                  </a:custGeom>
                  <a:noFill/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51" name="Google Shape;2551;g1016def6542_3_1470"/>
                  <p:cNvSpPr/>
                  <p:nvPr/>
                </p:nvSpPr>
                <p:spPr>
                  <a:xfrm>
                    <a:off x="1716881" y="2732723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52" name="Google Shape;2552;g1016def6542_3_1470"/>
                  <p:cNvSpPr/>
                  <p:nvPr/>
                </p:nvSpPr>
                <p:spPr>
                  <a:xfrm>
                    <a:off x="1772444" y="2737485"/>
                    <a:ext cx="103188" cy="92075"/>
                  </a:xfrm>
                  <a:custGeom>
                    <a:rect b="b" l="l" r="r" t="t"/>
                    <a:pathLst>
                      <a:path extrusionOk="0" h="22" w="26">
                        <a:moveTo>
                          <a:pt x="24" y="18"/>
                        </a:moveTo>
                        <a:cubicBezTo>
                          <a:pt x="21" y="22"/>
                          <a:pt x="15" y="22"/>
                          <a:pt x="9" y="19"/>
                        </a:cubicBezTo>
                        <a:cubicBezTo>
                          <a:pt x="3" y="15"/>
                          <a:pt x="0" y="9"/>
                          <a:pt x="2" y="5"/>
                        </a:cubicBezTo>
                        <a:cubicBezTo>
                          <a:pt x="5" y="1"/>
                          <a:pt x="12" y="0"/>
                          <a:pt x="18" y="3"/>
                        </a:cubicBezTo>
                        <a:cubicBezTo>
                          <a:pt x="24" y="7"/>
                          <a:pt x="26" y="13"/>
                          <a:pt x="24" y="18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53" name="Google Shape;2553;g1016def6542_3_1470"/>
                  <p:cNvSpPr/>
                  <p:nvPr/>
                </p:nvSpPr>
                <p:spPr>
                  <a:xfrm>
                    <a:off x="1808956" y="2745423"/>
                    <a:ext cx="27000" cy="303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54" name="Google Shape;2554;g1016def6542_3_1470"/>
                  <p:cNvSpPr/>
                  <p:nvPr/>
                </p:nvSpPr>
                <p:spPr>
                  <a:xfrm>
                    <a:off x="1724819" y="2847023"/>
                    <a:ext cx="87313" cy="63500"/>
                  </a:xfrm>
                  <a:custGeom>
                    <a:rect b="b" l="l" r="r" t="t"/>
                    <a:pathLst>
                      <a:path extrusionOk="0" h="15" w="22">
                        <a:moveTo>
                          <a:pt x="0" y="0"/>
                        </a:moveTo>
                        <a:cubicBezTo>
                          <a:pt x="0" y="0"/>
                          <a:pt x="3" y="15"/>
                          <a:pt x="22" y="14"/>
                        </a:cubicBezTo>
                        <a:cubicBezTo>
                          <a:pt x="22" y="14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55" name="Google Shape;2555;g1016def6542_3_1470"/>
                  <p:cNvSpPr/>
                  <p:nvPr/>
                </p:nvSpPr>
                <p:spPr>
                  <a:xfrm>
                    <a:off x="1570831" y="2804160"/>
                    <a:ext cx="1620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56" name="Google Shape;2556;g1016def6542_3_1470"/>
                  <p:cNvSpPr/>
                  <p:nvPr/>
                </p:nvSpPr>
                <p:spPr>
                  <a:xfrm>
                    <a:off x="1851819" y="2623185"/>
                    <a:ext cx="1683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57" name="Google Shape;2557;g1016def6542_3_1470"/>
                  <p:cNvSpPr/>
                  <p:nvPr/>
                </p:nvSpPr>
                <p:spPr>
                  <a:xfrm>
                    <a:off x="1859756" y="2737485"/>
                    <a:ext cx="87313" cy="63500"/>
                  </a:xfrm>
                  <a:custGeom>
                    <a:rect b="b" l="l" r="r" t="t"/>
                    <a:pathLst>
                      <a:path extrusionOk="0" h="15" w="22">
                        <a:moveTo>
                          <a:pt x="0" y="0"/>
                        </a:moveTo>
                        <a:cubicBezTo>
                          <a:pt x="0" y="0"/>
                          <a:pt x="3" y="15"/>
                          <a:pt x="22" y="14"/>
                        </a:cubicBezTo>
                        <a:cubicBezTo>
                          <a:pt x="22" y="14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58" name="Google Shape;2558;g1016def6542_3_1470"/>
                  <p:cNvSpPr/>
                  <p:nvPr/>
                </p:nvSpPr>
                <p:spPr>
                  <a:xfrm>
                    <a:off x="1843881" y="2770823"/>
                    <a:ext cx="1683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59" name="Google Shape;2559;g1016def6542_3_1470"/>
                  <p:cNvSpPr/>
                  <p:nvPr/>
                </p:nvSpPr>
                <p:spPr>
                  <a:xfrm>
                    <a:off x="1851819" y="2885123"/>
                    <a:ext cx="87313" cy="63500"/>
                  </a:xfrm>
                  <a:custGeom>
                    <a:rect b="b" l="l" r="r" t="t"/>
                    <a:pathLst>
                      <a:path extrusionOk="0" h="15" w="22">
                        <a:moveTo>
                          <a:pt x="0" y="0"/>
                        </a:moveTo>
                        <a:cubicBezTo>
                          <a:pt x="0" y="0"/>
                          <a:pt x="3" y="15"/>
                          <a:pt x="22" y="14"/>
                        </a:cubicBezTo>
                        <a:cubicBezTo>
                          <a:pt x="22" y="14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60" name="Google Shape;2560;g1016def6542_3_1470"/>
                  <p:cNvSpPr/>
                  <p:nvPr/>
                </p:nvSpPr>
                <p:spPr>
                  <a:xfrm>
                    <a:off x="2020094" y="2600960"/>
                    <a:ext cx="1620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61" name="Google Shape;2561;g1016def6542_3_1470"/>
                  <p:cNvSpPr/>
                  <p:nvPr/>
                </p:nvSpPr>
                <p:spPr>
                  <a:xfrm>
                    <a:off x="2023269" y="2712085"/>
                    <a:ext cx="87313" cy="66675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4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62" name="Google Shape;2562;g1016def6542_3_1470"/>
                  <p:cNvSpPr/>
                  <p:nvPr/>
                </p:nvSpPr>
                <p:spPr>
                  <a:xfrm>
                    <a:off x="2182019" y="2588260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63" name="Google Shape;2563;g1016def6542_3_1470"/>
                  <p:cNvSpPr/>
                  <p:nvPr/>
                </p:nvSpPr>
                <p:spPr>
                  <a:xfrm>
                    <a:off x="2189956" y="2702560"/>
                    <a:ext cx="87313" cy="68263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3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64" name="Google Shape;2564;g1016def6542_3_1470"/>
                  <p:cNvSpPr/>
                  <p:nvPr/>
                </p:nvSpPr>
                <p:spPr>
                  <a:xfrm>
                    <a:off x="2348706" y="2597785"/>
                    <a:ext cx="163500" cy="1731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65" name="Google Shape;2565;g1016def6542_3_1470"/>
                  <p:cNvSpPr/>
                  <p:nvPr/>
                </p:nvSpPr>
                <p:spPr>
                  <a:xfrm>
                    <a:off x="2353469" y="2707323"/>
                    <a:ext cx="87313" cy="68263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4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66" name="Google Shape;2566;g1016def6542_3_1470"/>
                  <p:cNvSpPr/>
                  <p:nvPr/>
                </p:nvSpPr>
                <p:spPr>
                  <a:xfrm>
                    <a:off x="2512219" y="2613660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67" name="Google Shape;2567;g1016def6542_3_1470"/>
                  <p:cNvSpPr/>
                  <p:nvPr/>
                </p:nvSpPr>
                <p:spPr>
                  <a:xfrm>
                    <a:off x="2515394" y="2727960"/>
                    <a:ext cx="92075" cy="68263"/>
                  </a:xfrm>
                  <a:custGeom>
                    <a:rect b="b" l="l" r="r" t="t"/>
                    <a:pathLst>
                      <a:path extrusionOk="0" h="16" w="23">
                        <a:moveTo>
                          <a:pt x="0" y="0"/>
                        </a:moveTo>
                        <a:cubicBezTo>
                          <a:pt x="0" y="0"/>
                          <a:pt x="4" y="16"/>
                          <a:pt x="23" y="15"/>
                        </a:cubicBezTo>
                        <a:cubicBezTo>
                          <a:pt x="23" y="15"/>
                          <a:pt x="8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68" name="Google Shape;2568;g1016def6542_3_1470"/>
                  <p:cNvSpPr/>
                  <p:nvPr/>
                </p:nvSpPr>
                <p:spPr>
                  <a:xfrm>
                    <a:off x="2658269" y="2699385"/>
                    <a:ext cx="163500" cy="1731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69" name="Google Shape;2569;g1016def6542_3_1470"/>
                  <p:cNvSpPr/>
                  <p:nvPr/>
                </p:nvSpPr>
                <p:spPr>
                  <a:xfrm>
                    <a:off x="2663031" y="2808923"/>
                    <a:ext cx="87313" cy="68263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4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70" name="Google Shape;2570;g1016def6542_3_1470"/>
                  <p:cNvSpPr/>
                  <p:nvPr/>
                </p:nvSpPr>
                <p:spPr>
                  <a:xfrm>
                    <a:off x="2790031" y="2669223"/>
                    <a:ext cx="166800" cy="1731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71" name="Google Shape;2571;g1016def6542_3_1470"/>
                  <p:cNvSpPr/>
                  <p:nvPr/>
                </p:nvSpPr>
                <p:spPr>
                  <a:xfrm>
                    <a:off x="2948781" y="2623185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72" name="Google Shape;2572;g1016def6542_3_1470"/>
                  <p:cNvSpPr/>
                  <p:nvPr/>
                </p:nvSpPr>
                <p:spPr>
                  <a:xfrm>
                    <a:off x="2956719" y="2737485"/>
                    <a:ext cx="87313" cy="63500"/>
                  </a:xfrm>
                  <a:custGeom>
                    <a:rect b="b" l="l" r="r" t="t"/>
                    <a:pathLst>
                      <a:path extrusionOk="0" h="15" w="22">
                        <a:moveTo>
                          <a:pt x="0" y="0"/>
                        </a:moveTo>
                        <a:cubicBezTo>
                          <a:pt x="0" y="0"/>
                          <a:pt x="3" y="15"/>
                          <a:pt x="22" y="14"/>
                        </a:cubicBezTo>
                        <a:cubicBezTo>
                          <a:pt x="22" y="14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73" name="Google Shape;2573;g1016def6542_3_1470"/>
                  <p:cNvSpPr/>
                  <p:nvPr/>
                </p:nvSpPr>
                <p:spPr>
                  <a:xfrm>
                    <a:off x="3115469" y="2610485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74" name="Google Shape;2574;g1016def6542_3_1470"/>
                  <p:cNvSpPr/>
                  <p:nvPr/>
                </p:nvSpPr>
                <p:spPr>
                  <a:xfrm>
                    <a:off x="3123406" y="2724785"/>
                    <a:ext cx="87313" cy="66675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3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75" name="Google Shape;2575;g1016def6542_3_1470"/>
                  <p:cNvSpPr/>
                  <p:nvPr/>
                </p:nvSpPr>
                <p:spPr>
                  <a:xfrm>
                    <a:off x="3282156" y="2610485"/>
                    <a:ext cx="1620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76" name="Google Shape;2576;g1016def6542_3_1470"/>
                  <p:cNvSpPr/>
                  <p:nvPr/>
                </p:nvSpPr>
                <p:spPr>
                  <a:xfrm>
                    <a:off x="3285331" y="2724785"/>
                    <a:ext cx="87313" cy="66675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4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77" name="Google Shape;2577;g1016def6542_3_1470"/>
                  <p:cNvSpPr/>
                  <p:nvPr/>
                </p:nvSpPr>
                <p:spPr>
                  <a:xfrm>
                    <a:off x="3444081" y="2623185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78" name="Google Shape;2578;g1016def6542_3_1470"/>
                  <p:cNvSpPr/>
                  <p:nvPr/>
                </p:nvSpPr>
                <p:spPr>
                  <a:xfrm>
                    <a:off x="3452019" y="2732723"/>
                    <a:ext cx="87313" cy="68263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3" y="16"/>
                          <a:pt x="22" y="15"/>
                        </a:cubicBezTo>
                        <a:cubicBezTo>
                          <a:pt x="22" y="15"/>
                          <a:pt x="7" y="16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79" name="Google Shape;2579;g1016def6542_3_1470"/>
                  <p:cNvSpPr/>
                  <p:nvPr/>
                </p:nvSpPr>
                <p:spPr>
                  <a:xfrm>
                    <a:off x="3761581" y="2610485"/>
                    <a:ext cx="163500" cy="1731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80" name="Google Shape;2580;g1016def6542_3_1470"/>
                  <p:cNvSpPr/>
                  <p:nvPr/>
                </p:nvSpPr>
                <p:spPr>
                  <a:xfrm>
                    <a:off x="3766344" y="2720023"/>
                    <a:ext cx="87313" cy="68263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3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81" name="Google Shape;2581;g1016def6542_3_1470"/>
                  <p:cNvSpPr/>
                  <p:nvPr/>
                </p:nvSpPr>
                <p:spPr>
                  <a:xfrm>
                    <a:off x="3925094" y="2593023"/>
                    <a:ext cx="166800" cy="1731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82" name="Google Shape;2582;g1016def6542_3_1470"/>
                  <p:cNvSpPr/>
                  <p:nvPr/>
                </p:nvSpPr>
                <p:spPr>
                  <a:xfrm>
                    <a:off x="3928269" y="2702560"/>
                    <a:ext cx="92075" cy="68263"/>
                  </a:xfrm>
                  <a:custGeom>
                    <a:rect b="b" l="l" r="r" t="t"/>
                    <a:pathLst>
                      <a:path extrusionOk="0" h="16" w="23">
                        <a:moveTo>
                          <a:pt x="0" y="0"/>
                        </a:moveTo>
                        <a:cubicBezTo>
                          <a:pt x="0" y="0"/>
                          <a:pt x="4" y="16"/>
                          <a:pt x="23" y="15"/>
                        </a:cubicBezTo>
                        <a:cubicBezTo>
                          <a:pt x="23" y="15"/>
                          <a:pt x="8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83" name="Google Shape;2583;g1016def6542_3_1470"/>
                  <p:cNvSpPr/>
                  <p:nvPr/>
                </p:nvSpPr>
                <p:spPr>
                  <a:xfrm>
                    <a:off x="4087019" y="2580323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84" name="Google Shape;2584;g1016def6542_3_1470"/>
                  <p:cNvSpPr/>
                  <p:nvPr/>
                </p:nvSpPr>
                <p:spPr>
                  <a:xfrm>
                    <a:off x="4094956" y="2689860"/>
                    <a:ext cx="87313" cy="68263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3" y="16"/>
                          <a:pt x="22" y="15"/>
                        </a:cubicBezTo>
                        <a:cubicBezTo>
                          <a:pt x="22" y="15"/>
                          <a:pt x="7" y="16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85" name="Google Shape;2585;g1016def6542_3_1470"/>
                  <p:cNvSpPr/>
                  <p:nvPr/>
                </p:nvSpPr>
                <p:spPr>
                  <a:xfrm>
                    <a:off x="4253706" y="2588260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86" name="Google Shape;2586;g1016def6542_3_1470"/>
                  <p:cNvSpPr/>
                  <p:nvPr/>
                </p:nvSpPr>
                <p:spPr>
                  <a:xfrm>
                    <a:off x="4261644" y="2699385"/>
                    <a:ext cx="87313" cy="66675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3" y="16"/>
                          <a:pt x="22" y="15"/>
                        </a:cubicBezTo>
                        <a:cubicBezTo>
                          <a:pt x="22" y="15"/>
                          <a:pt x="7" y="16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87" name="Google Shape;2587;g1016def6542_3_1470"/>
                  <p:cNvSpPr/>
                  <p:nvPr/>
                </p:nvSpPr>
                <p:spPr>
                  <a:xfrm>
                    <a:off x="4417219" y="2618423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88" name="Google Shape;2588;g1016def6542_3_1470"/>
                  <p:cNvSpPr/>
                  <p:nvPr/>
                </p:nvSpPr>
                <p:spPr>
                  <a:xfrm>
                    <a:off x="4420394" y="2732723"/>
                    <a:ext cx="92075" cy="63500"/>
                  </a:xfrm>
                  <a:custGeom>
                    <a:rect b="b" l="l" r="r" t="t"/>
                    <a:pathLst>
                      <a:path extrusionOk="0" h="15" w="23">
                        <a:moveTo>
                          <a:pt x="0" y="0"/>
                        </a:moveTo>
                        <a:cubicBezTo>
                          <a:pt x="0" y="0"/>
                          <a:pt x="4" y="15"/>
                          <a:pt x="23" y="14"/>
                        </a:cubicBezTo>
                        <a:cubicBezTo>
                          <a:pt x="23" y="14"/>
                          <a:pt x="8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89" name="Google Shape;2589;g1016def6542_3_1470"/>
                  <p:cNvSpPr/>
                  <p:nvPr/>
                </p:nvSpPr>
                <p:spPr>
                  <a:xfrm>
                    <a:off x="4555331" y="2740660"/>
                    <a:ext cx="1635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90" name="Google Shape;2590;g1016def6542_3_1470"/>
                  <p:cNvSpPr/>
                  <p:nvPr/>
                </p:nvSpPr>
                <p:spPr>
                  <a:xfrm>
                    <a:off x="4560094" y="2854960"/>
                    <a:ext cx="87313" cy="68263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3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91" name="Google Shape;2591;g1016def6542_3_1470"/>
                  <p:cNvSpPr/>
                  <p:nvPr/>
                </p:nvSpPr>
                <p:spPr>
                  <a:xfrm>
                    <a:off x="4682331" y="2643823"/>
                    <a:ext cx="1635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92" name="Google Shape;2592;g1016def6542_3_1470"/>
                  <p:cNvSpPr/>
                  <p:nvPr/>
                </p:nvSpPr>
                <p:spPr>
                  <a:xfrm>
                    <a:off x="4687094" y="2758123"/>
                    <a:ext cx="87313" cy="63500"/>
                  </a:xfrm>
                  <a:custGeom>
                    <a:rect b="b" l="l" r="r" t="t"/>
                    <a:pathLst>
                      <a:path extrusionOk="0" h="15" w="22">
                        <a:moveTo>
                          <a:pt x="0" y="0"/>
                        </a:moveTo>
                        <a:cubicBezTo>
                          <a:pt x="0" y="0"/>
                          <a:pt x="4" y="15"/>
                          <a:pt x="22" y="14"/>
                        </a:cubicBezTo>
                        <a:cubicBezTo>
                          <a:pt x="22" y="14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93" name="Google Shape;2593;g1016def6542_3_1470"/>
                  <p:cNvSpPr/>
                  <p:nvPr/>
                </p:nvSpPr>
                <p:spPr>
                  <a:xfrm>
                    <a:off x="4841081" y="2610485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94" name="Google Shape;2594;g1016def6542_3_1470"/>
                  <p:cNvSpPr/>
                  <p:nvPr/>
                </p:nvSpPr>
                <p:spPr>
                  <a:xfrm>
                    <a:off x="4845844" y="2720023"/>
                    <a:ext cx="90488" cy="68263"/>
                  </a:xfrm>
                  <a:custGeom>
                    <a:rect b="b" l="l" r="r" t="t"/>
                    <a:pathLst>
                      <a:path extrusionOk="0" h="16" w="23">
                        <a:moveTo>
                          <a:pt x="0" y="0"/>
                        </a:moveTo>
                        <a:cubicBezTo>
                          <a:pt x="0" y="0"/>
                          <a:pt x="4" y="16"/>
                          <a:pt x="23" y="15"/>
                        </a:cubicBezTo>
                        <a:cubicBezTo>
                          <a:pt x="23" y="15"/>
                          <a:pt x="8" y="16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95" name="Google Shape;2595;g1016def6542_3_1470"/>
                  <p:cNvSpPr/>
                  <p:nvPr/>
                </p:nvSpPr>
                <p:spPr>
                  <a:xfrm>
                    <a:off x="5004594" y="2618423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96" name="Google Shape;2596;g1016def6542_3_1470"/>
                  <p:cNvSpPr/>
                  <p:nvPr/>
                </p:nvSpPr>
                <p:spPr>
                  <a:xfrm>
                    <a:off x="5012531" y="2732723"/>
                    <a:ext cx="87313" cy="63500"/>
                  </a:xfrm>
                  <a:custGeom>
                    <a:rect b="b" l="l" r="r" t="t"/>
                    <a:pathLst>
                      <a:path extrusionOk="0" h="15" w="22">
                        <a:moveTo>
                          <a:pt x="0" y="0"/>
                        </a:moveTo>
                        <a:cubicBezTo>
                          <a:pt x="0" y="0"/>
                          <a:pt x="3" y="15"/>
                          <a:pt x="22" y="14"/>
                        </a:cubicBezTo>
                        <a:cubicBezTo>
                          <a:pt x="22" y="14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97" name="Google Shape;2597;g1016def6542_3_1470"/>
                  <p:cNvSpPr/>
                  <p:nvPr/>
                </p:nvSpPr>
                <p:spPr>
                  <a:xfrm>
                    <a:off x="5171281" y="2623185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98" name="Google Shape;2598;g1016def6542_3_1470"/>
                  <p:cNvSpPr/>
                  <p:nvPr/>
                </p:nvSpPr>
                <p:spPr>
                  <a:xfrm>
                    <a:off x="5179219" y="2737485"/>
                    <a:ext cx="87313" cy="66675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3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99" name="Google Shape;2599;g1016def6542_3_1470"/>
                  <p:cNvSpPr/>
                  <p:nvPr/>
                </p:nvSpPr>
                <p:spPr>
                  <a:xfrm>
                    <a:off x="5337969" y="2626360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00" name="Google Shape;2600;g1016def6542_3_1470"/>
                  <p:cNvSpPr/>
                  <p:nvPr/>
                </p:nvSpPr>
                <p:spPr>
                  <a:xfrm>
                    <a:off x="5341144" y="2740660"/>
                    <a:ext cx="92075" cy="68263"/>
                  </a:xfrm>
                  <a:custGeom>
                    <a:rect b="b" l="l" r="r" t="t"/>
                    <a:pathLst>
                      <a:path extrusionOk="0" h="16" w="23">
                        <a:moveTo>
                          <a:pt x="0" y="0"/>
                        </a:moveTo>
                        <a:cubicBezTo>
                          <a:pt x="0" y="0"/>
                          <a:pt x="4" y="16"/>
                          <a:pt x="23" y="15"/>
                        </a:cubicBezTo>
                        <a:cubicBezTo>
                          <a:pt x="23" y="15"/>
                          <a:pt x="8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01" name="Google Shape;2601;g1016def6542_3_1470"/>
                  <p:cNvSpPr/>
                  <p:nvPr/>
                </p:nvSpPr>
                <p:spPr>
                  <a:xfrm>
                    <a:off x="5642769" y="2727960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02" name="Google Shape;2602;g1016def6542_3_1470"/>
                  <p:cNvSpPr/>
                  <p:nvPr/>
                </p:nvSpPr>
                <p:spPr>
                  <a:xfrm>
                    <a:off x="5769769" y="2613660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03" name="Google Shape;2603;g1016def6542_3_1470"/>
                  <p:cNvSpPr/>
                  <p:nvPr/>
                </p:nvSpPr>
                <p:spPr>
                  <a:xfrm>
                    <a:off x="5774531" y="2727960"/>
                    <a:ext cx="90488" cy="63500"/>
                  </a:xfrm>
                  <a:custGeom>
                    <a:rect b="b" l="l" r="r" t="t"/>
                    <a:pathLst>
                      <a:path extrusionOk="0" h="15" w="23">
                        <a:moveTo>
                          <a:pt x="0" y="0"/>
                        </a:moveTo>
                        <a:cubicBezTo>
                          <a:pt x="0" y="0"/>
                          <a:pt x="4" y="15"/>
                          <a:pt x="23" y="14"/>
                        </a:cubicBezTo>
                        <a:cubicBezTo>
                          <a:pt x="23" y="14"/>
                          <a:pt x="8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04" name="Google Shape;2604;g1016def6542_3_1470"/>
                  <p:cNvSpPr/>
                  <p:nvPr/>
                </p:nvSpPr>
                <p:spPr>
                  <a:xfrm>
                    <a:off x="5933281" y="2588260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05" name="Google Shape;2605;g1016def6542_3_1470"/>
                  <p:cNvSpPr/>
                  <p:nvPr/>
                </p:nvSpPr>
                <p:spPr>
                  <a:xfrm>
                    <a:off x="5941219" y="2702560"/>
                    <a:ext cx="87313" cy="63500"/>
                  </a:xfrm>
                  <a:custGeom>
                    <a:rect b="b" l="l" r="r" t="t"/>
                    <a:pathLst>
                      <a:path extrusionOk="0" h="15" w="22">
                        <a:moveTo>
                          <a:pt x="0" y="0"/>
                        </a:moveTo>
                        <a:cubicBezTo>
                          <a:pt x="0" y="0"/>
                          <a:pt x="3" y="15"/>
                          <a:pt x="22" y="14"/>
                        </a:cubicBezTo>
                        <a:cubicBezTo>
                          <a:pt x="22" y="14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06" name="Google Shape;2606;g1016def6542_3_1470"/>
                  <p:cNvSpPr/>
                  <p:nvPr/>
                </p:nvSpPr>
                <p:spPr>
                  <a:xfrm>
                    <a:off x="6099969" y="2575560"/>
                    <a:ext cx="1620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07" name="Google Shape;2607;g1016def6542_3_1470"/>
                  <p:cNvSpPr/>
                  <p:nvPr/>
                </p:nvSpPr>
                <p:spPr>
                  <a:xfrm>
                    <a:off x="6103144" y="2686685"/>
                    <a:ext cx="87313" cy="66675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4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08" name="Google Shape;2608;g1016def6542_3_1470"/>
                  <p:cNvSpPr/>
                  <p:nvPr/>
                </p:nvSpPr>
                <p:spPr>
                  <a:xfrm>
                    <a:off x="6261894" y="2585085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09" name="Google Shape;2609;g1016def6542_3_1470"/>
                  <p:cNvSpPr/>
                  <p:nvPr/>
                </p:nvSpPr>
                <p:spPr>
                  <a:xfrm>
                    <a:off x="6266656" y="2694623"/>
                    <a:ext cx="87313" cy="68263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4" y="16"/>
                          <a:pt x="22" y="15"/>
                        </a:cubicBezTo>
                        <a:cubicBezTo>
                          <a:pt x="22" y="15"/>
                          <a:pt x="8" y="16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10" name="Google Shape;2610;g1016def6542_3_1470"/>
                  <p:cNvSpPr/>
                  <p:nvPr/>
                </p:nvSpPr>
                <p:spPr>
                  <a:xfrm>
                    <a:off x="6425406" y="2605723"/>
                    <a:ext cx="1620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11" name="Google Shape;2611;g1016def6542_3_1470"/>
                  <p:cNvSpPr/>
                  <p:nvPr/>
                </p:nvSpPr>
                <p:spPr>
                  <a:xfrm>
                    <a:off x="6428581" y="2720023"/>
                    <a:ext cx="87313" cy="63500"/>
                  </a:xfrm>
                  <a:custGeom>
                    <a:rect b="b" l="l" r="r" t="t"/>
                    <a:pathLst>
                      <a:path extrusionOk="0" h="15" w="22">
                        <a:moveTo>
                          <a:pt x="0" y="0"/>
                        </a:moveTo>
                        <a:cubicBezTo>
                          <a:pt x="0" y="0"/>
                          <a:pt x="4" y="15"/>
                          <a:pt x="22" y="14"/>
                        </a:cubicBezTo>
                        <a:cubicBezTo>
                          <a:pt x="22" y="14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12" name="Google Shape;2612;g1016def6542_3_1470"/>
                  <p:cNvSpPr/>
                  <p:nvPr/>
                </p:nvSpPr>
                <p:spPr>
                  <a:xfrm>
                    <a:off x="6738144" y="2626360"/>
                    <a:ext cx="1683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13" name="Google Shape;2613;g1016def6542_3_1470"/>
                  <p:cNvSpPr/>
                  <p:nvPr/>
                </p:nvSpPr>
                <p:spPr>
                  <a:xfrm>
                    <a:off x="6742906" y="2740660"/>
                    <a:ext cx="87313" cy="68263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4" y="16"/>
                          <a:pt x="22" y="15"/>
                        </a:cubicBezTo>
                        <a:cubicBezTo>
                          <a:pt x="22" y="15"/>
                          <a:pt x="8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14" name="Google Shape;2614;g1016def6542_3_1470"/>
                  <p:cNvSpPr/>
                  <p:nvPr/>
                </p:nvSpPr>
                <p:spPr>
                  <a:xfrm>
                    <a:off x="2666206" y="2669223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15" name="Google Shape;2615;g1016def6542_3_1470"/>
                  <p:cNvSpPr/>
                  <p:nvPr/>
                </p:nvSpPr>
                <p:spPr>
                  <a:xfrm>
                    <a:off x="2674144" y="2783523"/>
                    <a:ext cx="87313" cy="63500"/>
                  </a:xfrm>
                  <a:custGeom>
                    <a:rect b="b" l="l" r="r" t="t"/>
                    <a:pathLst>
                      <a:path extrusionOk="0" h="15" w="22">
                        <a:moveTo>
                          <a:pt x="0" y="0"/>
                        </a:moveTo>
                        <a:cubicBezTo>
                          <a:pt x="0" y="0"/>
                          <a:pt x="3" y="15"/>
                          <a:pt x="22" y="14"/>
                        </a:cubicBezTo>
                        <a:cubicBezTo>
                          <a:pt x="22" y="14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16" name="Google Shape;2616;g1016def6542_3_1470"/>
                  <p:cNvSpPr/>
                  <p:nvPr/>
                </p:nvSpPr>
                <p:spPr>
                  <a:xfrm>
                    <a:off x="1701006" y="2686685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17" name="Google Shape;2617;g1016def6542_3_1470"/>
                  <p:cNvSpPr/>
                  <p:nvPr/>
                </p:nvSpPr>
                <p:spPr>
                  <a:xfrm>
                    <a:off x="1705769" y="2800985"/>
                    <a:ext cx="90488" cy="63500"/>
                  </a:xfrm>
                  <a:custGeom>
                    <a:rect b="b" l="l" r="r" t="t"/>
                    <a:pathLst>
                      <a:path extrusionOk="0" h="15" w="23">
                        <a:moveTo>
                          <a:pt x="0" y="0"/>
                        </a:moveTo>
                        <a:cubicBezTo>
                          <a:pt x="0" y="0"/>
                          <a:pt x="4" y="15"/>
                          <a:pt x="23" y="14"/>
                        </a:cubicBezTo>
                        <a:cubicBezTo>
                          <a:pt x="23" y="14"/>
                          <a:pt x="8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18" name="Google Shape;2618;g1016def6542_3_1470"/>
                  <p:cNvSpPr/>
                  <p:nvPr/>
                </p:nvSpPr>
                <p:spPr>
                  <a:xfrm>
                    <a:off x="2817019" y="2740660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19" name="Google Shape;2619;g1016def6542_3_1470"/>
                  <p:cNvSpPr/>
                  <p:nvPr/>
                </p:nvSpPr>
                <p:spPr>
                  <a:xfrm>
                    <a:off x="2824956" y="2851785"/>
                    <a:ext cx="87313" cy="66675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3" y="16"/>
                          <a:pt x="22" y="15"/>
                        </a:cubicBezTo>
                        <a:cubicBezTo>
                          <a:pt x="22" y="15"/>
                          <a:pt x="7" y="16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20" name="Google Shape;2620;g1016def6542_3_1470"/>
                  <p:cNvSpPr/>
                  <p:nvPr/>
                </p:nvSpPr>
                <p:spPr>
                  <a:xfrm>
                    <a:off x="2975769" y="2796223"/>
                    <a:ext cx="1635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21" name="Google Shape;2621;g1016def6542_3_1470"/>
                  <p:cNvSpPr/>
                  <p:nvPr/>
                </p:nvSpPr>
                <p:spPr>
                  <a:xfrm>
                    <a:off x="2980531" y="2910523"/>
                    <a:ext cx="87313" cy="68263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4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22" name="Google Shape;2622;g1016def6542_3_1470"/>
                  <p:cNvSpPr/>
                  <p:nvPr/>
                </p:nvSpPr>
                <p:spPr>
                  <a:xfrm>
                    <a:off x="3142456" y="2800985"/>
                    <a:ext cx="1635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23" name="Google Shape;2623;g1016def6542_3_1470"/>
                  <p:cNvSpPr/>
                  <p:nvPr/>
                </p:nvSpPr>
                <p:spPr>
                  <a:xfrm>
                    <a:off x="3147219" y="2915285"/>
                    <a:ext cx="87313" cy="66675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4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24" name="Google Shape;2624;g1016def6542_3_1470"/>
                  <p:cNvSpPr/>
                  <p:nvPr/>
                </p:nvSpPr>
                <p:spPr>
                  <a:xfrm>
                    <a:off x="3309144" y="2796223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25" name="Google Shape;2625;g1016def6542_3_1470"/>
                  <p:cNvSpPr/>
                  <p:nvPr/>
                </p:nvSpPr>
                <p:spPr>
                  <a:xfrm>
                    <a:off x="3317081" y="2910523"/>
                    <a:ext cx="87313" cy="68263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3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26" name="Google Shape;2626;g1016def6542_3_1470"/>
                  <p:cNvSpPr/>
                  <p:nvPr/>
                </p:nvSpPr>
                <p:spPr>
                  <a:xfrm>
                    <a:off x="3607594" y="2664460"/>
                    <a:ext cx="1620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27" name="Google Shape;2627;g1016def6542_3_1470"/>
                  <p:cNvSpPr/>
                  <p:nvPr/>
                </p:nvSpPr>
                <p:spPr>
                  <a:xfrm>
                    <a:off x="3610769" y="2775585"/>
                    <a:ext cx="87313" cy="66675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4" y="16"/>
                          <a:pt x="22" y="15"/>
                        </a:cubicBezTo>
                        <a:cubicBezTo>
                          <a:pt x="22" y="15"/>
                          <a:pt x="7" y="16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28" name="Google Shape;2628;g1016def6542_3_1470"/>
                  <p:cNvSpPr/>
                  <p:nvPr/>
                </p:nvSpPr>
                <p:spPr>
                  <a:xfrm>
                    <a:off x="3737769" y="2770823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29" name="Google Shape;2629;g1016def6542_3_1470"/>
                  <p:cNvSpPr/>
                  <p:nvPr/>
                </p:nvSpPr>
                <p:spPr>
                  <a:xfrm>
                    <a:off x="3742531" y="2885123"/>
                    <a:ext cx="90488" cy="63500"/>
                  </a:xfrm>
                  <a:custGeom>
                    <a:rect b="b" l="l" r="r" t="t"/>
                    <a:pathLst>
                      <a:path extrusionOk="0" h="15" w="23">
                        <a:moveTo>
                          <a:pt x="0" y="0"/>
                        </a:moveTo>
                        <a:cubicBezTo>
                          <a:pt x="0" y="0"/>
                          <a:pt x="4" y="15"/>
                          <a:pt x="23" y="14"/>
                        </a:cubicBezTo>
                        <a:cubicBezTo>
                          <a:pt x="23" y="14"/>
                          <a:pt x="8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30" name="Google Shape;2630;g1016def6542_3_1470"/>
                  <p:cNvSpPr/>
                  <p:nvPr/>
                </p:nvSpPr>
                <p:spPr>
                  <a:xfrm>
                    <a:off x="3901281" y="2796223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31" name="Google Shape;2631;g1016def6542_3_1470"/>
                  <p:cNvSpPr/>
                  <p:nvPr/>
                </p:nvSpPr>
                <p:spPr>
                  <a:xfrm>
                    <a:off x="3909219" y="2910523"/>
                    <a:ext cx="87313" cy="63500"/>
                  </a:xfrm>
                  <a:custGeom>
                    <a:rect b="b" l="l" r="r" t="t"/>
                    <a:pathLst>
                      <a:path extrusionOk="0" h="15" w="22">
                        <a:moveTo>
                          <a:pt x="0" y="0"/>
                        </a:moveTo>
                        <a:cubicBezTo>
                          <a:pt x="0" y="0"/>
                          <a:pt x="3" y="15"/>
                          <a:pt x="22" y="14"/>
                        </a:cubicBezTo>
                        <a:cubicBezTo>
                          <a:pt x="22" y="14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32" name="Google Shape;2632;g1016def6542_3_1470"/>
                  <p:cNvSpPr/>
                  <p:nvPr/>
                </p:nvSpPr>
                <p:spPr>
                  <a:xfrm>
                    <a:off x="4067969" y="2800985"/>
                    <a:ext cx="1620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33" name="Google Shape;2633;g1016def6542_3_1470"/>
                  <p:cNvSpPr/>
                  <p:nvPr/>
                </p:nvSpPr>
                <p:spPr>
                  <a:xfrm>
                    <a:off x="4071144" y="2910523"/>
                    <a:ext cx="87313" cy="68263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4" y="16"/>
                          <a:pt x="22" y="15"/>
                        </a:cubicBezTo>
                        <a:cubicBezTo>
                          <a:pt x="22" y="15"/>
                          <a:pt x="7" y="16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34" name="Google Shape;2634;g1016def6542_3_1470"/>
                  <p:cNvSpPr/>
                  <p:nvPr/>
                </p:nvSpPr>
                <p:spPr>
                  <a:xfrm>
                    <a:off x="4229894" y="2804160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35" name="Google Shape;2635;g1016def6542_3_1470"/>
                  <p:cNvSpPr/>
                  <p:nvPr/>
                </p:nvSpPr>
                <p:spPr>
                  <a:xfrm>
                    <a:off x="4234656" y="2918460"/>
                    <a:ext cx="90488" cy="63500"/>
                  </a:xfrm>
                  <a:custGeom>
                    <a:rect b="b" l="l" r="r" t="t"/>
                    <a:pathLst>
                      <a:path extrusionOk="0" h="15" w="23">
                        <a:moveTo>
                          <a:pt x="0" y="0"/>
                        </a:moveTo>
                        <a:cubicBezTo>
                          <a:pt x="0" y="0"/>
                          <a:pt x="4" y="15"/>
                          <a:pt x="23" y="14"/>
                        </a:cubicBezTo>
                        <a:cubicBezTo>
                          <a:pt x="23" y="14"/>
                          <a:pt x="8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36" name="Google Shape;2636;g1016def6542_3_1470"/>
                  <p:cNvSpPr/>
                  <p:nvPr/>
                </p:nvSpPr>
                <p:spPr>
                  <a:xfrm>
                    <a:off x="4563269" y="2694623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37" name="Google Shape;2637;g1016def6542_3_1470"/>
                  <p:cNvSpPr/>
                  <p:nvPr/>
                </p:nvSpPr>
                <p:spPr>
                  <a:xfrm>
                    <a:off x="4571206" y="2804160"/>
                    <a:ext cx="87313" cy="68263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3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38" name="Google Shape;2638;g1016def6542_3_1470"/>
                  <p:cNvSpPr/>
                  <p:nvPr/>
                </p:nvSpPr>
                <p:spPr>
                  <a:xfrm>
                    <a:off x="4714081" y="2766060"/>
                    <a:ext cx="1635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39" name="Google Shape;2639;g1016def6542_3_1470"/>
                  <p:cNvSpPr/>
                  <p:nvPr/>
                </p:nvSpPr>
                <p:spPr>
                  <a:xfrm>
                    <a:off x="4718844" y="2880360"/>
                    <a:ext cx="87313" cy="63500"/>
                  </a:xfrm>
                  <a:custGeom>
                    <a:rect b="b" l="l" r="r" t="t"/>
                    <a:pathLst>
                      <a:path extrusionOk="0" h="15" w="22">
                        <a:moveTo>
                          <a:pt x="0" y="0"/>
                        </a:moveTo>
                        <a:cubicBezTo>
                          <a:pt x="0" y="0"/>
                          <a:pt x="3" y="15"/>
                          <a:pt x="22" y="14"/>
                        </a:cubicBezTo>
                        <a:cubicBezTo>
                          <a:pt x="22" y="14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40" name="Google Shape;2640;g1016def6542_3_1470"/>
                  <p:cNvSpPr/>
                  <p:nvPr/>
                </p:nvSpPr>
                <p:spPr>
                  <a:xfrm>
                    <a:off x="4869656" y="2816860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41" name="Google Shape;2641;g1016def6542_3_1470"/>
                  <p:cNvSpPr/>
                  <p:nvPr/>
                </p:nvSpPr>
                <p:spPr>
                  <a:xfrm>
                    <a:off x="4877594" y="2931160"/>
                    <a:ext cx="87313" cy="63500"/>
                  </a:xfrm>
                  <a:custGeom>
                    <a:rect b="b" l="l" r="r" t="t"/>
                    <a:pathLst>
                      <a:path extrusionOk="0" h="15" w="22">
                        <a:moveTo>
                          <a:pt x="0" y="0"/>
                        </a:moveTo>
                        <a:cubicBezTo>
                          <a:pt x="0" y="0"/>
                          <a:pt x="3" y="15"/>
                          <a:pt x="22" y="14"/>
                        </a:cubicBezTo>
                        <a:cubicBezTo>
                          <a:pt x="22" y="14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42" name="Google Shape;2642;g1016def6542_3_1470"/>
                  <p:cNvSpPr/>
                  <p:nvPr/>
                </p:nvSpPr>
                <p:spPr>
                  <a:xfrm>
                    <a:off x="5036344" y="2839085"/>
                    <a:ext cx="162000" cy="1731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43" name="Google Shape;2643;g1016def6542_3_1470"/>
                  <p:cNvSpPr/>
                  <p:nvPr/>
                </p:nvSpPr>
                <p:spPr>
                  <a:xfrm>
                    <a:off x="5039519" y="2948623"/>
                    <a:ext cx="87313" cy="68263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4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44" name="Google Shape;2644;g1016def6542_3_1470"/>
                  <p:cNvSpPr/>
                  <p:nvPr/>
                </p:nvSpPr>
                <p:spPr>
                  <a:xfrm>
                    <a:off x="5198269" y="2839085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45" name="Google Shape;2645;g1016def6542_3_1470"/>
                  <p:cNvSpPr/>
                  <p:nvPr/>
                </p:nvSpPr>
                <p:spPr>
                  <a:xfrm>
                    <a:off x="5206206" y="2953385"/>
                    <a:ext cx="87313" cy="63500"/>
                  </a:xfrm>
                  <a:custGeom>
                    <a:rect b="b" l="l" r="r" t="t"/>
                    <a:pathLst>
                      <a:path extrusionOk="0" h="15" w="22">
                        <a:moveTo>
                          <a:pt x="0" y="0"/>
                        </a:moveTo>
                        <a:cubicBezTo>
                          <a:pt x="0" y="0"/>
                          <a:pt x="3" y="15"/>
                          <a:pt x="22" y="14"/>
                        </a:cubicBezTo>
                        <a:cubicBezTo>
                          <a:pt x="22" y="14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46" name="Google Shape;2646;g1016def6542_3_1470"/>
                  <p:cNvSpPr/>
                  <p:nvPr/>
                </p:nvSpPr>
                <p:spPr>
                  <a:xfrm>
                    <a:off x="5364956" y="2834323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47" name="Google Shape;2647;g1016def6542_3_1470"/>
                  <p:cNvSpPr/>
                  <p:nvPr/>
                </p:nvSpPr>
                <p:spPr>
                  <a:xfrm>
                    <a:off x="5372894" y="2948623"/>
                    <a:ext cx="87313" cy="63500"/>
                  </a:xfrm>
                  <a:custGeom>
                    <a:rect b="b" l="l" r="r" t="t"/>
                    <a:pathLst>
                      <a:path extrusionOk="0" h="15" w="22">
                        <a:moveTo>
                          <a:pt x="0" y="0"/>
                        </a:moveTo>
                        <a:cubicBezTo>
                          <a:pt x="0" y="0"/>
                          <a:pt x="3" y="15"/>
                          <a:pt x="22" y="14"/>
                        </a:cubicBezTo>
                        <a:cubicBezTo>
                          <a:pt x="22" y="14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48" name="Google Shape;2648;g1016def6542_3_1470"/>
                  <p:cNvSpPr/>
                  <p:nvPr/>
                </p:nvSpPr>
                <p:spPr>
                  <a:xfrm>
                    <a:off x="5531644" y="2816860"/>
                    <a:ext cx="1635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49" name="Google Shape;2649;g1016def6542_3_1470"/>
                  <p:cNvSpPr/>
                  <p:nvPr/>
                </p:nvSpPr>
                <p:spPr>
                  <a:xfrm>
                    <a:off x="5536406" y="2931160"/>
                    <a:ext cx="87313" cy="68263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3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50" name="Google Shape;2650;g1016def6542_3_1470"/>
                  <p:cNvSpPr/>
                  <p:nvPr/>
                </p:nvSpPr>
                <p:spPr>
                  <a:xfrm>
                    <a:off x="5634831" y="2753360"/>
                    <a:ext cx="166800" cy="1746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51" name="Google Shape;2651;g1016def6542_3_1470"/>
                  <p:cNvSpPr/>
                  <p:nvPr/>
                </p:nvSpPr>
                <p:spPr>
                  <a:xfrm>
                    <a:off x="5798344" y="2788285"/>
                    <a:ext cx="1620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52" name="Google Shape;2652;g1016def6542_3_1470"/>
                  <p:cNvSpPr/>
                  <p:nvPr/>
                </p:nvSpPr>
                <p:spPr>
                  <a:xfrm>
                    <a:off x="5801519" y="2897823"/>
                    <a:ext cx="87313" cy="68263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4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53" name="Google Shape;2653;g1016def6542_3_1470"/>
                  <p:cNvSpPr/>
                  <p:nvPr/>
                </p:nvSpPr>
                <p:spPr>
                  <a:xfrm>
                    <a:off x="5960269" y="2808923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54" name="Google Shape;2654;g1016def6542_3_1470"/>
                  <p:cNvSpPr/>
                  <p:nvPr/>
                </p:nvSpPr>
                <p:spPr>
                  <a:xfrm>
                    <a:off x="5965031" y="2923223"/>
                    <a:ext cx="90488" cy="63500"/>
                  </a:xfrm>
                  <a:custGeom>
                    <a:rect b="b" l="l" r="r" t="t"/>
                    <a:pathLst>
                      <a:path extrusionOk="0" h="15" w="23">
                        <a:moveTo>
                          <a:pt x="0" y="0"/>
                        </a:moveTo>
                        <a:cubicBezTo>
                          <a:pt x="0" y="0"/>
                          <a:pt x="4" y="15"/>
                          <a:pt x="23" y="14"/>
                        </a:cubicBezTo>
                        <a:cubicBezTo>
                          <a:pt x="23" y="14"/>
                          <a:pt x="8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55" name="Google Shape;2655;g1016def6542_3_1470"/>
                  <p:cNvSpPr/>
                  <p:nvPr/>
                </p:nvSpPr>
                <p:spPr>
                  <a:xfrm>
                    <a:off x="6123781" y="2816860"/>
                    <a:ext cx="166800" cy="1746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56" name="Google Shape;2656;g1016def6542_3_1470"/>
                  <p:cNvSpPr/>
                  <p:nvPr/>
                </p:nvSpPr>
                <p:spPr>
                  <a:xfrm>
                    <a:off x="6131719" y="2927985"/>
                    <a:ext cx="87313" cy="66675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3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57" name="Google Shape;2657;g1016def6542_3_1470"/>
                  <p:cNvSpPr/>
                  <p:nvPr/>
                </p:nvSpPr>
                <p:spPr>
                  <a:xfrm>
                    <a:off x="6290469" y="2808923"/>
                    <a:ext cx="162000" cy="1731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58" name="Google Shape;2658;g1016def6542_3_1470"/>
                  <p:cNvSpPr/>
                  <p:nvPr/>
                </p:nvSpPr>
                <p:spPr>
                  <a:xfrm>
                    <a:off x="6293644" y="2918460"/>
                    <a:ext cx="87313" cy="68263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4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59" name="Google Shape;2659;g1016def6542_3_1470"/>
                  <p:cNvSpPr/>
                  <p:nvPr/>
                </p:nvSpPr>
                <p:spPr>
                  <a:xfrm>
                    <a:off x="6452394" y="2775585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60" name="Google Shape;2660;g1016def6542_3_1470"/>
                  <p:cNvSpPr/>
                  <p:nvPr/>
                </p:nvSpPr>
                <p:spPr>
                  <a:xfrm>
                    <a:off x="6457156" y="2889885"/>
                    <a:ext cx="90488" cy="66675"/>
                  </a:xfrm>
                  <a:custGeom>
                    <a:rect b="b" l="l" r="r" t="t"/>
                    <a:pathLst>
                      <a:path extrusionOk="0" h="16" w="23">
                        <a:moveTo>
                          <a:pt x="0" y="0"/>
                        </a:moveTo>
                        <a:cubicBezTo>
                          <a:pt x="0" y="0"/>
                          <a:pt x="4" y="16"/>
                          <a:pt x="23" y="15"/>
                        </a:cubicBezTo>
                        <a:cubicBezTo>
                          <a:pt x="23" y="15"/>
                          <a:pt x="8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61" name="Google Shape;2661;g1016def6542_3_1470"/>
                  <p:cNvSpPr/>
                  <p:nvPr/>
                </p:nvSpPr>
                <p:spPr>
                  <a:xfrm>
                    <a:off x="6555581" y="2699385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62" name="Google Shape;2662;g1016def6542_3_1470"/>
                  <p:cNvSpPr/>
                  <p:nvPr/>
                </p:nvSpPr>
                <p:spPr>
                  <a:xfrm>
                    <a:off x="6698456" y="2791460"/>
                    <a:ext cx="168300" cy="1746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63" name="Google Shape;2663;g1016def6542_3_1470"/>
                  <p:cNvSpPr/>
                  <p:nvPr/>
                </p:nvSpPr>
                <p:spPr>
                  <a:xfrm>
                    <a:off x="2012156" y="2788285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64" name="Google Shape;2664;g1016def6542_3_1470"/>
                  <p:cNvSpPr/>
                  <p:nvPr/>
                </p:nvSpPr>
                <p:spPr>
                  <a:xfrm>
                    <a:off x="2015331" y="2902585"/>
                    <a:ext cx="87313" cy="66675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4" y="16"/>
                          <a:pt x="22" y="15"/>
                        </a:cubicBezTo>
                        <a:cubicBezTo>
                          <a:pt x="22" y="15"/>
                          <a:pt x="8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65" name="Google Shape;2665;g1016def6542_3_1470"/>
                  <p:cNvSpPr/>
                  <p:nvPr/>
                </p:nvSpPr>
                <p:spPr>
                  <a:xfrm>
                    <a:off x="1554956" y="2600960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66" name="Google Shape;2666;g1016def6542_3_1470"/>
                  <p:cNvSpPr/>
                  <p:nvPr/>
                </p:nvSpPr>
                <p:spPr>
                  <a:xfrm>
                    <a:off x="2174081" y="2783523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67" name="Google Shape;2667;g1016def6542_3_1470"/>
                  <p:cNvSpPr/>
                  <p:nvPr/>
                </p:nvSpPr>
                <p:spPr>
                  <a:xfrm>
                    <a:off x="2182019" y="2897823"/>
                    <a:ext cx="87313" cy="68263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3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68" name="Google Shape;2668;g1016def6542_3_1470"/>
                  <p:cNvSpPr/>
                  <p:nvPr/>
                </p:nvSpPr>
                <p:spPr>
                  <a:xfrm>
                    <a:off x="2340769" y="2770823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69" name="Google Shape;2669;g1016def6542_3_1470"/>
                  <p:cNvSpPr/>
                  <p:nvPr/>
                </p:nvSpPr>
                <p:spPr>
                  <a:xfrm>
                    <a:off x="2345531" y="2885123"/>
                    <a:ext cx="87313" cy="63500"/>
                  </a:xfrm>
                  <a:custGeom>
                    <a:rect b="b" l="l" r="r" t="t"/>
                    <a:pathLst>
                      <a:path extrusionOk="0" h="15" w="22">
                        <a:moveTo>
                          <a:pt x="0" y="0"/>
                        </a:moveTo>
                        <a:cubicBezTo>
                          <a:pt x="0" y="0"/>
                          <a:pt x="4" y="15"/>
                          <a:pt x="22" y="14"/>
                        </a:cubicBezTo>
                        <a:cubicBezTo>
                          <a:pt x="22" y="14"/>
                          <a:pt x="8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70" name="Google Shape;2670;g1016def6542_3_1470"/>
                  <p:cNvSpPr/>
                  <p:nvPr/>
                </p:nvSpPr>
                <p:spPr>
                  <a:xfrm>
                    <a:off x="2499519" y="2750185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71" name="Google Shape;2671;g1016def6542_3_1470"/>
                  <p:cNvSpPr/>
                  <p:nvPr/>
                </p:nvSpPr>
                <p:spPr>
                  <a:xfrm>
                    <a:off x="2507456" y="2864485"/>
                    <a:ext cx="87313" cy="66675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3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72" name="Google Shape;2672;g1016def6542_3_1470"/>
                  <p:cNvSpPr/>
                  <p:nvPr/>
                </p:nvSpPr>
                <p:spPr>
                  <a:xfrm>
                    <a:off x="3472656" y="2762885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73" name="Google Shape;2673;g1016def6542_3_1470"/>
                  <p:cNvSpPr/>
                  <p:nvPr/>
                </p:nvSpPr>
                <p:spPr>
                  <a:xfrm>
                    <a:off x="3559969" y="2775585"/>
                    <a:ext cx="31800" cy="333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74" name="Google Shape;2674;g1016def6542_3_1470"/>
                  <p:cNvSpPr/>
                  <p:nvPr/>
                </p:nvSpPr>
                <p:spPr>
                  <a:xfrm>
                    <a:off x="3480594" y="2877185"/>
                    <a:ext cx="87313" cy="66675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3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75" name="Google Shape;2675;g1016def6542_3_1470"/>
                  <p:cNvSpPr/>
                  <p:nvPr/>
                </p:nvSpPr>
                <p:spPr>
                  <a:xfrm>
                    <a:off x="5496719" y="2661285"/>
                    <a:ext cx="166800" cy="173100"/>
                  </a:xfrm>
                  <a:prstGeom prst="ellipse">
                    <a:avLst/>
                  </a:prstGeom>
                  <a:solidFill>
                    <a:srgbClr val="9DC3E6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76" name="Google Shape;2676;g1016def6542_3_1470"/>
                  <p:cNvSpPr/>
                  <p:nvPr/>
                </p:nvSpPr>
                <p:spPr>
                  <a:xfrm>
                    <a:off x="5504656" y="2770823"/>
                    <a:ext cx="87313" cy="68263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3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77" name="Google Shape;2677;g1016def6542_3_1470"/>
                  <p:cNvSpPr/>
                  <p:nvPr/>
                </p:nvSpPr>
                <p:spPr>
                  <a:xfrm>
                    <a:off x="4393406" y="2788285"/>
                    <a:ext cx="166800" cy="1731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78" name="Google Shape;2678;g1016def6542_3_1470"/>
                  <p:cNvSpPr/>
                  <p:nvPr/>
                </p:nvSpPr>
                <p:spPr>
                  <a:xfrm>
                    <a:off x="4401344" y="2897823"/>
                    <a:ext cx="87313" cy="68263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3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79" name="Google Shape;2679;g1016def6542_3_1470"/>
                  <p:cNvSpPr/>
                  <p:nvPr/>
                </p:nvSpPr>
                <p:spPr>
                  <a:xfrm>
                    <a:off x="1721644" y="2829560"/>
                    <a:ext cx="130175" cy="80963"/>
                  </a:xfrm>
                  <a:custGeom>
                    <a:rect b="b" l="l" r="r" t="t"/>
                    <a:pathLst>
                      <a:path extrusionOk="0" h="19" w="33">
                        <a:moveTo>
                          <a:pt x="33" y="15"/>
                        </a:moveTo>
                        <a:cubicBezTo>
                          <a:pt x="29" y="17"/>
                          <a:pt x="25" y="19"/>
                          <a:pt x="20" y="19"/>
                        </a:cubicBezTo>
                        <a:cubicBezTo>
                          <a:pt x="10" y="19"/>
                          <a:pt x="1" y="11"/>
                          <a:pt x="0" y="0"/>
                        </a:cubicBezTo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80" name="Google Shape;2680;g1016def6542_3_1470"/>
                  <p:cNvSpPr/>
                  <p:nvPr/>
                </p:nvSpPr>
                <p:spPr>
                  <a:xfrm>
                    <a:off x="1570831" y="2804160"/>
                    <a:ext cx="162000" cy="177900"/>
                  </a:xfrm>
                  <a:prstGeom prst="ellipse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81" name="Google Shape;2681;g1016def6542_3_1470"/>
                  <p:cNvSpPr/>
                  <p:nvPr/>
                </p:nvSpPr>
                <p:spPr>
                  <a:xfrm>
                    <a:off x="1851819" y="2623185"/>
                    <a:ext cx="168275" cy="165100"/>
                  </a:xfrm>
                  <a:custGeom>
                    <a:rect b="b" l="l" r="r" t="t"/>
                    <a:pathLst>
                      <a:path extrusionOk="0" h="39" w="42">
                        <a:moveTo>
                          <a:pt x="9" y="38"/>
                        </a:moveTo>
                        <a:cubicBezTo>
                          <a:pt x="4" y="34"/>
                          <a:pt x="0" y="28"/>
                          <a:pt x="0" y="21"/>
                        </a:cubicBezTo>
                        <a:cubicBezTo>
                          <a:pt x="0" y="10"/>
                          <a:pt x="10" y="0"/>
                          <a:pt x="21" y="0"/>
                        </a:cubicBezTo>
                        <a:cubicBezTo>
                          <a:pt x="33" y="0"/>
                          <a:pt x="42" y="10"/>
                          <a:pt x="42" y="21"/>
                        </a:cubicBezTo>
                        <a:cubicBezTo>
                          <a:pt x="42" y="29"/>
                          <a:pt x="38" y="36"/>
                          <a:pt x="32" y="39"/>
                        </a:cubicBezTo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82" name="Google Shape;2682;g1016def6542_3_1470"/>
                  <p:cNvSpPr/>
                  <p:nvPr/>
                </p:nvSpPr>
                <p:spPr>
                  <a:xfrm>
                    <a:off x="1843881" y="2770823"/>
                    <a:ext cx="1683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83" name="Google Shape;2683;g1016def6542_3_1470"/>
                  <p:cNvSpPr/>
                  <p:nvPr/>
                </p:nvSpPr>
                <p:spPr>
                  <a:xfrm>
                    <a:off x="2020094" y="2600960"/>
                    <a:ext cx="162000" cy="1746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84" name="Google Shape;2684;g1016def6542_3_1470"/>
                  <p:cNvSpPr/>
                  <p:nvPr/>
                </p:nvSpPr>
                <p:spPr>
                  <a:xfrm>
                    <a:off x="2182019" y="2588260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85" name="Google Shape;2685;g1016def6542_3_1470"/>
                  <p:cNvSpPr/>
                  <p:nvPr/>
                </p:nvSpPr>
                <p:spPr>
                  <a:xfrm>
                    <a:off x="2348706" y="2597785"/>
                    <a:ext cx="163500" cy="1731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86" name="Google Shape;2686;g1016def6542_3_1470"/>
                  <p:cNvSpPr/>
                  <p:nvPr/>
                </p:nvSpPr>
                <p:spPr>
                  <a:xfrm>
                    <a:off x="2512219" y="2613660"/>
                    <a:ext cx="166688" cy="161925"/>
                  </a:xfrm>
                  <a:custGeom>
                    <a:rect b="b" l="l" r="r" t="t"/>
                    <a:pathLst>
                      <a:path extrusionOk="0" h="38" w="42">
                        <a:moveTo>
                          <a:pt x="6" y="36"/>
                        </a:moveTo>
                        <a:cubicBezTo>
                          <a:pt x="2" y="32"/>
                          <a:pt x="0" y="27"/>
                          <a:pt x="0" y="21"/>
                        </a:cubicBezTo>
                        <a:cubicBezTo>
                          <a:pt x="0" y="10"/>
                          <a:pt x="9" y="0"/>
                          <a:pt x="21" y="0"/>
                        </a:cubicBezTo>
                        <a:cubicBezTo>
                          <a:pt x="32" y="0"/>
                          <a:pt x="42" y="10"/>
                          <a:pt x="42" y="21"/>
                        </a:cubicBezTo>
                        <a:cubicBezTo>
                          <a:pt x="42" y="28"/>
                          <a:pt x="38" y="34"/>
                          <a:pt x="33" y="38"/>
                        </a:cubicBezTo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87" name="Google Shape;2687;g1016def6542_3_1470"/>
                  <p:cNvSpPr/>
                  <p:nvPr/>
                </p:nvSpPr>
                <p:spPr>
                  <a:xfrm>
                    <a:off x="2658269" y="2737485"/>
                    <a:ext cx="163513" cy="134938"/>
                  </a:xfrm>
                  <a:custGeom>
                    <a:rect b="b" l="l" r="r" t="t"/>
                    <a:pathLst>
                      <a:path extrusionOk="0" h="32" w="41">
                        <a:moveTo>
                          <a:pt x="41" y="15"/>
                        </a:moveTo>
                        <a:cubicBezTo>
                          <a:pt x="40" y="25"/>
                          <a:pt x="31" y="32"/>
                          <a:pt x="21" y="32"/>
                        </a:cubicBezTo>
                        <a:cubicBezTo>
                          <a:pt x="9" y="32"/>
                          <a:pt x="0" y="23"/>
                          <a:pt x="0" y="11"/>
                        </a:cubicBezTo>
                        <a:cubicBezTo>
                          <a:pt x="0" y="7"/>
                          <a:pt x="1" y="4"/>
                          <a:pt x="3" y="0"/>
                        </a:cubicBezTo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88" name="Google Shape;2688;g1016def6542_3_1470"/>
                  <p:cNvSpPr/>
                  <p:nvPr/>
                </p:nvSpPr>
                <p:spPr>
                  <a:xfrm>
                    <a:off x="2948781" y="2623185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89" name="Google Shape;2689;g1016def6542_3_1470"/>
                  <p:cNvSpPr/>
                  <p:nvPr/>
                </p:nvSpPr>
                <p:spPr>
                  <a:xfrm>
                    <a:off x="3115469" y="2610485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90" name="Google Shape;2690;g1016def6542_3_1470"/>
                  <p:cNvSpPr/>
                  <p:nvPr/>
                </p:nvSpPr>
                <p:spPr>
                  <a:xfrm>
                    <a:off x="3282156" y="2610485"/>
                    <a:ext cx="1620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91" name="Google Shape;2691;g1016def6542_3_1470"/>
                  <p:cNvSpPr/>
                  <p:nvPr/>
                </p:nvSpPr>
                <p:spPr>
                  <a:xfrm>
                    <a:off x="3444081" y="2623185"/>
                    <a:ext cx="166688" cy="168275"/>
                  </a:xfrm>
                  <a:custGeom>
                    <a:rect b="b" l="l" r="r" t="t"/>
                    <a:pathLst>
                      <a:path extrusionOk="0" h="40" w="42">
                        <a:moveTo>
                          <a:pt x="13" y="40"/>
                        </a:moveTo>
                        <a:cubicBezTo>
                          <a:pt x="5" y="37"/>
                          <a:pt x="0" y="29"/>
                          <a:pt x="0" y="21"/>
                        </a:cubicBezTo>
                        <a:cubicBezTo>
                          <a:pt x="0" y="9"/>
                          <a:pt x="10" y="0"/>
                          <a:pt x="21" y="0"/>
                        </a:cubicBezTo>
                        <a:cubicBezTo>
                          <a:pt x="33" y="0"/>
                          <a:pt x="42" y="9"/>
                          <a:pt x="42" y="21"/>
                        </a:cubicBezTo>
                        <a:cubicBezTo>
                          <a:pt x="42" y="26"/>
                          <a:pt x="40" y="31"/>
                          <a:pt x="36" y="35"/>
                        </a:cubicBezTo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92" name="Google Shape;2692;g1016def6542_3_1470"/>
                  <p:cNvSpPr/>
                  <p:nvPr/>
                </p:nvSpPr>
                <p:spPr>
                  <a:xfrm>
                    <a:off x="3761581" y="2610485"/>
                    <a:ext cx="163513" cy="173038"/>
                  </a:xfrm>
                  <a:custGeom>
                    <a:rect b="b" l="l" r="r" t="t"/>
                    <a:pathLst>
                      <a:path extrusionOk="0" h="41" w="41">
                        <a:moveTo>
                          <a:pt x="10" y="39"/>
                        </a:moveTo>
                        <a:cubicBezTo>
                          <a:pt x="4" y="35"/>
                          <a:pt x="0" y="28"/>
                          <a:pt x="0" y="21"/>
                        </a:cubicBezTo>
                        <a:cubicBezTo>
                          <a:pt x="0" y="9"/>
                          <a:pt x="9" y="0"/>
                          <a:pt x="20" y="0"/>
                        </a:cubicBezTo>
                        <a:cubicBezTo>
                          <a:pt x="32" y="0"/>
                          <a:pt x="41" y="9"/>
                          <a:pt x="41" y="21"/>
                        </a:cubicBezTo>
                        <a:cubicBezTo>
                          <a:pt x="41" y="30"/>
                          <a:pt x="35" y="39"/>
                          <a:pt x="25" y="41"/>
                        </a:cubicBezTo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93" name="Google Shape;2693;g1016def6542_3_1470"/>
                  <p:cNvSpPr/>
                  <p:nvPr/>
                </p:nvSpPr>
                <p:spPr>
                  <a:xfrm>
                    <a:off x="3925094" y="2593023"/>
                    <a:ext cx="166800" cy="1731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94" name="Google Shape;2694;g1016def6542_3_1470"/>
                  <p:cNvSpPr/>
                  <p:nvPr/>
                </p:nvSpPr>
                <p:spPr>
                  <a:xfrm>
                    <a:off x="4087019" y="2580323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95" name="Google Shape;2695;g1016def6542_3_1470"/>
                  <p:cNvSpPr/>
                  <p:nvPr/>
                </p:nvSpPr>
                <p:spPr>
                  <a:xfrm>
                    <a:off x="4253706" y="2588260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96" name="Google Shape;2696;g1016def6542_3_1470"/>
                  <p:cNvSpPr/>
                  <p:nvPr/>
                </p:nvSpPr>
                <p:spPr>
                  <a:xfrm>
                    <a:off x="4417219" y="2618423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97" name="Google Shape;2697;g1016def6542_3_1470"/>
                  <p:cNvSpPr/>
                  <p:nvPr/>
                </p:nvSpPr>
                <p:spPr>
                  <a:xfrm>
                    <a:off x="4555331" y="2788285"/>
                    <a:ext cx="158750" cy="130175"/>
                  </a:xfrm>
                  <a:custGeom>
                    <a:rect b="b" l="l" r="r" t="t"/>
                    <a:pathLst>
                      <a:path extrusionOk="0" h="31" w="40">
                        <a:moveTo>
                          <a:pt x="40" y="19"/>
                        </a:moveTo>
                        <a:cubicBezTo>
                          <a:pt x="36" y="26"/>
                          <a:pt x="29" y="31"/>
                          <a:pt x="20" y="31"/>
                        </a:cubicBezTo>
                        <a:cubicBezTo>
                          <a:pt x="9" y="31"/>
                          <a:pt x="0" y="22"/>
                          <a:pt x="0" y="10"/>
                        </a:cubicBezTo>
                        <a:cubicBezTo>
                          <a:pt x="0" y="7"/>
                          <a:pt x="0" y="3"/>
                          <a:pt x="2" y="0"/>
                        </a:cubicBezTo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98" name="Google Shape;2698;g1016def6542_3_1470"/>
                  <p:cNvSpPr/>
                  <p:nvPr/>
                </p:nvSpPr>
                <p:spPr>
                  <a:xfrm>
                    <a:off x="4687094" y="2643823"/>
                    <a:ext cx="158750" cy="134938"/>
                  </a:xfrm>
                  <a:custGeom>
                    <a:rect b="b" l="l" r="r" t="t"/>
                    <a:pathLst>
                      <a:path extrusionOk="0" h="32" w="40">
                        <a:moveTo>
                          <a:pt x="0" y="14"/>
                        </a:moveTo>
                        <a:cubicBezTo>
                          <a:pt x="3" y="6"/>
                          <a:pt x="10" y="0"/>
                          <a:pt x="20" y="0"/>
                        </a:cubicBezTo>
                        <a:cubicBezTo>
                          <a:pt x="31" y="0"/>
                          <a:pt x="40" y="9"/>
                          <a:pt x="40" y="21"/>
                        </a:cubicBezTo>
                        <a:cubicBezTo>
                          <a:pt x="40" y="25"/>
                          <a:pt x="39" y="28"/>
                          <a:pt x="37" y="32"/>
                        </a:cubicBezTo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99" name="Google Shape;2699;g1016def6542_3_1470"/>
                  <p:cNvSpPr/>
                  <p:nvPr/>
                </p:nvSpPr>
                <p:spPr>
                  <a:xfrm>
                    <a:off x="4841081" y="2610485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700" name="Google Shape;2700;g1016def6542_3_1470"/>
                  <p:cNvSpPr/>
                  <p:nvPr/>
                </p:nvSpPr>
                <p:spPr>
                  <a:xfrm>
                    <a:off x="5004594" y="2618423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701" name="Google Shape;2701;g1016def6542_3_1470"/>
                  <p:cNvSpPr/>
                  <p:nvPr/>
                </p:nvSpPr>
                <p:spPr>
                  <a:xfrm>
                    <a:off x="5171281" y="2623185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702" name="Google Shape;2702;g1016def6542_3_1470"/>
                  <p:cNvSpPr/>
                  <p:nvPr/>
                </p:nvSpPr>
                <p:spPr>
                  <a:xfrm>
                    <a:off x="5337969" y="2626360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703" name="Google Shape;2703;g1016def6542_3_1470"/>
                  <p:cNvSpPr/>
                  <p:nvPr/>
                </p:nvSpPr>
                <p:spPr>
                  <a:xfrm>
                    <a:off x="5663406" y="2727960"/>
                    <a:ext cx="146050" cy="101600"/>
                  </a:xfrm>
                  <a:custGeom>
                    <a:rect b="b" l="l" r="r" t="t"/>
                    <a:pathLst>
                      <a:path extrusionOk="0" h="24" w="37">
                        <a:moveTo>
                          <a:pt x="0" y="8"/>
                        </a:moveTo>
                        <a:cubicBezTo>
                          <a:pt x="4" y="3"/>
                          <a:pt x="10" y="0"/>
                          <a:pt x="16" y="0"/>
                        </a:cubicBezTo>
                        <a:cubicBezTo>
                          <a:pt x="28" y="0"/>
                          <a:pt x="37" y="9"/>
                          <a:pt x="37" y="21"/>
                        </a:cubicBezTo>
                        <a:cubicBezTo>
                          <a:pt x="37" y="22"/>
                          <a:pt x="37" y="23"/>
                          <a:pt x="37" y="24"/>
                        </a:cubicBezTo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04" name="Google Shape;2704;g1016def6542_3_1470"/>
                  <p:cNvSpPr/>
                  <p:nvPr/>
                </p:nvSpPr>
                <p:spPr>
                  <a:xfrm>
                    <a:off x="5769769" y="2613660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705" name="Google Shape;2705;g1016def6542_3_1470"/>
                  <p:cNvSpPr/>
                  <p:nvPr/>
                </p:nvSpPr>
                <p:spPr>
                  <a:xfrm>
                    <a:off x="5933281" y="2588260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706" name="Google Shape;2706;g1016def6542_3_1470"/>
                  <p:cNvSpPr/>
                  <p:nvPr/>
                </p:nvSpPr>
                <p:spPr>
                  <a:xfrm>
                    <a:off x="6099969" y="2575560"/>
                    <a:ext cx="1620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707" name="Google Shape;2707;g1016def6542_3_1470"/>
                  <p:cNvSpPr/>
                  <p:nvPr/>
                </p:nvSpPr>
                <p:spPr>
                  <a:xfrm>
                    <a:off x="6261894" y="2585085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708" name="Google Shape;2708;g1016def6542_3_1470"/>
                  <p:cNvSpPr/>
                  <p:nvPr/>
                </p:nvSpPr>
                <p:spPr>
                  <a:xfrm>
                    <a:off x="6425406" y="2605723"/>
                    <a:ext cx="166688" cy="177800"/>
                  </a:xfrm>
                  <a:custGeom>
                    <a:rect b="b" l="l" r="r" t="t"/>
                    <a:pathLst>
                      <a:path extrusionOk="0" h="42" w="42">
                        <a:moveTo>
                          <a:pt x="35" y="36"/>
                        </a:moveTo>
                        <a:cubicBezTo>
                          <a:pt x="31" y="39"/>
                          <a:pt x="26" y="42"/>
                          <a:pt x="21" y="42"/>
                        </a:cubicBezTo>
                        <a:cubicBezTo>
                          <a:pt x="9" y="42"/>
                          <a:pt x="0" y="32"/>
                          <a:pt x="0" y="21"/>
                        </a:cubicBezTo>
                        <a:cubicBezTo>
                          <a:pt x="0" y="9"/>
                          <a:pt x="9" y="0"/>
                          <a:pt x="21" y="0"/>
                        </a:cubicBezTo>
                        <a:cubicBezTo>
                          <a:pt x="32" y="0"/>
                          <a:pt x="42" y="9"/>
                          <a:pt x="42" y="21"/>
                        </a:cubicBezTo>
                        <a:cubicBezTo>
                          <a:pt x="42" y="23"/>
                          <a:pt x="41" y="26"/>
                          <a:pt x="40" y="28"/>
                        </a:cubicBezTo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09" name="Google Shape;2709;g1016def6542_3_1470"/>
                  <p:cNvSpPr/>
                  <p:nvPr/>
                </p:nvSpPr>
                <p:spPr>
                  <a:xfrm>
                    <a:off x="6595269" y="2677160"/>
                    <a:ext cx="150813" cy="127000"/>
                  </a:xfrm>
                  <a:custGeom>
                    <a:rect b="b" l="l" r="r" t="t"/>
                    <a:pathLst>
                      <a:path extrusionOk="0" h="30" w="38">
                        <a:moveTo>
                          <a:pt x="0" y="9"/>
                        </a:moveTo>
                        <a:cubicBezTo>
                          <a:pt x="4" y="4"/>
                          <a:pt x="10" y="0"/>
                          <a:pt x="17" y="0"/>
                        </a:cubicBezTo>
                        <a:cubicBezTo>
                          <a:pt x="28" y="0"/>
                          <a:pt x="38" y="10"/>
                          <a:pt x="38" y="21"/>
                        </a:cubicBezTo>
                        <a:cubicBezTo>
                          <a:pt x="38" y="24"/>
                          <a:pt x="37" y="27"/>
                          <a:pt x="36" y="30"/>
                        </a:cubicBezTo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10" name="Google Shape;2710;g1016def6542_3_1470"/>
                  <p:cNvSpPr/>
                  <p:nvPr/>
                </p:nvSpPr>
                <p:spPr>
                  <a:xfrm>
                    <a:off x="6738144" y="2626360"/>
                    <a:ext cx="168275" cy="177800"/>
                  </a:xfrm>
                  <a:custGeom>
                    <a:rect b="b" l="l" r="r" t="t"/>
                    <a:pathLst>
                      <a:path extrusionOk="0" h="42" w="42">
                        <a:moveTo>
                          <a:pt x="9" y="39"/>
                        </a:moveTo>
                        <a:cubicBezTo>
                          <a:pt x="4" y="35"/>
                          <a:pt x="0" y="28"/>
                          <a:pt x="0" y="21"/>
                        </a:cubicBezTo>
                        <a:cubicBezTo>
                          <a:pt x="0" y="10"/>
                          <a:pt x="9" y="0"/>
                          <a:pt x="21" y="0"/>
                        </a:cubicBezTo>
                        <a:cubicBezTo>
                          <a:pt x="32" y="0"/>
                          <a:pt x="42" y="10"/>
                          <a:pt x="42" y="21"/>
                        </a:cubicBezTo>
                        <a:cubicBezTo>
                          <a:pt x="42" y="32"/>
                          <a:pt x="33" y="41"/>
                          <a:pt x="22" y="42"/>
                        </a:cubicBezTo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11" name="Google Shape;2711;g1016def6542_3_1470"/>
                  <p:cNvSpPr/>
                  <p:nvPr/>
                </p:nvSpPr>
                <p:spPr>
                  <a:xfrm>
                    <a:off x="2666206" y="2669223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712" name="Google Shape;2712;g1016def6542_3_1470"/>
                  <p:cNvSpPr/>
                  <p:nvPr/>
                </p:nvSpPr>
                <p:spPr>
                  <a:xfrm>
                    <a:off x="1701006" y="2686685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713" name="Google Shape;2713;g1016def6542_3_1470"/>
                  <p:cNvSpPr/>
                  <p:nvPr/>
                </p:nvSpPr>
                <p:spPr>
                  <a:xfrm>
                    <a:off x="2817019" y="2740660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714" name="Google Shape;2714;g1016def6542_3_1470"/>
                  <p:cNvSpPr/>
                  <p:nvPr/>
                </p:nvSpPr>
                <p:spPr>
                  <a:xfrm>
                    <a:off x="2975769" y="2796223"/>
                    <a:ext cx="1635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715" name="Google Shape;2715;g1016def6542_3_1470"/>
                  <p:cNvSpPr/>
                  <p:nvPr/>
                </p:nvSpPr>
                <p:spPr>
                  <a:xfrm>
                    <a:off x="3142456" y="2800985"/>
                    <a:ext cx="1635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716" name="Google Shape;2716;g1016def6542_3_1470"/>
                  <p:cNvSpPr/>
                  <p:nvPr/>
                </p:nvSpPr>
                <p:spPr>
                  <a:xfrm>
                    <a:off x="3309144" y="2796223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717" name="Google Shape;2717;g1016def6542_3_1470"/>
                  <p:cNvSpPr/>
                  <p:nvPr/>
                </p:nvSpPr>
                <p:spPr>
                  <a:xfrm>
                    <a:off x="3607594" y="2664460"/>
                    <a:ext cx="162000" cy="177900"/>
                  </a:xfrm>
                  <a:prstGeom prst="ellipse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718" name="Google Shape;2718;g1016def6542_3_1470"/>
                  <p:cNvSpPr/>
                  <p:nvPr/>
                </p:nvSpPr>
                <p:spPr>
                  <a:xfrm>
                    <a:off x="3737769" y="2770823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719" name="Google Shape;2719;g1016def6542_3_1470"/>
                  <p:cNvSpPr/>
                  <p:nvPr/>
                </p:nvSpPr>
                <p:spPr>
                  <a:xfrm>
                    <a:off x="3901281" y="2796223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720" name="Google Shape;2720;g1016def6542_3_1470"/>
                  <p:cNvSpPr/>
                  <p:nvPr/>
                </p:nvSpPr>
                <p:spPr>
                  <a:xfrm>
                    <a:off x="4067969" y="2800985"/>
                    <a:ext cx="1620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721" name="Google Shape;2721;g1016def6542_3_1470"/>
                  <p:cNvSpPr/>
                  <p:nvPr/>
                </p:nvSpPr>
                <p:spPr>
                  <a:xfrm>
                    <a:off x="4229894" y="2804160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722" name="Google Shape;2722;g1016def6542_3_1470"/>
                  <p:cNvSpPr/>
                  <p:nvPr/>
                </p:nvSpPr>
                <p:spPr>
                  <a:xfrm>
                    <a:off x="4563269" y="2694623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723" name="Google Shape;2723;g1016def6542_3_1470"/>
                  <p:cNvSpPr/>
                  <p:nvPr/>
                </p:nvSpPr>
                <p:spPr>
                  <a:xfrm>
                    <a:off x="4714081" y="2766060"/>
                    <a:ext cx="1635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724" name="Google Shape;2724;g1016def6542_3_1470"/>
                  <p:cNvSpPr/>
                  <p:nvPr/>
                </p:nvSpPr>
                <p:spPr>
                  <a:xfrm>
                    <a:off x="4869656" y="2816860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725" name="Google Shape;2725;g1016def6542_3_1470"/>
                  <p:cNvSpPr/>
                  <p:nvPr/>
                </p:nvSpPr>
                <p:spPr>
                  <a:xfrm>
                    <a:off x="5036344" y="2839085"/>
                    <a:ext cx="162000" cy="1731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726" name="Google Shape;2726;g1016def6542_3_1470"/>
                  <p:cNvSpPr/>
                  <p:nvPr/>
                </p:nvSpPr>
                <p:spPr>
                  <a:xfrm>
                    <a:off x="5198269" y="2839085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727" name="Google Shape;2727;g1016def6542_3_1470"/>
                  <p:cNvSpPr/>
                  <p:nvPr/>
                </p:nvSpPr>
                <p:spPr>
                  <a:xfrm>
                    <a:off x="5364956" y="2834323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728" name="Google Shape;2728;g1016def6542_3_1470"/>
                  <p:cNvSpPr/>
                  <p:nvPr/>
                </p:nvSpPr>
                <p:spPr>
                  <a:xfrm>
                    <a:off x="5531644" y="2834323"/>
                    <a:ext cx="163513" cy="160338"/>
                  </a:xfrm>
                  <a:custGeom>
                    <a:rect b="b" l="l" r="r" t="t"/>
                    <a:pathLst>
                      <a:path extrusionOk="0" h="38" w="41">
                        <a:moveTo>
                          <a:pt x="41" y="21"/>
                        </a:moveTo>
                        <a:cubicBezTo>
                          <a:pt x="39" y="31"/>
                          <a:pt x="31" y="38"/>
                          <a:pt x="20" y="38"/>
                        </a:cubicBezTo>
                        <a:cubicBezTo>
                          <a:pt x="9" y="38"/>
                          <a:pt x="0" y="29"/>
                          <a:pt x="0" y="17"/>
                        </a:cubicBezTo>
                        <a:cubicBezTo>
                          <a:pt x="0" y="10"/>
                          <a:pt x="3" y="4"/>
                          <a:pt x="9" y="0"/>
                        </a:cubicBezTo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29" name="Google Shape;2729;g1016def6542_3_1470"/>
                  <p:cNvSpPr/>
                  <p:nvPr/>
                </p:nvSpPr>
                <p:spPr>
                  <a:xfrm>
                    <a:off x="5626894" y="2821623"/>
                    <a:ext cx="12700" cy="1588"/>
                  </a:xfrm>
                  <a:custGeom>
                    <a:rect b="b" l="l" r="r" t="t"/>
                    <a:pathLst>
                      <a:path extrusionOk="0" h="1" w="3">
                        <a:moveTo>
                          <a:pt x="0" y="0"/>
                        </a:moveTo>
                        <a:cubicBezTo>
                          <a:pt x="1" y="0"/>
                          <a:pt x="2" y="0"/>
                          <a:pt x="3" y="0"/>
                        </a:cubicBezTo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30" name="Google Shape;2730;g1016def6542_3_1470"/>
                  <p:cNvSpPr/>
                  <p:nvPr/>
                </p:nvSpPr>
                <p:spPr>
                  <a:xfrm>
                    <a:off x="5634831" y="2753360"/>
                    <a:ext cx="166800" cy="1746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731" name="Google Shape;2731;g1016def6542_3_1470"/>
                  <p:cNvSpPr/>
                  <p:nvPr/>
                </p:nvSpPr>
                <p:spPr>
                  <a:xfrm>
                    <a:off x="5798344" y="2788285"/>
                    <a:ext cx="162000" cy="1731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732" name="Google Shape;2732;g1016def6542_3_1470"/>
                  <p:cNvSpPr/>
                  <p:nvPr/>
                </p:nvSpPr>
                <p:spPr>
                  <a:xfrm>
                    <a:off x="5960269" y="2808923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733" name="Google Shape;2733;g1016def6542_3_1470"/>
                  <p:cNvSpPr/>
                  <p:nvPr/>
                </p:nvSpPr>
                <p:spPr>
                  <a:xfrm>
                    <a:off x="6123781" y="2816860"/>
                    <a:ext cx="166800" cy="1746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734" name="Google Shape;2734;g1016def6542_3_1470"/>
                  <p:cNvSpPr/>
                  <p:nvPr/>
                </p:nvSpPr>
                <p:spPr>
                  <a:xfrm>
                    <a:off x="6290469" y="2804160"/>
                    <a:ext cx="1620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735" name="Google Shape;2735;g1016def6542_3_1470"/>
                  <p:cNvSpPr/>
                  <p:nvPr/>
                </p:nvSpPr>
                <p:spPr>
                  <a:xfrm>
                    <a:off x="6452394" y="2775585"/>
                    <a:ext cx="166688" cy="177800"/>
                  </a:xfrm>
                  <a:custGeom>
                    <a:rect b="b" l="l" r="r" t="t"/>
                    <a:pathLst>
                      <a:path extrusionOk="0" h="42" w="42">
                        <a:moveTo>
                          <a:pt x="42" y="23"/>
                        </a:moveTo>
                        <a:cubicBezTo>
                          <a:pt x="41" y="34"/>
                          <a:pt x="32" y="42"/>
                          <a:pt x="21" y="42"/>
                        </a:cubicBezTo>
                        <a:cubicBezTo>
                          <a:pt x="9" y="42"/>
                          <a:pt x="0" y="33"/>
                          <a:pt x="0" y="21"/>
                        </a:cubicBezTo>
                        <a:cubicBezTo>
                          <a:pt x="0" y="10"/>
                          <a:pt x="9" y="0"/>
                          <a:pt x="21" y="0"/>
                        </a:cubicBezTo>
                        <a:cubicBezTo>
                          <a:pt x="23" y="0"/>
                          <a:pt x="25" y="1"/>
                          <a:pt x="27" y="1"/>
                        </a:cubicBezTo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36" name="Google Shape;2736;g1016def6542_3_1470"/>
                  <p:cNvSpPr/>
                  <p:nvPr/>
                </p:nvSpPr>
                <p:spPr>
                  <a:xfrm>
                    <a:off x="6555581" y="2699385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737" name="Google Shape;2737;g1016def6542_3_1470"/>
                  <p:cNvSpPr/>
                  <p:nvPr/>
                </p:nvSpPr>
                <p:spPr>
                  <a:xfrm>
                    <a:off x="6698456" y="2791460"/>
                    <a:ext cx="168300" cy="1746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738" name="Google Shape;2738;g1016def6542_3_1470"/>
                  <p:cNvSpPr/>
                  <p:nvPr/>
                </p:nvSpPr>
                <p:spPr>
                  <a:xfrm>
                    <a:off x="2012156" y="2788285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739" name="Google Shape;2739;g1016def6542_3_1470"/>
                  <p:cNvSpPr/>
                  <p:nvPr/>
                </p:nvSpPr>
                <p:spPr>
                  <a:xfrm>
                    <a:off x="1554956" y="2600960"/>
                    <a:ext cx="166800" cy="177900"/>
                  </a:xfrm>
                  <a:prstGeom prst="ellipse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740" name="Google Shape;2740;g1016def6542_3_1470"/>
                  <p:cNvSpPr/>
                  <p:nvPr/>
                </p:nvSpPr>
                <p:spPr>
                  <a:xfrm>
                    <a:off x="2174081" y="2783523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741" name="Google Shape;2741;g1016def6542_3_1470"/>
                  <p:cNvSpPr/>
                  <p:nvPr/>
                </p:nvSpPr>
                <p:spPr>
                  <a:xfrm>
                    <a:off x="2340769" y="2770823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742" name="Google Shape;2742;g1016def6542_3_1470"/>
                  <p:cNvSpPr/>
                  <p:nvPr/>
                </p:nvSpPr>
                <p:spPr>
                  <a:xfrm>
                    <a:off x="2499519" y="2750185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743" name="Google Shape;2743;g1016def6542_3_1470"/>
                  <p:cNvSpPr/>
                  <p:nvPr/>
                </p:nvSpPr>
                <p:spPr>
                  <a:xfrm>
                    <a:off x="3472656" y="2762885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744" name="Google Shape;2744;g1016def6542_3_1470"/>
                  <p:cNvSpPr/>
                  <p:nvPr/>
                </p:nvSpPr>
                <p:spPr>
                  <a:xfrm>
                    <a:off x="5496719" y="2661285"/>
                    <a:ext cx="166800" cy="173100"/>
                  </a:xfrm>
                  <a:prstGeom prst="ellipse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745" name="Google Shape;2745;g1016def6542_3_1470"/>
                  <p:cNvSpPr/>
                  <p:nvPr/>
                </p:nvSpPr>
                <p:spPr>
                  <a:xfrm>
                    <a:off x="4393406" y="2783523"/>
                    <a:ext cx="166800" cy="177900"/>
                  </a:xfrm>
                  <a:prstGeom prst="ellipse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746" name="Google Shape;2746;g1016def6542_3_1470"/>
                  <p:cNvSpPr/>
                  <p:nvPr/>
                </p:nvSpPr>
                <p:spPr>
                  <a:xfrm>
                    <a:off x="3729831" y="2537460"/>
                    <a:ext cx="1071563" cy="444500"/>
                  </a:xfrm>
                  <a:custGeom>
                    <a:rect b="b" l="l" r="r" t="t"/>
                    <a:pathLst>
                      <a:path extrusionOk="0" h="105" w="270">
                        <a:moveTo>
                          <a:pt x="0" y="21"/>
                        </a:moveTo>
                        <a:cubicBezTo>
                          <a:pt x="62" y="0"/>
                          <a:pt x="227" y="80"/>
                          <a:pt x="270" y="105"/>
                        </a:cubicBezTo>
                      </a:path>
                    </a:pathLst>
                  </a:custGeom>
                  <a:noFill/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47" name="Google Shape;2747;g1016def6542_3_1470"/>
                  <p:cNvSpPr/>
                  <p:nvPr/>
                </p:nvSpPr>
                <p:spPr>
                  <a:xfrm>
                    <a:off x="1637506" y="2572385"/>
                    <a:ext cx="1120775" cy="320675"/>
                  </a:xfrm>
                  <a:custGeom>
                    <a:rect b="b" l="l" r="r" t="t"/>
                    <a:pathLst>
                      <a:path extrusionOk="0" h="76" w="282">
                        <a:moveTo>
                          <a:pt x="0" y="0"/>
                        </a:moveTo>
                        <a:cubicBezTo>
                          <a:pt x="0" y="0"/>
                          <a:pt x="163" y="27"/>
                          <a:pt x="274" y="73"/>
                        </a:cubicBezTo>
                        <a:cubicBezTo>
                          <a:pt x="276" y="74"/>
                          <a:pt x="279" y="75"/>
                          <a:pt x="282" y="76"/>
                        </a:cubicBezTo>
                      </a:path>
                    </a:pathLst>
                  </a:custGeom>
                  <a:noFill/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48" name="Google Shape;2748;g1016def6542_3_1470"/>
                  <p:cNvSpPr/>
                  <p:nvPr/>
                </p:nvSpPr>
                <p:spPr>
                  <a:xfrm>
                    <a:off x="4742656" y="2423160"/>
                    <a:ext cx="1185863" cy="542925"/>
                  </a:xfrm>
                  <a:custGeom>
                    <a:rect b="b" l="l" r="r" t="t"/>
                    <a:pathLst>
                      <a:path extrusionOk="0" h="128" w="299">
                        <a:moveTo>
                          <a:pt x="0" y="49"/>
                        </a:moveTo>
                        <a:cubicBezTo>
                          <a:pt x="68" y="0"/>
                          <a:pt x="241" y="91"/>
                          <a:pt x="299" y="128"/>
                        </a:cubicBezTo>
                        <a:cubicBezTo>
                          <a:pt x="299" y="128"/>
                          <a:pt x="299" y="128"/>
                          <a:pt x="299" y="128"/>
                        </a:cubicBezTo>
                      </a:path>
                    </a:pathLst>
                  </a:custGeom>
                  <a:noFill/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49" name="Google Shape;2749;g1016def6542_3_1470"/>
                  <p:cNvSpPr/>
                  <p:nvPr/>
                </p:nvSpPr>
                <p:spPr>
                  <a:xfrm>
                    <a:off x="2697956" y="2458085"/>
                    <a:ext cx="1084263" cy="473075"/>
                  </a:xfrm>
                  <a:custGeom>
                    <a:rect b="b" l="l" r="r" t="t"/>
                    <a:pathLst>
                      <a:path extrusionOk="0" h="112" w="273">
                        <a:moveTo>
                          <a:pt x="0" y="41"/>
                        </a:moveTo>
                        <a:cubicBezTo>
                          <a:pt x="68" y="0"/>
                          <a:pt x="245" y="94"/>
                          <a:pt x="273" y="112"/>
                        </a:cubicBezTo>
                      </a:path>
                    </a:pathLst>
                  </a:custGeom>
                  <a:noFill/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50" name="Google Shape;2750;g1016def6542_3_1470"/>
                  <p:cNvSpPr/>
                  <p:nvPr/>
                </p:nvSpPr>
                <p:spPr>
                  <a:xfrm>
                    <a:off x="1669256" y="2948623"/>
                    <a:ext cx="258763" cy="46038"/>
                  </a:xfrm>
                  <a:custGeom>
                    <a:rect b="b" l="l" r="r" t="t"/>
                    <a:pathLst>
                      <a:path extrusionOk="0" h="11" w="65">
                        <a:moveTo>
                          <a:pt x="0" y="11"/>
                        </a:moveTo>
                        <a:cubicBezTo>
                          <a:pt x="0" y="11"/>
                          <a:pt x="35" y="6"/>
                          <a:pt x="65" y="0"/>
                        </a:cubicBezTo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51" name="Google Shape;2751;g1016def6542_3_1470"/>
                  <p:cNvSpPr/>
                  <p:nvPr/>
                </p:nvSpPr>
                <p:spPr>
                  <a:xfrm>
                    <a:off x="1705769" y="2524760"/>
                    <a:ext cx="265113" cy="165100"/>
                  </a:xfrm>
                  <a:custGeom>
                    <a:rect b="b" l="l" r="r" t="t"/>
                    <a:pathLst>
                      <a:path extrusionOk="0" h="39" w="67">
                        <a:moveTo>
                          <a:pt x="66" y="14"/>
                        </a:moveTo>
                        <a:cubicBezTo>
                          <a:pt x="64" y="5"/>
                          <a:pt x="49" y="0"/>
                          <a:pt x="31" y="3"/>
                        </a:cubicBezTo>
                        <a:cubicBezTo>
                          <a:pt x="13" y="6"/>
                          <a:pt x="0" y="16"/>
                          <a:pt x="2" y="25"/>
                        </a:cubicBezTo>
                        <a:cubicBezTo>
                          <a:pt x="4" y="34"/>
                          <a:pt x="19" y="39"/>
                          <a:pt x="37" y="36"/>
                        </a:cubicBezTo>
                        <a:cubicBezTo>
                          <a:pt x="54" y="33"/>
                          <a:pt x="67" y="23"/>
                          <a:pt x="66" y="14"/>
                        </a:cubicBezTo>
                        <a:close/>
                      </a:path>
                    </a:pathLst>
                  </a:custGeom>
                  <a:solidFill>
                    <a:srgbClr val="A8D08C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52" name="Google Shape;2752;g1016def6542_3_1470"/>
                  <p:cNvSpPr/>
                  <p:nvPr/>
                </p:nvSpPr>
                <p:spPr>
                  <a:xfrm>
                    <a:off x="1705769" y="2524760"/>
                    <a:ext cx="265113" cy="165100"/>
                  </a:xfrm>
                  <a:custGeom>
                    <a:rect b="b" l="l" r="r" t="t"/>
                    <a:pathLst>
                      <a:path extrusionOk="0" h="39" w="67">
                        <a:moveTo>
                          <a:pt x="66" y="14"/>
                        </a:moveTo>
                        <a:cubicBezTo>
                          <a:pt x="64" y="5"/>
                          <a:pt x="49" y="0"/>
                          <a:pt x="31" y="3"/>
                        </a:cubicBezTo>
                        <a:cubicBezTo>
                          <a:pt x="13" y="6"/>
                          <a:pt x="0" y="16"/>
                          <a:pt x="2" y="25"/>
                        </a:cubicBezTo>
                        <a:cubicBezTo>
                          <a:pt x="4" y="34"/>
                          <a:pt x="19" y="39"/>
                          <a:pt x="37" y="36"/>
                        </a:cubicBezTo>
                        <a:cubicBezTo>
                          <a:pt x="54" y="33"/>
                          <a:pt x="67" y="23"/>
                          <a:pt x="66" y="14"/>
                        </a:cubicBezTo>
                        <a:close/>
                      </a:path>
                    </a:pathLst>
                  </a:custGeom>
                  <a:noFill/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53" name="Google Shape;2753;g1016def6542_3_1470"/>
                  <p:cNvSpPr/>
                  <p:nvPr/>
                </p:nvSpPr>
                <p:spPr>
                  <a:xfrm>
                    <a:off x="2591594" y="2542223"/>
                    <a:ext cx="265113" cy="165100"/>
                  </a:xfrm>
                  <a:custGeom>
                    <a:rect b="b" l="l" r="r" t="t"/>
                    <a:pathLst>
                      <a:path extrusionOk="0" h="39" w="67">
                        <a:moveTo>
                          <a:pt x="65" y="14"/>
                        </a:moveTo>
                        <a:cubicBezTo>
                          <a:pt x="64" y="5"/>
                          <a:pt x="48" y="0"/>
                          <a:pt x="30" y="3"/>
                        </a:cubicBezTo>
                        <a:cubicBezTo>
                          <a:pt x="13" y="6"/>
                          <a:pt x="0" y="16"/>
                          <a:pt x="1" y="25"/>
                        </a:cubicBezTo>
                        <a:cubicBezTo>
                          <a:pt x="3" y="34"/>
                          <a:pt x="19" y="39"/>
                          <a:pt x="36" y="36"/>
                        </a:cubicBezTo>
                        <a:cubicBezTo>
                          <a:pt x="54" y="33"/>
                          <a:pt x="67" y="23"/>
                          <a:pt x="65" y="14"/>
                        </a:cubicBezTo>
                        <a:close/>
                      </a:path>
                    </a:pathLst>
                  </a:custGeom>
                  <a:solidFill>
                    <a:srgbClr val="A8D08C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54" name="Google Shape;2754;g1016def6542_3_1470"/>
                  <p:cNvSpPr/>
                  <p:nvPr/>
                </p:nvSpPr>
                <p:spPr>
                  <a:xfrm>
                    <a:off x="2602706" y="2656523"/>
                    <a:ext cx="103188" cy="46038"/>
                  </a:xfrm>
                  <a:custGeom>
                    <a:rect b="b" l="l" r="r" t="t"/>
                    <a:pathLst>
                      <a:path extrusionOk="0" h="11" w="26">
                        <a:moveTo>
                          <a:pt x="0" y="0"/>
                        </a:moveTo>
                        <a:cubicBezTo>
                          <a:pt x="0" y="0"/>
                          <a:pt x="4" y="11"/>
                          <a:pt x="26" y="9"/>
                        </a:cubicBezTo>
                        <a:cubicBezTo>
                          <a:pt x="26" y="9"/>
                          <a:pt x="10" y="1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55" name="Google Shape;2755;g1016def6542_3_1470"/>
                  <p:cNvSpPr/>
                  <p:nvPr/>
                </p:nvSpPr>
                <p:spPr>
                  <a:xfrm>
                    <a:off x="2591594" y="2542223"/>
                    <a:ext cx="265113" cy="165100"/>
                  </a:xfrm>
                  <a:custGeom>
                    <a:rect b="b" l="l" r="r" t="t"/>
                    <a:pathLst>
                      <a:path extrusionOk="0" h="39" w="67">
                        <a:moveTo>
                          <a:pt x="65" y="14"/>
                        </a:moveTo>
                        <a:cubicBezTo>
                          <a:pt x="64" y="5"/>
                          <a:pt x="48" y="0"/>
                          <a:pt x="31" y="3"/>
                        </a:cubicBezTo>
                        <a:cubicBezTo>
                          <a:pt x="13" y="6"/>
                          <a:pt x="0" y="16"/>
                          <a:pt x="2" y="25"/>
                        </a:cubicBezTo>
                        <a:cubicBezTo>
                          <a:pt x="3" y="34"/>
                          <a:pt x="19" y="39"/>
                          <a:pt x="36" y="36"/>
                        </a:cubicBezTo>
                        <a:cubicBezTo>
                          <a:pt x="54" y="33"/>
                          <a:pt x="67" y="23"/>
                          <a:pt x="65" y="14"/>
                        </a:cubicBezTo>
                        <a:close/>
                      </a:path>
                    </a:pathLst>
                  </a:custGeom>
                  <a:noFill/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56" name="Google Shape;2756;g1016def6542_3_1470"/>
                  <p:cNvSpPr/>
                  <p:nvPr/>
                </p:nvSpPr>
                <p:spPr>
                  <a:xfrm>
                    <a:off x="3610769" y="2534285"/>
                    <a:ext cx="266700" cy="165100"/>
                  </a:xfrm>
                  <a:custGeom>
                    <a:rect b="b" l="l" r="r" t="t"/>
                    <a:pathLst>
                      <a:path extrusionOk="0" h="39" w="67">
                        <a:moveTo>
                          <a:pt x="65" y="14"/>
                        </a:moveTo>
                        <a:cubicBezTo>
                          <a:pt x="64" y="5"/>
                          <a:pt x="48" y="0"/>
                          <a:pt x="31" y="3"/>
                        </a:cubicBezTo>
                        <a:cubicBezTo>
                          <a:pt x="13" y="6"/>
                          <a:pt x="0" y="16"/>
                          <a:pt x="2" y="25"/>
                        </a:cubicBezTo>
                        <a:cubicBezTo>
                          <a:pt x="3" y="34"/>
                          <a:pt x="19" y="39"/>
                          <a:pt x="36" y="36"/>
                        </a:cubicBezTo>
                        <a:cubicBezTo>
                          <a:pt x="54" y="33"/>
                          <a:pt x="67" y="23"/>
                          <a:pt x="65" y="14"/>
                        </a:cubicBezTo>
                        <a:close/>
                      </a:path>
                    </a:pathLst>
                  </a:custGeom>
                  <a:solidFill>
                    <a:srgbClr val="A8D08C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57" name="Google Shape;2757;g1016def6542_3_1470"/>
                  <p:cNvSpPr/>
                  <p:nvPr/>
                </p:nvSpPr>
                <p:spPr>
                  <a:xfrm>
                    <a:off x="3610769" y="2534285"/>
                    <a:ext cx="266700" cy="165100"/>
                  </a:xfrm>
                  <a:custGeom>
                    <a:rect b="b" l="l" r="r" t="t"/>
                    <a:pathLst>
                      <a:path extrusionOk="0" h="39" w="67">
                        <a:moveTo>
                          <a:pt x="65" y="14"/>
                        </a:moveTo>
                        <a:cubicBezTo>
                          <a:pt x="64" y="5"/>
                          <a:pt x="48" y="0"/>
                          <a:pt x="31" y="3"/>
                        </a:cubicBezTo>
                        <a:cubicBezTo>
                          <a:pt x="13" y="6"/>
                          <a:pt x="0" y="16"/>
                          <a:pt x="2" y="25"/>
                        </a:cubicBezTo>
                        <a:cubicBezTo>
                          <a:pt x="3" y="34"/>
                          <a:pt x="19" y="39"/>
                          <a:pt x="37" y="36"/>
                        </a:cubicBezTo>
                        <a:cubicBezTo>
                          <a:pt x="54" y="33"/>
                          <a:pt x="67" y="23"/>
                          <a:pt x="65" y="14"/>
                        </a:cubicBezTo>
                        <a:close/>
                      </a:path>
                    </a:pathLst>
                  </a:custGeom>
                  <a:noFill/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58" name="Google Shape;2758;g1016def6542_3_1470"/>
                  <p:cNvSpPr/>
                  <p:nvPr/>
                </p:nvSpPr>
                <p:spPr>
                  <a:xfrm>
                    <a:off x="4623594" y="2546985"/>
                    <a:ext cx="265113" cy="165100"/>
                  </a:xfrm>
                  <a:custGeom>
                    <a:rect b="b" l="l" r="r" t="t"/>
                    <a:pathLst>
                      <a:path extrusionOk="0" h="39" w="67">
                        <a:moveTo>
                          <a:pt x="65" y="14"/>
                        </a:moveTo>
                        <a:cubicBezTo>
                          <a:pt x="64" y="5"/>
                          <a:pt x="48" y="0"/>
                          <a:pt x="31" y="3"/>
                        </a:cubicBezTo>
                        <a:cubicBezTo>
                          <a:pt x="13" y="6"/>
                          <a:pt x="0" y="16"/>
                          <a:pt x="2" y="25"/>
                        </a:cubicBezTo>
                        <a:cubicBezTo>
                          <a:pt x="3" y="34"/>
                          <a:pt x="19" y="39"/>
                          <a:pt x="36" y="36"/>
                        </a:cubicBezTo>
                        <a:cubicBezTo>
                          <a:pt x="54" y="33"/>
                          <a:pt x="67" y="23"/>
                          <a:pt x="65" y="14"/>
                        </a:cubicBezTo>
                        <a:close/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59" name="Google Shape;2759;g1016def6542_3_1470"/>
                  <p:cNvSpPr/>
                  <p:nvPr/>
                </p:nvSpPr>
                <p:spPr>
                  <a:xfrm>
                    <a:off x="4623594" y="2546985"/>
                    <a:ext cx="265113" cy="165100"/>
                  </a:xfrm>
                  <a:custGeom>
                    <a:rect b="b" l="l" r="r" t="t"/>
                    <a:pathLst>
                      <a:path extrusionOk="0" h="39" w="67">
                        <a:moveTo>
                          <a:pt x="65" y="14"/>
                        </a:moveTo>
                        <a:cubicBezTo>
                          <a:pt x="64" y="5"/>
                          <a:pt x="48" y="0"/>
                          <a:pt x="31" y="3"/>
                        </a:cubicBezTo>
                        <a:cubicBezTo>
                          <a:pt x="13" y="6"/>
                          <a:pt x="0" y="16"/>
                          <a:pt x="2" y="25"/>
                        </a:cubicBezTo>
                        <a:cubicBezTo>
                          <a:pt x="3" y="34"/>
                          <a:pt x="19" y="39"/>
                          <a:pt x="37" y="36"/>
                        </a:cubicBezTo>
                        <a:cubicBezTo>
                          <a:pt x="54" y="33"/>
                          <a:pt x="67" y="23"/>
                          <a:pt x="65" y="14"/>
                        </a:cubicBezTo>
                        <a:close/>
                      </a:path>
                    </a:pathLst>
                  </a:custGeom>
                  <a:solidFill>
                    <a:srgbClr val="A8D08C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60" name="Google Shape;2760;g1016def6542_3_1470"/>
                  <p:cNvSpPr/>
                  <p:nvPr/>
                </p:nvSpPr>
                <p:spPr>
                  <a:xfrm>
                    <a:off x="3647281" y="2842260"/>
                    <a:ext cx="265113" cy="174625"/>
                  </a:xfrm>
                  <a:custGeom>
                    <a:rect b="b" l="l" r="r" t="t"/>
                    <a:pathLst>
                      <a:path extrusionOk="0" h="41" w="67">
                        <a:moveTo>
                          <a:pt x="65" y="29"/>
                        </a:moveTo>
                        <a:cubicBezTo>
                          <a:pt x="67" y="20"/>
                          <a:pt x="55" y="9"/>
                          <a:pt x="38" y="5"/>
                        </a:cubicBezTo>
                        <a:cubicBezTo>
                          <a:pt x="20" y="0"/>
                          <a:pt x="4" y="4"/>
                          <a:pt x="2" y="13"/>
                        </a:cubicBezTo>
                        <a:cubicBezTo>
                          <a:pt x="0" y="22"/>
                          <a:pt x="12" y="33"/>
                          <a:pt x="30" y="37"/>
                        </a:cubicBezTo>
                        <a:cubicBezTo>
                          <a:pt x="47" y="41"/>
                          <a:pt x="63" y="37"/>
                          <a:pt x="65" y="29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61" name="Google Shape;2761;g1016def6542_3_1470"/>
                  <p:cNvSpPr/>
                  <p:nvPr/>
                </p:nvSpPr>
                <p:spPr>
                  <a:xfrm>
                    <a:off x="3658394" y="2905760"/>
                    <a:ext cx="79375" cy="80963"/>
                  </a:xfrm>
                  <a:custGeom>
                    <a:rect b="b" l="l" r="r" t="t"/>
                    <a:pathLst>
                      <a:path extrusionOk="0" h="19" w="20">
                        <a:moveTo>
                          <a:pt x="0" y="0"/>
                        </a:moveTo>
                        <a:cubicBezTo>
                          <a:pt x="0" y="0"/>
                          <a:pt x="0" y="12"/>
                          <a:pt x="20" y="19"/>
                        </a:cubicBezTo>
                        <a:cubicBezTo>
                          <a:pt x="20" y="19"/>
                          <a:pt x="5" y="13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62" name="Google Shape;2762;g1016def6542_3_1470"/>
                  <p:cNvSpPr/>
                  <p:nvPr/>
                </p:nvSpPr>
                <p:spPr>
                  <a:xfrm>
                    <a:off x="3647281" y="2842260"/>
                    <a:ext cx="265113" cy="174625"/>
                  </a:xfrm>
                  <a:custGeom>
                    <a:rect b="b" l="l" r="r" t="t"/>
                    <a:pathLst>
                      <a:path extrusionOk="0" h="41" w="67">
                        <a:moveTo>
                          <a:pt x="65" y="29"/>
                        </a:moveTo>
                        <a:cubicBezTo>
                          <a:pt x="67" y="20"/>
                          <a:pt x="55" y="9"/>
                          <a:pt x="38" y="5"/>
                        </a:cubicBezTo>
                        <a:cubicBezTo>
                          <a:pt x="20" y="0"/>
                          <a:pt x="4" y="4"/>
                          <a:pt x="2" y="13"/>
                        </a:cubicBezTo>
                        <a:cubicBezTo>
                          <a:pt x="0" y="22"/>
                          <a:pt x="12" y="33"/>
                          <a:pt x="30" y="37"/>
                        </a:cubicBezTo>
                        <a:cubicBezTo>
                          <a:pt x="47" y="41"/>
                          <a:pt x="63" y="37"/>
                          <a:pt x="65" y="29"/>
                        </a:cubicBezTo>
                        <a:close/>
                      </a:path>
                    </a:pathLst>
                  </a:custGeom>
                  <a:solidFill>
                    <a:srgbClr val="A8D08C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63" name="Google Shape;2763;g1016def6542_3_1470"/>
                  <p:cNvSpPr/>
                  <p:nvPr/>
                </p:nvSpPr>
                <p:spPr>
                  <a:xfrm>
                    <a:off x="4647406" y="2940685"/>
                    <a:ext cx="82550" cy="79375"/>
                  </a:xfrm>
                  <a:custGeom>
                    <a:rect b="b" l="l" r="r" t="t"/>
                    <a:pathLst>
                      <a:path extrusionOk="0" h="19" w="21">
                        <a:moveTo>
                          <a:pt x="1" y="0"/>
                        </a:moveTo>
                        <a:cubicBezTo>
                          <a:pt x="1" y="0"/>
                          <a:pt x="0" y="12"/>
                          <a:pt x="21" y="19"/>
                        </a:cubicBezTo>
                        <a:cubicBezTo>
                          <a:pt x="21" y="19"/>
                          <a:pt x="5" y="14"/>
                          <a:pt x="1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64" name="Google Shape;2764;g1016def6542_3_1470"/>
                  <p:cNvSpPr/>
                  <p:nvPr/>
                </p:nvSpPr>
                <p:spPr>
                  <a:xfrm>
                    <a:off x="1753394" y="2859723"/>
                    <a:ext cx="266700" cy="177800"/>
                  </a:xfrm>
                  <a:custGeom>
                    <a:rect b="b" l="l" r="r" t="t"/>
                    <a:pathLst>
                      <a:path extrusionOk="0" h="42" w="67">
                        <a:moveTo>
                          <a:pt x="64" y="30"/>
                        </a:moveTo>
                        <a:cubicBezTo>
                          <a:pt x="67" y="21"/>
                          <a:pt x="55" y="10"/>
                          <a:pt x="38" y="5"/>
                        </a:cubicBezTo>
                        <a:cubicBezTo>
                          <a:pt x="21" y="0"/>
                          <a:pt x="5" y="3"/>
                          <a:pt x="2" y="12"/>
                        </a:cubicBezTo>
                        <a:cubicBezTo>
                          <a:pt x="0" y="20"/>
                          <a:pt x="11" y="32"/>
                          <a:pt x="29" y="37"/>
                        </a:cubicBezTo>
                        <a:cubicBezTo>
                          <a:pt x="46" y="42"/>
                          <a:pt x="62" y="39"/>
                          <a:pt x="64" y="30"/>
                        </a:cubicBezTo>
                        <a:close/>
                      </a:path>
                    </a:pathLst>
                  </a:custGeom>
                  <a:solidFill>
                    <a:srgbClr val="A8D08C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65" name="Google Shape;2765;g1016def6542_3_1470"/>
                  <p:cNvSpPr/>
                  <p:nvPr/>
                </p:nvSpPr>
                <p:spPr>
                  <a:xfrm>
                    <a:off x="1761331" y="2915285"/>
                    <a:ext cx="79375" cy="88900"/>
                  </a:xfrm>
                  <a:custGeom>
                    <a:rect b="b" l="l" r="r" t="t"/>
                    <a:pathLst>
                      <a:path extrusionOk="0" h="21" w="20">
                        <a:moveTo>
                          <a:pt x="1" y="0"/>
                        </a:moveTo>
                        <a:cubicBezTo>
                          <a:pt x="1" y="0"/>
                          <a:pt x="0" y="12"/>
                          <a:pt x="20" y="21"/>
                        </a:cubicBezTo>
                        <a:cubicBezTo>
                          <a:pt x="20" y="21"/>
                          <a:pt x="5" y="14"/>
                          <a:pt x="1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66" name="Google Shape;2766;g1016def6542_3_1470"/>
                  <p:cNvSpPr/>
                  <p:nvPr/>
                </p:nvSpPr>
                <p:spPr>
                  <a:xfrm>
                    <a:off x="1753394" y="2859723"/>
                    <a:ext cx="266700" cy="177800"/>
                  </a:xfrm>
                  <a:custGeom>
                    <a:rect b="b" l="l" r="r" t="t"/>
                    <a:pathLst>
                      <a:path extrusionOk="0" h="42" w="67">
                        <a:moveTo>
                          <a:pt x="64" y="30"/>
                        </a:moveTo>
                        <a:cubicBezTo>
                          <a:pt x="67" y="21"/>
                          <a:pt x="55" y="10"/>
                          <a:pt x="38" y="5"/>
                        </a:cubicBezTo>
                        <a:cubicBezTo>
                          <a:pt x="21" y="0"/>
                          <a:pt x="5" y="3"/>
                          <a:pt x="2" y="12"/>
                        </a:cubicBezTo>
                        <a:cubicBezTo>
                          <a:pt x="0" y="20"/>
                          <a:pt x="12" y="32"/>
                          <a:pt x="29" y="37"/>
                        </a:cubicBezTo>
                        <a:cubicBezTo>
                          <a:pt x="46" y="42"/>
                          <a:pt x="62" y="39"/>
                          <a:pt x="64" y="30"/>
                        </a:cubicBezTo>
                        <a:close/>
                      </a:path>
                    </a:pathLst>
                  </a:custGeom>
                  <a:noFill/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67" name="Google Shape;2767;g1016def6542_3_1470"/>
                  <p:cNvSpPr/>
                  <p:nvPr/>
                </p:nvSpPr>
                <p:spPr>
                  <a:xfrm>
                    <a:off x="2567781" y="2839085"/>
                    <a:ext cx="265113" cy="168275"/>
                  </a:xfrm>
                  <a:custGeom>
                    <a:rect b="b" l="l" r="r" t="t"/>
                    <a:pathLst>
                      <a:path extrusionOk="0" h="40" w="67">
                        <a:moveTo>
                          <a:pt x="65" y="13"/>
                        </a:moveTo>
                        <a:cubicBezTo>
                          <a:pt x="63" y="4"/>
                          <a:pt x="47" y="0"/>
                          <a:pt x="30" y="4"/>
                        </a:cubicBezTo>
                        <a:cubicBezTo>
                          <a:pt x="12" y="8"/>
                          <a:pt x="0" y="18"/>
                          <a:pt x="2" y="27"/>
                        </a:cubicBezTo>
                        <a:cubicBezTo>
                          <a:pt x="4" y="36"/>
                          <a:pt x="19" y="40"/>
                          <a:pt x="37" y="37"/>
                        </a:cubicBezTo>
                        <a:cubicBezTo>
                          <a:pt x="54" y="33"/>
                          <a:pt x="67" y="22"/>
                          <a:pt x="65" y="13"/>
                        </a:cubicBezTo>
                        <a:close/>
                      </a:path>
                    </a:pathLst>
                  </a:custGeom>
                  <a:solidFill>
                    <a:srgbClr val="A8D08C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68" name="Google Shape;2768;g1016def6542_3_1470"/>
                  <p:cNvSpPr/>
                  <p:nvPr/>
                </p:nvSpPr>
                <p:spPr>
                  <a:xfrm>
                    <a:off x="2578894" y="2961323"/>
                    <a:ext cx="107950" cy="42863"/>
                  </a:xfrm>
                  <a:custGeom>
                    <a:rect b="b" l="l" r="r" t="t"/>
                    <a:pathLst>
                      <a:path extrusionOk="0" h="10" w="27">
                        <a:moveTo>
                          <a:pt x="0" y="0"/>
                        </a:moveTo>
                        <a:cubicBezTo>
                          <a:pt x="0" y="0"/>
                          <a:pt x="5" y="10"/>
                          <a:pt x="27" y="8"/>
                        </a:cubicBezTo>
                        <a:cubicBezTo>
                          <a:pt x="27" y="8"/>
                          <a:pt x="10" y="9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69" name="Google Shape;2769;g1016def6542_3_1470"/>
                  <p:cNvSpPr/>
                  <p:nvPr/>
                </p:nvSpPr>
                <p:spPr>
                  <a:xfrm>
                    <a:off x="2567781" y="2839085"/>
                    <a:ext cx="265113" cy="168275"/>
                  </a:xfrm>
                  <a:custGeom>
                    <a:rect b="b" l="l" r="r" t="t"/>
                    <a:pathLst>
                      <a:path extrusionOk="0" h="40" w="67">
                        <a:moveTo>
                          <a:pt x="65" y="13"/>
                        </a:moveTo>
                        <a:cubicBezTo>
                          <a:pt x="63" y="4"/>
                          <a:pt x="47" y="0"/>
                          <a:pt x="30" y="4"/>
                        </a:cubicBezTo>
                        <a:cubicBezTo>
                          <a:pt x="12" y="8"/>
                          <a:pt x="0" y="18"/>
                          <a:pt x="2" y="27"/>
                        </a:cubicBezTo>
                        <a:cubicBezTo>
                          <a:pt x="4" y="36"/>
                          <a:pt x="20" y="40"/>
                          <a:pt x="37" y="37"/>
                        </a:cubicBezTo>
                        <a:cubicBezTo>
                          <a:pt x="54" y="33"/>
                          <a:pt x="67" y="22"/>
                          <a:pt x="65" y="13"/>
                        </a:cubicBezTo>
                        <a:close/>
                      </a:path>
                    </a:pathLst>
                  </a:custGeom>
                  <a:noFill/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70" name="Google Shape;2770;g1016def6542_3_1470"/>
                  <p:cNvSpPr/>
                  <p:nvPr/>
                </p:nvSpPr>
                <p:spPr>
                  <a:xfrm>
                    <a:off x="5777706" y="2534285"/>
                    <a:ext cx="258763" cy="147638"/>
                  </a:xfrm>
                  <a:custGeom>
                    <a:rect b="b" l="l" r="r" t="t"/>
                    <a:pathLst>
                      <a:path extrusionOk="0" h="35" w="65">
                        <a:moveTo>
                          <a:pt x="65" y="16"/>
                        </a:moveTo>
                        <a:cubicBezTo>
                          <a:pt x="64" y="6"/>
                          <a:pt x="50" y="0"/>
                          <a:pt x="32" y="0"/>
                        </a:cubicBezTo>
                        <a:cubicBezTo>
                          <a:pt x="14" y="1"/>
                          <a:pt x="0" y="9"/>
                          <a:pt x="0" y="19"/>
                        </a:cubicBezTo>
                        <a:cubicBezTo>
                          <a:pt x="1" y="28"/>
                          <a:pt x="15" y="35"/>
                          <a:pt x="33" y="34"/>
                        </a:cubicBezTo>
                        <a:cubicBezTo>
                          <a:pt x="51" y="33"/>
                          <a:pt x="65" y="25"/>
                          <a:pt x="65" y="16"/>
                        </a:cubicBezTo>
                        <a:close/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71" name="Google Shape;2771;g1016def6542_3_1470"/>
                  <p:cNvSpPr/>
                  <p:nvPr/>
                </p:nvSpPr>
                <p:spPr>
                  <a:xfrm>
                    <a:off x="5777706" y="2534285"/>
                    <a:ext cx="258763" cy="147638"/>
                  </a:xfrm>
                  <a:custGeom>
                    <a:rect b="b" l="l" r="r" t="t"/>
                    <a:pathLst>
                      <a:path extrusionOk="0" h="35" w="65">
                        <a:moveTo>
                          <a:pt x="65" y="16"/>
                        </a:moveTo>
                        <a:cubicBezTo>
                          <a:pt x="65" y="6"/>
                          <a:pt x="50" y="0"/>
                          <a:pt x="32" y="0"/>
                        </a:cubicBezTo>
                        <a:cubicBezTo>
                          <a:pt x="14" y="1"/>
                          <a:pt x="0" y="9"/>
                          <a:pt x="0" y="19"/>
                        </a:cubicBezTo>
                        <a:cubicBezTo>
                          <a:pt x="1" y="28"/>
                          <a:pt x="16" y="35"/>
                          <a:pt x="33" y="34"/>
                        </a:cubicBezTo>
                        <a:cubicBezTo>
                          <a:pt x="51" y="33"/>
                          <a:pt x="65" y="25"/>
                          <a:pt x="65" y="16"/>
                        </a:cubicBezTo>
                        <a:close/>
                      </a:path>
                    </a:pathLst>
                  </a:custGeom>
                  <a:solidFill>
                    <a:srgbClr val="A8D08C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72" name="Google Shape;2772;g1016def6542_3_1470"/>
                  <p:cNvSpPr/>
                  <p:nvPr/>
                </p:nvSpPr>
                <p:spPr>
                  <a:xfrm>
                    <a:off x="6576219" y="2537460"/>
                    <a:ext cx="266700" cy="165100"/>
                  </a:xfrm>
                  <a:custGeom>
                    <a:rect b="b" l="l" r="r" t="t"/>
                    <a:pathLst>
                      <a:path extrusionOk="0" h="39" w="67">
                        <a:moveTo>
                          <a:pt x="65" y="13"/>
                        </a:moveTo>
                        <a:cubicBezTo>
                          <a:pt x="63" y="4"/>
                          <a:pt x="48" y="0"/>
                          <a:pt x="30" y="3"/>
                        </a:cubicBezTo>
                        <a:cubicBezTo>
                          <a:pt x="13" y="7"/>
                          <a:pt x="0" y="17"/>
                          <a:pt x="2" y="26"/>
                        </a:cubicBezTo>
                        <a:cubicBezTo>
                          <a:pt x="3" y="35"/>
                          <a:pt x="19" y="39"/>
                          <a:pt x="37" y="36"/>
                        </a:cubicBezTo>
                        <a:cubicBezTo>
                          <a:pt x="54" y="32"/>
                          <a:pt x="67" y="22"/>
                          <a:pt x="65" y="13"/>
                        </a:cubicBezTo>
                        <a:close/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73" name="Google Shape;2773;g1016def6542_3_1470"/>
                  <p:cNvSpPr/>
                  <p:nvPr/>
                </p:nvSpPr>
                <p:spPr>
                  <a:xfrm>
                    <a:off x="6587331" y="2651760"/>
                    <a:ext cx="107950" cy="47625"/>
                  </a:xfrm>
                  <a:custGeom>
                    <a:rect b="b" l="l" r="r" t="t"/>
                    <a:pathLst>
                      <a:path extrusionOk="0" h="11" w="27">
                        <a:moveTo>
                          <a:pt x="0" y="0"/>
                        </a:moveTo>
                        <a:cubicBezTo>
                          <a:pt x="0" y="0"/>
                          <a:pt x="5" y="11"/>
                          <a:pt x="27" y="9"/>
                        </a:cubicBezTo>
                        <a:cubicBezTo>
                          <a:pt x="27" y="9"/>
                          <a:pt x="10" y="1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74" name="Google Shape;2774;g1016def6542_3_1470"/>
                  <p:cNvSpPr/>
                  <p:nvPr/>
                </p:nvSpPr>
                <p:spPr>
                  <a:xfrm>
                    <a:off x="6576219" y="2537460"/>
                    <a:ext cx="266700" cy="165100"/>
                  </a:xfrm>
                  <a:custGeom>
                    <a:rect b="b" l="l" r="r" t="t"/>
                    <a:pathLst>
                      <a:path extrusionOk="0" h="39" w="67">
                        <a:moveTo>
                          <a:pt x="65" y="13"/>
                        </a:moveTo>
                        <a:cubicBezTo>
                          <a:pt x="63" y="4"/>
                          <a:pt x="48" y="0"/>
                          <a:pt x="30" y="3"/>
                        </a:cubicBezTo>
                        <a:cubicBezTo>
                          <a:pt x="13" y="7"/>
                          <a:pt x="0" y="17"/>
                          <a:pt x="2" y="26"/>
                        </a:cubicBezTo>
                        <a:cubicBezTo>
                          <a:pt x="3" y="35"/>
                          <a:pt x="19" y="39"/>
                          <a:pt x="37" y="36"/>
                        </a:cubicBezTo>
                        <a:cubicBezTo>
                          <a:pt x="54" y="32"/>
                          <a:pt x="67" y="22"/>
                          <a:pt x="65" y="13"/>
                        </a:cubicBezTo>
                        <a:close/>
                      </a:path>
                    </a:pathLst>
                  </a:custGeom>
                  <a:solidFill>
                    <a:srgbClr val="A8D08C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75" name="Google Shape;2775;g1016def6542_3_1470"/>
                  <p:cNvSpPr/>
                  <p:nvPr/>
                </p:nvSpPr>
                <p:spPr>
                  <a:xfrm>
                    <a:off x="5798344" y="2948623"/>
                    <a:ext cx="82550" cy="84138"/>
                  </a:xfrm>
                  <a:custGeom>
                    <a:rect b="b" l="l" r="r" t="t"/>
                    <a:pathLst>
                      <a:path extrusionOk="0" h="20" w="21">
                        <a:moveTo>
                          <a:pt x="1" y="0"/>
                        </a:moveTo>
                        <a:cubicBezTo>
                          <a:pt x="1" y="0"/>
                          <a:pt x="0" y="12"/>
                          <a:pt x="21" y="20"/>
                        </a:cubicBezTo>
                        <a:cubicBezTo>
                          <a:pt x="21" y="20"/>
                          <a:pt x="5" y="14"/>
                          <a:pt x="1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2776" name="Google Shape;2776;g1016def6542_3_1470"/>
                <p:cNvSpPr/>
                <p:nvPr/>
              </p:nvSpPr>
              <p:spPr>
                <a:xfrm>
                  <a:off x="5790406" y="2889885"/>
                  <a:ext cx="265113" cy="177800"/>
                </a:xfrm>
                <a:custGeom>
                  <a:rect b="b" l="l" r="r" t="t"/>
                  <a:pathLst>
                    <a:path extrusionOk="0" h="42" w="67">
                      <a:moveTo>
                        <a:pt x="65" y="29"/>
                      </a:moveTo>
                      <a:cubicBezTo>
                        <a:pt x="67" y="20"/>
                        <a:pt x="55" y="9"/>
                        <a:pt x="38" y="5"/>
                      </a:cubicBezTo>
                      <a:cubicBezTo>
                        <a:pt x="21" y="0"/>
                        <a:pt x="5" y="3"/>
                        <a:pt x="2" y="12"/>
                      </a:cubicBezTo>
                      <a:cubicBezTo>
                        <a:pt x="0" y="21"/>
                        <a:pt x="12" y="32"/>
                        <a:pt x="29" y="37"/>
                      </a:cubicBezTo>
                      <a:cubicBezTo>
                        <a:pt x="46" y="42"/>
                        <a:pt x="62" y="38"/>
                        <a:pt x="65" y="29"/>
                      </a:cubicBezTo>
                      <a:close/>
                    </a:path>
                  </a:pathLst>
                </a:custGeom>
                <a:solidFill>
                  <a:srgbClr val="A8D08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77" name="Google Shape;2777;g1016def6542_3_1470"/>
                <p:cNvSpPr/>
                <p:nvPr/>
              </p:nvSpPr>
              <p:spPr>
                <a:xfrm>
                  <a:off x="6600031" y="2867660"/>
                  <a:ext cx="269875" cy="177800"/>
                </a:xfrm>
                <a:custGeom>
                  <a:rect b="b" l="l" r="r" t="t"/>
                  <a:pathLst>
                    <a:path extrusionOk="0" h="42" w="68">
                      <a:moveTo>
                        <a:pt x="65" y="31"/>
                      </a:moveTo>
                      <a:cubicBezTo>
                        <a:pt x="68" y="22"/>
                        <a:pt x="56" y="11"/>
                        <a:pt x="39" y="5"/>
                      </a:cubicBezTo>
                      <a:cubicBezTo>
                        <a:pt x="22" y="0"/>
                        <a:pt x="6" y="2"/>
                        <a:pt x="3" y="11"/>
                      </a:cubicBezTo>
                      <a:cubicBezTo>
                        <a:pt x="0" y="20"/>
                        <a:pt x="12" y="31"/>
                        <a:pt x="29" y="37"/>
                      </a:cubicBezTo>
                      <a:cubicBezTo>
                        <a:pt x="46" y="42"/>
                        <a:pt x="62" y="40"/>
                        <a:pt x="65" y="31"/>
                      </a:cubicBezTo>
                      <a:close/>
                    </a:path>
                  </a:pathLst>
                </a:custGeom>
                <a:solidFill>
                  <a:srgbClr val="A8D08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2778" name="Google Shape;2778;g1016def6542_3_1470"/>
            <p:cNvGrpSpPr/>
            <p:nvPr/>
          </p:nvGrpSpPr>
          <p:grpSpPr>
            <a:xfrm>
              <a:off x="1433718" y="2366558"/>
              <a:ext cx="4854575" cy="1558925"/>
              <a:chOff x="2012156" y="2867660"/>
              <a:chExt cx="4854575" cy="1558925"/>
            </a:xfrm>
          </p:grpSpPr>
          <p:sp>
            <p:nvSpPr>
              <p:cNvPr id="2779" name="Google Shape;2779;g1016def6542_3_1470"/>
              <p:cNvSpPr/>
              <p:nvPr/>
            </p:nvSpPr>
            <p:spPr>
              <a:xfrm>
                <a:off x="2289761" y="3293114"/>
                <a:ext cx="4347476" cy="532071"/>
              </a:xfrm>
              <a:custGeom>
                <a:rect b="b" l="l" r="r" t="t"/>
                <a:pathLst>
                  <a:path extrusionOk="0" h="635309" w="5191016">
                    <a:moveTo>
                      <a:pt x="0" y="0"/>
                    </a:moveTo>
                    <a:lnTo>
                      <a:pt x="5191016" y="0"/>
                    </a:lnTo>
                    <a:cubicBezTo>
                      <a:pt x="5189187" y="211770"/>
                      <a:pt x="5187357" y="423539"/>
                      <a:pt x="5185528" y="635309"/>
                    </a:cubicBezTo>
                    <a:lnTo>
                      <a:pt x="0" y="62989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780" name="Google Shape;2780;g1016def6542_3_1470"/>
              <p:cNvGrpSpPr/>
              <p:nvPr/>
            </p:nvGrpSpPr>
            <p:grpSpPr>
              <a:xfrm>
                <a:off x="2012156" y="2867660"/>
                <a:ext cx="4854575" cy="1558925"/>
                <a:chOff x="2012156" y="2867660"/>
                <a:chExt cx="4854575" cy="1558925"/>
              </a:xfrm>
            </p:grpSpPr>
            <p:sp>
              <p:nvSpPr>
                <p:cNvPr id="2781" name="Google Shape;2781;g1016def6542_3_1470"/>
                <p:cNvSpPr/>
                <p:nvPr/>
              </p:nvSpPr>
              <p:spPr>
                <a:xfrm>
                  <a:off x="5531644" y="3816985"/>
                  <a:ext cx="873125" cy="473075"/>
                </a:xfrm>
                <a:custGeom>
                  <a:rect b="b" l="l" r="r" t="t"/>
                  <a:pathLst>
                    <a:path extrusionOk="0" h="112" w="220">
                      <a:moveTo>
                        <a:pt x="185" y="2"/>
                      </a:moveTo>
                      <a:cubicBezTo>
                        <a:pt x="185" y="2"/>
                        <a:pt x="203" y="6"/>
                        <a:pt x="188" y="16"/>
                      </a:cubicBezTo>
                      <a:cubicBezTo>
                        <a:pt x="145" y="46"/>
                        <a:pt x="72" y="36"/>
                        <a:pt x="52" y="61"/>
                      </a:cubicBezTo>
                      <a:cubicBezTo>
                        <a:pt x="52" y="61"/>
                        <a:pt x="0" y="78"/>
                        <a:pt x="27" y="95"/>
                      </a:cubicBezTo>
                      <a:cubicBezTo>
                        <a:pt x="53" y="112"/>
                        <a:pt x="102" y="72"/>
                        <a:pt x="137" y="48"/>
                      </a:cubicBezTo>
                      <a:cubicBezTo>
                        <a:pt x="171" y="25"/>
                        <a:pt x="220" y="15"/>
                        <a:pt x="190" y="0"/>
                      </a:cubicBezTo>
                      <a:lnTo>
                        <a:pt x="185" y="2"/>
                      </a:lnTo>
                      <a:close/>
                    </a:path>
                  </a:pathLst>
                </a:custGeom>
                <a:solidFill>
                  <a:srgbClr val="EF9B2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82" name="Google Shape;2782;g1016def6542_3_1470"/>
                <p:cNvSpPr/>
                <p:nvPr/>
              </p:nvSpPr>
              <p:spPr>
                <a:xfrm>
                  <a:off x="4968081" y="2966085"/>
                  <a:ext cx="1143000" cy="384175"/>
                </a:xfrm>
                <a:custGeom>
                  <a:rect b="b" l="l" r="r" t="t"/>
                  <a:pathLst>
                    <a:path extrusionOk="0" h="91" w="288">
                      <a:moveTo>
                        <a:pt x="30" y="38"/>
                      </a:moveTo>
                      <a:cubicBezTo>
                        <a:pt x="30" y="38"/>
                        <a:pt x="15" y="34"/>
                        <a:pt x="18" y="20"/>
                      </a:cubicBezTo>
                      <a:cubicBezTo>
                        <a:pt x="20" y="5"/>
                        <a:pt x="79" y="0"/>
                        <a:pt x="124" y="13"/>
                      </a:cubicBezTo>
                      <a:cubicBezTo>
                        <a:pt x="170" y="26"/>
                        <a:pt x="288" y="86"/>
                        <a:pt x="201" y="91"/>
                      </a:cubicBezTo>
                      <a:cubicBezTo>
                        <a:pt x="201" y="91"/>
                        <a:pt x="197" y="88"/>
                        <a:pt x="201" y="85"/>
                      </a:cubicBezTo>
                      <a:cubicBezTo>
                        <a:pt x="201" y="85"/>
                        <a:pt x="240" y="82"/>
                        <a:pt x="219" y="67"/>
                      </a:cubicBezTo>
                      <a:cubicBezTo>
                        <a:pt x="188" y="46"/>
                        <a:pt x="168" y="32"/>
                        <a:pt x="143" y="44"/>
                      </a:cubicBezTo>
                      <a:cubicBezTo>
                        <a:pt x="110" y="58"/>
                        <a:pt x="0" y="78"/>
                        <a:pt x="30" y="38"/>
                      </a:cubicBezTo>
                      <a:close/>
                    </a:path>
                  </a:pathLst>
                </a:custGeom>
                <a:solidFill>
                  <a:srgbClr val="EF9B2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83" name="Google Shape;2783;g1016def6542_3_1470"/>
                <p:cNvSpPr/>
                <p:nvPr/>
              </p:nvSpPr>
              <p:spPr>
                <a:xfrm>
                  <a:off x="5750719" y="3270885"/>
                  <a:ext cx="190500" cy="76200"/>
                </a:xfrm>
                <a:custGeom>
                  <a:rect b="b" l="l" r="r" t="t"/>
                  <a:pathLst>
                    <a:path extrusionOk="0" h="18" w="48">
                      <a:moveTo>
                        <a:pt x="3" y="13"/>
                      </a:moveTo>
                      <a:cubicBezTo>
                        <a:pt x="3" y="13"/>
                        <a:pt x="37" y="15"/>
                        <a:pt x="29" y="0"/>
                      </a:cubicBezTo>
                      <a:cubicBezTo>
                        <a:pt x="29" y="0"/>
                        <a:pt x="48" y="14"/>
                        <a:pt x="3" y="18"/>
                      </a:cubicBezTo>
                      <a:cubicBezTo>
                        <a:pt x="3" y="18"/>
                        <a:pt x="0" y="16"/>
                        <a:pt x="3" y="13"/>
                      </a:cubicBezTo>
                      <a:close/>
                    </a:path>
                  </a:pathLst>
                </a:custGeom>
                <a:solidFill>
                  <a:srgbClr val="F4BB7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84" name="Google Shape;2784;g1016def6542_3_1470"/>
                <p:cNvSpPr/>
                <p:nvPr/>
              </p:nvSpPr>
              <p:spPr>
                <a:xfrm>
                  <a:off x="4991894" y="2986723"/>
                  <a:ext cx="285750" cy="101600"/>
                </a:xfrm>
                <a:custGeom>
                  <a:rect b="b" l="l" r="r" t="t"/>
                  <a:pathLst>
                    <a:path extrusionOk="0" h="24" w="72">
                      <a:moveTo>
                        <a:pt x="16" y="24"/>
                      </a:moveTo>
                      <a:cubicBezTo>
                        <a:pt x="16" y="24"/>
                        <a:pt x="0" y="0"/>
                        <a:pt x="72" y="2"/>
                      </a:cubicBezTo>
                      <a:cubicBezTo>
                        <a:pt x="72" y="2"/>
                        <a:pt x="16" y="8"/>
                        <a:pt x="16" y="24"/>
                      </a:cubicBezTo>
                      <a:close/>
                    </a:path>
                  </a:pathLst>
                </a:custGeom>
                <a:solidFill>
                  <a:srgbClr val="F4AA52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85" name="Google Shape;2785;g1016def6542_3_1470"/>
                <p:cNvSpPr/>
                <p:nvPr/>
              </p:nvSpPr>
              <p:spPr>
                <a:xfrm>
                  <a:off x="5052219" y="3004185"/>
                  <a:ext cx="127000" cy="66675"/>
                </a:xfrm>
                <a:custGeom>
                  <a:rect b="b" l="l" r="r" t="t"/>
                  <a:pathLst>
                    <a:path extrusionOk="0" h="16" w="32">
                      <a:moveTo>
                        <a:pt x="1" y="16"/>
                      </a:moveTo>
                      <a:cubicBezTo>
                        <a:pt x="1" y="16"/>
                        <a:pt x="0" y="3"/>
                        <a:pt x="32" y="0"/>
                      </a:cubicBezTo>
                      <a:cubicBezTo>
                        <a:pt x="32" y="0"/>
                        <a:pt x="6" y="3"/>
                        <a:pt x="1" y="1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86" name="Google Shape;2786;g1016def6542_3_1470"/>
                <p:cNvSpPr/>
                <p:nvPr/>
              </p:nvSpPr>
              <p:spPr>
                <a:xfrm>
                  <a:off x="5087144" y="2966085"/>
                  <a:ext cx="631825" cy="190500"/>
                </a:xfrm>
                <a:custGeom>
                  <a:rect b="b" l="l" r="r" t="t"/>
                  <a:pathLst>
                    <a:path extrusionOk="0" h="45" w="159">
                      <a:moveTo>
                        <a:pt x="0" y="38"/>
                      </a:moveTo>
                      <a:cubicBezTo>
                        <a:pt x="0" y="38"/>
                        <a:pt x="86" y="0"/>
                        <a:pt x="159" y="44"/>
                      </a:cubicBezTo>
                      <a:cubicBezTo>
                        <a:pt x="159" y="44"/>
                        <a:pt x="159" y="45"/>
                        <a:pt x="157" y="43"/>
                      </a:cubicBezTo>
                      <a:cubicBezTo>
                        <a:pt x="154" y="41"/>
                        <a:pt x="98" y="4"/>
                        <a:pt x="0" y="38"/>
                      </a:cubicBezTo>
                      <a:close/>
                    </a:path>
                  </a:pathLst>
                </a:custGeom>
                <a:solidFill>
                  <a:srgbClr val="74441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87" name="Google Shape;2787;g1016def6542_3_1470"/>
                <p:cNvSpPr/>
                <p:nvPr/>
              </p:nvSpPr>
              <p:spPr>
                <a:xfrm>
                  <a:off x="5703094" y="3143885"/>
                  <a:ext cx="15875" cy="20638"/>
                </a:xfrm>
                <a:custGeom>
                  <a:rect b="b" l="l" r="r" t="t"/>
                  <a:pathLst>
                    <a:path extrusionOk="0" h="5" w="4">
                      <a:moveTo>
                        <a:pt x="0" y="0"/>
                      </a:moveTo>
                      <a:cubicBezTo>
                        <a:pt x="0" y="0"/>
                        <a:pt x="4" y="4"/>
                        <a:pt x="4" y="2"/>
                      </a:cubicBezTo>
                      <a:cubicBezTo>
                        <a:pt x="4" y="2"/>
                        <a:pt x="4" y="5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88" name="Google Shape;2788;g1016def6542_3_1470"/>
                <p:cNvSpPr/>
                <p:nvPr/>
              </p:nvSpPr>
              <p:spPr>
                <a:xfrm>
                  <a:off x="5052219" y="3050223"/>
                  <a:ext cx="447675" cy="147638"/>
                </a:xfrm>
                <a:custGeom>
                  <a:rect b="b" l="l" r="r" t="t"/>
                  <a:pathLst>
                    <a:path extrusionOk="0" h="35" w="113">
                      <a:moveTo>
                        <a:pt x="8" y="35"/>
                      </a:moveTo>
                      <a:cubicBezTo>
                        <a:pt x="8" y="35"/>
                        <a:pt x="0" y="28"/>
                        <a:pt x="12" y="19"/>
                      </a:cubicBezTo>
                      <a:cubicBezTo>
                        <a:pt x="24" y="10"/>
                        <a:pt x="85" y="0"/>
                        <a:pt x="113" y="7"/>
                      </a:cubicBezTo>
                      <a:cubicBezTo>
                        <a:pt x="113" y="7"/>
                        <a:pt x="3" y="15"/>
                        <a:pt x="8" y="35"/>
                      </a:cubicBezTo>
                      <a:close/>
                    </a:path>
                  </a:pathLst>
                </a:custGeom>
                <a:solidFill>
                  <a:srgbClr val="F4AA52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89" name="Google Shape;2789;g1016def6542_3_1470"/>
                <p:cNvSpPr/>
                <p:nvPr/>
              </p:nvSpPr>
              <p:spPr>
                <a:xfrm>
                  <a:off x="5091906" y="3075623"/>
                  <a:ext cx="285750" cy="71438"/>
                </a:xfrm>
                <a:custGeom>
                  <a:rect b="b" l="l" r="r" t="t"/>
                  <a:pathLst>
                    <a:path extrusionOk="0" h="17" w="72">
                      <a:moveTo>
                        <a:pt x="0" y="17"/>
                      </a:moveTo>
                      <a:cubicBezTo>
                        <a:pt x="0" y="17"/>
                        <a:pt x="20" y="2"/>
                        <a:pt x="72" y="0"/>
                      </a:cubicBezTo>
                      <a:cubicBezTo>
                        <a:pt x="72" y="0"/>
                        <a:pt x="29" y="2"/>
                        <a:pt x="0" y="1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90" name="Google Shape;2790;g1016def6542_3_1470"/>
                <p:cNvSpPr/>
                <p:nvPr/>
              </p:nvSpPr>
              <p:spPr>
                <a:xfrm>
                  <a:off x="5738019" y="3977323"/>
                  <a:ext cx="346075" cy="96838"/>
                </a:xfrm>
                <a:custGeom>
                  <a:rect b="b" l="l" r="r" t="t"/>
                  <a:pathLst>
                    <a:path extrusionOk="0" h="23" w="87">
                      <a:moveTo>
                        <a:pt x="0" y="23"/>
                      </a:moveTo>
                      <a:cubicBezTo>
                        <a:pt x="0" y="23"/>
                        <a:pt x="69" y="6"/>
                        <a:pt x="85" y="1"/>
                      </a:cubicBezTo>
                      <a:cubicBezTo>
                        <a:pt x="85" y="1"/>
                        <a:pt x="87" y="0"/>
                        <a:pt x="86" y="1"/>
                      </a:cubicBezTo>
                      <a:cubicBezTo>
                        <a:pt x="85" y="2"/>
                        <a:pt x="5" y="23"/>
                        <a:pt x="0" y="23"/>
                      </a:cubicBezTo>
                      <a:close/>
                    </a:path>
                  </a:pathLst>
                </a:custGeom>
                <a:solidFill>
                  <a:srgbClr val="74441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91" name="Google Shape;2791;g1016def6542_3_1470"/>
                <p:cNvSpPr/>
                <p:nvPr/>
              </p:nvSpPr>
              <p:spPr>
                <a:xfrm>
                  <a:off x="6147594" y="3845560"/>
                  <a:ext cx="182563" cy="111125"/>
                </a:xfrm>
                <a:custGeom>
                  <a:rect b="b" l="l" r="r" t="t"/>
                  <a:pathLst>
                    <a:path extrusionOk="0" h="26" w="46">
                      <a:moveTo>
                        <a:pt x="42" y="0"/>
                      </a:moveTo>
                      <a:cubicBezTo>
                        <a:pt x="42" y="0"/>
                        <a:pt x="46" y="11"/>
                        <a:pt x="7" y="26"/>
                      </a:cubicBezTo>
                      <a:cubicBezTo>
                        <a:pt x="7" y="26"/>
                        <a:pt x="2" y="25"/>
                        <a:pt x="0" y="26"/>
                      </a:cubicBezTo>
                      <a:cubicBezTo>
                        <a:pt x="0" y="26"/>
                        <a:pt x="38" y="15"/>
                        <a:pt x="42" y="0"/>
                      </a:cubicBezTo>
                      <a:close/>
                    </a:path>
                  </a:pathLst>
                </a:custGeom>
                <a:solidFill>
                  <a:srgbClr val="F4BB7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92" name="Google Shape;2792;g1016def6542_3_1470"/>
                <p:cNvSpPr/>
                <p:nvPr/>
              </p:nvSpPr>
              <p:spPr>
                <a:xfrm>
                  <a:off x="6198394" y="3880485"/>
                  <a:ext cx="100013" cy="63500"/>
                </a:xfrm>
                <a:custGeom>
                  <a:rect b="b" l="l" r="r" t="t"/>
                  <a:pathLst>
                    <a:path extrusionOk="0" h="15" w="25">
                      <a:moveTo>
                        <a:pt x="25" y="0"/>
                      </a:moveTo>
                      <a:cubicBezTo>
                        <a:pt x="25" y="0"/>
                        <a:pt x="20" y="7"/>
                        <a:pt x="0" y="15"/>
                      </a:cubicBezTo>
                      <a:cubicBezTo>
                        <a:pt x="0" y="15"/>
                        <a:pt x="23" y="3"/>
                        <a:pt x="2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93" name="Google Shape;2793;g1016def6542_3_1470"/>
                <p:cNvSpPr/>
                <p:nvPr/>
              </p:nvSpPr>
              <p:spPr>
                <a:xfrm>
                  <a:off x="5750719" y="4002723"/>
                  <a:ext cx="166688" cy="63500"/>
                </a:xfrm>
                <a:custGeom>
                  <a:rect b="b" l="l" r="r" t="t"/>
                  <a:pathLst>
                    <a:path extrusionOk="0" h="15" w="42">
                      <a:moveTo>
                        <a:pt x="0" y="15"/>
                      </a:moveTo>
                      <a:cubicBezTo>
                        <a:pt x="0" y="15"/>
                        <a:pt x="16" y="2"/>
                        <a:pt x="42" y="0"/>
                      </a:cubicBezTo>
                      <a:cubicBezTo>
                        <a:pt x="42" y="0"/>
                        <a:pt x="21" y="4"/>
                        <a:pt x="11" y="12"/>
                      </a:cubicBezTo>
                      <a:cubicBezTo>
                        <a:pt x="11" y="12"/>
                        <a:pt x="2" y="15"/>
                        <a:pt x="0" y="15"/>
                      </a:cubicBezTo>
                      <a:close/>
                    </a:path>
                  </a:pathLst>
                </a:custGeom>
                <a:solidFill>
                  <a:srgbClr val="F4BB7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94" name="Google Shape;2794;g1016def6542_3_1470"/>
                <p:cNvSpPr/>
                <p:nvPr/>
              </p:nvSpPr>
              <p:spPr>
                <a:xfrm>
                  <a:off x="5766594" y="4015423"/>
                  <a:ext cx="87313" cy="38100"/>
                </a:xfrm>
                <a:custGeom>
                  <a:rect b="b" l="l" r="r" t="t"/>
                  <a:pathLst>
                    <a:path extrusionOk="0" h="9" w="22">
                      <a:moveTo>
                        <a:pt x="0" y="9"/>
                      </a:moveTo>
                      <a:cubicBezTo>
                        <a:pt x="0" y="9"/>
                        <a:pt x="15" y="1"/>
                        <a:pt x="22" y="0"/>
                      </a:cubicBezTo>
                      <a:cubicBezTo>
                        <a:pt x="22" y="0"/>
                        <a:pt x="3" y="8"/>
                        <a:pt x="0" y="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95" name="Google Shape;2795;g1016def6542_3_1470"/>
                <p:cNvSpPr/>
                <p:nvPr/>
              </p:nvSpPr>
              <p:spPr>
                <a:xfrm>
                  <a:off x="5587206" y="4028123"/>
                  <a:ext cx="385763" cy="185738"/>
                </a:xfrm>
                <a:custGeom>
                  <a:rect b="b" l="l" r="r" t="t"/>
                  <a:pathLst>
                    <a:path extrusionOk="0" h="44" w="97">
                      <a:moveTo>
                        <a:pt x="15" y="44"/>
                      </a:moveTo>
                      <a:cubicBezTo>
                        <a:pt x="15" y="44"/>
                        <a:pt x="0" y="37"/>
                        <a:pt x="14" y="25"/>
                      </a:cubicBezTo>
                      <a:cubicBezTo>
                        <a:pt x="27" y="13"/>
                        <a:pt x="81" y="3"/>
                        <a:pt x="97" y="0"/>
                      </a:cubicBezTo>
                      <a:cubicBezTo>
                        <a:pt x="97" y="0"/>
                        <a:pt x="3" y="30"/>
                        <a:pt x="15" y="44"/>
                      </a:cubicBezTo>
                      <a:close/>
                    </a:path>
                  </a:pathLst>
                </a:custGeom>
                <a:solidFill>
                  <a:srgbClr val="F4BB7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96" name="Google Shape;2796;g1016def6542_3_1470"/>
                <p:cNvSpPr/>
                <p:nvPr/>
              </p:nvSpPr>
              <p:spPr>
                <a:xfrm>
                  <a:off x="5639594" y="4066223"/>
                  <a:ext cx="190500" cy="84138"/>
                </a:xfrm>
                <a:custGeom>
                  <a:rect b="b" l="l" r="r" t="t"/>
                  <a:pathLst>
                    <a:path extrusionOk="0" h="20" w="48">
                      <a:moveTo>
                        <a:pt x="48" y="0"/>
                      </a:moveTo>
                      <a:cubicBezTo>
                        <a:pt x="48" y="0"/>
                        <a:pt x="9" y="6"/>
                        <a:pt x="0" y="20"/>
                      </a:cubicBezTo>
                      <a:cubicBezTo>
                        <a:pt x="0" y="20"/>
                        <a:pt x="14" y="7"/>
                        <a:pt x="4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97" name="Google Shape;2797;g1016def6542_3_1470"/>
                <p:cNvSpPr/>
                <p:nvPr/>
              </p:nvSpPr>
              <p:spPr>
                <a:xfrm>
                  <a:off x="4372769" y="3743960"/>
                  <a:ext cx="1047750" cy="555625"/>
                </a:xfrm>
                <a:custGeom>
                  <a:rect b="b" l="l" r="r" t="t"/>
                  <a:pathLst>
                    <a:path extrusionOk="0" h="131" w="264">
                      <a:moveTo>
                        <a:pt x="175" y="7"/>
                      </a:moveTo>
                      <a:cubicBezTo>
                        <a:pt x="175" y="7"/>
                        <a:pt x="237" y="6"/>
                        <a:pt x="180" y="33"/>
                      </a:cubicBezTo>
                      <a:cubicBezTo>
                        <a:pt x="123" y="60"/>
                        <a:pt x="44" y="26"/>
                        <a:pt x="33" y="55"/>
                      </a:cubicBezTo>
                      <a:cubicBezTo>
                        <a:pt x="29" y="65"/>
                        <a:pt x="32" y="72"/>
                        <a:pt x="32" y="72"/>
                      </a:cubicBezTo>
                      <a:cubicBezTo>
                        <a:pt x="32" y="72"/>
                        <a:pt x="0" y="81"/>
                        <a:pt x="16" y="106"/>
                      </a:cubicBezTo>
                      <a:cubicBezTo>
                        <a:pt x="33" y="131"/>
                        <a:pt x="91" y="107"/>
                        <a:pt x="128" y="71"/>
                      </a:cubicBezTo>
                      <a:cubicBezTo>
                        <a:pt x="165" y="36"/>
                        <a:pt x="264" y="15"/>
                        <a:pt x="176" y="0"/>
                      </a:cubicBezTo>
                      <a:lnTo>
                        <a:pt x="175" y="7"/>
                      </a:lnTo>
                      <a:close/>
                    </a:path>
                  </a:pathLst>
                </a:custGeom>
                <a:solidFill>
                  <a:srgbClr val="EF9B2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98" name="Google Shape;2798;g1016def6542_3_1470"/>
                <p:cNvSpPr/>
                <p:nvPr/>
              </p:nvSpPr>
              <p:spPr>
                <a:xfrm>
                  <a:off x="4496594" y="3939223"/>
                  <a:ext cx="492125" cy="114300"/>
                </a:xfrm>
                <a:custGeom>
                  <a:rect b="b" l="l" r="r" t="t"/>
                  <a:pathLst>
                    <a:path extrusionOk="0" h="27" w="124">
                      <a:moveTo>
                        <a:pt x="0" y="27"/>
                      </a:moveTo>
                      <a:cubicBezTo>
                        <a:pt x="0" y="27"/>
                        <a:pt x="39" y="23"/>
                        <a:pt x="59" y="12"/>
                      </a:cubicBezTo>
                      <a:cubicBezTo>
                        <a:pt x="78" y="2"/>
                        <a:pt x="121" y="0"/>
                        <a:pt x="122" y="1"/>
                      </a:cubicBezTo>
                      <a:cubicBezTo>
                        <a:pt x="122" y="1"/>
                        <a:pt x="124" y="0"/>
                        <a:pt x="123" y="2"/>
                      </a:cubicBezTo>
                      <a:cubicBezTo>
                        <a:pt x="123" y="2"/>
                        <a:pt x="122" y="2"/>
                        <a:pt x="122" y="2"/>
                      </a:cubicBezTo>
                      <a:cubicBezTo>
                        <a:pt x="122" y="2"/>
                        <a:pt x="81" y="1"/>
                        <a:pt x="59" y="13"/>
                      </a:cubicBezTo>
                      <a:cubicBezTo>
                        <a:pt x="38" y="25"/>
                        <a:pt x="0" y="27"/>
                        <a:pt x="0" y="27"/>
                      </a:cubicBezTo>
                      <a:close/>
                    </a:path>
                  </a:pathLst>
                </a:custGeom>
                <a:solidFill>
                  <a:srgbClr val="A4692B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99" name="Google Shape;2799;g1016def6542_3_1470"/>
                <p:cNvSpPr/>
                <p:nvPr/>
              </p:nvSpPr>
              <p:spPr>
                <a:xfrm>
                  <a:off x="4983956" y="3939223"/>
                  <a:ext cx="15875" cy="12700"/>
                </a:xfrm>
                <a:custGeom>
                  <a:rect b="b" l="l" r="r" t="t"/>
                  <a:pathLst>
                    <a:path extrusionOk="0" h="3" w="4">
                      <a:moveTo>
                        <a:pt x="0" y="0"/>
                      </a:moveTo>
                      <a:cubicBezTo>
                        <a:pt x="0" y="0"/>
                        <a:pt x="3" y="1"/>
                        <a:pt x="0" y="3"/>
                      </a:cubicBezTo>
                      <a:cubicBezTo>
                        <a:pt x="0" y="3"/>
                        <a:pt x="4" y="1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00" name="Google Shape;2800;g1016def6542_3_1470"/>
                <p:cNvSpPr/>
                <p:nvPr/>
              </p:nvSpPr>
              <p:spPr>
                <a:xfrm>
                  <a:off x="4483894" y="3909060"/>
                  <a:ext cx="274638" cy="131763"/>
                </a:xfrm>
                <a:custGeom>
                  <a:rect b="b" l="l" r="r" t="t"/>
                  <a:pathLst>
                    <a:path extrusionOk="0" h="31" w="69">
                      <a:moveTo>
                        <a:pt x="5" y="31"/>
                      </a:moveTo>
                      <a:cubicBezTo>
                        <a:pt x="5" y="31"/>
                        <a:pt x="0" y="17"/>
                        <a:pt x="13" y="9"/>
                      </a:cubicBezTo>
                      <a:cubicBezTo>
                        <a:pt x="26" y="1"/>
                        <a:pt x="69" y="6"/>
                        <a:pt x="69" y="6"/>
                      </a:cubicBezTo>
                      <a:cubicBezTo>
                        <a:pt x="69" y="6"/>
                        <a:pt x="3" y="0"/>
                        <a:pt x="5" y="31"/>
                      </a:cubicBezTo>
                      <a:close/>
                    </a:path>
                  </a:pathLst>
                </a:custGeom>
                <a:solidFill>
                  <a:srgbClr val="F4BB7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01" name="Google Shape;2801;g1016def6542_3_1470"/>
                <p:cNvSpPr/>
                <p:nvPr/>
              </p:nvSpPr>
              <p:spPr>
                <a:xfrm>
                  <a:off x="4388644" y="3956685"/>
                  <a:ext cx="465138" cy="244475"/>
                </a:xfrm>
                <a:custGeom>
                  <a:rect b="b" l="l" r="r" t="t"/>
                  <a:pathLst>
                    <a:path extrusionOk="0" h="58" w="117">
                      <a:moveTo>
                        <a:pt x="16" y="58"/>
                      </a:moveTo>
                      <a:cubicBezTo>
                        <a:pt x="16" y="58"/>
                        <a:pt x="1" y="43"/>
                        <a:pt x="17" y="30"/>
                      </a:cubicBezTo>
                      <a:cubicBezTo>
                        <a:pt x="32" y="17"/>
                        <a:pt x="48" y="28"/>
                        <a:pt x="79" y="14"/>
                      </a:cubicBezTo>
                      <a:cubicBezTo>
                        <a:pt x="111" y="0"/>
                        <a:pt x="117" y="2"/>
                        <a:pt x="117" y="2"/>
                      </a:cubicBezTo>
                      <a:cubicBezTo>
                        <a:pt x="117" y="2"/>
                        <a:pt x="82" y="17"/>
                        <a:pt x="73" y="23"/>
                      </a:cubicBezTo>
                      <a:cubicBezTo>
                        <a:pt x="50" y="39"/>
                        <a:pt x="0" y="26"/>
                        <a:pt x="16" y="58"/>
                      </a:cubicBezTo>
                      <a:close/>
                    </a:path>
                  </a:pathLst>
                </a:custGeom>
                <a:solidFill>
                  <a:srgbClr val="F4BB7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02" name="Google Shape;2802;g1016def6542_3_1470"/>
                <p:cNvSpPr/>
                <p:nvPr/>
              </p:nvSpPr>
              <p:spPr>
                <a:xfrm>
                  <a:off x="4504531" y="3934460"/>
                  <a:ext cx="90488" cy="63500"/>
                </a:xfrm>
                <a:custGeom>
                  <a:rect b="b" l="l" r="r" t="t"/>
                  <a:pathLst>
                    <a:path extrusionOk="0" h="15" w="23">
                      <a:moveTo>
                        <a:pt x="0" y="15"/>
                      </a:moveTo>
                      <a:cubicBezTo>
                        <a:pt x="0" y="15"/>
                        <a:pt x="3" y="2"/>
                        <a:pt x="23" y="0"/>
                      </a:cubicBezTo>
                      <a:cubicBezTo>
                        <a:pt x="23" y="0"/>
                        <a:pt x="6" y="2"/>
                        <a:pt x="0" y="1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03" name="Google Shape;2803;g1016def6542_3_1470"/>
                <p:cNvSpPr/>
                <p:nvPr/>
              </p:nvSpPr>
              <p:spPr>
                <a:xfrm>
                  <a:off x="4448969" y="4032885"/>
                  <a:ext cx="233363" cy="71438"/>
                </a:xfrm>
                <a:custGeom>
                  <a:rect b="b" l="l" r="r" t="t"/>
                  <a:pathLst>
                    <a:path extrusionOk="0" h="17" w="59">
                      <a:moveTo>
                        <a:pt x="0" y="17"/>
                      </a:moveTo>
                      <a:cubicBezTo>
                        <a:pt x="0" y="17"/>
                        <a:pt x="6" y="8"/>
                        <a:pt x="20" y="6"/>
                      </a:cubicBezTo>
                      <a:cubicBezTo>
                        <a:pt x="35" y="5"/>
                        <a:pt x="53" y="4"/>
                        <a:pt x="59" y="0"/>
                      </a:cubicBezTo>
                      <a:cubicBezTo>
                        <a:pt x="59" y="0"/>
                        <a:pt x="52" y="8"/>
                        <a:pt x="17" y="8"/>
                      </a:cubicBezTo>
                      <a:cubicBezTo>
                        <a:pt x="6" y="9"/>
                        <a:pt x="0" y="17"/>
                        <a:pt x="0" y="1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04" name="Google Shape;2804;g1016def6542_3_1470"/>
                <p:cNvSpPr/>
                <p:nvPr/>
              </p:nvSpPr>
              <p:spPr>
                <a:xfrm>
                  <a:off x="2726531" y="3766185"/>
                  <a:ext cx="973138" cy="660400"/>
                </a:xfrm>
                <a:custGeom>
                  <a:rect b="b" l="l" r="r" t="t"/>
                  <a:pathLst>
                    <a:path extrusionOk="0" h="156" w="245">
                      <a:moveTo>
                        <a:pt x="174" y="2"/>
                      </a:moveTo>
                      <a:cubicBezTo>
                        <a:pt x="192" y="0"/>
                        <a:pt x="231" y="7"/>
                        <a:pt x="239" y="26"/>
                      </a:cubicBezTo>
                      <a:cubicBezTo>
                        <a:pt x="245" y="43"/>
                        <a:pt x="234" y="75"/>
                        <a:pt x="165" y="78"/>
                      </a:cubicBezTo>
                      <a:cubicBezTo>
                        <a:pt x="97" y="80"/>
                        <a:pt x="58" y="156"/>
                        <a:pt x="29" y="114"/>
                      </a:cubicBezTo>
                      <a:cubicBezTo>
                        <a:pt x="0" y="72"/>
                        <a:pt x="84" y="59"/>
                        <a:pt x="84" y="59"/>
                      </a:cubicBezTo>
                      <a:cubicBezTo>
                        <a:pt x="107" y="31"/>
                        <a:pt x="137" y="46"/>
                        <a:pt x="164" y="56"/>
                      </a:cubicBezTo>
                      <a:cubicBezTo>
                        <a:pt x="190" y="66"/>
                        <a:pt x="234" y="63"/>
                        <a:pt x="234" y="35"/>
                      </a:cubicBezTo>
                      <a:cubicBezTo>
                        <a:pt x="233" y="7"/>
                        <a:pt x="174" y="8"/>
                        <a:pt x="174" y="8"/>
                      </a:cubicBezTo>
                      <a:lnTo>
                        <a:pt x="174" y="2"/>
                      </a:lnTo>
                      <a:close/>
                    </a:path>
                  </a:pathLst>
                </a:custGeom>
                <a:solidFill>
                  <a:srgbClr val="EF9B2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05" name="Google Shape;2805;g1016def6542_3_1470"/>
                <p:cNvSpPr/>
                <p:nvPr/>
              </p:nvSpPr>
              <p:spPr>
                <a:xfrm>
                  <a:off x="3059906" y="3997960"/>
                  <a:ext cx="325438" cy="42863"/>
                </a:xfrm>
                <a:custGeom>
                  <a:rect b="b" l="l" r="r" t="t"/>
                  <a:pathLst>
                    <a:path extrusionOk="0" h="10" w="82">
                      <a:moveTo>
                        <a:pt x="0" y="4"/>
                      </a:moveTo>
                      <a:cubicBezTo>
                        <a:pt x="0" y="4"/>
                        <a:pt x="52" y="0"/>
                        <a:pt x="80" y="9"/>
                      </a:cubicBezTo>
                      <a:cubicBezTo>
                        <a:pt x="81" y="10"/>
                        <a:pt x="82" y="8"/>
                        <a:pt x="80" y="7"/>
                      </a:cubicBezTo>
                      <a:cubicBezTo>
                        <a:pt x="77" y="6"/>
                        <a:pt x="52" y="0"/>
                        <a:pt x="0" y="4"/>
                      </a:cubicBezTo>
                      <a:close/>
                    </a:path>
                  </a:pathLst>
                </a:custGeom>
                <a:solidFill>
                  <a:srgbClr val="A4692B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06" name="Google Shape;2806;g1016def6542_3_1470"/>
                <p:cNvSpPr/>
                <p:nvPr/>
              </p:nvSpPr>
              <p:spPr>
                <a:xfrm>
                  <a:off x="3075781" y="3926523"/>
                  <a:ext cx="195263" cy="76200"/>
                </a:xfrm>
                <a:custGeom>
                  <a:rect b="b" l="l" r="r" t="t"/>
                  <a:pathLst>
                    <a:path extrusionOk="0" h="18" w="49">
                      <a:moveTo>
                        <a:pt x="0" y="18"/>
                      </a:moveTo>
                      <a:cubicBezTo>
                        <a:pt x="0" y="18"/>
                        <a:pt x="17" y="0"/>
                        <a:pt x="49" y="9"/>
                      </a:cubicBezTo>
                      <a:cubicBezTo>
                        <a:pt x="49" y="9"/>
                        <a:pt x="13" y="10"/>
                        <a:pt x="0" y="18"/>
                      </a:cubicBezTo>
                      <a:close/>
                    </a:path>
                  </a:pathLst>
                </a:custGeom>
                <a:solidFill>
                  <a:srgbClr val="F4BB7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07" name="Google Shape;2807;g1016def6542_3_1470"/>
                <p:cNvSpPr/>
                <p:nvPr/>
              </p:nvSpPr>
              <p:spPr>
                <a:xfrm>
                  <a:off x="2755106" y="4007485"/>
                  <a:ext cx="534988" cy="249238"/>
                </a:xfrm>
                <a:custGeom>
                  <a:rect b="b" l="l" r="r" t="t"/>
                  <a:pathLst>
                    <a:path extrusionOk="0" h="59" w="135">
                      <a:moveTo>
                        <a:pt x="27" y="59"/>
                      </a:moveTo>
                      <a:cubicBezTo>
                        <a:pt x="27" y="59"/>
                        <a:pt x="27" y="59"/>
                        <a:pt x="26" y="59"/>
                      </a:cubicBezTo>
                      <a:cubicBezTo>
                        <a:pt x="24" y="57"/>
                        <a:pt x="8" y="39"/>
                        <a:pt x="28" y="22"/>
                      </a:cubicBezTo>
                      <a:cubicBezTo>
                        <a:pt x="49" y="4"/>
                        <a:pt x="99" y="0"/>
                        <a:pt x="135" y="4"/>
                      </a:cubicBezTo>
                      <a:cubicBezTo>
                        <a:pt x="135" y="4"/>
                        <a:pt x="0" y="11"/>
                        <a:pt x="27" y="59"/>
                      </a:cubicBezTo>
                      <a:close/>
                    </a:path>
                  </a:pathLst>
                </a:custGeom>
                <a:solidFill>
                  <a:srgbClr val="F4BB7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08" name="Google Shape;2808;g1016def6542_3_1470"/>
                <p:cNvSpPr/>
                <p:nvPr/>
              </p:nvSpPr>
              <p:spPr>
                <a:xfrm>
                  <a:off x="3112294" y="3951923"/>
                  <a:ext cx="114300" cy="30163"/>
                </a:xfrm>
                <a:custGeom>
                  <a:rect b="b" l="l" r="r" t="t"/>
                  <a:pathLst>
                    <a:path extrusionOk="0" h="7" w="29">
                      <a:moveTo>
                        <a:pt x="0" y="7"/>
                      </a:moveTo>
                      <a:cubicBezTo>
                        <a:pt x="0" y="7"/>
                        <a:pt x="9" y="0"/>
                        <a:pt x="29" y="2"/>
                      </a:cubicBezTo>
                      <a:cubicBezTo>
                        <a:pt x="29" y="2"/>
                        <a:pt x="11" y="2"/>
                        <a:pt x="0" y="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09" name="Google Shape;2809;g1016def6542_3_1470"/>
                <p:cNvSpPr/>
                <p:nvPr/>
              </p:nvSpPr>
              <p:spPr>
                <a:xfrm>
                  <a:off x="2802731" y="4036060"/>
                  <a:ext cx="225425" cy="157163"/>
                </a:xfrm>
                <a:custGeom>
                  <a:rect b="b" l="l" r="r" t="t"/>
                  <a:pathLst>
                    <a:path extrusionOk="0" h="37" w="57">
                      <a:moveTo>
                        <a:pt x="9" y="37"/>
                      </a:moveTo>
                      <a:cubicBezTo>
                        <a:pt x="9" y="37"/>
                        <a:pt x="0" y="10"/>
                        <a:pt x="57" y="0"/>
                      </a:cubicBezTo>
                      <a:cubicBezTo>
                        <a:pt x="57" y="0"/>
                        <a:pt x="8" y="8"/>
                        <a:pt x="9" y="3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10" name="Google Shape;2810;g1016def6542_3_1470"/>
                <p:cNvSpPr/>
                <p:nvPr/>
              </p:nvSpPr>
              <p:spPr>
                <a:xfrm>
                  <a:off x="2056606" y="2880360"/>
                  <a:ext cx="963613" cy="444500"/>
                </a:xfrm>
                <a:custGeom>
                  <a:rect b="b" l="l" r="r" t="t"/>
                  <a:pathLst>
                    <a:path extrusionOk="0" h="105" w="243">
                      <a:moveTo>
                        <a:pt x="187" y="98"/>
                      </a:moveTo>
                      <a:cubicBezTo>
                        <a:pt x="187" y="98"/>
                        <a:pt x="193" y="98"/>
                        <a:pt x="197" y="96"/>
                      </a:cubicBezTo>
                      <a:cubicBezTo>
                        <a:pt x="206" y="92"/>
                        <a:pt x="217" y="82"/>
                        <a:pt x="211" y="68"/>
                      </a:cubicBezTo>
                      <a:cubicBezTo>
                        <a:pt x="202" y="47"/>
                        <a:pt x="154" y="46"/>
                        <a:pt x="122" y="58"/>
                      </a:cubicBezTo>
                      <a:cubicBezTo>
                        <a:pt x="90" y="71"/>
                        <a:pt x="2" y="102"/>
                        <a:pt x="0" y="47"/>
                      </a:cubicBezTo>
                      <a:cubicBezTo>
                        <a:pt x="0" y="47"/>
                        <a:pt x="3" y="34"/>
                        <a:pt x="12" y="31"/>
                      </a:cubicBezTo>
                      <a:cubicBezTo>
                        <a:pt x="12" y="31"/>
                        <a:pt x="5" y="0"/>
                        <a:pt x="74" y="14"/>
                      </a:cubicBezTo>
                      <a:cubicBezTo>
                        <a:pt x="111" y="22"/>
                        <a:pt x="129" y="34"/>
                        <a:pt x="171" y="39"/>
                      </a:cubicBezTo>
                      <a:cubicBezTo>
                        <a:pt x="212" y="44"/>
                        <a:pt x="243" y="80"/>
                        <a:pt x="201" y="102"/>
                      </a:cubicBezTo>
                      <a:cubicBezTo>
                        <a:pt x="198" y="103"/>
                        <a:pt x="194" y="104"/>
                        <a:pt x="189" y="105"/>
                      </a:cubicBezTo>
                      <a:lnTo>
                        <a:pt x="187" y="98"/>
                      </a:lnTo>
                      <a:close/>
                    </a:path>
                  </a:pathLst>
                </a:custGeom>
                <a:solidFill>
                  <a:srgbClr val="EF9B2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11" name="Google Shape;2811;g1016def6542_3_1470"/>
                <p:cNvSpPr/>
                <p:nvPr/>
              </p:nvSpPr>
              <p:spPr>
                <a:xfrm>
                  <a:off x="2104231" y="2986723"/>
                  <a:ext cx="547688" cy="76200"/>
                </a:xfrm>
                <a:custGeom>
                  <a:rect b="b" l="l" r="r" t="t"/>
                  <a:pathLst>
                    <a:path extrusionOk="0" h="18" w="138">
                      <a:moveTo>
                        <a:pt x="0" y="6"/>
                      </a:moveTo>
                      <a:cubicBezTo>
                        <a:pt x="0" y="6"/>
                        <a:pt x="55" y="1"/>
                        <a:pt x="89" y="9"/>
                      </a:cubicBezTo>
                      <a:cubicBezTo>
                        <a:pt x="123" y="18"/>
                        <a:pt x="132" y="18"/>
                        <a:pt x="132" y="18"/>
                      </a:cubicBezTo>
                      <a:cubicBezTo>
                        <a:pt x="132" y="18"/>
                        <a:pt x="138" y="15"/>
                        <a:pt x="133" y="16"/>
                      </a:cubicBezTo>
                      <a:cubicBezTo>
                        <a:pt x="123" y="17"/>
                        <a:pt x="94" y="10"/>
                        <a:pt x="90" y="8"/>
                      </a:cubicBezTo>
                      <a:cubicBezTo>
                        <a:pt x="79" y="5"/>
                        <a:pt x="24" y="0"/>
                        <a:pt x="0" y="6"/>
                      </a:cubicBezTo>
                      <a:close/>
                    </a:path>
                  </a:pathLst>
                </a:custGeom>
                <a:solidFill>
                  <a:srgbClr val="A4692B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12" name="Google Shape;2812;g1016def6542_3_1470"/>
                <p:cNvSpPr/>
                <p:nvPr/>
              </p:nvSpPr>
              <p:spPr>
                <a:xfrm>
                  <a:off x="3345656" y="3058160"/>
                  <a:ext cx="960438" cy="520700"/>
                </a:xfrm>
                <a:custGeom>
                  <a:rect b="b" l="l" r="r" t="t"/>
                  <a:pathLst>
                    <a:path extrusionOk="0" h="123" w="242">
                      <a:moveTo>
                        <a:pt x="18" y="52"/>
                      </a:moveTo>
                      <a:cubicBezTo>
                        <a:pt x="18" y="52"/>
                        <a:pt x="8" y="49"/>
                        <a:pt x="12" y="30"/>
                      </a:cubicBezTo>
                      <a:cubicBezTo>
                        <a:pt x="16" y="11"/>
                        <a:pt x="52" y="0"/>
                        <a:pt x="91" y="22"/>
                      </a:cubicBezTo>
                      <a:cubicBezTo>
                        <a:pt x="123" y="40"/>
                        <a:pt x="237" y="43"/>
                        <a:pt x="235" y="91"/>
                      </a:cubicBezTo>
                      <a:cubicBezTo>
                        <a:pt x="234" y="123"/>
                        <a:pt x="194" y="119"/>
                        <a:pt x="194" y="119"/>
                      </a:cubicBezTo>
                      <a:cubicBezTo>
                        <a:pt x="194" y="111"/>
                        <a:pt x="194" y="111"/>
                        <a:pt x="194" y="111"/>
                      </a:cubicBezTo>
                      <a:cubicBezTo>
                        <a:pt x="194" y="111"/>
                        <a:pt x="242" y="112"/>
                        <a:pt x="219" y="75"/>
                      </a:cubicBezTo>
                      <a:cubicBezTo>
                        <a:pt x="202" y="48"/>
                        <a:pt x="152" y="65"/>
                        <a:pt x="119" y="79"/>
                      </a:cubicBezTo>
                      <a:cubicBezTo>
                        <a:pt x="86" y="92"/>
                        <a:pt x="21" y="115"/>
                        <a:pt x="9" y="81"/>
                      </a:cubicBezTo>
                      <a:cubicBezTo>
                        <a:pt x="0" y="57"/>
                        <a:pt x="18" y="52"/>
                        <a:pt x="18" y="52"/>
                      </a:cubicBezTo>
                      <a:close/>
                    </a:path>
                  </a:pathLst>
                </a:custGeom>
                <a:solidFill>
                  <a:srgbClr val="EF9B2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13" name="Google Shape;2813;g1016def6542_3_1470"/>
                <p:cNvSpPr/>
                <p:nvPr/>
              </p:nvSpPr>
              <p:spPr>
                <a:xfrm>
                  <a:off x="2012156" y="2994660"/>
                  <a:ext cx="457200" cy="177800"/>
                </a:xfrm>
                <a:custGeom>
                  <a:rect b="b" l="l" r="r" t="t"/>
                  <a:pathLst>
                    <a:path extrusionOk="0" h="42" w="115">
                      <a:moveTo>
                        <a:pt x="23" y="42"/>
                      </a:moveTo>
                      <a:cubicBezTo>
                        <a:pt x="23" y="42"/>
                        <a:pt x="9" y="32"/>
                        <a:pt x="15" y="17"/>
                      </a:cubicBezTo>
                      <a:cubicBezTo>
                        <a:pt x="20" y="3"/>
                        <a:pt x="29" y="5"/>
                        <a:pt x="39" y="4"/>
                      </a:cubicBezTo>
                      <a:cubicBezTo>
                        <a:pt x="49" y="4"/>
                        <a:pt x="98" y="3"/>
                        <a:pt x="115" y="10"/>
                      </a:cubicBezTo>
                      <a:cubicBezTo>
                        <a:pt x="115" y="10"/>
                        <a:pt x="0" y="0"/>
                        <a:pt x="23" y="42"/>
                      </a:cubicBezTo>
                      <a:close/>
                    </a:path>
                  </a:pathLst>
                </a:custGeom>
                <a:solidFill>
                  <a:srgbClr val="F4BB7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14" name="Google Shape;2814;g1016def6542_3_1470"/>
                <p:cNvSpPr/>
                <p:nvPr/>
              </p:nvSpPr>
              <p:spPr>
                <a:xfrm>
                  <a:off x="2072481" y="3012123"/>
                  <a:ext cx="166688" cy="93663"/>
                </a:xfrm>
                <a:custGeom>
                  <a:rect b="b" l="l" r="r" t="t"/>
                  <a:pathLst>
                    <a:path extrusionOk="0" h="22" w="42">
                      <a:moveTo>
                        <a:pt x="0" y="22"/>
                      </a:moveTo>
                      <a:cubicBezTo>
                        <a:pt x="0" y="22"/>
                        <a:pt x="0" y="6"/>
                        <a:pt x="11" y="3"/>
                      </a:cubicBezTo>
                      <a:cubicBezTo>
                        <a:pt x="23" y="0"/>
                        <a:pt x="42" y="3"/>
                        <a:pt x="42" y="3"/>
                      </a:cubicBezTo>
                      <a:cubicBezTo>
                        <a:pt x="42" y="3"/>
                        <a:pt x="14" y="2"/>
                        <a:pt x="8" y="7"/>
                      </a:cubicBezTo>
                      <a:cubicBezTo>
                        <a:pt x="2" y="12"/>
                        <a:pt x="0" y="22"/>
                        <a:pt x="0" y="2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15" name="Google Shape;2815;g1016def6542_3_1470"/>
                <p:cNvSpPr/>
                <p:nvPr/>
              </p:nvSpPr>
              <p:spPr>
                <a:xfrm>
                  <a:off x="3417094" y="3223260"/>
                  <a:ext cx="560388" cy="73025"/>
                </a:xfrm>
                <a:custGeom>
                  <a:rect b="b" l="l" r="r" t="t"/>
                  <a:pathLst>
                    <a:path extrusionOk="0" h="17" w="141">
                      <a:moveTo>
                        <a:pt x="0" y="13"/>
                      </a:moveTo>
                      <a:cubicBezTo>
                        <a:pt x="0" y="13"/>
                        <a:pt x="43" y="0"/>
                        <a:pt x="78" y="8"/>
                      </a:cubicBezTo>
                      <a:cubicBezTo>
                        <a:pt x="113" y="16"/>
                        <a:pt x="138" y="14"/>
                        <a:pt x="138" y="14"/>
                      </a:cubicBezTo>
                      <a:cubicBezTo>
                        <a:pt x="138" y="14"/>
                        <a:pt x="141" y="15"/>
                        <a:pt x="137" y="16"/>
                      </a:cubicBezTo>
                      <a:cubicBezTo>
                        <a:pt x="134" y="17"/>
                        <a:pt x="88" y="12"/>
                        <a:pt x="77" y="10"/>
                      </a:cubicBezTo>
                      <a:cubicBezTo>
                        <a:pt x="67" y="7"/>
                        <a:pt x="32" y="4"/>
                        <a:pt x="0" y="13"/>
                      </a:cubicBezTo>
                      <a:close/>
                    </a:path>
                  </a:pathLst>
                </a:custGeom>
                <a:solidFill>
                  <a:srgbClr val="A4692B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16" name="Google Shape;2816;g1016def6542_3_1470"/>
                <p:cNvSpPr/>
                <p:nvPr/>
              </p:nvSpPr>
              <p:spPr>
                <a:xfrm>
                  <a:off x="3937794" y="3286760"/>
                  <a:ext cx="34925" cy="17463"/>
                </a:xfrm>
                <a:custGeom>
                  <a:rect b="b" l="l" r="r" t="t"/>
                  <a:pathLst>
                    <a:path extrusionOk="0" h="4" w="9">
                      <a:moveTo>
                        <a:pt x="9" y="0"/>
                      </a:moveTo>
                      <a:cubicBezTo>
                        <a:pt x="9" y="0"/>
                        <a:pt x="7" y="3"/>
                        <a:pt x="0" y="2"/>
                      </a:cubicBezTo>
                      <a:cubicBezTo>
                        <a:pt x="0" y="2"/>
                        <a:pt x="8" y="4"/>
                        <a:pt x="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17" name="Google Shape;2817;g1016def6542_3_1470"/>
                <p:cNvSpPr/>
                <p:nvPr/>
              </p:nvSpPr>
              <p:spPr>
                <a:xfrm>
                  <a:off x="4115594" y="3413760"/>
                  <a:ext cx="193675" cy="139700"/>
                </a:xfrm>
                <a:custGeom>
                  <a:rect b="b" l="l" r="r" t="t"/>
                  <a:pathLst>
                    <a:path extrusionOk="0" h="33" w="49">
                      <a:moveTo>
                        <a:pt x="0" y="29"/>
                      </a:moveTo>
                      <a:cubicBezTo>
                        <a:pt x="0" y="29"/>
                        <a:pt x="37" y="32"/>
                        <a:pt x="35" y="0"/>
                      </a:cubicBezTo>
                      <a:cubicBezTo>
                        <a:pt x="35" y="0"/>
                        <a:pt x="49" y="32"/>
                        <a:pt x="0" y="33"/>
                      </a:cubicBezTo>
                      <a:lnTo>
                        <a:pt x="0" y="29"/>
                      </a:lnTo>
                      <a:close/>
                    </a:path>
                  </a:pathLst>
                </a:custGeom>
                <a:solidFill>
                  <a:srgbClr val="F4BB7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18" name="Google Shape;2818;g1016def6542_3_1470"/>
                <p:cNvSpPr/>
                <p:nvPr/>
              </p:nvSpPr>
              <p:spPr>
                <a:xfrm>
                  <a:off x="3390106" y="3080385"/>
                  <a:ext cx="288925" cy="168275"/>
                </a:xfrm>
                <a:custGeom>
                  <a:rect b="b" l="l" r="r" t="t"/>
                  <a:pathLst>
                    <a:path extrusionOk="0" h="40" w="73">
                      <a:moveTo>
                        <a:pt x="4" y="40"/>
                      </a:moveTo>
                      <a:cubicBezTo>
                        <a:pt x="4" y="40"/>
                        <a:pt x="0" y="22"/>
                        <a:pt x="10" y="16"/>
                      </a:cubicBezTo>
                      <a:cubicBezTo>
                        <a:pt x="20" y="10"/>
                        <a:pt x="38" y="0"/>
                        <a:pt x="73" y="15"/>
                      </a:cubicBezTo>
                      <a:cubicBezTo>
                        <a:pt x="73" y="15"/>
                        <a:pt x="9" y="0"/>
                        <a:pt x="4" y="40"/>
                      </a:cubicBezTo>
                      <a:close/>
                    </a:path>
                  </a:pathLst>
                </a:custGeom>
                <a:solidFill>
                  <a:srgbClr val="F4BB7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19" name="Google Shape;2819;g1016def6542_3_1470"/>
                <p:cNvSpPr/>
                <p:nvPr/>
              </p:nvSpPr>
              <p:spPr>
                <a:xfrm>
                  <a:off x="3361531" y="3232785"/>
                  <a:ext cx="425450" cy="206375"/>
                </a:xfrm>
                <a:custGeom>
                  <a:rect b="b" l="l" r="r" t="t"/>
                  <a:pathLst>
                    <a:path extrusionOk="0" h="49" w="107">
                      <a:moveTo>
                        <a:pt x="13" y="49"/>
                      </a:moveTo>
                      <a:cubicBezTo>
                        <a:pt x="13" y="49"/>
                        <a:pt x="0" y="35"/>
                        <a:pt x="6" y="21"/>
                      </a:cubicBezTo>
                      <a:cubicBezTo>
                        <a:pt x="12" y="7"/>
                        <a:pt x="40" y="7"/>
                        <a:pt x="60" y="6"/>
                      </a:cubicBezTo>
                      <a:cubicBezTo>
                        <a:pt x="80" y="6"/>
                        <a:pt x="100" y="12"/>
                        <a:pt x="107" y="12"/>
                      </a:cubicBezTo>
                      <a:cubicBezTo>
                        <a:pt x="107" y="12"/>
                        <a:pt x="1" y="0"/>
                        <a:pt x="13" y="49"/>
                      </a:cubicBezTo>
                      <a:close/>
                    </a:path>
                  </a:pathLst>
                </a:custGeom>
                <a:solidFill>
                  <a:srgbClr val="F4BB7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20" name="Google Shape;2820;g1016def6542_3_1470"/>
                <p:cNvSpPr/>
                <p:nvPr/>
              </p:nvSpPr>
              <p:spPr>
                <a:xfrm>
                  <a:off x="3409156" y="3113723"/>
                  <a:ext cx="131763" cy="71438"/>
                </a:xfrm>
                <a:custGeom>
                  <a:rect b="b" l="l" r="r" t="t"/>
                  <a:pathLst>
                    <a:path extrusionOk="0" h="17" w="33">
                      <a:moveTo>
                        <a:pt x="0" y="17"/>
                      </a:moveTo>
                      <a:cubicBezTo>
                        <a:pt x="0" y="17"/>
                        <a:pt x="3" y="2"/>
                        <a:pt x="33" y="0"/>
                      </a:cubicBezTo>
                      <a:cubicBezTo>
                        <a:pt x="33" y="0"/>
                        <a:pt x="8" y="2"/>
                        <a:pt x="0" y="1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21" name="Google Shape;2821;g1016def6542_3_1470"/>
                <p:cNvSpPr/>
                <p:nvPr/>
              </p:nvSpPr>
              <p:spPr>
                <a:xfrm>
                  <a:off x="3353594" y="3261360"/>
                  <a:ext cx="195263" cy="106363"/>
                </a:xfrm>
                <a:custGeom>
                  <a:rect b="b" l="l" r="r" t="t"/>
                  <a:pathLst>
                    <a:path extrusionOk="0" h="25" w="49">
                      <a:moveTo>
                        <a:pt x="7" y="25"/>
                      </a:moveTo>
                      <a:cubicBezTo>
                        <a:pt x="7" y="25"/>
                        <a:pt x="0" y="2"/>
                        <a:pt x="49" y="0"/>
                      </a:cubicBezTo>
                      <a:cubicBezTo>
                        <a:pt x="49" y="0"/>
                        <a:pt x="7" y="1"/>
                        <a:pt x="7" y="2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22" name="Google Shape;2822;g1016def6542_3_1470"/>
                <p:cNvSpPr/>
                <p:nvPr/>
              </p:nvSpPr>
              <p:spPr>
                <a:xfrm>
                  <a:off x="4639469" y="2880360"/>
                  <a:ext cx="265113" cy="174625"/>
                </a:xfrm>
                <a:custGeom>
                  <a:rect b="b" l="l" r="r" t="t"/>
                  <a:pathLst>
                    <a:path extrusionOk="0" h="41" w="67">
                      <a:moveTo>
                        <a:pt x="65" y="28"/>
                      </a:moveTo>
                      <a:cubicBezTo>
                        <a:pt x="67" y="19"/>
                        <a:pt x="55" y="8"/>
                        <a:pt x="37" y="4"/>
                      </a:cubicBezTo>
                      <a:cubicBezTo>
                        <a:pt x="20" y="0"/>
                        <a:pt x="4" y="3"/>
                        <a:pt x="2" y="12"/>
                      </a:cubicBezTo>
                      <a:cubicBezTo>
                        <a:pt x="0" y="21"/>
                        <a:pt x="12" y="32"/>
                        <a:pt x="29" y="36"/>
                      </a:cubicBezTo>
                      <a:cubicBezTo>
                        <a:pt x="47" y="41"/>
                        <a:pt x="63" y="37"/>
                        <a:pt x="65" y="28"/>
                      </a:cubicBezTo>
                      <a:close/>
                    </a:path>
                  </a:pathLst>
                </a:custGeom>
                <a:solidFill>
                  <a:srgbClr val="A8D08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23" name="Google Shape;2823;g1016def6542_3_1470"/>
                <p:cNvSpPr/>
                <p:nvPr/>
              </p:nvSpPr>
              <p:spPr>
                <a:xfrm>
                  <a:off x="5790406" y="2889885"/>
                  <a:ext cx="265113" cy="177800"/>
                </a:xfrm>
                <a:custGeom>
                  <a:rect b="b" l="l" r="r" t="t"/>
                  <a:pathLst>
                    <a:path extrusionOk="0" h="42" w="67">
                      <a:moveTo>
                        <a:pt x="65" y="29"/>
                      </a:moveTo>
                      <a:cubicBezTo>
                        <a:pt x="67" y="20"/>
                        <a:pt x="55" y="9"/>
                        <a:pt x="38" y="5"/>
                      </a:cubicBezTo>
                      <a:cubicBezTo>
                        <a:pt x="21" y="0"/>
                        <a:pt x="5" y="3"/>
                        <a:pt x="2" y="12"/>
                      </a:cubicBezTo>
                      <a:cubicBezTo>
                        <a:pt x="0" y="21"/>
                        <a:pt x="12" y="32"/>
                        <a:pt x="29" y="37"/>
                      </a:cubicBezTo>
                      <a:cubicBezTo>
                        <a:pt x="46" y="42"/>
                        <a:pt x="62" y="38"/>
                        <a:pt x="65" y="29"/>
                      </a:cubicBezTo>
                      <a:close/>
                    </a:path>
                  </a:pathLst>
                </a:custGeom>
                <a:solidFill>
                  <a:srgbClr val="A8D08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24" name="Google Shape;2824;g1016def6542_3_1470"/>
                <p:cNvSpPr/>
                <p:nvPr/>
              </p:nvSpPr>
              <p:spPr>
                <a:xfrm>
                  <a:off x="6600031" y="2867660"/>
                  <a:ext cx="266700" cy="177800"/>
                </a:xfrm>
                <a:custGeom>
                  <a:rect b="b" l="l" r="r" t="t"/>
                  <a:pathLst>
                    <a:path extrusionOk="0" h="42" w="67">
                      <a:moveTo>
                        <a:pt x="65" y="31"/>
                      </a:moveTo>
                      <a:cubicBezTo>
                        <a:pt x="67" y="22"/>
                        <a:pt x="56" y="10"/>
                        <a:pt x="39" y="5"/>
                      </a:cubicBezTo>
                      <a:cubicBezTo>
                        <a:pt x="22" y="0"/>
                        <a:pt x="6" y="2"/>
                        <a:pt x="3" y="11"/>
                      </a:cubicBezTo>
                      <a:cubicBezTo>
                        <a:pt x="0" y="20"/>
                        <a:pt x="12" y="31"/>
                        <a:pt x="29" y="37"/>
                      </a:cubicBezTo>
                      <a:cubicBezTo>
                        <a:pt x="46" y="42"/>
                        <a:pt x="62" y="40"/>
                        <a:pt x="65" y="31"/>
                      </a:cubicBezTo>
                      <a:close/>
                    </a:path>
                  </a:pathLst>
                </a:custGeom>
                <a:solidFill>
                  <a:srgbClr val="A8D08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2825" name="Google Shape;2825;g1016def6542_3_1470"/>
              <p:cNvSpPr/>
              <p:nvPr/>
            </p:nvSpPr>
            <p:spPr>
              <a:xfrm>
                <a:off x="2155824" y="3294588"/>
                <a:ext cx="261300" cy="5247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26" name="Google Shape;2826;g1016def6542_3_1470"/>
              <p:cNvSpPr/>
              <p:nvPr/>
            </p:nvSpPr>
            <p:spPr>
              <a:xfrm>
                <a:off x="6484145" y="3293114"/>
                <a:ext cx="261300" cy="533400"/>
              </a:xfrm>
              <a:prstGeom prst="ellipse">
                <a:avLst/>
              </a:prstGeom>
              <a:solidFill>
                <a:srgbClr val="F2AE54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827" name="Google Shape;2827;g1016def6542_3_1470"/>
          <p:cNvSpPr/>
          <p:nvPr/>
        </p:nvSpPr>
        <p:spPr>
          <a:xfrm>
            <a:off x="8452045" y="0"/>
            <a:ext cx="3796200" cy="1531200"/>
          </a:xfrm>
          <a:prstGeom prst="rect">
            <a:avLst/>
          </a:prstGeom>
          <a:solidFill>
            <a:srgbClr val="9DC3E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28" name="Google Shape;2828;g1016def6542_3_1470"/>
          <p:cNvSpPr/>
          <p:nvPr/>
        </p:nvSpPr>
        <p:spPr>
          <a:xfrm>
            <a:off x="6382982" y="0"/>
            <a:ext cx="5842054" cy="6858232"/>
          </a:xfrm>
          <a:custGeom>
            <a:rect b="b" l="l" r="r" t="t"/>
            <a:pathLst>
              <a:path extrusionOk="0" h="190295" w="206433">
                <a:moveTo>
                  <a:pt x="22050" y="0"/>
                </a:moveTo>
                <a:cubicBezTo>
                  <a:pt x="22050" y="0"/>
                  <a:pt x="0" y="36406"/>
                  <a:pt x="40424" y="70348"/>
                </a:cubicBezTo>
                <a:cubicBezTo>
                  <a:pt x="71352" y="96323"/>
                  <a:pt x="91690" y="165529"/>
                  <a:pt x="72836" y="190294"/>
                </a:cubicBezTo>
                <a:lnTo>
                  <a:pt x="206433" y="190294"/>
                </a:lnTo>
                <a:lnTo>
                  <a:pt x="206433" y="0"/>
                </a:lnTo>
                <a:close/>
              </a:path>
            </a:pathLst>
          </a:custGeom>
          <a:solidFill>
            <a:srgbClr val="FFE5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29" name="Google Shape;2829;g1016def6542_3_1470"/>
          <p:cNvSpPr/>
          <p:nvPr/>
        </p:nvSpPr>
        <p:spPr>
          <a:xfrm>
            <a:off x="6816856" y="0"/>
            <a:ext cx="5431252" cy="6858232"/>
          </a:xfrm>
          <a:custGeom>
            <a:rect b="b" l="l" r="r" t="t"/>
            <a:pathLst>
              <a:path extrusionOk="0" h="190295" w="206433">
                <a:moveTo>
                  <a:pt x="22050" y="0"/>
                </a:moveTo>
                <a:cubicBezTo>
                  <a:pt x="22050" y="0"/>
                  <a:pt x="0" y="36406"/>
                  <a:pt x="40424" y="70348"/>
                </a:cubicBezTo>
                <a:cubicBezTo>
                  <a:pt x="71352" y="96323"/>
                  <a:pt x="91690" y="165529"/>
                  <a:pt x="72836" y="190294"/>
                </a:cubicBezTo>
                <a:lnTo>
                  <a:pt x="206433" y="190294"/>
                </a:lnTo>
                <a:lnTo>
                  <a:pt x="206433" y="41428"/>
                </a:lnTo>
                <a:cubicBezTo>
                  <a:pt x="195659" y="33290"/>
                  <a:pt x="181069" y="29126"/>
                  <a:pt x="166086" y="29126"/>
                </a:cubicBezTo>
                <a:cubicBezTo>
                  <a:pt x="157579" y="29126"/>
                  <a:pt x="148944" y="30468"/>
                  <a:pt x="140810" y="33188"/>
                </a:cubicBezTo>
                <a:cubicBezTo>
                  <a:pt x="136525" y="34619"/>
                  <a:pt x="132657" y="35260"/>
                  <a:pt x="129120" y="35260"/>
                </a:cubicBezTo>
                <a:cubicBezTo>
                  <a:pt x="108896" y="35260"/>
                  <a:pt x="99447" y="14298"/>
                  <a:pt x="84294" y="0"/>
                </a:cubicBezTo>
                <a:close/>
              </a:path>
            </a:pathLst>
          </a:custGeom>
          <a:solidFill>
            <a:srgbClr val="FFF8E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30" name="Google Shape;2830;g1016def6542_3_1470"/>
          <p:cNvSpPr/>
          <p:nvPr/>
        </p:nvSpPr>
        <p:spPr>
          <a:xfrm>
            <a:off x="8463670" y="1"/>
            <a:ext cx="3796200" cy="1531200"/>
          </a:xfrm>
          <a:prstGeom prst="rect">
            <a:avLst/>
          </a:prstGeom>
          <a:solidFill>
            <a:srgbClr val="FFF8E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31" name="Google Shape;2831;g1016def6542_3_1470"/>
          <p:cNvSpPr/>
          <p:nvPr/>
        </p:nvSpPr>
        <p:spPr>
          <a:xfrm>
            <a:off x="11664642" y="-1"/>
            <a:ext cx="4278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0" lang="en-US" sz="4800" u="none" cap="none" strike="noStrike">
                <a:solidFill>
                  <a:srgbClr val="262626"/>
                </a:solidFill>
                <a:latin typeface="Comic Sans MS"/>
                <a:ea typeface="Comic Sans MS"/>
                <a:cs typeface="Comic Sans MS"/>
                <a:sym typeface="Comic Sans MS"/>
              </a:rPr>
              <a:t>9</a:t>
            </a:r>
            <a:endParaRPr b="0" i="0" sz="4800" u="none" cap="none" strike="noStrike">
              <a:solidFill>
                <a:srgbClr val="262626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832" name="Google Shape;2832;g1016def6542_3_1470"/>
          <p:cNvSpPr txBox="1"/>
          <p:nvPr/>
        </p:nvSpPr>
        <p:spPr>
          <a:xfrm>
            <a:off x="9646717" y="3544799"/>
            <a:ext cx="2167500" cy="2194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2000"/>
              <a:buFont typeface="Arial"/>
              <a:buNone/>
            </a:pPr>
            <a:r>
              <a:rPr b="1" i="0" lang="en-US" sz="2100" u="none" cap="none" strike="noStrike">
                <a:solidFill>
                  <a:srgbClr val="3A3838"/>
                </a:solidFill>
                <a:latin typeface="Titillium Web"/>
                <a:ea typeface="Titillium Web"/>
                <a:cs typeface="Titillium Web"/>
                <a:sym typeface="Titillium Web"/>
              </a:rPr>
              <a:t>Color Index:</a:t>
            </a:r>
            <a:endParaRPr b="0" i="0" sz="1500" u="none" cap="none" strike="noStrike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Main text</a:t>
            </a:r>
            <a:endParaRPr b="0" i="0" sz="15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CC4125"/>
                </a:solidFill>
                <a:latin typeface="Titillium Web"/>
                <a:ea typeface="Titillium Web"/>
                <a:cs typeface="Titillium Web"/>
                <a:sym typeface="Titillium Web"/>
              </a:rPr>
              <a:t>Important</a:t>
            </a:r>
            <a:endParaRPr b="0" i="0" sz="1500" u="none" cap="none" strike="noStrike">
              <a:solidFill>
                <a:srgbClr val="CC4125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27BA0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C27BA0"/>
                </a:solidFill>
                <a:latin typeface="Titillium Web"/>
                <a:ea typeface="Titillium Web"/>
                <a:cs typeface="Titillium Web"/>
                <a:sym typeface="Titillium Web"/>
              </a:rPr>
              <a:t>Girls Slides</a:t>
            </a:r>
            <a:endParaRPr b="0" i="0" sz="1500" u="none" cap="none" strike="noStrike">
              <a:solidFill>
                <a:srgbClr val="C27BA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3D85C6"/>
                </a:solidFill>
                <a:latin typeface="Titillium Web"/>
                <a:ea typeface="Titillium Web"/>
                <a:cs typeface="Titillium Web"/>
                <a:sym typeface="Titillium Web"/>
              </a:rPr>
              <a:t>Boys Slides</a:t>
            </a:r>
            <a:endParaRPr b="0" i="0" sz="1500" u="none" cap="none" strike="noStrike">
              <a:solidFill>
                <a:srgbClr val="3D85C6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3C47D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93C47D"/>
                </a:solidFill>
                <a:latin typeface="Titillium Web"/>
                <a:ea typeface="Titillium Web"/>
                <a:cs typeface="Titillium Web"/>
                <a:sym typeface="Titillium Web"/>
              </a:rPr>
              <a:t>Notes</a:t>
            </a:r>
            <a:endParaRPr b="0" i="0" sz="1500" u="none" cap="none" strike="noStrike">
              <a:solidFill>
                <a:srgbClr val="93C47D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B7B7B7"/>
                </a:solidFill>
                <a:latin typeface="Titillium Web"/>
                <a:ea typeface="Titillium Web"/>
                <a:cs typeface="Titillium Web"/>
                <a:sym typeface="Titillium Web"/>
              </a:rPr>
              <a:t>Extra</a:t>
            </a:r>
            <a:endParaRPr b="1" i="0" sz="2100" u="none" cap="none" strike="noStrike">
              <a:solidFill>
                <a:srgbClr val="B7B7B7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pic>
        <p:nvPicPr>
          <p:cNvPr id="2833" name="Google Shape;2833;g1016def6542_3_147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922475" y="0"/>
            <a:ext cx="1357375" cy="13573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834" name="Google Shape;2834;g1016def6542_3_1470"/>
          <p:cNvGrpSpPr/>
          <p:nvPr/>
        </p:nvGrpSpPr>
        <p:grpSpPr>
          <a:xfrm>
            <a:off x="11279852" y="-731358"/>
            <a:ext cx="1357379" cy="2067423"/>
            <a:chOff x="11279852" y="-731358"/>
            <a:chExt cx="1357379" cy="2067423"/>
          </a:xfrm>
        </p:grpSpPr>
        <p:sp>
          <p:nvSpPr>
            <p:cNvPr id="2835" name="Google Shape;2835;g1016def6542_3_1470"/>
            <p:cNvSpPr/>
            <p:nvPr/>
          </p:nvSpPr>
          <p:spPr>
            <a:xfrm>
              <a:off x="11279852" y="-696167"/>
              <a:ext cx="1291825" cy="1970000"/>
            </a:xfrm>
            <a:custGeom>
              <a:rect b="b" l="l" r="r" t="t"/>
              <a:pathLst>
                <a:path extrusionOk="0" h="78800" w="51673">
                  <a:moveTo>
                    <a:pt x="42850" y="1"/>
                  </a:moveTo>
                  <a:cubicBezTo>
                    <a:pt x="42070" y="1"/>
                    <a:pt x="41195" y="61"/>
                    <a:pt x="40214" y="187"/>
                  </a:cubicBezTo>
                  <a:cubicBezTo>
                    <a:pt x="34287" y="947"/>
                    <a:pt x="27751" y="2618"/>
                    <a:pt x="21794" y="5324"/>
                  </a:cubicBezTo>
                  <a:cubicBezTo>
                    <a:pt x="13374" y="9153"/>
                    <a:pt x="5988" y="15050"/>
                    <a:pt x="2645" y="23409"/>
                  </a:cubicBezTo>
                  <a:cubicBezTo>
                    <a:pt x="760" y="28151"/>
                    <a:pt x="243" y="33318"/>
                    <a:pt x="91" y="38424"/>
                  </a:cubicBezTo>
                  <a:cubicBezTo>
                    <a:pt x="0" y="42345"/>
                    <a:pt x="91" y="46449"/>
                    <a:pt x="1520" y="50157"/>
                  </a:cubicBezTo>
                  <a:cubicBezTo>
                    <a:pt x="2584" y="52893"/>
                    <a:pt x="4286" y="55324"/>
                    <a:pt x="5988" y="57665"/>
                  </a:cubicBezTo>
                  <a:cubicBezTo>
                    <a:pt x="11034" y="64747"/>
                    <a:pt x="16444" y="72103"/>
                    <a:pt x="24226" y="75993"/>
                  </a:cubicBezTo>
                  <a:cubicBezTo>
                    <a:pt x="27721" y="77726"/>
                    <a:pt x="31612" y="78699"/>
                    <a:pt x="35502" y="78790"/>
                  </a:cubicBezTo>
                  <a:cubicBezTo>
                    <a:pt x="35707" y="78796"/>
                    <a:pt x="35912" y="78799"/>
                    <a:pt x="36118" y="78799"/>
                  </a:cubicBezTo>
                  <a:cubicBezTo>
                    <a:pt x="37903" y="78799"/>
                    <a:pt x="39730" y="78547"/>
                    <a:pt x="41338" y="77756"/>
                  </a:cubicBezTo>
                  <a:cubicBezTo>
                    <a:pt x="43557" y="76662"/>
                    <a:pt x="45199" y="74595"/>
                    <a:pt x="46445" y="72407"/>
                  </a:cubicBezTo>
                  <a:cubicBezTo>
                    <a:pt x="51673" y="63288"/>
                    <a:pt x="51278" y="52163"/>
                    <a:pt x="50791" y="41677"/>
                  </a:cubicBezTo>
                  <a:cubicBezTo>
                    <a:pt x="50335" y="32011"/>
                    <a:pt x="49880" y="22375"/>
                    <a:pt x="49424" y="12770"/>
                  </a:cubicBezTo>
                  <a:cubicBezTo>
                    <a:pt x="49066" y="5637"/>
                    <a:pt x="50380" y="1"/>
                    <a:pt x="42850" y="1"/>
                  </a:cubicBez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36" name="Google Shape;2836;g1016def6542_3_1470"/>
            <p:cNvSpPr/>
            <p:nvPr/>
          </p:nvSpPr>
          <p:spPr>
            <a:xfrm flipH="1" rot="5262012">
              <a:off x="11022020" y="-260775"/>
              <a:ext cx="2023859" cy="1126258"/>
            </a:xfrm>
            <a:custGeom>
              <a:rect b="b" l="l" r="r" t="t"/>
              <a:pathLst>
                <a:path extrusionOk="0" h="32282" w="58010">
                  <a:moveTo>
                    <a:pt x="42927" y="0"/>
                  </a:moveTo>
                  <a:cubicBezTo>
                    <a:pt x="25922" y="0"/>
                    <a:pt x="791" y="1597"/>
                    <a:pt x="791" y="1597"/>
                  </a:cubicBezTo>
                  <a:lnTo>
                    <a:pt x="0" y="2084"/>
                  </a:lnTo>
                  <a:cubicBezTo>
                    <a:pt x="8845" y="33057"/>
                    <a:pt x="33427" y="32281"/>
                    <a:pt x="33427" y="32281"/>
                  </a:cubicBezTo>
                  <a:cubicBezTo>
                    <a:pt x="59476" y="28633"/>
                    <a:pt x="57995" y="1324"/>
                    <a:pt x="57995" y="1324"/>
                  </a:cubicBezTo>
                  <a:cubicBezTo>
                    <a:pt x="56846" y="338"/>
                    <a:pt x="50746" y="0"/>
                    <a:pt x="42927" y="0"/>
                  </a:cubicBezTo>
                  <a:close/>
                </a:path>
              </a:pathLst>
            </a:custGeom>
            <a:solidFill>
              <a:srgbClr val="FFF8E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. Physiology of the motor unit">
  <p:cSld name="TITLE_6">
    <p:spTree>
      <p:nvGrpSpPr>
        <p:cNvPr id="2837" name="Shape 2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8" name="Google Shape;2838;g1016def6542_3_1771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2839" name="Google Shape;2839;g1016def6542_3_1771"/>
          <p:cNvGrpSpPr/>
          <p:nvPr/>
        </p:nvGrpSpPr>
        <p:grpSpPr>
          <a:xfrm>
            <a:off x="0" y="-195652"/>
            <a:ext cx="6787396" cy="5008016"/>
            <a:chOff x="-3860" y="-205762"/>
            <a:chExt cx="9700437" cy="6071795"/>
          </a:xfrm>
        </p:grpSpPr>
        <p:sp>
          <p:nvSpPr>
            <p:cNvPr id="2840" name="Google Shape;2840;g1016def6542_3_1771"/>
            <p:cNvSpPr/>
            <p:nvPr/>
          </p:nvSpPr>
          <p:spPr>
            <a:xfrm>
              <a:off x="4260068" y="2425508"/>
              <a:ext cx="2412165" cy="3222311"/>
            </a:xfrm>
            <a:custGeom>
              <a:rect b="b" l="l" r="r" t="t"/>
              <a:pathLst>
                <a:path extrusionOk="0" h="397" w="317">
                  <a:moveTo>
                    <a:pt x="0" y="296"/>
                  </a:moveTo>
                  <a:cubicBezTo>
                    <a:pt x="112" y="327"/>
                    <a:pt x="225" y="362"/>
                    <a:pt x="314" y="395"/>
                  </a:cubicBezTo>
                  <a:cubicBezTo>
                    <a:pt x="317" y="397"/>
                    <a:pt x="317" y="397"/>
                    <a:pt x="317" y="397"/>
                  </a:cubicBezTo>
                  <a:cubicBezTo>
                    <a:pt x="317" y="59"/>
                    <a:pt x="317" y="59"/>
                    <a:pt x="317" y="59"/>
                  </a:cubicBezTo>
                  <a:cubicBezTo>
                    <a:pt x="317" y="59"/>
                    <a:pt x="252" y="43"/>
                    <a:pt x="166" y="28"/>
                  </a:cubicBezTo>
                  <a:cubicBezTo>
                    <a:pt x="148" y="26"/>
                    <a:pt x="145" y="13"/>
                    <a:pt x="142" y="12"/>
                  </a:cubicBezTo>
                  <a:cubicBezTo>
                    <a:pt x="121" y="20"/>
                    <a:pt x="111" y="19"/>
                    <a:pt x="93" y="17"/>
                  </a:cubicBezTo>
                  <a:cubicBezTo>
                    <a:pt x="77" y="15"/>
                    <a:pt x="65" y="12"/>
                    <a:pt x="55" y="1"/>
                  </a:cubicBezTo>
                  <a:cubicBezTo>
                    <a:pt x="54" y="0"/>
                    <a:pt x="43" y="11"/>
                    <a:pt x="28" y="10"/>
                  </a:cubicBezTo>
                  <a:cubicBezTo>
                    <a:pt x="19" y="9"/>
                    <a:pt x="9" y="8"/>
                    <a:pt x="0" y="7"/>
                  </a:cubicBezTo>
                  <a:lnTo>
                    <a:pt x="0" y="296"/>
                  </a:lnTo>
                  <a:close/>
                </a:path>
              </a:pathLst>
            </a:custGeom>
            <a:solidFill>
              <a:srgbClr val="FEE4D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41" name="Google Shape;2841;g1016def6542_3_1771"/>
            <p:cNvSpPr/>
            <p:nvPr/>
          </p:nvSpPr>
          <p:spPr>
            <a:xfrm>
              <a:off x="-3860" y="1705658"/>
              <a:ext cx="8990797" cy="3127895"/>
            </a:xfrm>
            <a:custGeom>
              <a:rect b="b" l="l" r="r" t="t"/>
              <a:pathLst>
                <a:path extrusionOk="0" h="385" w="1181">
                  <a:moveTo>
                    <a:pt x="420" y="5"/>
                  </a:moveTo>
                  <a:cubicBezTo>
                    <a:pt x="277" y="0"/>
                    <a:pt x="85" y="26"/>
                    <a:pt x="0" y="39"/>
                  </a:cubicBezTo>
                  <a:cubicBezTo>
                    <a:pt x="0" y="247"/>
                    <a:pt x="0" y="247"/>
                    <a:pt x="0" y="247"/>
                  </a:cubicBezTo>
                  <a:cubicBezTo>
                    <a:pt x="49" y="255"/>
                    <a:pt x="135" y="272"/>
                    <a:pt x="231" y="296"/>
                  </a:cubicBezTo>
                  <a:cubicBezTo>
                    <a:pt x="324" y="319"/>
                    <a:pt x="439" y="351"/>
                    <a:pt x="560" y="385"/>
                  </a:cubicBezTo>
                  <a:cubicBezTo>
                    <a:pt x="560" y="96"/>
                    <a:pt x="560" y="96"/>
                    <a:pt x="560" y="96"/>
                  </a:cubicBezTo>
                  <a:cubicBezTo>
                    <a:pt x="569" y="97"/>
                    <a:pt x="579" y="98"/>
                    <a:pt x="588" y="99"/>
                  </a:cubicBezTo>
                  <a:cubicBezTo>
                    <a:pt x="588" y="99"/>
                    <a:pt x="588" y="99"/>
                    <a:pt x="588" y="99"/>
                  </a:cubicBezTo>
                  <a:cubicBezTo>
                    <a:pt x="603" y="100"/>
                    <a:pt x="614" y="89"/>
                    <a:pt x="615" y="90"/>
                  </a:cubicBezTo>
                  <a:cubicBezTo>
                    <a:pt x="625" y="101"/>
                    <a:pt x="637" y="104"/>
                    <a:pt x="653" y="106"/>
                  </a:cubicBezTo>
                  <a:cubicBezTo>
                    <a:pt x="671" y="108"/>
                    <a:pt x="681" y="109"/>
                    <a:pt x="702" y="101"/>
                  </a:cubicBezTo>
                  <a:cubicBezTo>
                    <a:pt x="705" y="102"/>
                    <a:pt x="707" y="113"/>
                    <a:pt x="722" y="116"/>
                  </a:cubicBezTo>
                  <a:cubicBezTo>
                    <a:pt x="723" y="117"/>
                    <a:pt x="724" y="117"/>
                    <a:pt x="725" y="117"/>
                  </a:cubicBezTo>
                  <a:cubicBezTo>
                    <a:pt x="725" y="117"/>
                    <a:pt x="726" y="117"/>
                    <a:pt x="726" y="117"/>
                  </a:cubicBezTo>
                  <a:cubicBezTo>
                    <a:pt x="774" y="125"/>
                    <a:pt x="815" y="134"/>
                    <a:pt x="842" y="140"/>
                  </a:cubicBezTo>
                  <a:cubicBezTo>
                    <a:pt x="843" y="140"/>
                    <a:pt x="843" y="140"/>
                    <a:pt x="843" y="140"/>
                  </a:cubicBezTo>
                  <a:cubicBezTo>
                    <a:pt x="844" y="140"/>
                    <a:pt x="845" y="141"/>
                    <a:pt x="846" y="141"/>
                  </a:cubicBezTo>
                  <a:cubicBezTo>
                    <a:pt x="846" y="141"/>
                    <a:pt x="846" y="141"/>
                    <a:pt x="847" y="141"/>
                  </a:cubicBezTo>
                  <a:cubicBezTo>
                    <a:pt x="848" y="141"/>
                    <a:pt x="849" y="141"/>
                    <a:pt x="850" y="142"/>
                  </a:cubicBezTo>
                  <a:cubicBezTo>
                    <a:pt x="850" y="142"/>
                    <a:pt x="850" y="142"/>
                    <a:pt x="850" y="142"/>
                  </a:cubicBezTo>
                  <a:cubicBezTo>
                    <a:pt x="853" y="142"/>
                    <a:pt x="856" y="143"/>
                    <a:pt x="859" y="144"/>
                  </a:cubicBezTo>
                  <a:cubicBezTo>
                    <a:pt x="859" y="144"/>
                    <a:pt x="859" y="144"/>
                    <a:pt x="859" y="144"/>
                  </a:cubicBezTo>
                  <a:cubicBezTo>
                    <a:pt x="860" y="144"/>
                    <a:pt x="861" y="144"/>
                    <a:pt x="861" y="144"/>
                  </a:cubicBezTo>
                  <a:cubicBezTo>
                    <a:pt x="862" y="144"/>
                    <a:pt x="862" y="145"/>
                    <a:pt x="862" y="145"/>
                  </a:cubicBezTo>
                  <a:cubicBezTo>
                    <a:pt x="863" y="145"/>
                    <a:pt x="864" y="145"/>
                    <a:pt x="864" y="145"/>
                  </a:cubicBezTo>
                  <a:cubicBezTo>
                    <a:pt x="865" y="145"/>
                    <a:pt x="865" y="145"/>
                    <a:pt x="865" y="145"/>
                  </a:cubicBezTo>
                  <a:cubicBezTo>
                    <a:pt x="867" y="146"/>
                    <a:pt x="869" y="146"/>
                    <a:pt x="870" y="146"/>
                  </a:cubicBezTo>
                  <a:cubicBezTo>
                    <a:pt x="870" y="147"/>
                    <a:pt x="871" y="147"/>
                    <a:pt x="871" y="147"/>
                  </a:cubicBezTo>
                  <a:cubicBezTo>
                    <a:pt x="871" y="147"/>
                    <a:pt x="872" y="147"/>
                    <a:pt x="872" y="147"/>
                  </a:cubicBezTo>
                  <a:cubicBezTo>
                    <a:pt x="872" y="147"/>
                    <a:pt x="872" y="147"/>
                    <a:pt x="873" y="147"/>
                  </a:cubicBezTo>
                  <a:cubicBezTo>
                    <a:pt x="873" y="147"/>
                    <a:pt x="877" y="147"/>
                    <a:pt x="877" y="147"/>
                  </a:cubicBezTo>
                  <a:cubicBezTo>
                    <a:pt x="877" y="147"/>
                    <a:pt x="877" y="147"/>
                    <a:pt x="877" y="147"/>
                  </a:cubicBezTo>
                  <a:cubicBezTo>
                    <a:pt x="878" y="148"/>
                    <a:pt x="877" y="148"/>
                    <a:pt x="877" y="148"/>
                  </a:cubicBezTo>
                  <a:cubicBezTo>
                    <a:pt x="877" y="148"/>
                    <a:pt x="877" y="148"/>
                    <a:pt x="877" y="148"/>
                  </a:cubicBezTo>
                  <a:cubicBezTo>
                    <a:pt x="877" y="148"/>
                    <a:pt x="877" y="148"/>
                    <a:pt x="877" y="148"/>
                  </a:cubicBezTo>
                  <a:cubicBezTo>
                    <a:pt x="878" y="148"/>
                    <a:pt x="877" y="148"/>
                    <a:pt x="877" y="148"/>
                  </a:cubicBezTo>
                  <a:cubicBezTo>
                    <a:pt x="877" y="149"/>
                    <a:pt x="877" y="149"/>
                    <a:pt x="877" y="149"/>
                  </a:cubicBezTo>
                  <a:cubicBezTo>
                    <a:pt x="905" y="133"/>
                    <a:pt x="936" y="122"/>
                    <a:pt x="970" y="115"/>
                  </a:cubicBezTo>
                  <a:cubicBezTo>
                    <a:pt x="1050" y="100"/>
                    <a:pt x="1127" y="116"/>
                    <a:pt x="1181" y="153"/>
                  </a:cubicBezTo>
                  <a:cubicBezTo>
                    <a:pt x="1036" y="48"/>
                    <a:pt x="691" y="14"/>
                    <a:pt x="420" y="5"/>
                  </a:cubicBezTo>
                  <a:close/>
                </a:path>
              </a:pathLst>
            </a:custGeom>
            <a:solidFill>
              <a:srgbClr val="FDCDC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42" name="Google Shape;2842;g1016def6542_3_1771"/>
            <p:cNvSpPr/>
            <p:nvPr/>
          </p:nvSpPr>
          <p:spPr>
            <a:xfrm>
              <a:off x="3428602" y="2494485"/>
              <a:ext cx="831466" cy="2329932"/>
            </a:xfrm>
            <a:custGeom>
              <a:rect b="b" l="l" r="r" t="t"/>
              <a:pathLst>
                <a:path extrusionOk="0" h="287" w="109">
                  <a:moveTo>
                    <a:pt x="109" y="287"/>
                  </a:moveTo>
                  <a:cubicBezTo>
                    <a:pt x="60" y="264"/>
                    <a:pt x="23" y="225"/>
                    <a:pt x="14" y="176"/>
                  </a:cubicBezTo>
                  <a:cubicBezTo>
                    <a:pt x="0" y="109"/>
                    <a:pt x="40" y="41"/>
                    <a:pt x="109" y="0"/>
                  </a:cubicBezTo>
                </a:path>
              </a:pathLst>
            </a:custGeom>
            <a:solidFill>
              <a:srgbClr val="FEECE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43" name="Google Shape;2843;g1016def6542_3_1771"/>
            <p:cNvSpPr/>
            <p:nvPr/>
          </p:nvSpPr>
          <p:spPr>
            <a:xfrm>
              <a:off x="3428602" y="2494485"/>
              <a:ext cx="831466" cy="2329932"/>
            </a:xfrm>
            <a:custGeom>
              <a:rect b="b" l="l" r="r" t="t"/>
              <a:pathLst>
                <a:path extrusionOk="0" h="287" w="109">
                  <a:moveTo>
                    <a:pt x="109" y="287"/>
                  </a:moveTo>
                  <a:cubicBezTo>
                    <a:pt x="60" y="264"/>
                    <a:pt x="23" y="225"/>
                    <a:pt x="14" y="176"/>
                  </a:cubicBezTo>
                  <a:cubicBezTo>
                    <a:pt x="0" y="109"/>
                    <a:pt x="40" y="41"/>
                    <a:pt x="109" y="0"/>
                  </a:cubicBezTo>
                </a:path>
              </a:pathLst>
            </a:custGeom>
            <a:solidFill>
              <a:srgbClr val="FEE4D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44" name="Google Shape;2844;g1016def6542_3_1771"/>
            <p:cNvSpPr/>
            <p:nvPr/>
          </p:nvSpPr>
          <p:spPr>
            <a:xfrm>
              <a:off x="6672234" y="2430526"/>
              <a:ext cx="3024343" cy="3435507"/>
            </a:xfrm>
            <a:custGeom>
              <a:rect b="b" l="l" r="r" t="t"/>
              <a:pathLst>
                <a:path extrusionOk="0" h="423" w="397">
                  <a:moveTo>
                    <a:pt x="377" y="171"/>
                  </a:moveTo>
                  <a:cubicBezTo>
                    <a:pt x="356" y="65"/>
                    <a:pt x="229" y="0"/>
                    <a:pt x="93" y="26"/>
                  </a:cubicBezTo>
                  <a:cubicBezTo>
                    <a:pt x="59" y="33"/>
                    <a:pt x="28" y="44"/>
                    <a:pt x="0" y="60"/>
                  </a:cubicBezTo>
                  <a:cubicBezTo>
                    <a:pt x="0" y="397"/>
                    <a:pt x="0" y="397"/>
                    <a:pt x="0" y="397"/>
                  </a:cubicBezTo>
                  <a:cubicBezTo>
                    <a:pt x="48" y="417"/>
                    <a:pt x="108" y="423"/>
                    <a:pt x="168" y="411"/>
                  </a:cubicBezTo>
                  <a:cubicBezTo>
                    <a:pt x="304" y="385"/>
                    <a:pt x="397" y="277"/>
                    <a:pt x="377" y="171"/>
                  </a:cubicBezTo>
                  <a:close/>
                </a:path>
              </a:pathLst>
            </a:custGeom>
            <a:solidFill>
              <a:srgbClr val="FEECE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45" name="Google Shape;2845;g1016def6542_3_1771"/>
            <p:cNvSpPr/>
            <p:nvPr/>
          </p:nvSpPr>
          <p:spPr>
            <a:xfrm>
              <a:off x="3535201" y="2591946"/>
              <a:ext cx="724868" cy="2135009"/>
            </a:xfrm>
            <a:custGeom>
              <a:rect b="b" l="l" r="r" t="t"/>
              <a:pathLst>
                <a:path extrusionOk="0" h="263" w="95">
                  <a:moveTo>
                    <a:pt x="95" y="263"/>
                  </a:moveTo>
                  <a:cubicBezTo>
                    <a:pt x="50" y="242"/>
                    <a:pt x="19" y="204"/>
                    <a:pt x="11" y="162"/>
                  </a:cubicBezTo>
                  <a:cubicBezTo>
                    <a:pt x="0" y="104"/>
                    <a:pt x="33" y="39"/>
                    <a:pt x="95" y="0"/>
                  </a:cubicBezTo>
                </a:path>
              </a:pathLst>
            </a:custGeom>
            <a:solidFill>
              <a:srgbClr val="F1988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46" name="Google Shape;2846;g1016def6542_3_1771"/>
            <p:cNvSpPr/>
            <p:nvPr/>
          </p:nvSpPr>
          <p:spPr>
            <a:xfrm>
              <a:off x="6672234" y="2625448"/>
              <a:ext cx="2923836" cy="3133987"/>
            </a:xfrm>
            <a:custGeom>
              <a:rect b="b" l="l" r="r" t="t"/>
              <a:pathLst>
                <a:path extrusionOk="0" h="386" w="384">
                  <a:moveTo>
                    <a:pt x="0" y="49"/>
                  </a:moveTo>
                  <a:cubicBezTo>
                    <a:pt x="0" y="49"/>
                    <a:pt x="6" y="46"/>
                    <a:pt x="13" y="43"/>
                  </a:cubicBezTo>
                  <a:cubicBezTo>
                    <a:pt x="39" y="30"/>
                    <a:pt x="66" y="20"/>
                    <a:pt x="95" y="14"/>
                  </a:cubicBezTo>
                  <a:cubicBezTo>
                    <a:pt x="169" y="0"/>
                    <a:pt x="241" y="13"/>
                    <a:pt x="295" y="49"/>
                  </a:cubicBezTo>
                  <a:cubicBezTo>
                    <a:pt x="333" y="74"/>
                    <a:pt x="357" y="109"/>
                    <a:pt x="365" y="149"/>
                  </a:cubicBezTo>
                  <a:cubicBezTo>
                    <a:pt x="365" y="149"/>
                    <a:pt x="365" y="149"/>
                    <a:pt x="365" y="149"/>
                  </a:cubicBezTo>
                  <a:cubicBezTo>
                    <a:pt x="384" y="249"/>
                    <a:pt x="295" y="350"/>
                    <a:pt x="165" y="375"/>
                  </a:cubicBezTo>
                  <a:cubicBezTo>
                    <a:pt x="113" y="386"/>
                    <a:pt x="59" y="382"/>
                    <a:pt x="13" y="364"/>
                  </a:cubicBezTo>
                  <a:cubicBezTo>
                    <a:pt x="0" y="359"/>
                    <a:pt x="0" y="359"/>
                    <a:pt x="0" y="359"/>
                  </a:cubicBezTo>
                </a:path>
              </a:pathLst>
            </a:custGeom>
            <a:solidFill>
              <a:srgbClr val="F1988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47" name="Google Shape;2847;g1016def6542_3_1771"/>
            <p:cNvSpPr/>
            <p:nvPr/>
          </p:nvSpPr>
          <p:spPr>
            <a:xfrm>
              <a:off x="4260068" y="2558443"/>
              <a:ext cx="2412165" cy="2981704"/>
            </a:xfrm>
            <a:custGeom>
              <a:rect b="b" l="l" r="r" t="t"/>
              <a:pathLst>
                <a:path extrusionOk="0" h="367" w="317">
                  <a:moveTo>
                    <a:pt x="0" y="4"/>
                  </a:moveTo>
                  <a:cubicBezTo>
                    <a:pt x="7" y="5"/>
                    <a:pt x="27" y="6"/>
                    <a:pt x="27" y="6"/>
                  </a:cubicBezTo>
                  <a:cubicBezTo>
                    <a:pt x="38" y="7"/>
                    <a:pt x="48" y="3"/>
                    <a:pt x="54" y="0"/>
                  </a:cubicBezTo>
                  <a:cubicBezTo>
                    <a:pt x="66" y="9"/>
                    <a:pt x="79" y="11"/>
                    <a:pt x="92" y="13"/>
                  </a:cubicBezTo>
                  <a:cubicBezTo>
                    <a:pt x="109" y="15"/>
                    <a:pt x="120" y="16"/>
                    <a:pt x="138" y="10"/>
                  </a:cubicBezTo>
                  <a:cubicBezTo>
                    <a:pt x="143" y="16"/>
                    <a:pt x="151" y="22"/>
                    <a:pt x="164" y="24"/>
                  </a:cubicBezTo>
                  <a:cubicBezTo>
                    <a:pt x="164" y="24"/>
                    <a:pt x="164" y="24"/>
                    <a:pt x="164" y="24"/>
                  </a:cubicBezTo>
                  <a:cubicBezTo>
                    <a:pt x="231" y="35"/>
                    <a:pt x="297" y="52"/>
                    <a:pt x="317" y="57"/>
                  </a:cubicBezTo>
                  <a:cubicBezTo>
                    <a:pt x="317" y="367"/>
                    <a:pt x="317" y="367"/>
                    <a:pt x="317" y="367"/>
                  </a:cubicBezTo>
                  <a:cubicBezTo>
                    <a:pt x="238" y="338"/>
                    <a:pt x="114" y="299"/>
                    <a:pt x="0" y="267"/>
                  </a:cubicBezTo>
                </a:path>
              </a:pathLst>
            </a:custGeom>
            <a:solidFill>
              <a:srgbClr val="F4A58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48" name="Google Shape;2848;g1016def6542_3_1771"/>
            <p:cNvSpPr/>
            <p:nvPr/>
          </p:nvSpPr>
          <p:spPr>
            <a:xfrm>
              <a:off x="340300" y="3566558"/>
              <a:ext cx="3599975" cy="1129941"/>
            </a:xfrm>
            <a:custGeom>
              <a:rect b="b" l="l" r="r" t="t"/>
              <a:pathLst>
                <a:path extrusionOk="0" h="139" w="473">
                  <a:moveTo>
                    <a:pt x="0" y="19"/>
                  </a:moveTo>
                  <a:cubicBezTo>
                    <a:pt x="34" y="23"/>
                    <a:pt x="265" y="81"/>
                    <a:pt x="333" y="97"/>
                  </a:cubicBezTo>
                  <a:cubicBezTo>
                    <a:pt x="401" y="113"/>
                    <a:pt x="473" y="139"/>
                    <a:pt x="473" y="139"/>
                  </a:cubicBezTo>
                  <a:cubicBezTo>
                    <a:pt x="453" y="129"/>
                    <a:pt x="393" y="81"/>
                    <a:pt x="409" y="0"/>
                  </a:cubicBezTo>
                  <a:cubicBezTo>
                    <a:pt x="400" y="12"/>
                    <a:pt x="362" y="52"/>
                    <a:pt x="321" y="56"/>
                  </a:cubicBezTo>
                  <a:cubicBezTo>
                    <a:pt x="280" y="60"/>
                    <a:pt x="38" y="17"/>
                    <a:pt x="0" y="19"/>
                  </a:cubicBezTo>
                  <a:close/>
                </a:path>
              </a:pathLst>
            </a:custGeom>
            <a:solidFill>
              <a:srgbClr val="FCB1A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49" name="Google Shape;2849;g1016def6542_3_1771"/>
            <p:cNvSpPr/>
            <p:nvPr/>
          </p:nvSpPr>
          <p:spPr>
            <a:xfrm>
              <a:off x="6529087" y="2138142"/>
              <a:ext cx="584767" cy="609130"/>
            </a:xfrm>
            <a:custGeom>
              <a:rect b="b" l="l" r="r" t="t"/>
              <a:pathLst>
                <a:path extrusionOk="0" h="81" w="77">
                  <a:moveTo>
                    <a:pt x="49" y="4"/>
                  </a:moveTo>
                  <a:cubicBezTo>
                    <a:pt x="45" y="14"/>
                    <a:pt x="41" y="25"/>
                    <a:pt x="47" y="35"/>
                  </a:cubicBezTo>
                  <a:cubicBezTo>
                    <a:pt x="54" y="47"/>
                    <a:pt x="77" y="54"/>
                    <a:pt x="63" y="70"/>
                  </a:cubicBezTo>
                  <a:cubicBezTo>
                    <a:pt x="53" y="81"/>
                    <a:pt x="36" y="81"/>
                    <a:pt x="23" y="76"/>
                  </a:cubicBezTo>
                  <a:cubicBezTo>
                    <a:pt x="0" y="67"/>
                    <a:pt x="25" y="19"/>
                    <a:pt x="28" y="0"/>
                  </a:cubicBezTo>
                </a:path>
              </a:pathLst>
            </a:custGeom>
            <a:solidFill>
              <a:srgbClr val="FCB1A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50" name="Google Shape;2850;g1016def6542_3_1771"/>
            <p:cNvSpPr/>
            <p:nvPr/>
          </p:nvSpPr>
          <p:spPr>
            <a:xfrm>
              <a:off x="5216405" y="1975395"/>
              <a:ext cx="420302" cy="560402"/>
            </a:xfrm>
            <a:custGeom>
              <a:rect b="b" l="l" r="r" t="t"/>
              <a:pathLst>
                <a:path extrusionOk="0" h="69" w="55">
                  <a:moveTo>
                    <a:pt x="55" y="0"/>
                  </a:moveTo>
                  <a:cubicBezTo>
                    <a:pt x="49" y="9"/>
                    <a:pt x="43" y="16"/>
                    <a:pt x="39" y="26"/>
                  </a:cubicBezTo>
                  <a:cubicBezTo>
                    <a:pt x="35" y="35"/>
                    <a:pt x="38" y="47"/>
                    <a:pt x="33" y="55"/>
                  </a:cubicBezTo>
                  <a:cubicBezTo>
                    <a:pt x="30" y="63"/>
                    <a:pt x="19" y="69"/>
                    <a:pt x="10" y="67"/>
                  </a:cubicBezTo>
                  <a:cubicBezTo>
                    <a:pt x="2" y="66"/>
                    <a:pt x="5" y="67"/>
                    <a:pt x="3" y="60"/>
                  </a:cubicBezTo>
                  <a:cubicBezTo>
                    <a:pt x="0" y="49"/>
                    <a:pt x="11" y="23"/>
                    <a:pt x="16" y="12"/>
                  </a:cubicBezTo>
                </a:path>
              </a:pathLst>
            </a:custGeom>
            <a:solidFill>
              <a:srgbClr val="FCB1A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51" name="Google Shape;2851;g1016def6542_3_1771"/>
            <p:cNvSpPr/>
            <p:nvPr/>
          </p:nvSpPr>
          <p:spPr>
            <a:xfrm>
              <a:off x="2493584" y="1755157"/>
              <a:ext cx="1355320" cy="914676"/>
            </a:xfrm>
            <a:custGeom>
              <a:rect b="b" l="l" r="r" t="t"/>
              <a:pathLst>
                <a:path extrusionOk="0" h="125" w="178">
                  <a:moveTo>
                    <a:pt x="178" y="7"/>
                  </a:moveTo>
                  <a:cubicBezTo>
                    <a:pt x="157" y="15"/>
                    <a:pt x="78" y="36"/>
                    <a:pt x="97" y="51"/>
                  </a:cubicBezTo>
                  <a:cubicBezTo>
                    <a:pt x="104" y="60"/>
                    <a:pt x="115" y="64"/>
                    <a:pt x="108" y="80"/>
                  </a:cubicBezTo>
                  <a:cubicBezTo>
                    <a:pt x="98" y="104"/>
                    <a:pt x="1" y="125"/>
                    <a:pt x="0" y="90"/>
                  </a:cubicBezTo>
                  <a:cubicBezTo>
                    <a:pt x="41" y="50"/>
                    <a:pt x="41" y="50"/>
                    <a:pt x="41" y="50"/>
                  </a:cubicBezTo>
                  <a:cubicBezTo>
                    <a:pt x="75" y="17"/>
                    <a:pt x="75" y="17"/>
                    <a:pt x="75" y="17"/>
                  </a:cubicBezTo>
                  <a:cubicBezTo>
                    <a:pt x="119" y="0"/>
                    <a:pt x="119" y="0"/>
                    <a:pt x="119" y="0"/>
                  </a:cubicBezTo>
                </a:path>
              </a:pathLst>
            </a:custGeom>
            <a:solidFill>
              <a:srgbClr val="FCB1A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2852" name="Google Shape;2852;g1016def6542_3_1771"/>
            <p:cNvCxnSpPr/>
            <p:nvPr/>
          </p:nvCxnSpPr>
          <p:spPr>
            <a:xfrm>
              <a:off x="4671233" y="2387886"/>
              <a:ext cx="3000" cy="3000"/>
            </a:xfrm>
            <a:prstGeom prst="straightConnector1">
              <a:avLst/>
            </a:prstGeom>
            <a:noFill/>
            <a:ln>
              <a:noFill/>
            </a:ln>
          </p:spPr>
        </p:cxnSp>
        <p:cxnSp>
          <p:nvCxnSpPr>
            <p:cNvPr id="2853" name="Google Shape;2853;g1016def6542_3_1771"/>
            <p:cNvCxnSpPr/>
            <p:nvPr/>
          </p:nvCxnSpPr>
          <p:spPr>
            <a:xfrm>
              <a:off x="4671233" y="2387886"/>
              <a:ext cx="3000" cy="3000"/>
            </a:xfrm>
            <a:prstGeom prst="straightConnector1">
              <a:avLst/>
            </a:prstGeom>
            <a:noFill/>
            <a:ln>
              <a:noFill/>
            </a:ln>
          </p:spPr>
        </p:cxnSp>
        <p:sp>
          <p:nvSpPr>
            <p:cNvPr id="2854" name="Google Shape;2854;g1016def6542_3_1771"/>
            <p:cNvSpPr/>
            <p:nvPr/>
          </p:nvSpPr>
          <p:spPr>
            <a:xfrm>
              <a:off x="4701690" y="2381795"/>
              <a:ext cx="645681" cy="210151"/>
            </a:xfrm>
            <a:custGeom>
              <a:rect b="b" l="l" r="r" t="t"/>
              <a:pathLst>
                <a:path extrusionOk="0" h="26" w="85">
                  <a:moveTo>
                    <a:pt x="85" y="13"/>
                  </a:moveTo>
                  <a:cubicBezTo>
                    <a:pt x="72" y="4"/>
                    <a:pt x="72" y="4"/>
                    <a:pt x="72" y="4"/>
                  </a:cubicBezTo>
                  <a:cubicBezTo>
                    <a:pt x="64" y="6"/>
                    <a:pt x="55" y="5"/>
                    <a:pt x="47" y="5"/>
                  </a:cubicBezTo>
                  <a:cubicBezTo>
                    <a:pt x="38" y="5"/>
                    <a:pt x="31" y="6"/>
                    <a:pt x="22" y="5"/>
                  </a:cubicBezTo>
                  <a:cubicBezTo>
                    <a:pt x="19" y="4"/>
                    <a:pt x="9" y="0"/>
                    <a:pt x="6" y="3"/>
                  </a:cubicBezTo>
                  <a:cubicBezTo>
                    <a:pt x="0" y="9"/>
                    <a:pt x="9" y="16"/>
                    <a:pt x="16" y="19"/>
                  </a:cubicBezTo>
                  <a:cubicBezTo>
                    <a:pt x="21" y="21"/>
                    <a:pt x="28" y="22"/>
                    <a:pt x="35" y="23"/>
                  </a:cubicBezTo>
                  <a:cubicBezTo>
                    <a:pt x="53" y="25"/>
                    <a:pt x="63" y="26"/>
                    <a:pt x="83" y="19"/>
                  </a:cubicBezTo>
                  <a:cubicBezTo>
                    <a:pt x="84" y="17"/>
                    <a:pt x="85" y="15"/>
                    <a:pt x="85" y="13"/>
                  </a:cubicBezTo>
                  <a:close/>
                </a:path>
              </a:pathLst>
            </a:custGeom>
            <a:solidFill>
              <a:srgbClr val="FCB1A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55" name="Google Shape;2855;g1016def6542_3_1771"/>
            <p:cNvSpPr/>
            <p:nvPr/>
          </p:nvSpPr>
          <p:spPr>
            <a:xfrm>
              <a:off x="7625526" y="2348293"/>
              <a:ext cx="913699" cy="356343"/>
            </a:xfrm>
            <a:custGeom>
              <a:rect b="b" l="l" r="r" t="t"/>
              <a:pathLst>
                <a:path extrusionOk="0" h="44" w="120">
                  <a:moveTo>
                    <a:pt x="6" y="28"/>
                  </a:moveTo>
                  <a:cubicBezTo>
                    <a:pt x="41" y="28"/>
                    <a:pt x="87" y="32"/>
                    <a:pt x="120" y="44"/>
                  </a:cubicBezTo>
                  <a:cubicBezTo>
                    <a:pt x="113" y="33"/>
                    <a:pt x="72" y="23"/>
                    <a:pt x="60" y="19"/>
                  </a:cubicBezTo>
                  <a:cubicBezTo>
                    <a:pt x="40" y="11"/>
                    <a:pt x="21" y="3"/>
                    <a:pt x="0" y="0"/>
                  </a:cubicBezTo>
                  <a:cubicBezTo>
                    <a:pt x="12" y="4"/>
                    <a:pt x="28" y="13"/>
                    <a:pt x="22" y="28"/>
                  </a:cubicBezTo>
                </a:path>
              </a:pathLst>
            </a:custGeom>
            <a:solidFill>
              <a:srgbClr val="FCB1A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856" name="Google Shape;2856;g1016def6542_3_1771"/>
            <p:cNvGrpSpPr/>
            <p:nvPr/>
          </p:nvGrpSpPr>
          <p:grpSpPr>
            <a:xfrm>
              <a:off x="2358126" y="-205762"/>
              <a:ext cx="7262309" cy="2971491"/>
              <a:chOff x="2361986" y="-142671"/>
              <a:chExt cx="7262309" cy="3554415"/>
            </a:xfrm>
          </p:grpSpPr>
          <p:sp>
            <p:nvSpPr>
              <p:cNvPr id="2857" name="Google Shape;2857;g1016def6542_3_1771"/>
              <p:cNvSpPr/>
              <p:nvPr/>
            </p:nvSpPr>
            <p:spPr>
              <a:xfrm>
                <a:off x="8457806" y="-142671"/>
                <a:ext cx="1166489" cy="1519786"/>
              </a:xfrm>
              <a:custGeom>
                <a:rect b="b" l="l" r="r" t="t"/>
                <a:pathLst>
                  <a:path extrusionOk="0" h="187" w="153">
                    <a:moveTo>
                      <a:pt x="50" y="0"/>
                    </a:moveTo>
                    <a:cubicBezTo>
                      <a:pt x="44" y="33"/>
                      <a:pt x="26" y="75"/>
                      <a:pt x="14" y="91"/>
                    </a:cubicBezTo>
                    <a:cubicBezTo>
                      <a:pt x="0" y="109"/>
                      <a:pt x="3" y="120"/>
                      <a:pt x="6" y="130"/>
                    </a:cubicBezTo>
                    <a:cubicBezTo>
                      <a:pt x="7" y="131"/>
                      <a:pt x="7" y="131"/>
                      <a:pt x="7" y="131"/>
                    </a:cubicBezTo>
                    <a:cubicBezTo>
                      <a:pt x="9" y="129"/>
                      <a:pt x="10" y="127"/>
                      <a:pt x="12" y="125"/>
                    </a:cubicBezTo>
                    <a:cubicBezTo>
                      <a:pt x="12" y="125"/>
                      <a:pt x="12" y="125"/>
                      <a:pt x="12" y="125"/>
                    </a:cubicBezTo>
                    <a:cubicBezTo>
                      <a:pt x="12" y="125"/>
                      <a:pt x="12" y="125"/>
                      <a:pt x="12" y="125"/>
                    </a:cubicBezTo>
                    <a:cubicBezTo>
                      <a:pt x="15" y="122"/>
                      <a:pt x="17" y="119"/>
                      <a:pt x="20" y="116"/>
                    </a:cubicBezTo>
                    <a:cubicBezTo>
                      <a:pt x="36" y="113"/>
                      <a:pt x="69" y="141"/>
                      <a:pt x="61" y="161"/>
                    </a:cubicBezTo>
                    <a:cubicBezTo>
                      <a:pt x="56" y="166"/>
                      <a:pt x="51" y="171"/>
                      <a:pt x="46" y="176"/>
                    </a:cubicBezTo>
                    <a:cubicBezTo>
                      <a:pt x="47" y="176"/>
                      <a:pt x="47" y="176"/>
                      <a:pt x="47" y="176"/>
                    </a:cubicBezTo>
                    <a:cubicBezTo>
                      <a:pt x="47" y="176"/>
                      <a:pt x="62" y="187"/>
                      <a:pt x="94" y="154"/>
                    </a:cubicBezTo>
                    <a:cubicBezTo>
                      <a:pt x="125" y="121"/>
                      <a:pt x="145" y="53"/>
                      <a:pt x="153" y="25"/>
                    </a:cubicBezTo>
                    <a:lnTo>
                      <a:pt x="50" y="0"/>
                    </a:lnTo>
                    <a:close/>
                  </a:path>
                </a:pathLst>
              </a:custGeom>
              <a:solidFill>
                <a:srgbClr val="FEE875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58" name="Google Shape;2858;g1016def6542_3_1771"/>
              <p:cNvSpPr/>
              <p:nvPr/>
            </p:nvSpPr>
            <p:spPr>
              <a:xfrm>
                <a:off x="8473035" y="588288"/>
                <a:ext cx="679183" cy="730959"/>
              </a:xfrm>
              <a:custGeom>
                <a:rect b="b" l="l" r="r" t="t"/>
                <a:pathLst>
                  <a:path extrusionOk="0" h="90" w="89">
                    <a:moveTo>
                      <a:pt x="55" y="24"/>
                    </a:moveTo>
                    <a:cubicBezTo>
                      <a:pt x="36" y="7"/>
                      <a:pt x="10" y="0"/>
                      <a:pt x="3" y="17"/>
                    </a:cubicBezTo>
                    <a:cubicBezTo>
                      <a:pt x="0" y="26"/>
                      <a:pt x="2" y="33"/>
                      <a:pt x="4" y="40"/>
                    </a:cubicBezTo>
                    <a:cubicBezTo>
                      <a:pt x="5" y="41"/>
                      <a:pt x="5" y="41"/>
                      <a:pt x="5" y="41"/>
                    </a:cubicBezTo>
                    <a:cubicBezTo>
                      <a:pt x="7" y="39"/>
                      <a:pt x="8" y="37"/>
                      <a:pt x="10" y="35"/>
                    </a:cubicBezTo>
                    <a:cubicBezTo>
                      <a:pt x="10" y="35"/>
                      <a:pt x="10" y="35"/>
                      <a:pt x="10" y="35"/>
                    </a:cubicBezTo>
                    <a:cubicBezTo>
                      <a:pt x="10" y="35"/>
                      <a:pt x="10" y="35"/>
                      <a:pt x="10" y="35"/>
                    </a:cubicBezTo>
                    <a:cubicBezTo>
                      <a:pt x="13" y="32"/>
                      <a:pt x="15" y="29"/>
                      <a:pt x="18" y="26"/>
                    </a:cubicBezTo>
                    <a:cubicBezTo>
                      <a:pt x="34" y="23"/>
                      <a:pt x="67" y="51"/>
                      <a:pt x="59" y="71"/>
                    </a:cubicBezTo>
                    <a:cubicBezTo>
                      <a:pt x="54" y="76"/>
                      <a:pt x="49" y="81"/>
                      <a:pt x="44" y="86"/>
                    </a:cubicBezTo>
                    <a:cubicBezTo>
                      <a:pt x="45" y="86"/>
                      <a:pt x="45" y="86"/>
                      <a:pt x="45" y="86"/>
                    </a:cubicBezTo>
                    <a:cubicBezTo>
                      <a:pt x="45" y="86"/>
                      <a:pt x="51" y="90"/>
                      <a:pt x="63" y="86"/>
                    </a:cubicBezTo>
                    <a:cubicBezTo>
                      <a:pt x="89" y="71"/>
                      <a:pt x="76" y="42"/>
                      <a:pt x="55" y="24"/>
                    </a:cubicBezTo>
                    <a:close/>
                  </a:path>
                </a:pathLst>
              </a:custGeom>
              <a:solidFill>
                <a:srgbClr val="FFF7CC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59" name="Google Shape;2859;g1016def6542_3_1771"/>
              <p:cNvSpPr/>
              <p:nvPr/>
            </p:nvSpPr>
            <p:spPr>
              <a:xfrm>
                <a:off x="2361986" y="737652"/>
                <a:ext cx="6630409" cy="2674092"/>
              </a:xfrm>
              <a:custGeom>
                <a:rect b="b" l="l" r="r" t="t"/>
                <a:pathLst>
                  <a:path extrusionOk="0" h="329" w="871">
                    <a:moveTo>
                      <a:pt x="390" y="290"/>
                    </a:moveTo>
                    <a:cubicBezTo>
                      <a:pt x="397" y="286"/>
                      <a:pt x="399" y="267"/>
                      <a:pt x="403" y="261"/>
                    </a:cubicBezTo>
                    <a:cubicBezTo>
                      <a:pt x="403" y="260"/>
                      <a:pt x="404" y="259"/>
                      <a:pt x="405" y="258"/>
                    </a:cubicBezTo>
                    <a:cubicBezTo>
                      <a:pt x="418" y="239"/>
                      <a:pt x="433" y="217"/>
                      <a:pt x="472" y="200"/>
                    </a:cubicBezTo>
                    <a:cubicBezTo>
                      <a:pt x="478" y="198"/>
                      <a:pt x="492" y="192"/>
                      <a:pt x="514" y="189"/>
                    </a:cubicBezTo>
                    <a:cubicBezTo>
                      <a:pt x="530" y="187"/>
                      <a:pt x="556" y="183"/>
                      <a:pt x="588" y="176"/>
                    </a:cubicBezTo>
                    <a:cubicBezTo>
                      <a:pt x="593" y="174"/>
                      <a:pt x="604" y="171"/>
                      <a:pt x="598" y="179"/>
                    </a:cubicBezTo>
                    <a:cubicBezTo>
                      <a:pt x="573" y="206"/>
                      <a:pt x="554" y="239"/>
                      <a:pt x="548" y="284"/>
                    </a:cubicBezTo>
                    <a:cubicBezTo>
                      <a:pt x="547" y="291"/>
                      <a:pt x="525" y="297"/>
                      <a:pt x="522" y="309"/>
                    </a:cubicBezTo>
                    <a:cubicBezTo>
                      <a:pt x="520" y="322"/>
                      <a:pt x="546" y="329"/>
                      <a:pt x="568" y="328"/>
                    </a:cubicBezTo>
                    <a:cubicBezTo>
                      <a:pt x="590" y="327"/>
                      <a:pt x="604" y="319"/>
                      <a:pt x="603" y="309"/>
                    </a:cubicBezTo>
                    <a:cubicBezTo>
                      <a:pt x="602" y="301"/>
                      <a:pt x="584" y="294"/>
                      <a:pt x="584" y="285"/>
                    </a:cubicBezTo>
                    <a:cubicBezTo>
                      <a:pt x="594" y="218"/>
                      <a:pt x="639" y="175"/>
                      <a:pt x="684" y="153"/>
                    </a:cubicBezTo>
                    <a:cubicBezTo>
                      <a:pt x="684" y="153"/>
                      <a:pt x="723" y="137"/>
                      <a:pt x="725" y="136"/>
                    </a:cubicBezTo>
                    <a:cubicBezTo>
                      <a:pt x="731" y="134"/>
                      <a:pt x="732" y="141"/>
                      <a:pt x="733" y="143"/>
                    </a:cubicBezTo>
                    <a:cubicBezTo>
                      <a:pt x="734" y="153"/>
                      <a:pt x="736" y="156"/>
                      <a:pt x="739" y="166"/>
                    </a:cubicBezTo>
                    <a:cubicBezTo>
                      <a:pt x="747" y="194"/>
                      <a:pt x="753" y="231"/>
                      <a:pt x="742" y="262"/>
                    </a:cubicBezTo>
                    <a:cubicBezTo>
                      <a:pt x="736" y="274"/>
                      <a:pt x="715" y="268"/>
                      <a:pt x="712" y="276"/>
                    </a:cubicBezTo>
                    <a:cubicBezTo>
                      <a:pt x="712" y="276"/>
                      <a:pt x="712" y="276"/>
                      <a:pt x="712" y="276"/>
                    </a:cubicBezTo>
                    <a:cubicBezTo>
                      <a:pt x="735" y="283"/>
                      <a:pt x="757" y="291"/>
                      <a:pt x="778" y="299"/>
                    </a:cubicBezTo>
                    <a:cubicBezTo>
                      <a:pt x="776" y="298"/>
                      <a:pt x="768" y="292"/>
                      <a:pt x="772" y="283"/>
                    </a:cubicBezTo>
                    <a:cubicBezTo>
                      <a:pt x="792" y="239"/>
                      <a:pt x="782" y="188"/>
                      <a:pt x="773" y="156"/>
                    </a:cubicBezTo>
                    <a:cubicBezTo>
                      <a:pt x="764" y="130"/>
                      <a:pt x="778" y="113"/>
                      <a:pt x="800" y="100"/>
                    </a:cubicBezTo>
                    <a:cubicBezTo>
                      <a:pt x="824" y="84"/>
                      <a:pt x="845" y="67"/>
                      <a:pt x="863" y="48"/>
                    </a:cubicBezTo>
                    <a:cubicBezTo>
                      <a:pt x="871" y="28"/>
                      <a:pt x="838" y="0"/>
                      <a:pt x="822" y="3"/>
                    </a:cubicBezTo>
                    <a:cubicBezTo>
                      <a:pt x="819" y="6"/>
                      <a:pt x="817" y="9"/>
                      <a:pt x="814" y="12"/>
                    </a:cubicBezTo>
                    <a:cubicBezTo>
                      <a:pt x="814" y="12"/>
                      <a:pt x="814" y="12"/>
                      <a:pt x="814" y="12"/>
                    </a:cubicBezTo>
                    <a:cubicBezTo>
                      <a:pt x="814" y="12"/>
                      <a:pt x="814" y="12"/>
                      <a:pt x="814" y="12"/>
                    </a:cubicBezTo>
                    <a:cubicBezTo>
                      <a:pt x="792" y="37"/>
                      <a:pt x="765" y="59"/>
                      <a:pt x="729" y="78"/>
                    </a:cubicBezTo>
                    <a:cubicBezTo>
                      <a:pt x="641" y="125"/>
                      <a:pt x="545" y="140"/>
                      <a:pt x="508" y="145"/>
                    </a:cubicBezTo>
                    <a:cubicBezTo>
                      <a:pt x="447" y="154"/>
                      <a:pt x="386" y="161"/>
                      <a:pt x="325" y="161"/>
                    </a:cubicBezTo>
                    <a:cubicBezTo>
                      <a:pt x="205" y="161"/>
                      <a:pt x="99" y="161"/>
                      <a:pt x="50" y="233"/>
                    </a:cubicBezTo>
                    <a:cubicBezTo>
                      <a:pt x="35" y="253"/>
                      <a:pt x="0" y="264"/>
                      <a:pt x="4" y="287"/>
                    </a:cubicBezTo>
                    <a:cubicBezTo>
                      <a:pt x="9" y="310"/>
                      <a:pt x="50" y="303"/>
                      <a:pt x="76" y="297"/>
                    </a:cubicBezTo>
                    <a:cubicBezTo>
                      <a:pt x="103" y="290"/>
                      <a:pt x="116" y="279"/>
                      <a:pt x="113" y="269"/>
                    </a:cubicBezTo>
                    <a:cubicBezTo>
                      <a:pt x="110" y="259"/>
                      <a:pt x="78" y="260"/>
                      <a:pt x="93" y="238"/>
                    </a:cubicBezTo>
                    <a:cubicBezTo>
                      <a:pt x="93" y="238"/>
                      <a:pt x="93" y="238"/>
                      <a:pt x="93" y="238"/>
                    </a:cubicBezTo>
                    <a:cubicBezTo>
                      <a:pt x="139" y="197"/>
                      <a:pt x="226" y="197"/>
                      <a:pt x="325" y="197"/>
                    </a:cubicBezTo>
                    <a:cubicBezTo>
                      <a:pt x="347" y="197"/>
                      <a:pt x="370" y="197"/>
                      <a:pt x="393" y="197"/>
                    </a:cubicBezTo>
                    <a:cubicBezTo>
                      <a:pt x="398" y="197"/>
                      <a:pt x="407" y="198"/>
                      <a:pt x="400" y="206"/>
                    </a:cubicBezTo>
                    <a:cubicBezTo>
                      <a:pt x="389" y="217"/>
                      <a:pt x="380" y="231"/>
                      <a:pt x="373" y="241"/>
                    </a:cubicBezTo>
                    <a:cubicBezTo>
                      <a:pt x="372" y="242"/>
                      <a:pt x="374" y="239"/>
                      <a:pt x="373" y="241"/>
                    </a:cubicBezTo>
                    <a:cubicBezTo>
                      <a:pt x="373" y="241"/>
                      <a:pt x="373" y="241"/>
                      <a:pt x="373" y="241"/>
                    </a:cubicBezTo>
                    <a:cubicBezTo>
                      <a:pt x="366" y="249"/>
                      <a:pt x="355" y="252"/>
                      <a:pt x="345" y="255"/>
                    </a:cubicBezTo>
                    <a:cubicBezTo>
                      <a:pt x="335" y="258"/>
                      <a:pt x="321" y="263"/>
                      <a:pt x="313" y="271"/>
                    </a:cubicBezTo>
                  </a:path>
                </a:pathLst>
              </a:custGeom>
              <a:solidFill>
                <a:srgbClr val="BBD6EE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860" name="Google Shape;2860;g1016def6542_3_1771"/>
            <p:cNvSpPr/>
            <p:nvPr/>
          </p:nvSpPr>
          <p:spPr>
            <a:xfrm>
              <a:off x="4707781" y="2288452"/>
              <a:ext cx="633498" cy="316748"/>
            </a:xfrm>
            <a:custGeom>
              <a:rect b="b" l="l" r="r" t="t"/>
              <a:pathLst>
                <a:path extrusionOk="0" h="39" w="83">
                  <a:moveTo>
                    <a:pt x="82" y="23"/>
                  </a:moveTo>
                  <a:cubicBezTo>
                    <a:pt x="82" y="33"/>
                    <a:pt x="63" y="39"/>
                    <a:pt x="40" y="38"/>
                  </a:cubicBezTo>
                  <a:cubicBezTo>
                    <a:pt x="17" y="36"/>
                    <a:pt x="0" y="26"/>
                    <a:pt x="0" y="16"/>
                  </a:cubicBezTo>
                  <a:cubicBezTo>
                    <a:pt x="1" y="6"/>
                    <a:pt x="20" y="0"/>
                    <a:pt x="43" y="2"/>
                  </a:cubicBezTo>
                  <a:cubicBezTo>
                    <a:pt x="66" y="4"/>
                    <a:pt x="83" y="13"/>
                    <a:pt x="82" y="23"/>
                  </a:cubicBezTo>
                  <a:close/>
                </a:path>
              </a:pathLst>
            </a:custGeom>
            <a:solidFill>
              <a:srgbClr val="9CC2E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2861" name="Google Shape;2861;g1016def6542_3_1771"/>
            <p:cNvCxnSpPr/>
            <p:nvPr/>
          </p:nvCxnSpPr>
          <p:spPr>
            <a:xfrm>
              <a:off x="4793059" y="2436617"/>
              <a:ext cx="3000" cy="3000"/>
            </a:xfrm>
            <a:prstGeom prst="straightConnector1">
              <a:avLst/>
            </a:prstGeom>
            <a:noFill/>
            <a:ln>
              <a:noFill/>
            </a:ln>
          </p:spPr>
        </p:cxnSp>
        <p:cxnSp>
          <p:nvCxnSpPr>
            <p:cNvPr id="2862" name="Google Shape;2862;g1016def6542_3_1771"/>
            <p:cNvCxnSpPr/>
            <p:nvPr/>
          </p:nvCxnSpPr>
          <p:spPr>
            <a:xfrm>
              <a:off x="4793059" y="2436617"/>
              <a:ext cx="3000" cy="3000"/>
            </a:xfrm>
            <a:prstGeom prst="straightConnector1">
              <a:avLst/>
            </a:prstGeom>
            <a:noFill/>
            <a:ln>
              <a:noFill/>
            </a:ln>
          </p:spPr>
        </p:cxnSp>
        <p:cxnSp>
          <p:nvCxnSpPr>
            <p:cNvPr id="2863" name="Google Shape;2863;g1016def6542_3_1771"/>
            <p:cNvCxnSpPr/>
            <p:nvPr/>
          </p:nvCxnSpPr>
          <p:spPr>
            <a:xfrm>
              <a:off x="4631639" y="2640676"/>
              <a:ext cx="3000" cy="2159400"/>
            </a:xfrm>
            <a:prstGeom prst="straightConnector1">
              <a:avLst/>
            </a:prstGeom>
            <a:noFill/>
            <a:ln cap="flat" cmpd="sng" w="47625">
              <a:solidFill>
                <a:srgbClr val="F4A589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2864" name="Google Shape;2864;g1016def6542_3_1771"/>
          <p:cNvSpPr/>
          <p:nvPr/>
        </p:nvSpPr>
        <p:spPr>
          <a:xfrm>
            <a:off x="8452045" y="0"/>
            <a:ext cx="3796200" cy="1531200"/>
          </a:xfrm>
          <a:prstGeom prst="rect">
            <a:avLst/>
          </a:prstGeom>
          <a:solidFill>
            <a:srgbClr val="9DC3E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65" name="Google Shape;2865;g1016def6542_3_1771"/>
          <p:cNvSpPr/>
          <p:nvPr/>
        </p:nvSpPr>
        <p:spPr>
          <a:xfrm>
            <a:off x="6382982" y="0"/>
            <a:ext cx="5842054" cy="6858232"/>
          </a:xfrm>
          <a:custGeom>
            <a:rect b="b" l="l" r="r" t="t"/>
            <a:pathLst>
              <a:path extrusionOk="0" h="190295" w="206433">
                <a:moveTo>
                  <a:pt x="22050" y="0"/>
                </a:moveTo>
                <a:cubicBezTo>
                  <a:pt x="22050" y="0"/>
                  <a:pt x="0" y="36406"/>
                  <a:pt x="40424" y="70348"/>
                </a:cubicBezTo>
                <a:cubicBezTo>
                  <a:pt x="71352" y="96323"/>
                  <a:pt x="91690" y="165529"/>
                  <a:pt x="72836" y="190294"/>
                </a:cubicBezTo>
                <a:lnTo>
                  <a:pt x="206433" y="190294"/>
                </a:lnTo>
                <a:lnTo>
                  <a:pt x="206433" y="0"/>
                </a:lnTo>
                <a:close/>
              </a:path>
            </a:pathLst>
          </a:custGeom>
          <a:solidFill>
            <a:srgbClr val="FFE5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66" name="Google Shape;2866;g1016def6542_3_1771"/>
          <p:cNvSpPr/>
          <p:nvPr/>
        </p:nvSpPr>
        <p:spPr>
          <a:xfrm>
            <a:off x="6816856" y="0"/>
            <a:ext cx="5431252" cy="6858232"/>
          </a:xfrm>
          <a:custGeom>
            <a:rect b="b" l="l" r="r" t="t"/>
            <a:pathLst>
              <a:path extrusionOk="0" h="190295" w="206433">
                <a:moveTo>
                  <a:pt x="22050" y="0"/>
                </a:moveTo>
                <a:cubicBezTo>
                  <a:pt x="22050" y="0"/>
                  <a:pt x="0" y="36406"/>
                  <a:pt x="40424" y="70348"/>
                </a:cubicBezTo>
                <a:cubicBezTo>
                  <a:pt x="71352" y="96323"/>
                  <a:pt x="91690" y="165529"/>
                  <a:pt x="72836" y="190294"/>
                </a:cubicBezTo>
                <a:lnTo>
                  <a:pt x="206433" y="190294"/>
                </a:lnTo>
                <a:lnTo>
                  <a:pt x="206433" y="41428"/>
                </a:lnTo>
                <a:cubicBezTo>
                  <a:pt x="195659" y="33290"/>
                  <a:pt x="181069" y="29126"/>
                  <a:pt x="166086" y="29126"/>
                </a:cubicBezTo>
                <a:cubicBezTo>
                  <a:pt x="157579" y="29126"/>
                  <a:pt x="148944" y="30468"/>
                  <a:pt x="140810" y="33188"/>
                </a:cubicBezTo>
                <a:cubicBezTo>
                  <a:pt x="136525" y="34619"/>
                  <a:pt x="132657" y="35260"/>
                  <a:pt x="129120" y="35260"/>
                </a:cubicBezTo>
                <a:cubicBezTo>
                  <a:pt x="108896" y="35260"/>
                  <a:pt x="99447" y="14298"/>
                  <a:pt x="84294" y="0"/>
                </a:cubicBezTo>
                <a:close/>
              </a:path>
            </a:pathLst>
          </a:custGeom>
          <a:solidFill>
            <a:srgbClr val="FFF8E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67" name="Google Shape;2867;g1016def6542_3_1771"/>
          <p:cNvSpPr/>
          <p:nvPr/>
        </p:nvSpPr>
        <p:spPr>
          <a:xfrm>
            <a:off x="8463670" y="1"/>
            <a:ext cx="3796200" cy="1531200"/>
          </a:xfrm>
          <a:prstGeom prst="rect">
            <a:avLst/>
          </a:prstGeom>
          <a:solidFill>
            <a:srgbClr val="FFF8E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68" name="Google Shape;2868;g1016def6542_3_1771"/>
          <p:cNvSpPr/>
          <p:nvPr/>
        </p:nvSpPr>
        <p:spPr>
          <a:xfrm>
            <a:off x="11664642" y="-1"/>
            <a:ext cx="4278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0" lang="en-US" sz="4800" u="none" cap="none" strike="noStrike">
                <a:solidFill>
                  <a:srgbClr val="262626"/>
                </a:solidFill>
                <a:latin typeface="Comic Sans MS"/>
                <a:ea typeface="Comic Sans MS"/>
                <a:cs typeface="Comic Sans MS"/>
                <a:sym typeface="Comic Sans MS"/>
              </a:rPr>
              <a:t>9</a:t>
            </a:r>
            <a:endParaRPr b="0" i="0" sz="4800" u="none" cap="none" strike="noStrike">
              <a:solidFill>
                <a:srgbClr val="262626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869" name="Google Shape;2869;g1016def6542_3_1771"/>
          <p:cNvSpPr txBox="1"/>
          <p:nvPr/>
        </p:nvSpPr>
        <p:spPr>
          <a:xfrm>
            <a:off x="9646717" y="3544799"/>
            <a:ext cx="2167500" cy="2194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2000"/>
              <a:buFont typeface="Arial"/>
              <a:buNone/>
            </a:pPr>
            <a:r>
              <a:rPr b="1" i="0" lang="en-US" sz="2100" u="none" cap="none" strike="noStrike">
                <a:solidFill>
                  <a:srgbClr val="3A3838"/>
                </a:solidFill>
                <a:latin typeface="Titillium Web"/>
                <a:ea typeface="Titillium Web"/>
                <a:cs typeface="Titillium Web"/>
                <a:sym typeface="Titillium Web"/>
              </a:rPr>
              <a:t>Color Index:</a:t>
            </a:r>
            <a:endParaRPr b="0" i="0" sz="1500" u="none" cap="none" strike="noStrike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Main text</a:t>
            </a:r>
            <a:endParaRPr b="0" i="0" sz="15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CC4125"/>
                </a:solidFill>
                <a:latin typeface="Titillium Web"/>
                <a:ea typeface="Titillium Web"/>
                <a:cs typeface="Titillium Web"/>
                <a:sym typeface="Titillium Web"/>
              </a:rPr>
              <a:t>Important</a:t>
            </a:r>
            <a:endParaRPr b="0" i="0" sz="1500" u="none" cap="none" strike="noStrike">
              <a:solidFill>
                <a:srgbClr val="CC4125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27BA0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C27BA0"/>
                </a:solidFill>
                <a:latin typeface="Titillium Web"/>
                <a:ea typeface="Titillium Web"/>
                <a:cs typeface="Titillium Web"/>
                <a:sym typeface="Titillium Web"/>
              </a:rPr>
              <a:t>Girls Slides</a:t>
            </a:r>
            <a:endParaRPr b="0" i="0" sz="1500" u="none" cap="none" strike="noStrike">
              <a:solidFill>
                <a:srgbClr val="C27BA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3D85C6"/>
                </a:solidFill>
                <a:latin typeface="Titillium Web"/>
                <a:ea typeface="Titillium Web"/>
                <a:cs typeface="Titillium Web"/>
                <a:sym typeface="Titillium Web"/>
              </a:rPr>
              <a:t>Boys Slides</a:t>
            </a:r>
            <a:endParaRPr b="0" i="0" sz="1500" u="none" cap="none" strike="noStrike">
              <a:solidFill>
                <a:srgbClr val="3D85C6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3C47D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93C47D"/>
                </a:solidFill>
                <a:latin typeface="Titillium Web"/>
                <a:ea typeface="Titillium Web"/>
                <a:cs typeface="Titillium Web"/>
                <a:sym typeface="Titillium Web"/>
              </a:rPr>
              <a:t>Notes</a:t>
            </a:r>
            <a:endParaRPr b="0" i="0" sz="1500" u="none" cap="none" strike="noStrike">
              <a:solidFill>
                <a:srgbClr val="93C47D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B7B7B7"/>
                </a:solidFill>
                <a:latin typeface="Titillium Web"/>
                <a:ea typeface="Titillium Web"/>
                <a:cs typeface="Titillium Web"/>
                <a:sym typeface="Titillium Web"/>
              </a:rPr>
              <a:t>Extra</a:t>
            </a:r>
            <a:endParaRPr b="1" i="0" sz="2100" u="none" cap="none" strike="noStrike">
              <a:solidFill>
                <a:srgbClr val="B7B7B7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pic>
        <p:nvPicPr>
          <p:cNvPr id="2870" name="Google Shape;2870;g1016def6542_3_177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922475" y="0"/>
            <a:ext cx="1357375" cy="13573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871" name="Google Shape;2871;g1016def6542_3_1771"/>
          <p:cNvGrpSpPr/>
          <p:nvPr/>
        </p:nvGrpSpPr>
        <p:grpSpPr>
          <a:xfrm>
            <a:off x="11279852" y="-731358"/>
            <a:ext cx="1357379" cy="2067423"/>
            <a:chOff x="11279852" y="-731358"/>
            <a:chExt cx="1357379" cy="2067423"/>
          </a:xfrm>
        </p:grpSpPr>
        <p:sp>
          <p:nvSpPr>
            <p:cNvPr id="2872" name="Google Shape;2872;g1016def6542_3_1771"/>
            <p:cNvSpPr/>
            <p:nvPr/>
          </p:nvSpPr>
          <p:spPr>
            <a:xfrm>
              <a:off x="11279852" y="-696167"/>
              <a:ext cx="1291825" cy="1970000"/>
            </a:xfrm>
            <a:custGeom>
              <a:rect b="b" l="l" r="r" t="t"/>
              <a:pathLst>
                <a:path extrusionOk="0" h="78800" w="51673">
                  <a:moveTo>
                    <a:pt x="42850" y="1"/>
                  </a:moveTo>
                  <a:cubicBezTo>
                    <a:pt x="42070" y="1"/>
                    <a:pt x="41195" y="61"/>
                    <a:pt x="40214" y="187"/>
                  </a:cubicBezTo>
                  <a:cubicBezTo>
                    <a:pt x="34287" y="947"/>
                    <a:pt x="27751" y="2618"/>
                    <a:pt x="21794" y="5324"/>
                  </a:cubicBezTo>
                  <a:cubicBezTo>
                    <a:pt x="13374" y="9153"/>
                    <a:pt x="5988" y="15050"/>
                    <a:pt x="2645" y="23409"/>
                  </a:cubicBezTo>
                  <a:cubicBezTo>
                    <a:pt x="760" y="28151"/>
                    <a:pt x="243" y="33318"/>
                    <a:pt x="91" y="38424"/>
                  </a:cubicBezTo>
                  <a:cubicBezTo>
                    <a:pt x="0" y="42345"/>
                    <a:pt x="91" y="46449"/>
                    <a:pt x="1520" y="50157"/>
                  </a:cubicBezTo>
                  <a:cubicBezTo>
                    <a:pt x="2584" y="52893"/>
                    <a:pt x="4286" y="55324"/>
                    <a:pt x="5988" y="57665"/>
                  </a:cubicBezTo>
                  <a:cubicBezTo>
                    <a:pt x="11034" y="64747"/>
                    <a:pt x="16444" y="72103"/>
                    <a:pt x="24226" y="75993"/>
                  </a:cubicBezTo>
                  <a:cubicBezTo>
                    <a:pt x="27721" y="77726"/>
                    <a:pt x="31612" y="78699"/>
                    <a:pt x="35502" y="78790"/>
                  </a:cubicBezTo>
                  <a:cubicBezTo>
                    <a:pt x="35707" y="78796"/>
                    <a:pt x="35912" y="78799"/>
                    <a:pt x="36118" y="78799"/>
                  </a:cubicBezTo>
                  <a:cubicBezTo>
                    <a:pt x="37903" y="78799"/>
                    <a:pt x="39730" y="78547"/>
                    <a:pt x="41338" y="77756"/>
                  </a:cubicBezTo>
                  <a:cubicBezTo>
                    <a:pt x="43557" y="76662"/>
                    <a:pt x="45199" y="74595"/>
                    <a:pt x="46445" y="72407"/>
                  </a:cubicBezTo>
                  <a:cubicBezTo>
                    <a:pt x="51673" y="63288"/>
                    <a:pt x="51278" y="52163"/>
                    <a:pt x="50791" y="41677"/>
                  </a:cubicBezTo>
                  <a:cubicBezTo>
                    <a:pt x="50335" y="32011"/>
                    <a:pt x="49880" y="22375"/>
                    <a:pt x="49424" y="12770"/>
                  </a:cubicBezTo>
                  <a:cubicBezTo>
                    <a:pt x="49066" y="5637"/>
                    <a:pt x="50380" y="1"/>
                    <a:pt x="42850" y="1"/>
                  </a:cubicBez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73" name="Google Shape;2873;g1016def6542_3_1771"/>
            <p:cNvSpPr/>
            <p:nvPr/>
          </p:nvSpPr>
          <p:spPr>
            <a:xfrm flipH="1" rot="5262012">
              <a:off x="11022020" y="-260775"/>
              <a:ext cx="2023859" cy="1126258"/>
            </a:xfrm>
            <a:custGeom>
              <a:rect b="b" l="l" r="r" t="t"/>
              <a:pathLst>
                <a:path extrusionOk="0" h="32282" w="58010">
                  <a:moveTo>
                    <a:pt x="42927" y="0"/>
                  </a:moveTo>
                  <a:cubicBezTo>
                    <a:pt x="25922" y="0"/>
                    <a:pt x="791" y="1597"/>
                    <a:pt x="791" y="1597"/>
                  </a:cubicBezTo>
                  <a:lnTo>
                    <a:pt x="0" y="2084"/>
                  </a:lnTo>
                  <a:cubicBezTo>
                    <a:pt x="8845" y="33057"/>
                    <a:pt x="33427" y="32281"/>
                    <a:pt x="33427" y="32281"/>
                  </a:cubicBezTo>
                  <a:cubicBezTo>
                    <a:pt x="59476" y="28633"/>
                    <a:pt x="57995" y="1324"/>
                    <a:pt x="57995" y="1324"/>
                  </a:cubicBezTo>
                  <a:cubicBezTo>
                    <a:pt x="56846" y="338"/>
                    <a:pt x="50746" y="0"/>
                    <a:pt x="42927" y="0"/>
                  </a:cubicBezTo>
                  <a:close/>
                </a:path>
              </a:pathLst>
            </a:custGeom>
            <a:solidFill>
              <a:srgbClr val="FFF8E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eneric Title" type="title">
  <p:cSld name="TITLE">
    <p:spTree>
      <p:nvGrpSpPr>
        <p:cNvPr id="2874" name="Shape 2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5" name="Google Shape;2875;g1016def6542_3_1808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876" name="Google Shape;2876;g1016def6542_3_1808"/>
          <p:cNvSpPr/>
          <p:nvPr/>
        </p:nvSpPr>
        <p:spPr>
          <a:xfrm>
            <a:off x="8452045" y="0"/>
            <a:ext cx="3796200" cy="1531200"/>
          </a:xfrm>
          <a:prstGeom prst="rect">
            <a:avLst/>
          </a:prstGeom>
          <a:solidFill>
            <a:srgbClr val="9DC3E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77" name="Google Shape;2877;g1016def6542_3_1808"/>
          <p:cNvSpPr/>
          <p:nvPr/>
        </p:nvSpPr>
        <p:spPr>
          <a:xfrm>
            <a:off x="6382982" y="0"/>
            <a:ext cx="5842054" cy="6858232"/>
          </a:xfrm>
          <a:custGeom>
            <a:rect b="b" l="l" r="r" t="t"/>
            <a:pathLst>
              <a:path extrusionOk="0" h="190295" w="206433">
                <a:moveTo>
                  <a:pt x="22050" y="0"/>
                </a:moveTo>
                <a:cubicBezTo>
                  <a:pt x="22050" y="0"/>
                  <a:pt x="0" y="36406"/>
                  <a:pt x="40424" y="70348"/>
                </a:cubicBezTo>
                <a:cubicBezTo>
                  <a:pt x="71352" y="96323"/>
                  <a:pt x="91690" y="165529"/>
                  <a:pt x="72836" y="190294"/>
                </a:cubicBezTo>
                <a:lnTo>
                  <a:pt x="206433" y="190294"/>
                </a:lnTo>
                <a:lnTo>
                  <a:pt x="206433" y="0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78" name="Google Shape;2878;g1016def6542_3_1808"/>
          <p:cNvSpPr/>
          <p:nvPr/>
        </p:nvSpPr>
        <p:spPr>
          <a:xfrm>
            <a:off x="6816856" y="0"/>
            <a:ext cx="5431252" cy="6858232"/>
          </a:xfrm>
          <a:custGeom>
            <a:rect b="b" l="l" r="r" t="t"/>
            <a:pathLst>
              <a:path extrusionOk="0" h="190295" w="206433">
                <a:moveTo>
                  <a:pt x="22050" y="0"/>
                </a:moveTo>
                <a:cubicBezTo>
                  <a:pt x="22050" y="0"/>
                  <a:pt x="0" y="36406"/>
                  <a:pt x="40424" y="70348"/>
                </a:cubicBezTo>
                <a:cubicBezTo>
                  <a:pt x="71352" y="96323"/>
                  <a:pt x="91690" y="165529"/>
                  <a:pt x="72836" y="190294"/>
                </a:cubicBezTo>
                <a:lnTo>
                  <a:pt x="206433" y="190294"/>
                </a:lnTo>
                <a:lnTo>
                  <a:pt x="206433" y="41428"/>
                </a:lnTo>
                <a:cubicBezTo>
                  <a:pt x="195659" y="33290"/>
                  <a:pt x="181069" y="29126"/>
                  <a:pt x="166086" y="29126"/>
                </a:cubicBezTo>
                <a:cubicBezTo>
                  <a:pt x="157579" y="29126"/>
                  <a:pt x="148944" y="30468"/>
                  <a:pt x="140810" y="33188"/>
                </a:cubicBezTo>
                <a:cubicBezTo>
                  <a:pt x="136525" y="34619"/>
                  <a:pt x="132657" y="35260"/>
                  <a:pt x="129120" y="35260"/>
                </a:cubicBezTo>
                <a:cubicBezTo>
                  <a:pt x="108896" y="35260"/>
                  <a:pt x="99447" y="14298"/>
                  <a:pt x="84294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79" name="Google Shape;2879;g1016def6542_3_1808"/>
          <p:cNvSpPr/>
          <p:nvPr/>
        </p:nvSpPr>
        <p:spPr>
          <a:xfrm>
            <a:off x="8463670" y="1"/>
            <a:ext cx="3796200" cy="15312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80" name="Google Shape;2880;g1016def6542_3_1808"/>
          <p:cNvSpPr/>
          <p:nvPr/>
        </p:nvSpPr>
        <p:spPr>
          <a:xfrm>
            <a:off x="11664642" y="-1"/>
            <a:ext cx="4278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0" lang="en-US" sz="4800" u="none" cap="none" strike="noStrike">
                <a:solidFill>
                  <a:srgbClr val="262626"/>
                </a:solidFill>
                <a:latin typeface="Comic Sans MS"/>
                <a:ea typeface="Comic Sans MS"/>
                <a:cs typeface="Comic Sans MS"/>
                <a:sym typeface="Comic Sans MS"/>
              </a:rPr>
              <a:t>9</a:t>
            </a:r>
            <a:endParaRPr b="0" i="0" sz="4800" u="none" cap="none" strike="noStrike">
              <a:solidFill>
                <a:srgbClr val="262626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881" name="Google Shape;2881;g1016def6542_3_1808"/>
          <p:cNvSpPr txBox="1"/>
          <p:nvPr/>
        </p:nvSpPr>
        <p:spPr>
          <a:xfrm>
            <a:off x="9646717" y="3544799"/>
            <a:ext cx="2167500" cy="2194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2000"/>
              <a:buFont typeface="Arial"/>
              <a:buNone/>
            </a:pPr>
            <a:r>
              <a:rPr b="1" i="0" lang="en-US" sz="2100" u="none" cap="none" strike="noStrike">
                <a:solidFill>
                  <a:srgbClr val="3A3838"/>
                </a:solidFill>
                <a:latin typeface="Titillium Web"/>
                <a:ea typeface="Titillium Web"/>
                <a:cs typeface="Titillium Web"/>
                <a:sym typeface="Titillium Web"/>
              </a:rPr>
              <a:t>Color Index:</a:t>
            </a:r>
            <a:endParaRPr b="0" i="0" sz="1500" u="none" cap="none" strike="noStrike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Main text</a:t>
            </a:r>
            <a:endParaRPr b="0" i="0" sz="15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CC4125"/>
                </a:solidFill>
                <a:latin typeface="Titillium Web"/>
                <a:ea typeface="Titillium Web"/>
                <a:cs typeface="Titillium Web"/>
                <a:sym typeface="Titillium Web"/>
              </a:rPr>
              <a:t>Important</a:t>
            </a:r>
            <a:endParaRPr b="0" i="0" sz="1500" u="none" cap="none" strike="noStrike">
              <a:solidFill>
                <a:srgbClr val="CC4125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27BA0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C27BA0"/>
                </a:solidFill>
                <a:latin typeface="Titillium Web"/>
                <a:ea typeface="Titillium Web"/>
                <a:cs typeface="Titillium Web"/>
                <a:sym typeface="Titillium Web"/>
              </a:rPr>
              <a:t>Girls Slides</a:t>
            </a:r>
            <a:endParaRPr b="0" i="0" sz="1500" u="none" cap="none" strike="noStrike">
              <a:solidFill>
                <a:srgbClr val="C27BA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3D85C6"/>
                </a:solidFill>
                <a:latin typeface="Titillium Web"/>
                <a:ea typeface="Titillium Web"/>
                <a:cs typeface="Titillium Web"/>
                <a:sym typeface="Titillium Web"/>
              </a:rPr>
              <a:t>Boys Slides</a:t>
            </a:r>
            <a:endParaRPr b="0" i="0" sz="1500" u="none" cap="none" strike="noStrike">
              <a:solidFill>
                <a:srgbClr val="3D85C6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3C47D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93C47D"/>
                </a:solidFill>
                <a:latin typeface="Titillium Web"/>
                <a:ea typeface="Titillium Web"/>
                <a:cs typeface="Titillium Web"/>
                <a:sym typeface="Titillium Web"/>
              </a:rPr>
              <a:t>Notes</a:t>
            </a:r>
            <a:endParaRPr b="0" i="0" sz="1500" u="none" cap="none" strike="noStrike">
              <a:solidFill>
                <a:srgbClr val="93C47D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B7B7B7"/>
                </a:solidFill>
                <a:latin typeface="Titillium Web"/>
                <a:ea typeface="Titillium Web"/>
                <a:cs typeface="Titillium Web"/>
                <a:sym typeface="Titillium Web"/>
              </a:rPr>
              <a:t>Extra</a:t>
            </a:r>
            <a:endParaRPr b="1" i="0" sz="2100" u="none" cap="none" strike="noStrike">
              <a:solidFill>
                <a:srgbClr val="B7B7B7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grpSp>
        <p:nvGrpSpPr>
          <p:cNvPr id="2882" name="Google Shape;2882;g1016def6542_3_1808"/>
          <p:cNvGrpSpPr/>
          <p:nvPr/>
        </p:nvGrpSpPr>
        <p:grpSpPr>
          <a:xfrm>
            <a:off x="11279852" y="-731358"/>
            <a:ext cx="1357379" cy="2067423"/>
            <a:chOff x="11279852" y="-731358"/>
            <a:chExt cx="1357379" cy="2067423"/>
          </a:xfrm>
        </p:grpSpPr>
        <p:sp>
          <p:nvSpPr>
            <p:cNvPr id="2883" name="Google Shape;2883;g1016def6542_3_1808"/>
            <p:cNvSpPr/>
            <p:nvPr/>
          </p:nvSpPr>
          <p:spPr>
            <a:xfrm>
              <a:off x="11279852" y="-696167"/>
              <a:ext cx="1291825" cy="1970000"/>
            </a:xfrm>
            <a:custGeom>
              <a:rect b="b" l="l" r="r" t="t"/>
              <a:pathLst>
                <a:path extrusionOk="0" h="78800" w="51673">
                  <a:moveTo>
                    <a:pt x="42850" y="1"/>
                  </a:moveTo>
                  <a:cubicBezTo>
                    <a:pt x="42070" y="1"/>
                    <a:pt x="41195" y="61"/>
                    <a:pt x="40214" y="187"/>
                  </a:cubicBezTo>
                  <a:cubicBezTo>
                    <a:pt x="34287" y="947"/>
                    <a:pt x="27751" y="2618"/>
                    <a:pt x="21794" y="5324"/>
                  </a:cubicBezTo>
                  <a:cubicBezTo>
                    <a:pt x="13374" y="9153"/>
                    <a:pt x="5988" y="15050"/>
                    <a:pt x="2645" y="23409"/>
                  </a:cubicBezTo>
                  <a:cubicBezTo>
                    <a:pt x="760" y="28151"/>
                    <a:pt x="243" y="33318"/>
                    <a:pt x="91" y="38424"/>
                  </a:cubicBezTo>
                  <a:cubicBezTo>
                    <a:pt x="0" y="42345"/>
                    <a:pt x="91" y="46449"/>
                    <a:pt x="1520" y="50157"/>
                  </a:cubicBezTo>
                  <a:cubicBezTo>
                    <a:pt x="2584" y="52893"/>
                    <a:pt x="4286" y="55324"/>
                    <a:pt x="5988" y="57665"/>
                  </a:cubicBezTo>
                  <a:cubicBezTo>
                    <a:pt x="11034" y="64747"/>
                    <a:pt x="16444" y="72103"/>
                    <a:pt x="24226" y="75993"/>
                  </a:cubicBezTo>
                  <a:cubicBezTo>
                    <a:pt x="27721" y="77726"/>
                    <a:pt x="31612" y="78699"/>
                    <a:pt x="35502" y="78790"/>
                  </a:cubicBezTo>
                  <a:cubicBezTo>
                    <a:pt x="35707" y="78796"/>
                    <a:pt x="35912" y="78799"/>
                    <a:pt x="36118" y="78799"/>
                  </a:cubicBezTo>
                  <a:cubicBezTo>
                    <a:pt x="37903" y="78799"/>
                    <a:pt x="39730" y="78547"/>
                    <a:pt x="41338" y="77756"/>
                  </a:cubicBezTo>
                  <a:cubicBezTo>
                    <a:pt x="43557" y="76662"/>
                    <a:pt x="45199" y="74595"/>
                    <a:pt x="46445" y="72407"/>
                  </a:cubicBezTo>
                  <a:cubicBezTo>
                    <a:pt x="51673" y="63288"/>
                    <a:pt x="51278" y="52163"/>
                    <a:pt x="50791" y="41677"/>
                  </a:cubicBezTo>
                  <a:cubicBezTo>
                    <a:pt x="50335" y="32011"/>
                    <a:pt x="49880" y="22375"/>
                    <a:pt x="49424" y="12770"/>
                  </a:cubicBezTo>
                  <a:cubicBezTo>
                    <a:pt x="49066" y="5637"/>
                    <a:pt x="50380" y="1"/>
                    <a:pt x="4285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84" name="Google Shape;2884;g1016def6542_3_1808"/>
            <p:cNvSpPr/>
            <p:nvPr/>
          </p:nvSpPr>
          <p:spPr>
            <a:xfrm flipH="1" rot="5262012">
              <a:off x="11022020" y="-260775"/>
              <a:ext cx="2023859" cy="1126258"/>
            </a:xfrm>
            <a:custGeom>
              <a:rect b="b" l="l" r="r" t="t"/>
              <a:pathLst>
                <a:path extrusionOk="0" h="32282" w="58010">
                  <a:moveTo>
                    <a:pt x="42927" y="0"/>
                  </a:moveTo>
                  <a:cubicBezTo>
                    <a:pt x="25922" y="0"/>
                    <a:pt x="791" y="1597"/>
                    <a:pt x="791" y="1597"/>
                  </a:cubicBezTo>
                  <a:lnTo>
                    <a:pt x="0" y="2084"/>
                  </a:lnTo>
                  <a:cubicBezTo>
                    <a:pt x="8845" y="33057"/>
                    <a:pt x="33427" y="32281"/>
                    <a:pt x="33427" y="32281"/>
                  </a:cubicBezTo>
                  <a:cubicBezTo>
                    <a:pt x="59476" y="28633"/>
                    <a:pt x="57995" y="1324"/>
                    <a:pt x="57995" y="1324"/>
                  </a:cubicBezTo>
                  <a:cubicBezTo>
                    <a:pt x="56846" y="338"/>
                    <a:pt x="50746" y="0"/>
                    <a:pt x="42927" y="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885" name="Google Shape;2885;g1016def6542_3_180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922475" y="0"/>
            <a:ext cx="1357375" cy="1357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7. Nerve conduction studies &amp; EMG">
  <p:cSld name="TITLE_7">
    <p:spTree>
      <p:nvGrpSpPr>
        <p:cNvPr id="2886" name="Shape 2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87" name="Google Shape;2887;g1016def6542_3_1820"/>
          <p:cNvGrpSpPr/>
          <p:nvPr/>
        </p:nvGrpSpPr>
        <p:grpSpPr>
          <a:xfrm rot="1854140">
            <a:off x="-853264" y="-221377"/>
            <a:ext cx="12979291" cy="6560232"/>
            <a:chOff x="-3407467" y="371098"/>
            <a:chExt cx="10675616" cy="5395866"/>
          </a:xfrm>
        </p:grpSpPr>
        <p:sp>
          <p:nvSpPr>
            <p:cNvPr id="2888" name="Google Shape;2888;g1016def6542_3_1820"/>
            <p:cNvSpPr/>
            <p:nvPr/>
          </p:nvSpPr>
          <p:spPr>
            <a:xfrm rot="5400000">
              <a:off x="-316053" y="1204829"/>
              <a:ext cx="964353" cy="4741133"/>
            </a:xfrm>
            <a:custGeom>
              <a:rect b="b" l="l" r="r" t="t"/>
              <a:pathLst>
                <a:path extrusionOk="0" h="2515" w="512">
                  <a:moveTo>
                    <a:pt x="437" y="1248"/>
                  </a:moveTo>
                  <a:cubicBezTo>
                    <a:pt x="473" y="1236"/>
                    <a:pt x="512" y="1191"/>
                    <a:pt x="505" y="1143"/>
                  </a:cubicBezTo>
                  <a:cubicBezTo>
                    <a:pt x="484" y="1001"/>
                    <a:pt x="484" y="1001"/>
                    <a:pt x="484" y="1001"/>
                  </a:cubicBezTo>
                  <a:cubicBezTo>
                    <a:pt x="478" y="958"/>
                    <a:pt x="434" y="934"/>
                    <a:pt x="401" y="926"/>
                  </a:cubicBezTo>
                  <a:cubicBezTo>
                    <a:pt x="433" y="907"/>
                    <a:pt x="461" y="857"/>
                    <a:pt x="444" y="811"/>
                  </a:cubicBezTo>
                  <a:cubicBezTo>
                    <a:pt x="395" y="676"/>
                    <a:pt x="395" y="676"/>
                    <a:pt x="395" y="676"/>
                  </a:cubicBezTo>
                  <a:cubicBezTo>
                    <a:pt x="382" y="638"/>
                    <a:pt x="339" y="623"/>
                    <a:pt x="307" y="619"/>
                  </a:cubicBezTo>
                  <a:cubicBezTo>
                    <a:pt x="327" y="599"/>
                    <a:pt x="352" y="569"/>
                    <a:pt x="343" y="533"/>
                  </a:cubicBezTo>
                  <a:cubicBezTo>
                    <a:pt x="305" y="395"/>
                    <a:pt x="305" y="395"/>
                    <a:pt x="305" y="395"/>
                  </a:cubicBezTo>
                  <a:cubicBezTo>
                    <a:pt x="295" y="355"/>
                    <a:pt x="250" y="326"/>
                    <a:pt x="219" y="319"/>
                  </a:cubicBezTo>
                  <a:cubicBezTo>
                    <a:pt x="243" y="301"/>
                    <a:pt x="276" y="265"/>
                    <a:pt x="268" y="226"/>
                  </a:cubicBezTo>
                  <a:cubicBezTo>
                    <a:pt x="238" y="85"/>
                    <a:pt x="238" y="85"/>
                    <a:pt x="238" y="85"/>
                  </a:cubicBezTo>
                  <a:cubicBezTo>
                    <a:pt x="227" y="32"/>
                    <a:pt x="163" y="0"/>
                    <a:pt x="120" y="9"/>
                  </a:cubicBezTo>
                  <a:cubicBezTo>
                    <a:pt x="90" y="16"/>
                    <a:pt x="90" y="16"/>
                    <a:pt x="90" y="16"/>
                  </a:cubicBezTo>
                  <a:cubicBezTo>
                    <a:pt x="47" y="24"/>
                    <a:pt x="0" y="75"/>
                    <a:pt x="12" y="129"/>
                  </a:cubicBezTo>
                  <a:cubicBezTo>
                    <a:pt x="41" y="269"/>
                    <a:pt x="41" y="269"/>
                    <a:pt x="41" y="269"/>
                  </a:cubicBezTo>
                  <a:cubicBezTo>
                    <a:pt x="50" y="312"/>
                    <a:pt x="100" y="337"/>
                    <a:pt x="133" y="340"/>
                  </a:cubicBezTo>
                  <a:cubicBezTo>
                    <a:pt x="107" y="361"/>
                    <a:pt x="78" y="417"/>
                    <a:pt x="90" y="459"/>
                  </a:cubicBezTo>
                  <a:cubicBezTo>
                    <a:pt x="127" y="597"/>
                    <a:pt x="127" y="597"/>
                    <a:pt x="127" y="597"/>
                  </a:cubicBezTo>
                  <a:cubicBezTo>
                    <a:pt x="138" y="641"/>
                    <a:pt x="186" y="649"/>
                    <a:pt x="221" y="649"/>
                  </a:cubicBezTo>
                  <a:cubicBezTo>
                    <a:pt x="198" y="673"/>
                    <a:pt x="173" y="719"/>
                    <a:pt x="187" y="759"/>
                  </a:cubicBezTo>
                  <a:cubicBezTo>
                    <a:pt x="236" y="894"/>
                    <a:pt x="236" y="894"/>
                    <a:pt x="236" y="894"/>
                  </a:cubicBezTo>
                  <a:cubicBezTo>
                    <a:pt x="247" y="925"/>
                    <a:pt x="287" y="938"/>
                    <a:pt x="311" y="945"/>
                  </a:cubicBezTo>
                  <a:cubicBezTo>
                    <a:pt x="288" y="965"/>
                    <a:pt x="259" y="1004"/>
                    <a:pt x="265" y="1042"/>
                  </a:cubicBezTo>
                  <a:cubicBezTo>
                    <a:pt x="285" y="1184"/>
                    <a:pt x="285" y="1184"/>
                    <a:pt x="285" y="1184"/>
                  </a:cubicBezTo>
                  <a:cubicBezTo>
                    <a:pt x="291" y="1220"/>
                    <a:pt x="325" y="1239"/>
                    <a:pt x="349" y="1250"/>
                  </a:cubicBezTo>
                  <a:cubicBezTo>
                    <a:pt x="322" y="1265"/>
                    <a:pt x="284" y="1299"/>
                    <a:pt x="283" y="1339"/>
                  </a:cubicBezTo>
                  <a:cubicBezTo>
                    <a:pt x="278" y="1482"/>
                    <a:pt x="278" y="1482"/>
                    <a:pt x="278" y="1482"/>
                  </a:cubicBezTo>
                  <a:cubicBezTo>
                    <a:pt x="278" y="1516"/>
                    <a:pt x="308" y="1541"/>
                    <a:pt x="328" y="1556"/>
                  </a:cubicBezTo>
                  <a:cubicBezTo>
                    <a:pt x="299" y="1566"/>
                    <a:pt x="258" y="1587"/>
                    <a:pt x="249" y="1625"/>
                  </a:cubicBezTo>
                  <a:cubicBezTo>
                    <a:pt x="216" y="1764"/>
                    <a:pt x="216" y="1764"/>
                    <a:pt x="216" y="1764"/>
                  </a:cubicBezTo>
                  <a:cubicBezTo>
                    <a:pt x="206" y="1806"/>
                    <a:pt x="237" y="1848"/>
                    <a:pt x="264" y="1865"/>
                  </a:cubicBezTo>
                  <a:cubicBezTo>
                    <a:pt x="230" y="1870"/>
                    <a:pt x="180" y="1896"/>
                    <a:pt x="170" y="1940"/>
                  </a:cubicBezTo>
                  <a:cubicBezTo>
                    <a:pt x="140" y="2080"/>
                    <a:pt x="140" y="2080"/>
                    <a:pt x="140" y="2080"/>
                  </a:cubicBezTo>
                  <a:cubicBezTo>
                    <a:pt x="130" y="2123"/>
                    <a:pt x="164" y="2162"/>
                    <a:pt x="193" y="2179"/>
                  </a:cubicBezTo>
                  <a:cubicBezTo>
                    <a:pt x="161" y="2188"/>
                    <a:pt x="114" y="2214"/>
                    <a:pt x="107" y="2256"/>
                  </a:cubicBezTo>
                  <a:cubicBezTo>
                    <a:pt x="83" y="2398"/>
                    <a:pt x="83" y="2398"/>
                    <a:pt x="83" y="2398"/>
                  </a:cubicBezTo>
                  <a:cubicBezTo>
                    <a:pt x="74" y="2452"/>
                    <a:pt x="123" y="2496"/>
                    <a:pt x="167" y="2503"/>
                  </a:cubicBezTo>
                  <a:cubicBezTo>
                    <a:pt x="197" y="2508"/>
                    <a:pt x="197" y="2508"/>
                    <a:pt x="197" y="2508"/>
                  </a:cubicBezTo>
                  <a:cubicBezTo>
                    <a:pt x="240" y="2515"/>
                    <a:pt x="297" y="2493"/>
                    <a:pt x="306" y="2439"/>
                  </a:cubicBezTo>
                  <a:cubicBezTo>
                    <a:pt x="330" y="2298"/>
                    <a:pt x="330" y="2298"/>
                    <a:pt x="330" y="2298"/>
                  </a:cubicBezTo>
                  <a:cubicBezTo>
                    <a:pt x="336" y="2257"/>
                    <a:pt x="306" y="2215"/>
                    <a:pt x="281" y="2195"/>
                  </a:cubicBezTo>
                  <a:cubicBezTo>
                    <a:pt x="310" y="2189"/>
                    <a:pt x="352" y="2172"/>
                    <a:pt x="361" y="2133"/>
                  </a:cubicBezTo>
                  <a:cubicBezTo>
                    <a:pt x="391" y="1993"/>
                    <a:pt x="391" y="1993"/>
                    <a:pt x="391" y="1993"/>
                  </a:cubicBezTo>
                  <a:cubicBezTo>
                    <a:pt x="401" y="1951"/>
                    <a:pt x="369" y="1905"/>
                    <a:pt x="343" y="1885"/>
                  </a:cubicBezTo>
                  <a:cubicBezTo>
                    <a:pt x="377" y="1883"/>
                    <a:pt x="420" y="1861"/>
                    <a:pt x="431" y="1818"/>
                  </a:cubicBezTo>
                  <a:cubicBezTo>
                    <a:pt x="463" y="1678"/>
                    <a:pt x="463" y="1678"/>
                    <a:pt x="463" y="1678"/>
                  </a:cubicBezTo>
                  <a:cubicBezTo>
                    <a:pt x="474" y="1635"/>
                    <a:pt x="446" y="1592"/>
                    <a:pt x="418" y="1572"/>
                  </a:cubicBezTo>
                  <a:cubicBezTo>
                    <a:pt x="455" y="1567"/>
                    <a:pt x="501" y="1536"/>
                    <a:pt x="502" y="1488"/>
                  </a:cubicBezTo>
                  <a:cubicBezTo>
                    <a:pt x="506" y="1344"/>
                    <a:pt x="506" y="1344"/>
                    <a:pt x="506" y="1344"/>
                  </a:cubicBezTo>
                  <a:cubicBezTo>
                    <a:pt x="507" y="1300"/>
                    <a:pt x="469" y="1261"/>
                    <a:pt x="437" y="1248"/>
                  </a:cubicBezTo>
                  <a:close/>
                </a:path>
              </a:pathLst>
            </a:custGeom>
            <a:solidFill>
              <a:srgbClr val="F2F0F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89" name="Google Shape;2889;g1016def6542_3_1820"/>
            <p:cNvSpPr/>
            <p:nvPr/>
          </p:nvSpPr>
          <p:spPr>
            <a:xfrm rot="5400000">
              <a:off x="2054514" y="553328"/>
              <a:ext cx="5395866" cy="5031405"/>
            </a:xfrm>
            <a:custGeom>
              <a:rect b="b" l="l" r="r" t="t"/>
              <a:pathLst>
                <a:path extrusionOk="0" h="2669" w="2857">
                  <a:moveTo>
                    <a:pt x="2643" y="1435"/>
                  </a:moveTo>
                  <a:cubicBezTo>
                    <a:pt x="2646" y="1443"/>
                    <a:pt x="2649" y="1451"/>
                    <a:pt x="2652" y="1459"/>
                  </a:cubicBezTo>
                  <a:cubicBezTo>
                    <a:pt x="2652" y="1459"/>
                    <a:pt x="2651" y="1449"/>
                    <a:pt x="2643" y="1435"/>
                  </a:cubicBezTo>
                  <a:close/>
                  <a:moveTo>
                    <a:pt x="2786" y="2066"/>
                  </a:moveTo>
                  <a:cubicBezTo>
                    <a:pt x="2787" y="2067"/>
                    <a:pt x="2788" y="2068"/>
                    <a:pt x="2789" y="2069"/>
                  </a:cubicBezTo>
                  <a:cubicBezTo>
                    <a:pt x="2789" y="2069"/>
                    <a:pt x="2788" y="2068"/>
                    <a:pt x="2786" y="2066"/>
                  </a:cubicBezTo>
                  <a:close/>
                  <a:moveTo>
                    <a:pt x="1949" y="361"/>
                  </a:moveTo>
                  <a:cubicBezTo>
                    <a:pt x="1950" y="361"/>
                    <a:pt x="1950" y="362"/>
                    <a:pt x="1951" y="362"/>
                  </a:cubicBezTo>
                  <a:cubicBezTo>
                    <a:pt x="1951" y="362"/>
                    <a:pt x="1950" y="362"/>
                    <a:pt x="1949" y="361"/>
                  </a:cubicBezTo>
                  <a:close/>
                  <a:moveTo>
                    <a:pt x="2722" y="2289"/>
                  </a:moveTo>
                  <a:cubicBezTo>
                    <a:pt x="2668" y="1818"/>
                    <a:pt x="2456" y="2524"/>
                    <a:pt x="2408" y="2275"/>
                  </a:cubicBezTo>
                  <a:cubicBezTo>
                    <a:pt x="2374" y="2098"/>
                    <a:pt x="2318" y="1997"/>
                    <a:pt x="2269" y="1941"/>
                  </a:cubicBezTo>
                  <a:cubicBezTo>
                    <a:pt x="2345" y="1937"/>
                    <a:pt x="2368" y="1919"/>
                    <a:pt x="2420" y="2004"/>
                  </a:cubicBezTo>
                  <a:cubicBezTo>
                    <a:pt x="2485" y="2112"/>
                    <a:pt x="2587" y="2057"/>
                    <a:pt x="2671" y="2037"/>
                  </a:cubicBezTo>
                  <a:cubicBezTo>
                    <a:pt x="2741" y="2020"/>
                    <a:pt x="2776" y="2054"/>
                    <a:pt x="2786" y="2066"/>
                  </a:cubicBezTo>
                  <a:cubicBezTo>
                    <a:pt x="2717" y="1975"/>
                    <a:pt x="2669" y="2015"/>
                    <a:pt x="2623" y="2020"/>
                  </a:cubicBezTo>
                  <a:cubicBezTo>
                    <a:pt x="2577" y="2025"/>
                    <a:pt x="2555" y="2011"/>
                    <a:pt x="2555" y="2011"/>
                  </a:cubicBezTo>
                  <a:cubicBezTo>
                    <a:pt x="2398" y="1963"/>
                    <a:pt x="2496" y="1882"/>
                    <a:pt x="2529" y="1783"/>
                  </a:cubicBezTo>
                  <a:cubicBezTo>
                    <a:pt x="2602" y="1565"/>
                    <a:pt x="2747" y="1558"/>
                    <a:pt x="2747" y="1558"/>
                  </a:cubicBezTo>
                  <a:cubicBezTo>
                    <a:pt x="2610" y="1527"/>
                    <a:pt x="2543" y="1672"/>
                    <a:pt x="2495" y="1742"/>
                  </a:cubicBezTo>
                  <a:cubicBezTo>
                    <a:pt x="2447" y="1811"/>
                    <a:pt x="2433" y="1888"/>
                    <a:pt x="2331" y="1847"/>
                  </a:cubicBezTo>
                  <a:cubicBezTo>
                    <a:pt x="2188" y="1790"/>
                    <a:pt x="2240" y="1813"/>
                    <a:pt x="2134" y="1796"/>
                  </a:cubicBezTo>
                  <a:cubicBezTo>
                    <a:pt x="2029" y="1779"/>
                    <a:pt x="2092" y="1721"/>
                    <a:pt x="2033" y="1620"/>
                  </a:cubicBezTo>
                  <a:cubicBezTo>
                    <a:pt x="1974" y="1519"/>
                    <a:pt x="2036" y="1486"/>
                    <a:pt x="2079" y="1450"/>
                  </a:cubicBezTo>
                  <a:cubicBezTo>
                    <a:pt x="2123" y="1414"/>
                    <a:pt x="2130" y="1391"/>
                    <a:pt x="2130" y="1391"/>
                  </a:cubicBezTo>
                  <a:cubicBezTo>
                    <a:pt x="2254" y="1249"/>
                    <a:pt x="2308" y="1374"/>
                    <a:pt x="2400" y="1366"/>
                  </a:cubicBezTo>
                  <a:cubicBezTo>
                    <a:pt x="2568" y="1353"/>
                    <a:pt x="2624" y="1403"/>
                    <a:pt x="2643" y="1435"/>
                  </a:cubicBezTo>
                  <a:cubicBezTo>
                    <a:pt x="2615" y="1372"/>
                    <a:pt x="2570" y="1347"/>
                    <a:pt x="2493" y="1345"/>
                  </a:cubicBezTo>
                  <a:cubicBezTo>
                    <a:pt x="2407" y="1343"/>
                    <a:pt x="2355" y="1312"/>
                    <a:pt x="2430" y="1288"/>
                  </a:cubicBezTo>
                  <a:cubicBezTo>
                    <a:pt x="2505" y="1264"/>
                    <a:pt x="2559" y="1156"/>
                    <a:pt x="2559" y="1156"/>
                  </a:cubicBezTo>
                  <a:cubicBezTo>
                    <a:pt x="2515" y="1238"/>
                    <a:pt x="2401" y="1298"/>
                    <a:pt x="2282" y="1268"/>
                  </a:cubicBezTo>
                  <a:cubicBezTo>
                    <a:pt x="2163" y="1239"/>
                    <a:pt x="2136" y="1218"/>
                    <a:pt x="2100" y="1279"/>
                  </a:cubicBezTo>
                  <a:cubicBezTo>
                    <a:pt x="2064" y="1340"/>
                    <a:pt x="1989" y="1365"/>
                    <a:pt x="1936" y="1356"/>
                  </a:cubicBezTo>
                  <a:cubicBezTo>
                    <a:pt x="1883" y="1347"/>
                    <a:pt x="1862" y="1302"/>
                    <a:pt x="1862" y="1302"/>
                  </a:cubicBezTo>
                  <a:cubicBezTo>
                    <a:pt x="1835" y="1216"/>
                    <a:pt x="1852" y="1193"/>
                    <a:pt x="2007" y="1130"/>
                  </a:cubicBezTo>
                  <a:cubicBezTo>
                    <a:pt x="2162" y="1068"/>
                    <a:pt x="2039" y="905"/>
                    <a:pt x="2125" y="881"/>
                  </a:cubicBezTo>
                  <a:cubicBezTo>
                    <a:pt x="2211" y="857"/>
                    <a:pt x="2205" y="815"/>
                    <a:pt x="2205" y="815"/>
                  </a:cubicBezTo>
                  <a:cubicBezTo>
                    <a:pt x="2189" y="889"/>
                    <a:pt x="2056" y="820"/>
                    <a:pt x="2062" y="969"/>
                  </a:cubicBezTo>
                  <a:cubicBezTo>
                    <a:pt x="2069" y="1118"/>
                    <a:pt x="2001" y="1102"/>
                    <a:pt x="2001" y="1102"/>
                  </a:cubicBezTo>
                  <a:cubicBezTo>
                    <a:pt x="2054" y="1039"/>
                    <a:pt x="2001" y="965"/>
                    <a:pt x="1966" y="898"/>
                  </a:cubicBezTo>
                  <a:cubicBezTo>
                    <a:pt x="1930" y="831"/>
                    <a:pt x="1988" y="778"/>
                    <a:pt x="1988" y="778"/>
                  </a:cubicBezTo>
                  <a:cubicBezTo>
                    <a:pt x="1988" y="778"/>
                    <a:pt x="1879" y="785"/>
                    <a:pt x="1970" y="959"/>
                  </a:cubicBezTo>
                  <a:cubicBezTo>
                    <a:pt x="2061" y="1134"/>
                    <a:pt x="1894" y="1099"/>
                    <a:pt x="1846" y="1188"/>
                  </a:cubicBezTo>
                  <a:cubicBezTo>
                    <a:pt x="1798" y="1277"/>
                    <a:pt x="1809" y="1225"/>
                    <a:pt x="1748" y="1135"/>
                  </a:cubicBezTo>
                  <a:cubicBezTo>
                    <a:pt x="1688" y="1045"/>
                    <a:pt x="1752" y="1053"/>
                    <a:pt x="1762" y="949"/>
                  </a:cubicBezTo>
                  <a:cubicBezTo>
                    <a:pt x="1768" y="880"/>
                    <a:pt x="1749" y="836"/>
                    <a:pt x="1723" y="799"/>
                  </a:cubicBezTo>
                  <a:cubicBezTo>
                    <a:pt x="1719" y="741"/>
                    <a:pt x="1723" y="627"/>
                    <a:pt x="1811" y="655"/>
                  </a:cubicBezTo>
                  <a:cubicBezTo>
                    <a:pt x="1930" y="694"/>
                    <a:pt x="1897" y="468"/>
                    <a:pt x="1909" y="400"/>
                  </a:cubicBezTo>
                  <a:cubicBezTo>
                    <a:pt x="1919" y="341"/>
                    <a:pt x="1943" y="356"/>
                    <a:pt x="1949" y="361"/>
                  </a:cubicBezTo>
                  <a:cubicBezTo>
                    <a:pt x="1817" y="246"/>
                    <a:pt x="1919" y="661"/>
                    <a:pt x="1794" y="599"/>
                  </a:cubicBezTo>
                  <a:cubicBezTo>
                    <a:pt x="1695" y="549"/>
                    <a:pt x="1694" y="701"/>
                    <a:pt x="1698" y="766"/>
                  </a:cubicBezTo>
                  <a:cubicBezTo>
                    <a:pt x="1642" y="697"/>
                    <a:pt x="1582" y="633"/>
                    <a:pt x="1662" y="435"/>
                  </a:cubicBezTo>
                  <a:cubicBezTo>
                    <a:pt x="1797" y="107"/>
                    <a:pt x="1741" y="0"/>
                    <a:pt x="1741" y="0"/>
                  </a:cubicBezTo>
                  <a:cubicBezTo>
                    <a:pt x="1741" y="0"/>
                    <a:pt x="1768" y="154"/>
                    <a:pt x="1624" y="411"/>
                  </a:cubicBezTo>
                  <a:cubicBezTo>
                    <a:pt x="1589" y="475"/>
                    <a:pt x="1579" y="538"/>
                    <a:pt x="1581" y="597"/>
                  </a:cubicBezTo>
                  <a:cubicBezTo>
                    <a:pt x="1461" y="457"/>
                    <a:pt x="1440" y="727"/>
                    <a:pt x="1280" y="484"/>
                  </a:cubicBezTo>
                  <a:cubicBezTo>
                    <a:pt x="1165" y="312"/>
                    <a:pt x="1134" y="513"/>
                    <a:pt x="1134" y="513"/>
                  </a:cubicBezTo>
                  <a:cubicBezTo>
                    <a:pt x="1204" y="308"/>
                    <a:pt x="1293" y="697"/>
                    <a:pt x="1428" y="636"/>
                  </a:cubicBezTo>
                  <a:cubicBezTo>
                    <a:pt x="1499" y="604"/>
                    <a:pt x="1555" y="638"/>
                    <a:pt x="1593" y="678"/>
                  </a:cubicBezTo>
                  <a:cubicBezTo>
                    <a:pt x="1624" y="821"/>
                    <a:pt x="1704" y="937"/>
                    <a:pt x="1621" y="994"/>
                  </a:cubicBezTo>
                  <a:cubicBezTo>
                    <a:pt x="1490" y="1083"/>
                    <a:pt x="1431" y="1384"/>
                    <a:pt x="1268" y="1337"/>
                  </a:cubicBezTo>
                  <a:cubicBezTo>
                    <a:pt x="1212" y="1320"/>
                    <a:pt x="1172" y="1358"/>
                    <a:pt x="1094" y="1354"/>
                  </a:cubicBezTo>
                  <a:cubicBezTo>
                    <a:pt x="1016" y="1350"/>
                    <a:pt x="1022" y="1229"/>
                    <a:pt x="1099" y="1172"/>
                  </a:cubicBezTo>
                  <a:cubicBezTo>
                    <a:pt x="1175" y="1115"/>
                    <a:pt x="1331" y="1140"/>
                    <a:pt x="1200" y="981"/>
                  </a:cubicBezTo>
                  <a:cubicBezTo>
                    <a:pt x="1069" y="822"/>
                    <a:pt x="1132" y="769"/>
                    <a:pt x="1132" y="769"/>
                  </a:cubicBezTo>
                  <a:cubicBezTo>
                    <a:pt x="1007" y="841"/>
                    <a:pt x="1308" y="1065"/>
                    <a:pt x="1150" y="1105"/>
                  </a:cubicBezTo>
                  <a:cubicBezTo>
                    <a:pt x="991" y="1144"/>
                    <a:pt x="1008" y="1337"/>
                    <a:pt x="1008" y="1337"/>
                  </a:cubicBezTo>
                  <a:cubicBezTo>
                    <a:pt x="749" y="1289"/>
                    <a:pt x="1005" y="1041"/>
                    <a:pt x="700" y="982"/>
                  </a:cubicBezTo>
                  <a:cubicBezTo>
                    <a:pt x="394" y="923"/>
                    <a:pt x="457" y="791"/>
                    <a:pt x="457" y="791"/>
                  </a:cubicBezTo>
                  <a:cubicBezTo>
                    <a:pt x="405" y="843"/>
                    <a:pt x="478" y="1000"/>
                    <a:pt x="644" y="1005"/>
                  </a:cubicBezTo>
                  <a:cubicBezTo>
                    <a:pt x="811" y="1011"/>
                    <a:pt x="834" y="1141"/>
                    <a:pt x="834" y="1141"/>
                  </a:cubicBezTo>
                  <a:cubicBezTo>
                    <a:pt x="790" y="1053"/>
                    <a:pt x="757" y="1245"/>
                    <a:pt x="597" y="1129"/>
                  </a:cubicBezTo>
                  <a:cubicBezTo>
                    <a:pt x="494" y="1054"/>
                    <a:pt x="496" y="1190"/>
                    <a:pt x="496" y="1190"/>
                  </a:cubicBezTo>
                  <a:cubicBezTo>
                    <a:pt x="525" y="1026"/>
                    <a:pt x="694" y="1290"/>
                    <a:pt x="758" y="1189"/>
                  </a:cubicBezTo>
                  <a:cubicBezTo>
                    <a:pt x="823" y="1088"/>
                    <a:pt x="822" y="1403"/>
                    <a:pt x="1045" y="1417"/>
                  </a:cubicBezTo>
                  <a:cubicBezTo>
                    <a:pt x="1197" y="1427"/>
                    <a:pt x="1275" y="1396"/>
                    <a:pt x="1242" y="1520"/>
                  </a:cubicBezTo>
                  <a:cubicBezTo>
                    <a:pt x="1210" y="1643"/>
                    <a:pt x="1132" y="1600"/>
                    <a:pt x="1072" y="1491"/>
                  </a:cubicBezTo>
                  <a:cubicBezTo>
                    <a:pt x="1012" y="1381"/>
                    <a:pt x="863" y="1519"/>
                    <a:pt x="876" y="1478"/>
                  </a:cubicBezTo>
                  <a:cubicBezTo>
                    <a:pt x="889" y="1436"/>
                    <a:pt x="857" y="1420"/>
                    <a:pt x="857" y="1420"/>
                  </a:cubicBezTo>
                  <a:cubicBezTo>
                    <a:pt x="871" y="1479"/>
                    <a:pt x="787" y="1548"/>
                    <a:pt x="949" y="1495"/>
                  </a:cubicBezTo>
                  <a:cubicBezTo>
                    <a:pt x="1110" y="1443"/>
                    <a:pt x="1112" y="1709"/>
                    <a:pt x="1059" y="1604"/>
                  </a:cubicBezTo>
                  <a:cubicBezTo>
                    <a:pt x="1006" y="1499"/>
                    <a:pt x="864" y="1699"/>
                    <a:pt x="829" y="1534"/>
                  </a:cubicBezTo>
                  <a:cubicBezTo>
                    <a:pt x="805" y="1422"/>
                    <a:pt x="723" y="1560"/>
                    <a:pt x="723" y="1560"/>
                  </a:cubicBezTo>
                  <a:cubicBezTo>
                    <a:pt x="723" y="1560"/>
                    <a:pt x="792" y="1447"/>
                    <a:pt x="824" y="1577"/>
                  </a:cubicBezTo>
                  <a:cubicBezTo>
                    <a:pt x="856" y="1708"/>
                    <a:pt x="1014" y="1538"/>
                    <a:pt x="1048" y="1630"/>
                  </a:cubicBezTo>
                  <a:cubicBezTo>
                    <a:pt x="1082" y="1722"/>
                    <a:pt x="1278" y="1566"/>
                    <a:pt x="1128" y="1836"/>
                  </a:cubicBezTo>
                  <a:cubicBezTo>
                    <a:pt x="1026" y="2019"/>
                    <a:pt x="845" y="1542"/>
                    <a:pt x="676" y="1769"/>
                  </a:cubicBezTo>
                  <a:cubicBezTo>
                    <a:pt x="601" y="1869"/>
                    <a:pt x="478" y="1767"/>
                    <a:pt x="478" y="1767"/>
                  </a:cubicBezTo>
                  <a:cubicBezTo>
                    <a:pt x="517" y="1825"/>
                    <a:pt x="562" y="1895"/>
                    <a:pt x="708" y="1795"/>
                  </a:cubicBezTo>
                  <a:cubicBezTo>
                    <a:pt x="855" y="1696"/>
                    <a:pt x="829" y="1821"/>
                    <a:pt x="905" y="1861"/>
                  </a:cubicBezTo>
                  <a:cubicBezTo>
                    <a:pt x="981" y="1902"/>
                    <a:pt x="1089" y="1963"/>
                    <a:pt x="860" y="1976"/>
                  </a:cubicBezTo>
                  <a:cubicBezTo>
                    <a:pt x="630" y="1989"/>
                    <a:pt x="733" y="2367"/>
                    <a:pt x="288" y="2395"/>
                  </a:cubicBezTo>
                  <a:cubicBezTo>
                    <a:pt x="0" y="2413"/>
                    <a:pt x="68" y="2513"/>
                    <a:pt x="68" y="2513"/>
                  </a:cubicBezTo>
                  <a:cubicBezTo>
                    <a:pt x="68" y="2513"/>
                    <a:pt x="34" y="2419"/>
                    <a:pt x="288" y="2439"/>
                  </a:cubicBezTo>
                  <a:cubicBezTo>
                    <a:pt x="543" y="2459"/>
                    <a:pt x="648" y="2267"/>
                    <a:pt x="739" y="2145"/>
                  </a:cubicBezTo>
                  <a:cubicBezTo>
                    <a:pt x="831" y="2023"/>
                    <a:pt x="756" y="2195"/>
                    <a:pt x="881" y="2226"/>
                  </a:cubicBezTo>
                  <a:cubicBezTo>
                    <a:pt x="1006" y="2256"/>
                    <a:pt x="938" y="2304"/>
                    <a:pt x="922" y="2420"/>
                  </a:cubicBezTo>
                  <a:cubicBezTo>
                    <a:pt x="907" y="2536"/>
                    <a:pt x="1016" y="2539"/>
                    <a:pt x="1016" y="2539"/>
                  </a:cubicBezTo>
                  <a:cubicBezTo>
                    <a:pt x="846" y="2445"/>
                    <a:pt x="1076" y="2267"/>
                    <a:pt x="969" y="2228"/>
                  </a:cubicBezTo>
                  <a:cubicBezTo>
                    <a:pt x="861" y="2188"/>
                    <a:pt x="845" y="2068"/>
                    <a:pt x="917" y="2057"/>
                  </a:cubicBezTo>
                  <a:cubicBezTo>
                    <a:pt x="988" y="2046"/>
                    <a:pt x="1035" y="1985"/>
                    <a:pt x="1183" y="1939"/>
                  </a:cubicBezTo>
                  <a:cubicBezTo>
                    <a:pt x="1332" y="1893"/>
                    <a:pt x="1465" y="2233"/>
                    <a:pt x="1500" y="2318"/>
                  </a:cubicBezTo>
                  <a:cubicBezTo>
                    <a:pt x="1535" y="2403"/>
                    <a:pt x="1515" y="2594"/>
                    <a:pt x="1515" y="2594"/>
                  </a:cubicBezTo>
                  <a:cubicBezTo>
                    <a:pt x="1539" y="2644"/>
                    <a:pt x="1587" y="2610"/>
                    <a:pt x="1587" y="2610"/>
                  </a:cubicBezTo>
                  <a:cubicBezTo>
                    <a:pt x="1582" y="2534"/>
                    <a:pt x="1633" y="2232"/>
                    <a:pt x="1693" y="2201"/>
                  </a:cubicBezTo>
                  <a:cubicBezTo>
                    <a:pt x="1754" y="2170"/>
                    <a:pt x="1815" y="2115"/>
                    <a:pt x="1892" y="2038"/>
                  </a:cubicBezTo>
                  <a:cubicBezTo>
                    <a:pt x="1959" y="1972"/>
                    <a:pt x="2036" y="1935"/>
                    <a:pt x="2147" y="1936"/>
                  </a:cubicBezTo>
                  <a:cubicBezTo>
                    <a:pt x="2173" y="1955"/>
                    <a:pt x="2197" y="1985"/>
                    <a:pt x="2221" y="2005"/>
                  </a:cubicBezTo>
                  <a:cubicBezTo>
                    <a:pt x="2298" y="2066"/>
                    <a:pt x="2350" y="2475"/>
                    <a:pt x="2468" y="2435"/>
                  </a:cubicBezTo>
                  <a:cubicBezTo>
                    <a:pt x="2534" y="2413"/>
                    <a:pt x="2572" y="2264"/>
                    <a:pt x="2608" y="2212"/>
                  </a:cubicBezTo>
                  <a:cubicBezTo>
                    <a:pt x="2680" y="2105"/>
                    <a:pt x="2691" y="2263"/>
                    <a:pt x="2702" y="2323"/>
                  </a:cubicBezTo>
                  <a:cubicBezTo>
                    <a:pt x="2710" y="2363"/>
                    <a:pt x="2729" y="2534"/>
                    <a:pt x="2790" y="2528"/>
                  </a:cubicBezTo>
                  <a:cubicBezTo>
                    <a:pt x="2821" y="2525"/>
                    <a:pt x="2855" y="2455"/>
                    <a:pt x="2857" y="2429"/>
                  </a:cubicBezTo>
                  <a:cubicBezTo>
                    <a:pt x="2857" y="2429"/>
                    <a:pt x="2765" y="2669"/>
                    <a:pt x="2722" y="2289"/>
                  </a:cubicBezTo>
                  <a:close/>
                </a:path>
              </a:pathLst>
            </a:custGeom>
            <a:solidFill>
              <a:srgbClr val="FCE35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90" name="Google Shape;2890;g1016def6542_3_1820"/>
            <p:cNvSpPr/>
            <p:nvPr/>
          </p:nvSpPr>
          <p:spPr>
            <a:xfrm rot="5400000">
              <a:off x="3238184" y="2869063"/>
              <a:ext cx="825667" cy="919200"/>
            </a:xfrm>
            <a:custGeom>
              <a:rect b="b" l="l" r="r" t="t"/>
              <a:pathLst>
                <a:path extrusionOk="0" h="488" w="436">
                  <a:moveTo>
                    <a:pt x="389" y="102"/>
                  </a:moveTo>
                  <a:cubicBezTo>
                    <a:pt x="370" y="107"/>
                    <a:pt x="353" y="121"/>
                    <a:pt x="334" y="126"/>
                  </a:cubicBezTo>
                  <a:cubicBezTo>
                    <a:pt x="310" y="132"/>
                    <a:pt x="277" y="128"/>
                    <a:pt x="254" y="123"/>
                  </a:cubicBezTo>
                  <a:cubicBezTo>
                    <a:pt x="228" y="117"/>
                    <a:pt x="198" y="108"/>
                    <a:pt x="173" y="98"/>
                  </a:cubicBezTo>
                  <a:cubicBezTo>
                    <a:pt x="146" y="88"/>
                    <a:pt x="130" y="65"/>
                    <a:pt x="107" y="48"/>
                  </a:cubicBezTo>
                  <a:cubicBezTo>
                    <a:pt x="72" y="24"/>
                    <a:pt x="3" y="0"/>
                    <a:pt x="1" y="61"/>
                  </a:cubicBezTo>
                  <a:cubicBezTo>
                    <a:pt x="0" y="122"/>
                    <a:pt x="45" y="190"/>
                    <a:pt x="78" y="238"/>
                  </a:cubicBezTo>
                  <a:cubicBezTo>
                    <a:pt x="123" y="304"/>
                    <a:pt x="193" y="488"/>
                    <a:pt x="280" y="358"/>
                  </a:cubicBezTo>
                  <a:cubicBezTo>
                    <a:pt x="316" y="305"/>
                    <a:pt x="354" y="255"/>
                    <a:pt x="389" y="204"/>
                  </a:cubicBezTo>
                  <a:cubicBezTo>
                    <a:pt x="402" y="185"/>
                    <a:pt x="436" y="134"/>
                    <a:pt x="426" y="109"/>
                  </a:cubicBezTo>
                  <a:cubicBezTo>
                    <a:pt x="418" y="91"/>
                    <a:pt x="393" y="85"/>
                    <a:pt x="381" y="102"/>
                  </a:cubicBezTo>
                </a:path>
              </a:pathLst>
            </a:custGeom>
            <a:solidFill>
              <a:srgbClr val="FBE78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91" name="Google Shape;2891;g1016def6542_3_1820"/>
            <p:cNvSpPr/>
            <p:nvPr/>
          </p:nvSpPr>
          <p:spPr>
            <a:xfrm rot="5400000">
              <a:off x="2891469" y="3328663"/>
              <a:ext cx="3225" cy="3225"/>
            </a:xfrm>
            <a:custGeom>
              <a:rect b="b" l="l" r="r" t="t"/>
              <a:pathLst>
                <a:path extrusionOk="0" h="1" w="1">
                  <a:moveTo>
                    <a:pt x="0" y="0"/>
                  </a:moveTo>
                  <a:lnTo>
                    <a:pt x="0" y="0"/>
                  </a:lnTo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noFill/>
            <a:ln cap="rnd" cmpd="sng" w="9525">
              <a:solidFill>
                <a:srgbClr val="494E4E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92" name="Google Shape;2892;g1016def6542_3_1820"/>
            <p:cNvSpPr/>
            <p:nvPr/>
          </p:nvSpPr>
          <p:spPr>
            <a:xfrm rot="5400000">
              <a:off x="2730206" y="4799382"/>
              <a:ext cx="406383" cy="399932"/>
            </a:xfrm>
            <a:custGeom>
              <a:rect b="b" l="l" r="r" t="t"/>
              <a:pathLst>
                <a:path extrusionOk="0" h="211" w="214">
                  <a:moveTo>
                    <a:pt x="1" y="0"/>
                  </a:moveTo>
                  <a:cubicBezTo>
                    <a:pt x="0" y="8"/>
                    <a:pt x="8" y="19"/>
                    <a:pt x="10" y="28"/>
                  </a:cubicBezTo>
                  <a:cubicBezTo>
                    <a:pt x="16" y="44"/>
                    <a:pt x="17" y="61"/>
                    <a:pt x="22" y="77"/>
                  </a:cubicBezTo>
                  <a:cubicBezTo>
                    <a:pt x="29" y="99"/>
                    <a:pt x="40" y="121"/>
                    <a:pt x="50" y="141"/>
                  </a:cubicBezTo>
                  <a:cubicBezTo>
                    <a:pt x="61" y="165"/>
                    <a:pt x="74" y="201"/>
                    <a:pt x="103" y="206"/>
                  </a:cubicBezTo>
                  <a:cubicBezTo>
                    <a:pt x="134" y="211"/>
                    <a:pt x="153" y="172"/>
                    <a:pt x="167" y="150"/>
                  </a:cubicBezTo>
                  <a:cubicBezTo>
                    <a:pt x="178" y="133"/>
                    <a:pt x="183" y="113"/>
                    <a:pt x="192" y="95"/>
                  </a:cubicBezTo>
                  <a:cubicBezTo>
                    <a:pt x="200" y="80"/>
                    <a:pt x="209" y="64"/>
                    <a:pt x="214" y="49"/>
                  </a:cubicBezTo>
                  <a:cubicBezTo>
                    <a:pt x="200" y="53"/>
                    <a:pt x="180" y="98"/>
                    <a:pt x="169" y="112"/>
                  </a:cubicBezTo>
                  <a:cubicBezTo>
                    <a:pt x="158" y="127"/>
                    <a:pt x="146" y="144"/>
                    <a:pt x="130" y="153"/>
                  </a:cubicBezTo>
                  <a:cubicBezTo>
                    <a:pt x="101" y="171"/>
                    <a:pt x="86" y="158"/>
                    <a:pt x="73" y="131"/>
                  </a:cubicBezTo>
                  <a:cubicBezTo>
                    <a:pt x="54" y="86"/>
                    <a:pt x="25" y="46"/>
                    <a:pt x="1" y="5"/>
                  </a:cubicBezTo>
                </a:path>
              </a:pathLst>
            </a:custGeom>
            <a:solidFill>
              <a:srgbClr val="F8EDB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93" name="Google Shape;2893;g1016def6542_3_1820"/>
            <p:cNvSpPr/>
            <p:nvPr/>
          </p:nvSpPr>
          <p:spPr>
            <a:xfrm rot="5400000">
              <a:off x="3570387" y="4836473"/>
              <a:ext cx="148362" cy="299949"/>
            </a:xfrm>
            <a:custGeom>
              <a:rect b="b" l="l" r="r" t="t"/>
              <a:pathLst>
                <a:path extrusionOk="0" h="159" w="79">
                  <a:moveTo>
                    <a:pt x="79" y="2"/>
                  </a:moveTo>
                  <a:cubicBezTo>
                    <a:pt x="78" y="13"/>
                    <a:pt x="62" y="27"/>
                    <a:pt x="57" y="38"/>
                  </a:cubicBezTo>
                  <a:cubicBezTo>
                    <a:pt x="50" y="53"/>
                    <a:pt x="44" y="71"/>
                    <a:pt x="41" y="87"/>
                  </a:cubicBezTo>
                  <a:cubicBezTo>
                    <a:pt x="38" y="101"/>
                    <a:pt x="37" y="116"/>
                    <a:pt x="39" y="130"/>
                  </a:cubicBezTo>
                  <a:cubicBezTo>
                    <a:pt x="40" y="139"/>
                    <a:pt x="45" y="150"/>
                    <a:pt x="41" y="159"/>
                  </a:cubicBezTo>
                  <a:cubicBezTo>
                    <a:pt x="22" y="151"/>
                    <a:pt x="22" y="112"/>
                    <a:pt x="11" y="95"/>
                  </a:cubicBezTo>
                  <a:cubicBezTo>
                    <a:pt x="0" y="79"/>
                    <a:pt x="0" y="72"/>
                    <a:pt x="12" y="54"/>
                  </a:cubicBezTo>
                  <a:cubicBezTo>
                    <a:pt x="27" y="30"/>
                    <a:pt x="58" y="21"/>
                    <a:pt x="75" y="0"/>
                  </a:cubicBezTo>
                </a:path>
              </a:pathLst>
            </a:custGeom>
            <a:solidFill>
              <a:srgbClr val="F8EDB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94" name="Google Shape;2894;g1016def6542_3_1820"/>
            <p:cNvSpPr/>
            <p:nvPr/>
          </p:nvSpPr>
          <p:spPr>
            <a:xfrm rot="5400000">
              <a:off x="4960474" y="1836979"/>
              <a:ext cx="103208" cy="216093"/>
            </a:xfrm>
            <a:custGeom>
              <a:rect b="b" l="l" r="r" t="t"/>
              <a:pathLst>
                <a:path extrusionOk="0" h="115" w="55">
                  <a:moveTo>
                    <a:pt x="3" y="11"/>
                  </a:moveTo>
                  <a:cubicBezTo>
                    <a:pt x="12" y="18"/>
                    <a:pt x="30" y="27"/>
                    <a:pt x="39" y="17"/>
                  </a:cubicBezTo>
                  <a:cubicBezTo>
                    <a:pt x="43" y="13"/>
                    <a:pt x="41" y="0"/>
                    <a:pt x="50" y="2"/>
                  </a:cubicBezTo>
                  <a:cubicBezTo>
                    <a:pt x="55" y="4"/>
                    <a:pt x="54" y="15"/>
                    <a:pt x="54" y="19"/>
                  </a:cubicBezTo>
                  <a:cubicBezTo>
                    <a:pt x="52" y="52"/>
                    <a:pt x="46" y="82"/>
                    <a:pt x="52" y="115"/>
                  </a:cubicBezTo>
                  <a:cubicBezTo>
                    <a:pt x="48" y="102"/>
                    <a:pt x="41" y="91"/>
                    <a:pt x="38" y="78"/>
                  </a:cubicBezTo>
                  <a:cubicBezTo>
                    <a:pt x="35" y="66"/>
                    <a:pt x="34" y="56"/>
                    <a:pt x="28" y="46"/>
                  </a:cubicBezTo>
                  <a:cubicBezTo>
                    <a:pt x="21" y="33"/>
                    <a:pt x="10" y="24"/>
                    <a:pt x="0" y="14"/>
                  </a:cubicBezTo>
                </a:path>
              </a:pathLst>
            </a:custGeom>
            <a:solidFill>
              <a:srgbClr val="F8EDB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95" name="Google Shape;2895;g1016def6542_3_1820"/>
            <p:cNvSpPr/>
            <p:nvPr/>
          </p:nvSpPr>
          <p:spPr>
            <a:xfrm rot="5400000">
              <a:off x="5178179" y="2506221"/>
              <a:ext cx="170939" cy="241895"/>
            </a:xfrm>
            <a:custGeom>
              <a:rect b="b" l="l" r="r" t="t"/>
              <a:pathLst>
                <a:path extrusionOk="0" h="129" w="91">
                  <a:moveTo>
                    <a:pt x="46" y="0"/>
                  </a:moveTo>
                  <a:cubicBezTo>
                    <a:pt x="61" y="23"/>
                    <a:pt x="72" y="56"/>
                    <a:pt x="60" y="83"/>
                  </a:cubicBezTo>
                  <a:cubicBezTo>
                    <a:pt x="54" y="97"/>
                    <a:pt x="47" y="108"/>
                    <a:pt x="32" y="113"/>
                  </a:cubicBezTo>
                  <a:cubicBezTo>
                    <a:pt x="24" y="116"/>
                    <a:pt x="4" y="117"/>
                    <a:pt x="0" y="124"/>
                  </a:cubicBezTo>
                  <a:cubicBezTo>
                    <a:pt x="17" y="129"/>
                    <a:pt x="49" y="114"/>
                    <a:pt x="65" y="106"/>
                  </a:cubicBezTo>
                  <a:cubicBezTo>
                    <a:pt x="79" y="99"/>
                    <a:pt x="86" y="86"/>
                    <a:pt x="88" y="70"/>
                  </a:cubicBezTo>
                  <a:cubicBezTo>
                    <a:pt x="91" y="44"/>
                    <a:pt x="61" y="27"/>
                    <a:pt x="48" y="6"/>
                  </a:cubicBezTo>
                </a:path>
              </a:pathLst>
            </a:custGeom>
            <a:solidFill>
              <a:srgbClr val="F8EDB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96" name="Google Shape;2896;g1016def6542_3_1820"/>
            <p:cNvSpPr/>
            <p:nvPr/>
          </p:nvSpPr>
          <p:spPr>
            <a:xfrm rot="5400000">
              <a:off x="5334605" y="1366091"/>
              <a:ext cx="312850" cy="135461"/>
            </a:xfrm>
            <a:custGeom>
              <a:rect b="b" l="l" r="r" t="t"/>
              <a:pathLst>
                <a:path extrusionOk="0" h="72" w="166">
                  <a:moveTo>
                    <a:pt x="0" y="0"/>
                  </a:moveTo>
                  <a:cubicBezTo>
                    <a:pt x="47" y="50"/>
                    <a:pt x="99" y="67"/>
                    <a:pt x="166" y="72"/>
                  </a:cubicBezTo>
                  <a:cubicBezTo>
                    <a:pt x="151" y="63"/>
                    <a:pt x="131" y="62"/>
                    <a:pt x="115" y="56"/>
                  </a:cubicBezTo>
                  <a:cubicBezTo>
                    <a:pt x="96" y="48"/>
                    <a:pt x="74" y="43"/>
                    <a:pt x="55" y="33"/>
                  </a:cubicBezTo>
                  <a:cubicBezTo>
                    <a:pt x="46" y="28"/>
                    <a:pt x="37" y="21"/>
                    <a:pt x="27" y="16"/>
                  </a:cubicBezTo>
                  <a:cubicBezTo>
                    <a:pt x="19" y="12"/>
                    <a:pt x="8" y="10"/>
                    <a:pt x="1" y="5"/>
                  </a:cubicBezTo>
                </a:path>
              </a:pathLst>
            </a:custGeom>
            <a:solidFill>
              <a:srgbClr val="F8EDB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97" name="Google Shape;2897;g1016def6542_3_1820"/>
            <p:cNvSpPr/>
            <p:nvPr/>
          </p:nvSpPr>
          <p:spPr>
            <a:xfrm rot="5400000">
              <a:off x="4949186" y="1667653"/>
              <a:ext cx="151587" cy="67730"/>
            </a:xfrm>
            <a:custGeom>
              <a:rect b="b" l="l" r="r" t="t"/>
              <a:pathLst>
                <a:path extrusionOk="0" h="35" w="80">
                  <a:moveTo>
                    <a:pt x="0" y="8"/>
                  </a:moveTo>
                  <a:cubicBezTo>
                    <a:pt x="31" y="22"/>
                    <a:pt x="61" y="35"/>
                    <a:pt x="80" y="0"/>
                  </a:cubicBezTo>
                  <a:cubicBezTo>
                    <a:pt x="68" y="3"/>
                    <a:pt x="60" y="12"/>
                    <a:pt x="48" y="13"/>
                  </a:cubicBezTo>
                  <a:cubicBezTo>
                    <a:pt x="35" y="15"/>
                    <a:pt x="22" y="13"/>
                    <a:pt x="9" y="13"/>
                  </a:cubicBezTo>
                </a:path>
              </a:pathLst>
            </a:custGeom>
            <a:solidFill>
              <a:srgbClr val="F8EDB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98" name="Google Shape;2898;g1016def6542_3_1820"/>
            <p:cNvSpPr/>
            <p:nvPr/>
          </p:nvSpPr>
          <p:spPr>
            <a:xfrm rot="5400000">
              <a:off x="5934503" y="3162562"/>
              <a:ext cx="338652" cy="174164"/>
            </a:xfrm>
            <a:custGeom>
              <a:rect b="b" l="l" r="r" t="t"/>
              <a:pathLst>
                <a:path extrusionOk="0" h="91" w="180">
                  <a:moveTo>
                    <a:pt x="2" y="26"/>
                  </a:moveTo>
                  <a:cubicBezTo>
                    <a:pt x="11" y="27"/>
                    <a:pt x="30" y="13"/>
                    <a:pt x="39" y="9"/>
                  </a:cubicBezTo>
                  <a:cubicBezTo>
                    <a:pt x="51" y="3"/>
                    <a:pt x="61" y="0"/>
                    <a:pt x="75" y="0"/>
                  </a:cubicBezTo>
                  <a:cubicBezTo>
                    <a:pt x="97" y="0"/>
                    <a:pt x="106" y="11"/>
                    <a:pt x="123" y="25"/>
                  </a:cubicBezTo>
                  <a:cubicBezTo>
                    <a:pt x="149" y="47"/>
                    <a:pt x="170" y="57"/>
                    <a:pt x="180" y="91"/>
                  </a:cubicBezTo>
                  <a:cubicBezTo>
                    <a:pt x="173" y="90"/>
                    <a:pt x="165" y="82"/>
                    <a:pt x="159" y="77"/>
                  </a:cubicBezTo>
                  <a:cubicBezTo>
                    <a:pt x="146" y="65"/>
                    <a:pt x="132" y="55"/>
                    <a:pt x="117" y="47"/>
                  </a:cubicBezTo>
                  <a:cubicBezTo>
                    <a:pt x="101" y="38"/>
                    <a:pt x="86" y="34"/>
                    <a:pt x="69" y="29"/>
                  </a:cubicBezTo>
                  <a:cubicBezTo>
                    <a:pt x="45" y="22"/>
                    <a:pt x="22" y="17"/>
                    <a:pt x="0" y="32"/>
                  </a:cubicBezTo>
                </a:path>
              </a:pathLst>
            </a:custGeom>
            <a:solidFill>
              <a:srgbClr val="F8EDB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99" name="Google Shape;2899;g1016def6542_3_1820"/>
            <p:cNvSpPr/>
            <p:nvPr/>
          </p:nvSpPr>
          <p:spPr>
            <a:xfrm rot="5400000">
              <a:off x="6315084" y="3265770"/>
              <a:ext cx="129010" cy="364455"/>
            </a:xfrm>
            <a:custGeom>
              <a:rect b="b" l="l" r="r" t="t"/>
              <a:pathLst>
                <a:path extrusionOk="0" h="193" w="68">
                  <a:moveTo>
                    <a:pt x="68" y="0"/>
                  </a:moveTo>
                  <a:cubicBezTo>
                    <a:pt x="48" y="34"/>
                    <a:pt x="28" y="67"/>
                    <a:pt x="18" y="105"/>
                  </a:cubicBezTo>
                  <a:cubicBezTo>
                    <a:pt x="12" y="132"/>
                    <a:pt x="0" y="165"/>
                    <a:pt x="7" y="193"/>
                  </a:cubicBezTo>
                  <a:cubicBezTo>
                    <a:pt x="17" y="173"/>
                    <a:pt x="24" y="150"/>
                    <a:pt x="29" y="128"/>
                  </a:cubicBezTo>
                  <a:cubicBezTo>
                    <a:pt x="34" y="106"/>
                    <a:pt x="44" y="87"/>
                    <a:pt x="50" y="65"/>
                  </a:cubicBezTo>
                  <a:cubicBezTo>
                    <a:pt x="55" y="48"/>
                    <a:pt x="60" y="28"/>
                    <a:pt x="68" y="15"/>
                  </a:cubicBezTo>
                </a:path>
              </a:pathLst>
            </a:custGeom>
            <a:solidFill>
              <a:srgbClr val="F8EDB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00" name="Google Shape;2900;g1016def6542_3_1820"/>
            <p:cNvSpPr/>
            <p:nvPr/>
          </p:nvSpPr>
          <p:spPr>
            <a:xfrm rot="5400000">
              <a:off x="5960305" y="3607648"/>
              <a:ext cx="338652" cy="335427"/>
            </a:xfrm>
            <a:custGeom>
              <a:rect b="b" l="l" r="r" t="t"/>
              <a:pathLst>
                <a:path extrusionOk="0" h="178" w="179">
                  <a:moveTo>
                    <a:pt x="4" y="174"/>
                  </a:moveTo>
                  <a:cubicBezTo>
                    <a:pt x="5" y="152"/>
                    <a:pt x="7" y="122"/>
                    <a:pt x="24" y="106"/>
                  </a:cubicBezTo>
                  <a:cubicBezTo>
                    <a:pt x="43" y="88"/>
                    <a:pt x="59" y="91"/>
                    <a:pt x="80" y="96"/>
                  </a:cubicBezTo>
                  <a:cubicBezTo>
                    <a:pt x="90" y="98"/>
                    <a:pt x="107" y="104"/>
                    <a:pt x="116" y="102"/>
                  </a:cubicBezTo>
                  <a:cubicBezTo>
                    <a:pt x="126" y="99"/>
                    <a:pt x="140" y="86"/>
                    <a:pt x="146" y="78"/>
                  </a:cubicBezTo>
                  <a:cubicBezTo>
                    <a:pt x="157" y="64"/>
                    <a:pt x="162" y="48"/>
                    <a:pt x="166" y="32"/>
                  </a:cubicBezTo>
                  <a:cubicBezTo>
                    <a:pt x="168" y="21"/>
                    <a:pt x="169" y="9"/>
                    <a:pt x="174" y="0"/>
                  </a:cubicBezTo>
                  <a:cubicBezTo>
                    <a:pt x="179" y="25"/>
                    <a:pt x="176" y="74"/>
                    <a:pt x="163" y="97"/>
                  </a:cubicBezTo>
                  <a:cubicBezTo>
                    <a:pt x="153" y="115"/>
                    <a:pt x="127" y="119"/>
                    <a:pt x="108" y="119"/>
                  </a:cubicBezTo>
                  <a:cubicBezTo>
                    <a:pt x="84" y="119"/>
                    <a:pt x="58" y="112"/>
                    <a:pt x="37" y="128"/>
                  </a:cubicBezTo>
                  <a:cubicBezTo>
                    <a:pt x="23" y="138"/>
                    <a:pt x="0" y="159"/>
                    <a:pt x="0" y="178"/>
                  </a:cubicBezTo>
                </a:path>
              </a:pathLst>
            </a:custGeom>
            <a:solidFill>
              <a:srgbClr val="F8EDB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01" name="Google Shape;2901;g1016def6542_3_1820"/>
            <p:cNvSpPr/>
            <p:nvPr/>
          </p:nvSpPr>
          <p:spPr>
            <a:xfrm rot="5400000">
              <a:off x="4689552" y="4762292"/>
              <a:ext cx="206417" cy="119335"/>
            </a:xfrm>
            <a:custGeom>
              <a:rect b="b" l="l" r="r" t="t"/>
              <a:pathLst>
                <a:path extrusionOk="0" h="62" w="110">
                  <a:moveTo>
                    <a:pt x="110" y="0"/>
                  </a:moveTo>
                  <a:cubicBezTo>
                    <a:pt x="96" y="8"/>
                    <a:pt x="78" y="18"/>
                    <a:pt x="77" y="36"/>
                  </a:cubicBezTo>
                  <a:cubicBezTo>
                    <a:pt x="77" y="45"/>
                    <a:pt x="93" y="61"/>
                    <a:pt x="79" y="62"/>
                  </a:cubicBezTo>
                  <a:cubicBezTo>
                    <a:pt x="76" y="62"/>
                    <a:pt x="65" y="53"/>
                    <a:pt x="62" y="52"/>
                  </a:cubicBezTo>
                  <a:cubicBezTo>
                    <a:pt x="53" y="47"/>
                    <a:pt x="46" y="46"/>
                    <a:pt x="37" y="42"/>
                  </a:cubicBezTo>
                  <a:cubicBezTo>
                    <a:pt x="22" y="37"/>
                    <a:pt x="6" y="28"/>
                    <a:pt x="0" y="13"/>
                  </a:cubicBezTo>
                  <a:cubicBezTo>
                    <a:pt x="7" y="8"/>
                    <a:pt x="26" y="15"/>
                    <a:pt x="36" y="15"/>
                  </a:cubicBezTo>
                  <a:cubicBezTo>
                    <a:pt x="46" y="16"/>
                    <a:pt x="58" y="17"/>
                    <a:pt x="68" y="14"/>
                  </a:cubicBezTo>
                  <a:cubicBezTo>
                    <a:pt x="81" y="10"/>
                    <a:pt x="91" y="1"/>
                    <a:pt x="106" y="0"/>
                  </a:cubicBezTo>
                </a:path>
              </a:pathLst>
            </a:custGeom>
            <a:solidFill>
              <a:srgbClr val="F8EDB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02" name="Google Shape;2902;g1016def6542_3_1820"/>
            <p:cNvSpPr/>
            <p:nvPr/>
          </p:nvSpPr>
          <p:spPr>
            <a:xfrm rot="5400000">
              <a:off x="3110787" y="5315424"/>
              <a:ext cx="141912" cy="135461"/>
            </a:xfrm>
            <a:custGeom>
              <a:rect b="b" l="l" r="r" t="t"/>
              <a:pathLst>
                <a:path extrusionOk="0" h="71" w="75">
                  <a:moveTo>
                    <a:pt x="0" y="40"/>
                  </a:moveTo>
                  <a:cubicBezTo>
                    <a:pt x="14" y="30"/>
                    <a:pt x="33" y="15"/>
                    <a:pt x="52" y="26"/>
                  </a:cubicBezTo>
                  <a:cubicBezTo>
                    <a:pt x="67" y="35"/>
                    <a:pt x="68" y="58"/>
                    <a:pt x="75" y="71"/>
                  </a:cubicBezTo>
                  <a:cubicBezTo>
                    <a:pt x="73" y="54"/>
                    <a:pt x="69" y="14"/>
                    <a:pt x="47" y="7"/>
                  </a:cubicBezTo>
                  <a:cubicBezTo>
                    <a:pt x="27" y="0"/>
                    <a:pt x="12" y="28"/>
                    <a:pt x="2" y="40"/>
                  </a:cubicBezTo>
                </a:path>
              </a:pathLst>
            </a:custGeom>
            <a:solidFill>
              <a:srgbClr val="F8EDB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03" name="Google Shape;2903;g1016def6542_3_1820"/>
            <p:cNvSpPr/>
            <p:nvPr/>
          </p:nvSpPr>
          <p:spPr>
            <a:xfrm rot="5400000">
              <a:off x="3076922" y="1646689"/>
              <a:ext cx="422509" cy="361229"/>
            </a:xfrm>
            <a:custGeom>
              <a:rect b="b" l="l" r="r" t="t"/>
              <a:pathLst>
                <a:path extrusionOk="0" h="191" w="223">
                  <a:moveTo>
                    <a:pt x="223" y="36"/>
                  </a:moveTo>
                  <a:cubicBezTo>
                    <a:pt x="177" y="58"/>
                    <a:pt x="186" y="130"/>
                    <a:pt x="193" y="170"/>
                  </a:cubicBezTo>
                  <a:cubicBezTo>
                    <a:pt x="169" y="141"/>
                    <a:pt x="169" y="61"/>
                    <a:pt x="116" y="67"/>
                  </a:cubicBezTo>
                  <a:cubicBezTo>
                    <a:pt x="93" y="70"/>
                    <a:pt x="75" y="93"/>
                    <a:pt x="61" y="111"/>
                  </a:cubicBezTo>
                  <a:cubicBezTo>
                    <a:pt x="41" y="137"/>
                    <a:pt x="15" y="163"/>
                    <a:pt x="0" y="191"/>
                  </a:cubicBezTo>
                  <a:cubicBezTo>
                    <a:pt x="17" y="152"/>
                    <a:pt x="43" y="113"/>
                    <a:pt x="68" y="79"/>
                  </a:cubicBezTo>
                  <a:cubicBezTo>
                    <a:pt x="85" y="57"/>
                    <a:pt x="103" y="28"/>
                    <a:pt x="127" y="13"/>
                  </a:cubicBezTo>
                  <a:cubicBezTo>
                    <a:pt x="139" y="6"/>
                    <a:pt x="164" y="0"/>
                    <a:pt x="178" y="3"/>
                  </a:cubicBezTo>
                  <a:cubicBezTo>
                    <a:pt x="195" y="7"/>
                    <a:pt x="204" y="26"/>
                    <a:pt x="217" y="36"/>
                  </a:cubicBezTo>
                </a:path>
              </a:pathLst>
            </a:custGeom>
            <a:solidFill>
              <a:srgbClr val="F8EDB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04" name="Google Shape;2904;g1016def6542_3_1820"/>
            <p:cNvSpPr/>
            <p:nvPr/>
          </p:nvSpPr>
          <p:spPr>
            <a:xfrm rot="5400000">
              <a:off x="2556042" y="1093557"/>
              <a:ext cx="474113" cy="222543"/>
            </a:xfrm>
            <a:custGeom>
              <a:rect b="b" l="l" r="r" t="t"/>
              <a:pathLst>
                <a:path extrusionOk="0" h="117" w="252">
                  <a:moveTo>
                    <a:pt x="0" y="110"/>
                  </a:moveTo>
                  <a:cubicBezTo>
                    <a:pt x="14" y="117"/>
                    <a:pt x="52" y="107"/>
                    <a:pt x="69" y="104"/>
                  </a:cubicBezTo>
                  <a:cubicBezTo>
                    <a:pt x="98" y="99"/>
                    <a:pt x="125" y="95"/>
                    <a:pt x="150" y="80"/>
                  </a:cubicBezTo>
                  <a:cubicBezTo>
                    <a:pt x="170" y="69"/>
                    <a:pt x="189" y="59"/>
                    <a:pt x="207" y="45"/>
                  </a:cubicBezTo>
                  <a:cubicBezTo>
                    <a:pt x="220" y="35"/>
                    <a:pt x="251" y="17"/>
                    <a:pt x="252" y="0"/>
                  </a:cubicBezTo>
                  <a:cubicBezTo>
                    <a:pt x="238" y="24"/>
                    <a:pt x="205" y="29"/>
                    <a:pt x="180" y="38"/>
                  </a:cubicBezTo>
                  <a:cubicBezTo>
                    <a:pt x="151" y="49"/>
                    <a:pt x="117" y="58"/>
                    <a:pt x="90" y="74"/>
                  </a:cubicBezTo>
                  <a:cubicBezTo>
                    <a:pt x="73" y="85"/>
                    <a:pt x="56" y="94"/>
                    <a:pt x="38" y="103"/>
                  </a:cubicBezTo>
                  <a:cubicBezTo>
                    <a:pt x="26" y="108"/>
                    <a:pt x="13" y="110"/>
                    <a:pt x="1" y="116"/>
                  </a:cubicBezTo>
                </a:path>
              </a:pathLst>
            </a:custGeom>
            <a:solidFill>
              <a:srgbClr val="F8EDB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05" name="Google Shape;2905;g1016def6542_3_1820"/>
            <p:cNvSpPr/>
            <p:nvPr/>
          </p:nvSpPr>
          <p:spPr>
            <a:xfrm rot="5400000">
              <a:off x="2885018" y="2083712"/>
              <a:ext cx="93533" cy="241895"/>
            </a:xfrm>
            <a:custGeom>
              <a:rect b="b" l="l" r="r" t="t"/>
              <a:pathLst>
                <a:path extrusionOk="0" h="128" w="50">
                  <a:moveTo>
                    <a:pt x="0" y="0"/>
                  </a:moveTo>
                  <a:cubicBezTo>
                    <a:pt x="50" y="22"/>
                    <a:pt x="29" y="90"/>
                    <a:pt x="7" y="128"/>
                  </a:cubicBezTo>
                  <a:cubicBezTo>
                    <a:pt x="27" y="106"/>
                    <a:pt x="46" y="62"/>
                    <a:pt x="41" y="32"/>
                  </a:cubicBezTo>
                  <a:cubicBezTo>
                    <a:pt x="36" y="6"/>
                    <a:pt x="24" y="8"/>
                    <a:pt x="1" y="7"/>
                  </a:cubicBezTo>
                </a:path>
              </a:pathLst>
            </a:custGeom>
            <a:solidFill>
              <a:srgbClr val="F8EDB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06" name="Google Shape;2906;g1016def6542_3_1820"/>
            <p:cNvSpPr/>
            <p:nvPr/>
          </p:nvSpPr>
          <p:spPr>
            <a:xfrm rot="5400000">
              <a:off x="3742938" y="1793438"/>
              <a:ext cx="370905" cy="183840"/>
            </a:xfrm>
            <a:custGeom>
              <a:rect b="b" l="l" r="r" t="t"/>
              <a:pathLst>
                <a:path extrusionOk="0" h="97" w="198">
                  <a:moveTo>
                    <a:pt x="0" y="53"/>
                  </a:moveTo>
                  <a:cubicBezTo>
                    <a:pt x="2" y="40"/>
                    <a:pt x="44" y="25"/>
                    <a:pt x="57" y="19"/>
                  </a:cubicBezTo>
                  <a:cubicBezTo>
                    <a:pt x="74" y="13"/>
                    <a:pt x="99" y="4"/>
                    <a:pt x="118" y="9"/>
                  </a:cubicBezTo>
                  <a:cubicBezTo>
                    <a:pt x="157" y="18"/>
                    <a:pt x="171" y="72"/>
                    <a:pt x="198" y="97"/>
                  </a:cubicBezTo>
                  <a:cubicBezTo>
                    <a:pt x="180" y="63"/>
                    <a:pt x="167" y="16"/>
                    <a:pt x="124" y="4"/>
                  </a:cubicBezTo>
                  <a:cubicBezTo>
                    <a:pt x="108" y="0"/>
                    <a:pt x="90" y="6"/>
                    <a:pt x="74" y="11"/>
                  </a:cubicBezTo>
                  <a:cubicBezTo>
                    <a:pt x="63" y="14"/>
                    <a:pt x="55" y="20"/>
                    <a:pt x="44" y="27"/>
                  </a:cubicBezTo>
                  <a:cubicBezTo>
                    <a:pt x="36" y="32"/>
                    <a:pt x="27" y="33"/>
                    <a:pt x="19" y="39"/>
                  </a:cubicBezTo>
                </a:path>
              </a:pathLst>
            </a:custGeom>
            <a:solidFill>
              <a:srgbClr val="F8EDB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07" name="Google Shape;2907;g1016def6542_3_1820"/>
            <p:cNvSpPr/>
            <p:nvPr/>
          </p:nvSpPr>
          <p:spPr>
            <a:xfrm rot="5400000">
              <a:off x="4402504" y="2224011"/>
              <a:ext cx="170939" cy="83857"/>
            </a:xfrm>
            <a:custGeom>
              <a:rect b="b" l="l" r="r" t="t"/>
              <a:pathLst>
                <a:path extrusionOk="0" h="44" w="90">
                  <a:moveTo>
                    <a:pt x="1" y="26"/>
                  </a:moveTo>
                  <a:cubicBezTo>
                    <a:pt x="11" y="16"/>
                    <a:pt x="38" y="16"/>
                    <a:pt x="51" y="19"/>
                  </a:cubicBezTo>
                  <a:cubicBezTo>
                    <a:pt x="67" y="22"/>
                    <a:pt x="78" y="35"/>
                    <a:pt x="90" y="44"/>
                  </a:cubicBezTo>
                  <a:cubicBezTo>
                    <a:pt x="76" y="2"/>
                    <a:pt x="31" y="0"/>
                    <a:pt x="0" y="19"/>
                  </a:cubicBezTo>
                </a:path>
              </a:pathLst>
            </a:custGeom>
            <a:solidFill>
              <a:srgbClr val="F8EDB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08" name="Google Shape;2908;g1016def6542_3_1820"/>
            <p:cNvSpPr/>
            <p:nvPr/>
          </p:nvSpPr>
          <p:spPr>
            <a:xfrm rot="5400000">
              <a:off x="3280113" y="1830529"/>
              <a:ext cx="180615" cy="112884"/>
            </a:xfrm>
            <a:custGeom>
              <a:rect b="b" l="l" r="r" t="t"/>
              <a:pathLst>
                <a:path extrusionOk="0" h="60" w="95">
                  <a:moveTo>
                    <a:pt x="3" y="36"/>
                  </a:moveTo>
                  <a:cubicBezTo>
                    <a:pt x="20" y="20"/>
                    <a:pt x="41" y="0"/>
                    <a:pt x="65" y="3"/>
                  </a:cubicBezTo>
                  <a:cubicBezTo>
                    <a:pt x="83" y="4"/>
                    <a:pt x="84" y="16"/>
                    <a:pt x="95" y="25"/>
                  </a:cubicBezTo>
                  <a:cubicBezTo>
                    <a:pt x="95" y="25"/>
                    <a:pt x="95" y="25"/>
                    <a:pt x="95" y="25"/>
                  </a:cubicBezTo>
                  <a:cubicBezTo>
                    <a:pt x="84" y="33"/>
                    <a:pt x="82" y="49"/>
                    <a:pt x="76" y="60"/>
                  </a:cubicBezTo>
                  <a:cubicBezTo>
                    <a:pt x="71" y="45"/>
                    <a:pt x="76" y="25"/>
                    <a:pt x="58" y="17"/>
                  </a:cubicBezTo>
                  <a:cubicBezTo>
                    <a:pt x="38" y="7"/>
                    <a:pt x="15" y="30"/>
                    <a:pt x="0" y="40"/>
                  </a:cubicBezTo>
                </a:path>
              </a:pathLst>
            </a:custGeom>
            <a:solidFill>
              <a:srgbClr val="F7F5D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09" name="Google Shape;2909;g1016def6542_3_1820"/>
            <p:cNvSpPr/>
            <p:nvPr/>
          </p:nvSpPr>
          <p:spPr>
            <a:xfrm rot="5400000">
              <a:off x="5202369" y="2617493"/>
              <a:ext cx="64505" cy="112884"/>
            </a:xfrm>
            <a:custGeom>
              <a:rect b="b" l="l" r="r" t="t"/>
              <a:pathLst>
                <a:path extrusionOk="0" h="61" w="33">
                  <a:moveTo>
                    <a:pt x="15" y="0"/>
                  </a:moveTo>
                  <a:cubicBezTo>
                    <a:pt x="17" y="20"/>
                    <a:pt x="20" y="47"/>
                    <a:pt x="0" y="61"/>
                  </a:cubicBezTo>
                  <a:cubicBezTo>
                    <a:pt x="15" y="49"/>
                    <a:pt x="33" y="22"/>
                    <a:pt x="15" y="6"/>
                  </a:cubicBezTo>
                </a:path>
              </a:pathLst>
            </a:custGeom>
            <a:solidFill>
              <a:srgbClr val="F7F5D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10" name="Google Shape;2910;g1016def6542_3_1820"/>
            <p:cNvSpPr/>
            <p:nvPr/>
          </p:nvSpPr>
          <p:spPr>
            <a:xfrm rot="5400000">
              <a:off x="2976938" y="1704744"/>
              <a:ext cx="583772" cy="470888"/>
            </a:xfrm>
            <a:custGeom>
              <a:rect b="b" l="l" r="r" t="t"/>
              <a:pathLst>
                <a:path extrusionOk="0" h="250" w="308">
                  <a:moveTo>
                    <a:pt x="181" y="36"/>
                  </a:moveTo>
                  <a:cubicBezTo>
                    <a:pt x="181" y="36"/>
                    <a:pt x="93" y="0"/>
                    <a:pt x="0" y="178"/>
                  </a:cubicBezTo>
                  <a:cubicBezTo>
                    <a:pt x="0" y="178"/>
                    <a:pt x="71" y="51"/>
                    <a:pt x="165" y="42"/>
                  </a:cubicBezTo>
                  <a:cubicBezTo>
                    <a:pt x="165" y="42"/>
                    <a:pt x="122" y="143"/>
                    <a:pt x="178" y="187"/>
                  </a:cubicBezTo>
                  <a:cubicBezTo>
                    <a:pt x="234" y="231"/>
                    <a:pt x="268" y="215"/>
                    <a:pt x="283" y="250"/>
                  </a:cubicBezTo>
                  <a:cubicBezTo>
                    <a:pt x="283" y="250"/>
                    <a:pt x="308" y="240"/>
                    <a:pt x="201" y="191"/>
                  </a:cubicBezTo>
                  <a:cubicBezTo>
                    <a:pt x="138" y="163"/>
                    <a:pt x="154" y="62"/>
                    <a:pt x="181" y="3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11" name="Google Shape;2911;g1016def6542_3_1820"/>
            <p:cNvSpPr/>
            <p:nvPr/>
          </p:nvSpPr>
          <p:spPr>
            <a:xfrm rot="5400000">
              <a:off x="3404286" y="1961152"/>
              <a:ext cx="58055" cy="51604"/>
            </a:xfrm>
            <a:custGeom>
              <a:rect b="b" l="l" r="r" t="t"/>
              <a:pathLst>
                <a:path extrusionOk="0" h="27" w="32">
                  <a:moveTo>
                    <a:pt x="32" y="14"/>
                  </a:moveTo>
                  <a:cubicBezTo>
                    <a:pt x="31" y="21"/>
                    <a:pt x="24" y="27"/>
                    <a:pt x="16" y="26"/>
                  </a:cubicBezTo>
                  <a:cubicBezTo>
                    <a:pt x="7" y="26"/>
                    <a:pt x="0" y="20"/>
                    <a:pt x="1" y="12"/>
                  </a:cubicBezTo>
                  <a:cubicBezTo>
                    <a:pt x="1" y="5"/>
                    <a:pt x="8" y="0"/>
                    <a:pt x="17" y="0"/>
                  </a:cubicBezTo>
                  <a:cubicBezTo>
                    <a:pt x="25" y="0"/>
                    <a:pt x="32" y="7"/>
                    <a:pt x="32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12" name="Google Shape;2912;g1016def6542_3_1820"/>
            <p:cNvSpPr/>
            <p:nvPr/>
          </p:nvSpPr>
          <p:spPr>
            <a:xfrm rot="5400000">
              <a:off x="3434926" y="2017594"/>
              <a:ext cx="29027" cy="32253"/>
            </a:xfrm>
            <a:custGeom>
              <a:rect b="b" l="l" r="r" t="t"/>
              <a:pathLst>
                <a:path extrusionOk="0" h="17" w="16">
                  <a:moveTo>
                    <a:pt x="16" y="9"/>
                  </a:moveTo>
                  <a:cubicBezTo>
                    <a:pt x="16" y="14"/>
                    <a:pt x="12" y="17"/>
                    <a:pt x="8" y="17"/>
                  </a:cubicBezTo>
                  <a:cubicBezTo>
                    <a:pt x="3" y="16"/>
                    <a:pt x="0" y="13"/>
                    <a:pt x="0" y="8"/>
                  </a:cubicBezTo>
                  <a:cubicBezTo>
                    <a:pt x="0" y="4"/>
                    <a:pt x="4" y="0"/>
                    <a:pt x="9" y="1"/>
                  </a:cubicBezTo>
                  <a:cubicBezTo>
                    <a:pt x="13" y="1"/>
                    <a:pt x="16" y="5"/>
                    <a:pt x="16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13" name="Google Shape;2913;g1016def6542_3_1820"/>
            <p:cNvSpPr/>
            <p:nvPr/>
          </p:nvSpPr>
          <p:spPr>
            <a:xfrm rot="5400000">
              <a:off x="3446214" y="2061135"/>
              <a:ext cx="12901" cy="12901"/>
            </a:xfrm>
            <a:custGeom>
              <a:rect b="b" l="l" r="r" t="t"/>
              <a:pathLst>
                <a:path extrusionOk="0" h="6" w="7">
                  <a:moveTo>
                    <a:pt x="7" y="3"/>
                  </a:moveTo>
                  <a:cubicBezTo>
                    <a:pt x="7" y="4"/>
                    <a:pt x="5" y="6"/>
                    <a:pt x="3" y="6"/>
                  </a:cubicBezTo>
                  <a:cubicBezTo>
                    <a:pt x="2" y="5"/>
                    <a:pt x="0" y="4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6" y="0"/>
                    <a:pt x="7" y="1"/>
                    <a:pt x="7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14" name="Google Shape;2914;g1016def6542_3_1820"/>
            <p:cNvSpPr/>
            <p:nvPr/>
          </p:nvSpPr>
          <p:spPr>
            <a:xfrm rot="5400000">
              <a:off x="3409123" y="1891809"/>
              <a:ext cx="41928" cy="45154"/>
            </a:xfrm>
            <a:custGeom>
              <a:rect b="b" l="l" r="r" t="t"/>
              <a:pathLst>
                <a:path extrusionOk="0" h="25" w="22">
                  <a:moveTo>
                    <a:pt x="22" y="13"/>
                  </a:moveTo>
                  <a:cubicBezTo>
                    <a:pt x="22" y="20"/>
                    <a:pt x="17" y="25"/>
                    <a:pt x="11" y="25"/>
                  </a:cubicBezTo>
                  <a:cubicBezTo>
                    <a:pt x="5" y="24"/>
                    <a:pt x="0" y="19"/>
                    <a:pt x="0" y="12"/>
                  </a:cubicBezTo>
                  <a:cubicBezTo>
                    <a:pt x="1" y="5"/>
                    <a:pt x="6" y="0"/>
                    <a:pt x="12" y="1"/>
                  </a:cubicBezTo>
                  <a:cubicBezTo>
                    <a:pt x="18" y="1"/>
                    <a:pt x="22" y="7"/>
                    <a:pt x="22" y="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15" name="Google Shape;2915;g1016def6542_3_1820"/>
            <p:cNvSpPr/>
            <p:nvPr/>
          </p:nvSpPr>
          <p:spPr>
            <a:xfrm rot="5400000">
              <a:off x="4949186" y="1796664"/>
              <a:ext cx="177389" cy="248345"/>
            </a:xfrm>
            <a:custGeom>
              <a:rect b="b" l="l" r="r" t="t"/>
              <a:pathLst>
                <a:path extrusionOk="0" h="131" w="93">
                  <a:moveTo>
                    <a:pt x="0" y="38"/>
                  </a:moveTo>
                  <a:cubicBezTo>
                    <a:pt x="0" y="38"/>
                    <a:pt x="32" y="0"/>
                    <a:pt x="50" y="35"/>
                  </a:cubicBezTo>
                  <a:cubicBezTo>
                    <a:pt x="67" y="69"/>
                    <a:pt x="78" y="118"/>
                    <a:pt x="93" y="131"/>
                  </a:cubicBezTo>
                  <a:cubicBezTo>
                    <a:pt x="93" y="131"/>
                    <a:pt x="55" y="79"/>
                    <a:pt x="50" y="47"/>
                  </a:cubicBezTo>
                  <a:cubicBezTo>
                    <a:pt x="45" y="15"/>
                    <a:pt x="21" y="19"/>
                    <a:pt x="0" y="3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16" name="Google Shape;2916;g1016def6542_3_1820"/>
            <p:cNvSpPr/>
            <p:nvPr/>
          </p:nvSpPr>
          <p:spPr>
            <a:xfrm rot="5400000">
              <a:off x="5033043" y="1915998"/>
              <a:ext cx="41928" cy="41928"/>
            </a:xfrm>
            <a:custGeom>
              <a:rect b="b" l="l" r="r" t="t"/>
              <a:pathLst>
                <a:path extrusionOk="0" h="22" w="22">
                  <a:moveTo>
                    <a:pt x="22" y="11"/>
                  </a:moveTo>
                  <a:cubicBezTo>
                    <a:pt x="21" y="17"/>
                    <a:pt x="16" y="22"/>
                    <a:pt x="10" y="21"/>
                  </a:cubicBezTo>
                  <a:cubicBezTo>
                    <a:pt x="4" y="21"/>
                    <a:pt x="0" y="16"/>
                    <a:pt x="0" y="10"/>
                  </a:cubicBezTo>
                  <a:cubicBezTo>
                    <a:pt x="0" y="4"/>
                    <a:pt x="5" y="0"/>
                    <a:pt x="11" y="0"/>
                  </a:cubicBezTo>
                  <a:cubicBezTo>
                    <a:pt x="17" y="0"/>
                    <a:pt x="22" y="5"/>
                    <a:pt x="22" y="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17" name="Google Shape;2917;g1016def6542_3_1820"/>
            <p:cNvSpPr/>
            <p:nvPr/>
          </p:nvSpPr>
          <p:spPr>
            <a:xfrm rot="5400000">
              <a:off x="4999177" y="1940188"/>
              <a:ext cx="29027" cy="25802"/>
            </a:xfrm>
            <a:custGeom>
              <a:rect b="b" l="l" r="r" t="t"/>
              <a:pathLst>
                <a:path extrusionOk="0" h="14" w="15">
                  <a:moveTo>
                    <a:pt x="14" y="7"/>
                  </a:moveTo>
                  <a:cubicBezTo>
                    <a:pt x="14" y="11"/>
                    <a:pt x="11" y="14"/>
                    <a:pt x="7" y="14"/>
                  </a:cubicBezTo>
                  <a:cubicBezTo>
                    <a:pt x="3" y="13"/>
                    <a:pt x="0" y="10"/>
                    <a:pt x="0" y="7"/>
                  </a:cubicBezTo>
                  <a:cubicBezTo>
                    <a:pt x="0" y="3"/>
                    <a:pt x="4" y="0"/>
                    <a:pt x="8" y="1"/>
                  </a:cubicBezTo>
                  <a:cubicBezTo>
                    <a:pt x="12" y="1"/>
                    <a:pt x="15" y="4"/>
                    <a:pt x="14" y="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18" name="Google Shape;2918;g1016def6542_3_1820"/>
            <p:cNvSpPr/>
            <p:nvPr/>
          </p:nvSpPr>
          <p:spPr>
            <a:xfrm rot="5400000">
              <a:off x="3051119" y="3623774"/>
              <a:ext cx="638602" cy="480564"/>
            </a:xfrm>
            <a:custGeom>
              <a:rect b="b" l="l" r="r" t="t"/>
              <a:pathLst>
                <a:path extrusionOk="0" h="255" w="338">
                  <a:moveTo>
                    <a:pt x="338" y="0"/>
                  </a:moveTo>
                  <a:cubicBezTo>
                    <a:pt x="338" y="0"/>
                    <a:pt x="264" y="42"/>
                    <a:pt x="221" y="80"/>
                  </a:cubicBezTo>
                  <a:cubicBezTo>
                    <a:pt x="178" y="117"/>
                    <a:pt x="95" y="214"/>
                    <a:pt x="0" y="255"/>
                  </a:cubicBezTo>
                  <a:cubicBezTo>
                    <a:pt x="0" y="255"/>
                    <a:pt x="115" y="171"/>
                    <a:pt x="145" y="124"/>
                  </a:cubicBezTo>
                  <a:cubicBezTo>
                    <a:pt x="176" y="77"/>
                    <a:pt x="278" y="0"/>
                    <a:pt x="338" y="0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19" name="Google Shape;2919;g1016def6542_3_1820"/>
            <p:cNvSpPr/>
            <p:nvPr/>
          </p:nvSpPr>
          <p:spPr>
            <a:xfrm rot="5400000">
              <a:off x="3014029" y="2693286"/>
              <a:ext cx="390257" cy="686981"/>
            </a:xfrm>
            <a:custGeom>
              <a:rect b="b" l="l" r="r" t="t"/>
              <a:pathLst>
                <a:path extrusionOk="0" h="365" w="207">
                  <a:moveTo>
                    <a:pt x="0" y="0"/>
                  </a:moveTo>
                  <a:cubicBezTo>
                    <a:pt x="0" y="0"/>
                    <a:pt x="107" y="69"/>
                    <a:pt x="207" y="365"/>
                  </a:cubicBezTo>
                  <a:cubicBezTo>
                    <a:pt x="207" y="365"/>
                    <a:pt x="207" y="108"/>
                    <a:pt x="0" y="0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20" name="Google Shape;2920;g1016def6542_3_1820"/>
            <p:cNvSpPr/>
            <p:nvPr/>
          </p:nvSpPr>
          <p:spPr>
            <a:xfrm rot="5400000">
              <a:off x="3896138" y="2530411"/>
              <a:ext cx="199966" cy="241895"/>
            </a:xfrm>
            <a:custGeom>
              <a:rect b="b" l="l" r="r" t="t"/>
              <a:pathLst>
                <a:path extrusionOk="0" h="127" w="107">
                  <a:moveTo>
                    <a:pt x="33" y="0"/>
                  </a:moveTo>
                  <a:cubicBezTo>
                    <a:pt x="33" y="0"/>
                    <a:pt x="70" y="13"/>
                    <a:pt x="0" y="127"/>
                  </a:cubicBezTo>
                  <a:cubicBezTo>
                    <a:pt x="0" y="127"/>
                    <a:pt x="107" y="18"/>
                    <a:pt x="33" y="0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21" name="Google Shape;2921;g1016def6542_3_1820"/>
            <p:cNvSpPr/>
            <p:nvPr/>
          </p:nvSpPr>
          <p:spPr>
            <a:xfrm rot="5400000">
              <a:off x="4105780" y="3943075"/>
              <a:ext cx="183840" cy="470888"/>
            </a:xfrm>
            <a:custGeom>
              <a:rect b="b" l="l" r="r" t="t"/>
              <a:pathLst>
                <a:path extrusionOk="0" h="249" w="98">
                  <a:moveTo>
                    <a:pt x="43" y="0"/>
                  </a:moveTo>
                  <a:cubicBezTo>
                    <a:pt x="43" y="0"/>
                    <a:pt x="19" y="51"/>
                    <a:pt x="48" y="92"/>
                  </a:cubicBezTo>
                  <a:cubicBezTo>
                    <a:pt x="77" y="134"/>
                    <a:pt x="98" y="211"/>
                    <a:pt x="95" y="249"/>
                  </a:cubicBezTo>
                  <a:cubicBezTo>
                    <a:pt x="95" y="249"/>
                    <a:pt x="68" y="142"/>
                    <a:pt x="34" y="111"/>
                  </a:cubicBezTo>
                  <a:cubicBezTo>
                    <a:pt x="0" y="80"/>
                    <a:pt x="30" y="8"/>
                    <a:pt x="43" y="0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22" name="Google Shape;2922;g1016def6542_3_1820"/>
            <p:cNvSpPr/>
            <p:nvPr/>
          </p:nvSpPr>
          <p:spPr>
            <a:xfrm rot="5400000">
              <a:off x="4668588" y="3893084"/>
              <a:ext cx="132236" cy="119335"/>
            </a:xfrm>
            <a:custGeom>
              <a:rect b="b" l="l" r="r" t="t"/>
              <a:pathLst>
                <a:path extrusionOk="0" h="64" w="70">
                  <a:moveTo>
                    <a:pt x="0" y="0"/>
                  </a:moveTo>
                  <a:cubicBezTo>
                    <a:pt x="0" y="0"/>
                    <a:pt x="32" y="47"/>
                    <a:pt x="70" y="52"/>
                  </a:cubicBezTo>
                  <a:cubicBezTo>
                    <a:pt x="70" y="52"/>
                    <a:pt x="14" y="64"/>
                    <a:pt x="0" y="0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23" name="Google Shape;2923;g1016def6542_3_1820"/>
            <p:cNvSpPr/>
            <p:nvPr/>
          </p:nvSpPr>
          <p:spPr>
            <a:xfrm rot="5400000">
              <a:off x="4318647" y="2611042"/>
              <a:ext cx="183840" cy="296724"/>
            </a:xfrm>
            <a:custGeom>
              <a:rect b="b" l="l" r="r" t="t"/>
              <a:pathLst>
                <a:path extrusionOk="0" h="158" w="97">
                  <a:moveTo>
                    <a:pt x="39" y="0"/>
                  </a:moveTo>
                  <a:cubicBezTo>
                    <a:pt x="39" y="0"/>
                    <a:pt x="69" y="101"/>
                    <a:pt x="0" y="158"/>
                  </a:cubicBezTo>
                  <a:cubicBezTo>
                    <a:pt x="0" y="158"/>
                    <a:pt x="97" y="120"/>
                    <a:pt x="39" y="0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24" name="Google Shape;2924;g1016def6542_3_1820"/>
            <p:cNvSpPr/>
            <p:nvPr/>
          </p:nvSpPr>
          <p:spPr>
            <a:xfrm rot="5400000">
              <a:off x="4908870" y="2236912"/>
              <a:ext cx="177389" cy="296724"/>
            </a:xfrm>
            <a:custGeom>
              <a:rect b="b" l="l" r="r" t="t"/>
              <a:pathLst>
                <a:path extrusionOk="0" h="157" w="94">
                  <a:moveTo>
                    <a:pt x="94" y="0"/>
                  </a:moveTo>
                  <a:cubicBezTo>
                    <a:pt x="94" y="0"/>
                    <a:pt x="5" y="54"/>
                    <a:pt x="0" y="157"/>
                  </a:cubicBezTo>
                  <a:cubicBezTo>
                    <a:pt x="0" y="157"/>
                    <a:pt x="42" y="26"/>
                    <a:pt x="94" y="0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25" name="Google Shape;2925;g1016def6542_3_1820"/>
            <p:cNvSpPr/>
            <p:nvPr/>
          </p:nvSpPr>
          <p:spPr>
            <a:xfrm rot="5400000">
              <a:off x="5139476" y="1716032"/>
              <a:ext cx="258021" cy="225768"/>
            </a:xfrm>
            <a:custGeom>
              <a:rect b="b" l="l" r="r" t="t"/>
              <a:pathLst>
                <a:path extrusionOk="0" h="120" w="138">
                  <a:moveTo>
                    <a:pt x="0" y="0"/>
                  </a:moveTo>
                  <a:cubicBezTo>
                    <a:pt x="0" y="0"/>
                    <a:pt x="91" y="23"/>
                    <a:pt x="132" y="120"/>
                  </a:cubicBezTo>
                  <a:cubicBezTo>
                    <a:pt x="132" y="120"/>
                    <a:pt x="138" y="20"/>
                    <a:pt x="0" y="0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26" name="Google Shape;2926;g1016def6542_3_1820"/>
            <p:cNvSpPr/>
            <p:nvPr/>
          </p:nvSpPr>
          <p:spPr>
            <a:xfrm rot="5400000">
              <a:off x="4394441" y="1841817"/>
              <a:ext cx="83857" cy="77406"/>
            </a:xfrm>
            <a:custGeom>
              <a:rect b="b" l="l" r="r" t="t"/>
              <a:pathLst>
                <a:path extrusionOk="0" h="42" w="43">
                  <a:moveTo>
                    <a:pt x="0" y="24"/>
                  </a:moveTo>
                  <a:cubicBezTo>
                    <a:pt x="0" y="24"/>
                    <a:pt x="32" y="0"/>
                    <a:pt x="43" y="42"/>
                  </a:cubicBezTo>
                  <a:cubicBezTo>
                    <a:pt x="43" y="42"/>
                    <a:pt x="19" y="10"/>
                    <a:pt x="0" y="24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27" name="Google Shape;2927;g1016def6542_3_1820"/>
            <p:cNvSpPr/>
            <p:nvPr/>
          </p:nvSpPr>
          <p:spPr>
            <a:xfrm rot="5400000">
              <a:off x="4152546" y="2128866"/>
              <a:ext cx="206417" cy="64505"/>
            </a:xfrm>
            <a:custGeom>
              <a:rect b="b" l="l" r="r" t="t"/>
              <a:pathLst>
                <a:path extrusionOk="0" h="35" w="109">
                  <a:moveTo>
                    <a:pt x="0" y="30"/>
                  </a:move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56" y="35"/>
                    <a:pt x="0" y="30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28" name="Google Shape;2928;g1016def6542_3_1820"/>
            <p:cNvSpPr/>
            <p:nvPr/>
          </p:nvSpPr>
          <p:spPr>
            <a:xfrm rot="5400000">
              <a:off x="3705848" y="1972440"/>
              <a:ext cx="222543" cy="206417"/>
            </a:xfrm>
            <a:custGeom>
              <a:rect b="b" l="l" r="r" t="t"/>
              <a:pathLst>
                <a:path extrusionOk="0" h="111" w="117">
                  <a:moveTo>
                    <a:pt x="0" y="0"/>
                  </a:moveTo>
                  <a:cubicBezTo>
                    <a:pt x="0" y="0"/>
                    <a:pt x="15" y="64"/>
                    <a:pt x="117" y="111"/>
                  </a:cubicBezTo>
                  <a:cubicBezTo>
                    <a:pt x="117" y="111"/>
                    <a:pt x="28" y="53"/>
                    <a:pt x="0" y="0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29" name="Google Shape;2929;g1016def6542_3_1820"/>
            <p:cNvSpPr/>
            <p:nvPr/>
          </p:nvSpPr>
          <p:spPr>
            <a:xfrm rot="5400000">
              <a:off x="2794711" y="1325775"/>
              <a:ext cx="387031" cy="412833"/>
            </a:xfrm>
            <a:custGeom>
              <a:rect b="b" l="l" r="r" t="t"/>
              <a:pathLst>
                <a:path extrusionOk="0" h="219" w="205">
                  <a:moveTo>
                    <a:pt x="205" y="0"/>
                  </a:moveTo>
                  <a:cubicBezTo>
                    <a:pt x="205" y="0"/>
                    <a:pt x="108" y="169"/>
                    <a:pt x="0" y="219"/>
                  </a:cubicBezTo>
                  <a:cubicBezTo>
                    <a:pt x="0" y="219"/>
                    <a:pt x="121" y="129"/>
                    <a:pt x="205" y="0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30" name="Google Shape;2930;g1016def6542_3_1820"/>
            <p:cNvSpPr/>
            <p:nvPr/>
          </p:nvSpPr>
          <p:spPr>
            <a:xfrm rot="5400000">
              <a:off x="2475410" y="3289960"/>
              <a:ext cx="109659" cy="51604"/>
            </a:xfrm>
            <a:custGeom>
              <a:rect b="b" l="l" r="r" t="t"/>
              <a:pathLst>
                <a:path extrusionOk="0" h="27" w="58">
                  <a:moveTo>
                    <a:pt x="0" y="21"/>
                  </a:moveTo>
                  <a:cubicBezTo>
                    <a:pt x="0" y="21"/>
                    <a:pt x="48" y="21"/>
                    <a:pt x="58" y="27"/>
                  </a:cubicBezTo>
                  <a:cubicBezTo>
                    <a:pt x="58" y="27"/>
                    <a:pt x="39" y="0"/>
                    <a:pt x="0" y="21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31" name="Google Shape;2931;g1016def6542_3_1820"/>
            <p:cNvSpPr/>
            <p:nvPr/>
          </p:nvSpPr>
          <p:spPr>
            <a:xfrm rot="5400000">
              <a:off x="2547979" y="4842923"/>
              <a:ext cx="274147" cy="303175"/>
            </a:xfrm>
            <a:custGeom>
              <a:rect b="b" l="l" r="r" t="t"/>
              <a:pathLst>
                <a:path extrusionOk="0" h="161" w="146">
                  <a:moveTo>
                    <a:pt x="0" y="0"/>
                  </a:moveTo>
                  <a:cubicBezTo>
                    <a:pt x="0" y="0"/>
                    <a:pt x="69" y="161"/>
                    <a:pt x="146" y="27"/>
                  </a:cubicBezTo>
                  <a:cubicBezTo>
                    <a:pt x="146" y="27"/>
                    <a:pt x="80" y="120"/>
                    <a:pt x="0" y="0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32" name="Google Shape;2932;g1016def6542_3_1820"/>
            <p:cNvSpPr/>
            <p:nvPr/>
          </p:nvSpPr>
          <p:spPr>
            <a:xfrm rot="5400000">
              <a:off x="3217220" y="5067079"/>
              <a:ext cx="335427" cy="167714"/>
            </a:xfrm>
            <a:custGeom>
              <a:rect b="b" l="l" r="r" t="t"/>
              <a:pathLst>
                <a:path extrusionOk="0" h="89" w="178">
                  <a:moveTo>
                    <a:pt x="0" y="0"/>
                  </a:moveTo>
                  <a:cubicBezTo>
                    <a:pt x="0" y="0"/>
                    <a:pt x="38" y="89"/>
                    <a:pt x="178" y="28"/>
                  </a:cubicBezTo>
                  <a:cubicBezTo>
                    <a:pt x="178" y="28"/>
                    <a:pt x="83" y="80"/>
                    <a:pt x="0" y="0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33" name="Google Shape;2933;g1016def6542_3_1820"/>
            <p:cNvSpPr/>
            <p:nvPr/>
          </p:nvSpPr>
          <p:spPr>
            <a:xfrm rot="5400000">
              <a:off x="3996121" y="5149323"/>
              <a:ext cx="319301" cy="354779"/>
            </a:xfrm>
            <a:custGeom>
              <a:rect b="b" l="l" r="r" t="t"/>
              <a:pathLst>
                <a:path extrusionOk="0" h="189" w="169">
                  <a:moveTo>
                    <a:pt x="169" y="0"/>
                  </a:moveTo>
                  <a:cubicBezTo>
                    <a:pt x="169" y="0"/>
                    <a:pt x="55" y="43"/>
                    <a:pt x="0" y="189"/>
                  </a:cubicBezTo>
                  <a:cubicBezTo>
                    <a:pt x="0" y="189"/>
                    <a:pt x="35" y="24"/>
                    <a:pt x="169" y="0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34" name="Google Shape;2934;g1016def6542_3_1820"/>
            <p:cNvSpPr/>
            <p:nvPr/>
          </p:nvSpPr>
          <p:spPr>
            <a:xfrm rot="5400000">
              <a:off x="4636336" y="4428477"/>
              <a:ext cx="293499" cy="228994"/>
            </a:xfrm>
            <a:custGeom>
              <a:rect b="b" l="l" r="r" t="t"/>
              <a:pathLst>
                <a:path extrusionOk="0" h="122" w="156">
                  <a:moveTo>
                    <a:pt x="0" y="122"/>
                  </a:moveTo>
                  <a:cubicBezTo>
                    <a:pt x="0" y="122"/>
                    <a:pt x="76" y="31"/>
                    <a:pt x="156" y="66"/>
                  </a:cubicBezTo>
                  <a:cubicBezTo>
                    <a:pt x="156" y="66"/>
                    <a:pt x="59" y="0"/>
                    <a:pt x="0" y="122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35" name="Google Shape;2935;g1016def6542_3_1820"/>
            <p:cNvSpPr/>
            <p:nvPr/>
          </p:nvSpPr>
          <p:spPr>
            <a:xfrm rot="5400000">
              <a:off x="5374920" y="4151105"/>
              <a:ext cx="135461" cy="367680"/>
            </a:xfrm>
            <a:custGeom>
              <a:rect b="b" l="l" r="r" t="t"/>
              <a:pathLst>
                <a:path extrusionOk="0" h="194" w="72">
                  <a:moveTo>
                    <a:pt x="72" y="0"/>
                  </a:moveTo>
                  <a:cubicBezTo>
                    <a:pt x="72" y="0"/>
                    <a:pt x="21" y="9"/>
                    <a:pt x="19" y="65"/>
                  </a:cubicBezTo>
                  <a:cubicBezTo>
                    <a:pt x="18" y="120"/>
                    <a:pt x="32" y="149"/>
                    <a:pt x="11" y="194"/>
                  </a:cubicBezTo>
                  <a:cubicBezTo>
                    <a:pt x="11" y="194"/>
                    <a:pt x="23" y="131"/>
                    <a:pt x="12" y="98"/>
                  </a:cubicBezTo>
                  <a:cubicBezTo>
                    <a:pt x="0" y="65"/>
                    <a:pt x="12" y="12"/>
                    <a:pt x="72" y="0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36" name="Google Shape;2936;g1016def6542_3_1820"/>
            <p:cNvSpPr/>
            <p:nvPr/>
          </p:nvSpPr>
          <p:spPr>
            <a:xfrm rot="5400000">
              <a:off x="5571661" y="3918886"/>
              <a:ext cx="129010" cy="264471"/>
            </a:xfrm>
            <a:custGeom>
              <a:rect b="b" l="l" r="r" t="t"/>
              <a:pathLst>
                <a:path extrusionOk="0" h="140" w="69">
                  <a:moveTo>
                    <a:pt x="50" y="0"/>
                  </a:moveTo>
                  <a:cubicBezTo>
                    <a:pt x="50" y="0"/>
                    <a:pt x="9" y="63"/>
                    <a:pt x="69" y="140"/>
                  </a:cubicBezTo>
                  <a:cubicBezTo>
                    <a:pt x="69" y="140"/>
                    <a:pt x="0" y="66"/>
                    <a:pt x="50" y="0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37" name="Google Shape;2937;g1016def6542_3_1820"/>
            <p:cNvSpPr/>
            <p:nvPr/>
          </p:nvSpPr>
          <p:spPr>
            <a:xfrm rot="5400000">
              <a:off x="6023198" y="3138372"/>
              <a:ext cx="225768" cy="535393"/>
            </a:xfrm>
            <a:custGeom>
              <a:rect b="b" l="l" r="r" t="t"/>
              <a:pathLst>
                <a:path extrusionOk="0" h="284" w="119">
                  <a:moveTo>
                    <a:pt x="101" y="0"/>
                  </a:moveTo>
                  <a:cubicBezTo>
                    <a:pt x="101" y="0"/>
                    <a:pt x="22" y="154"/>
                    <a:pt x="119" y="284"/>
                  </a:cubicBezTo>
                  <a:cubicBezTo>
                    <a:pt x="119" y="284"/>
                    <a:pt x="0" y="158"/>
                    <a:pt x="101" y="0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38" name="Google Shape;2938;g1016def6542_3_1820"/>
            <p:cNvSpPr/>
            <p:nvPr/>
          </p:nvSpPr>
          <p:spPr>
            <a:xfrm rot="5400000">
              <a:off x="6452158" y="3828578"/>
              <a:ext cx="77406" cy="283823"/>
            </a:xfrm>
            <a:custGeom>
              <a:rect b="b" l="l" r="r" t="t"/>
              <a:pathLst>
                <a:path extrusionOk="0" h="150" w="41">
                  <a:moveTo>
                    <a:pt x="41" y="15"/>
                  </a:moveTo>
                  <a:cubicBezTo>
                    <a:pt x="41" y="15"/>
                    <a:pt x="10" y="30"/>
                    <a:pt x="14" y="150"/>
                  </a:cubicBezTo>
                  <a:cubicBezTo>
                    <a:pt x="14" y="150"/>
                    <a:pt x="0" y="0"/>
                    <a:pt x="41" y="15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39" name="Google Shape;2939;g1016def6542_3_1820"/>
            <p:cNvSpPr/>
            <p:nvPr/>
          </p:nvSpPr>
          <p:spPr>
            <a:xfrm rot="5400000">
              <a:off x="6008684" y="2598141"/>
              <a:ext cx="487015" cy="464438"/>
            </a:xfrm>
            <a:custGeom>
              <a:rect b="b" l="l" r="r" t="t"/>
              <a:pathLst>
                <a:path extrusionOk="0" h="247" w="259">
                  <a:moveTo>
                    <a:pt x="0" y="29"/>
                  </a:moveTo>
                  <a:cubicBezTo>
                    <a:pt x="0" y="29"/>
                    <a:pt x="31" y="10"/>
                    <a:pt x="66" y="69"/>
                  </a:cubicBezTo>
                  <a:cubicBezTo>
                    <a:pt x="101" y="128"/>
                    <a:pt x="184" y="247"/>
                    <a:pt x="259" y="212"/>
                  </a:cubicBezTo>
                  <a:cubicBezTo>
                    <a:pt x="259" y="212"/>
                    <a:pt x="188" y="228"/>
                    <a:pt x="110" y="119"/>
                  </a:cubicBezTo>
                  <a:cubicBezTo>
                    <a:pt x="33" y="10"/>
                    <a:pt x="30" y="0"/>
                    <a:pt x="0" y="29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40" name="Google Shape;2940;g1016def6542_3_1820"/>
            <p:cNvSpPr/>
            <p:nvPr/>
          </p:nvSpPr>
          <p:spPr>
            <a:xfrm rot="5400000">
              <a:off x="5137864" y="2630394"/>
              <a:ext cx="138686" cy="122560"/>
            </a:xfrm>
            <a:custGeom>
              <a:rect b="b" l="l" r="r" t="t"/>
              <a:pathLst>
                <a:path extrusionOk="0" h="65" w="72">
                  <a:moveTo>
                    <a:pt x="50" y="0"/>
                  </a:moveTo>
                  <a:cubicBezTo>
                    <a:pt x="50" y="0"/>
                    <a:pt x="53" y="37"/>
                    <a:pt x="0" y="65"/>
                  </a:cubicBezTo>
                  <a:cubicBezTo>
                    <a:pt x="0" y="65"/>
                    <a:pt x="72" y="45"/>
                    <a:pt x="50" y="0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41" name="Google Shape;2941;g1016def6542_3_1820"/>
            <p:cNvSpPr/>
            <p:nvPr/>
          </p:nvSpPr>
          <p:spPr>
            <a:xfrm rot="5400000">
              <a:off x="5023367" y="3864056"/>
              <a:ext cx="328977" cy="335427"/>
            </a:xfrm>
            <a:custGeom>
              <a:rect b="b" l="l" r="r" t="t"/>
              <a:pathLst>
                <a:path extrusionOk="0" h="179" w="173">
                  <a:moveTo>
                    <a:pt x="148" y="0"/>
                  </a:moveTo>
                  <a:cubicBezTo>
                    <a:pt x="148" y="0"/>
                    <a:pt x="173" y="68"/>
                    <a:pt x="100" y="104"/>
                  </a:cubicBezTo>
                  <a:cubicBezTo>
                    <a:pt x="27" y="139"/>
                    <a:pt x="19" y="152"/>
                    <a:pt x="0" y="179"/>
                  </a:cubicBezTo>
                  <a:cubicBezTo>
                    <a:pt x="0" y="179"/>
                    <a:pt x="39" y="134"/>
                    <a:pt x="98" y="113"/>
                  </a:cubicBezTo>
                  <a:cubicBezTo>
                    <a:pt x="158" y="91"/>
                    <a:pt x="169" y="36"/>
                    <a:pt x="148" y="0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42" name="Google Shape;2942;g1016def6542_3_1820"/>
            <p:cNvSpPr/>
            <p:nvPr/>
          </p:nvSpPr>
          <p:spPr>
            <a:xfrm rot="5400000">
              <a:off x="3184968" y="4399450"/>
              <a:ext cx="235444" cy="493465"/>
            </a:xfrm>
            <a:custGeom>
              <a:rect b="b" l="l" r="r" t="t"/>
              <a:pathLst>
                <a:path extrusionOk="0" h="262" w="125">
                  <a:moveTo>
                    <a:pt x="0" y="2"/>
                  </a:moveTo>
                  <a:cubicBezTo>
                    <a:pt x="0" y="2"/>
                    <a:pt x="80" y="50"/>
                    <a:pt x="125" y="262"/>
                  </a:cubicBezTo>
                  <a:cubicBezTo>
                    <a:pt x="125" y="262"/>
                    <a:pt x="123" y="79"/>
                    <a:pt x="0" y="0"/>
                  </a:cubicBezTo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43" name="Google Shape;2943;g1016def6542_3_1820"/>
            <p:cNvSpPr/>
            <p:nvPr/>
          </p:nvSpPr>
          <p:spPr>
            <a:xfrm rot="5400000">
              <a:off x="3376871" y="2369148"/>
              <a:ext cx="383806" cy="180615"/>
            </a:xfrm>
            <a:custGeom>
              <a:rect b="b" l="l" r="r" t="t"/>
              <a:pathLst>
                <a:path extrusionOk="0" h="96" w="202">
                  <a:moveTo>
                    <a:pt x="202" y="11"/>
                  </a:moveTo>
                  <a:cubicBezTo>
                    <a:pt x="202" y="11"/>
                    <a:pt x="51" y="62"/>
                    <a:pt x="0" y="96"/>
                  </a:cubicBezTo>
                  <a:cubicBezTo>
                    <a:pt x="0" y="96"/>
                    <a:pt x="125" y="0"/>
                    <a:pt x="202" y="11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44" name="Google Shape;2944;g1016def6542_3_1820"/>
            <p:cNvSpPr/>
            <p:nvPr/>
          </p:nvSpPr>
          <p:spPr>
            <a:xfrm rot="5400000">
              <a:off x="3850984" y="2375598"/>
              <a:ext cx="912749" cy="1561026"/>
            </a:xfrm>
            <a:custGeom>
              <a:rect b="b" l="l" r="r" t="t"/>
              <a:pathLst>
                <a:path extrusionOk="0" h="828" w="484">
                  <a:moveTo>
                    <a:pt x="484" y="27"/>
                  </a:moveTo>
                  <a:cubicBezTo>
                    <a:pt x="422" y="1"/>
                    <a:pt x="360" y="0"/>
                    <a:pt x="299" y="34"/>
                  </a:cubicBezTo>
                  <a:cubicBezTo>
                    <a:pt x="247" y="62"/>
                    <a:pt x="215" y="140"/>
                    <a:pt x="181" y="187"/>
                  </a:cubicBezTo>
                  <a:cubicBezTo>
                    <a:pt x="159" y="218"/>
                    <a:pt x="129" y="233"/>
                    <a:pt x="106" y="260"/>
                  </a:cubicBezTo>
                  <a:cubicBezTo>
                    <a:pt x="86" y="283"/>
                    <a:pt x="86" y="318"/>
                    <a:pt x="80" y="346"/>
                  </a:cubicBezTo>
                  <a:cubicBezTo>
                    <a:pt x="67" y="413"/>
                    <a:pt x="30" y="474"/>
                    <a:pt x="14" y="540"/>
                  </a:cubicBezTo>
                  <a:cubicBezTo>
                    <a:pt x="0" y="599"/>
                    <a:pt x="23" y="666"/>
                    <a:pt x="56" y="715"/>
                  </a:cubicBezTo>
                  <a:cubicBezTo>
                    <a:pt x="70" y="737"/>
                    <a:pt x="90" y="753"/>
                    <a:pt x="109" y="770"/>
                  </a:cubicBezTo>
                  <a:cubicBezTo>
                    <a:pt x="131" y="788"/>
                    <a:pt x="148" y="813"/>
                    <a:pt x="172" y="828"/>
                  </a:cubicBezTo>
                  <a:cubicBezTo>
                    <a:pt x="111" y="750"/>
                    <a:pt x="51" y="637"/>
                    <a:pt x="81" y="535"/>
                  </a:cubicBezTo>
                  <a:cubicBezTo>
                    <a:pt x="94" y="488"/>
                    <a:pt x="113" y="441"/>
                    <a:pt x="128" y="394"/>
                  </a:cubicBezTo>
                  <a:cubicBezTo>
                    <a:pt x="141" y="352"/>
                    <a:pt x="147" y="308"/>
                    <a:pt x="172" y="271"/>
                  </a:cubicBezTo>
                  <a:cubicBezTo>
                    <a:pt x="199" y="232"/>
                    <a:pt x="241" y="200"/>
                    <a:pt x="272" y="163"/>
                  </a:cubicBezTo>
                  <a:cubicBezTo>
                    <a:pt x="300" y="129"/>
                    <a:pt x="323" y="91"/>
                    <a:pt x="351" y="58"/>
                  </a:cubicBezTo>
                  <a:cubicBezTo>
                    <a:pt x="367" y="39"/>
                    <a:pt x="395" y="23"/>
                    <a:pt x="420" y="21"/>
                  </a:cubicBezTo>
                  <a:cubicBezTo>
                    <a:pt x="436" y="20"/>
                    <a:pt x="471" y="21"/>
                    <a:pt x="481" y="30"/>
                  </a:cubicBezTo>
                </a:path>
              </a:pathLst>
            </a:custGeom>
            <a:solidFill>
              <a:srgbClr val="FBE78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45" name="Google Shape;2945;g1016def6542_3_1820"/>
            <p:cNvSpPr/>
            <p:nvPr/>
          </p:nvSpPr>
          <p:spPr>
            <a:xfrm rot="5400000">
              <a:off x="4696003" y="3033551"/>
              <a:ext cx="38703" cy="35478"/>
            </a:xfrm>
            <a:custGeom>
              <a:rect b="b" l="l" r="r" t="t"/>
              <a:pathLst>
                <a:path extrusionOk="0" h="18" w="20">
                  <a:moveTo>
                    <a:pt x="19" y="10"/>
                  </a:moveTo>
                  <a:cubicBezTo>
                    <a:pt x="19" y="15"/>
                    <a:pt x="15" y="18"/>
                    <a:pt x="10" y="18"/>
                  </a:cubicBezTo>
                  <a:cubicBezTo>
                    <a:pt x="4" y="18"/>
                    <a:pt x="0" y="14"/>
                    <a:pt x="1" y="9"/>
                  </a:cubicBezTo>
                  <a:cubicBezTo>
                    <a:pt x="1" y="4"/>
                    <a:pt x="5" y="0"/>
                    <a:pt x="10" y="0"/>
                  </a:cubicBezTo>
                  <a:cubicBezTo>
                    <a:pt x="16" y="1"/>
                    <a:pt x="20" y="5"/>
                    <a:pt x="19" y="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46" name="Google Shape;2946;g1016def6542_3_1820"/>
            <p:cNvSpPr/>
            <p:nvPr/>
          </p:nvSpPr>
          <p:spPr>
            <a:xfrm rot="5400000">
              <a:off x="3575224" y="2960982"/>
              <a:ext cx="770837" cy="1538451"/>
            </a:xfrm>
            <a:custGeom>
              <a:rect b="b" l="l" r="r" t="t"/>
              <a:pathLst>
                <a:path extrusionOk="0" h="815" w="408">
                  <a:moveTo>
                    <a:pt x="264" y="3"/>
                  </a:moveTo>
                  <a:cubicBezTo>
                    <a:pt x="303" y="80"/>
                    <a:pt x="344" y="166"/>
                    <a:pt x="372" y="248"/>
                  </a:cubicBezTo>
                  <a:cubicBezTo>
                    <a:pt x="399" y="325"/>
                    <a:pt x="408" y="415"/>
                    <a:pt x="369" y="487"/>
                  </a:cubicBezTo>
                  <a:cubicBezTo>
                    <a:pt x="347" y="528"/>
                    <a:pt x="322" y="565"/>
                    <a:pt x="292" y="602"/>
                  </a:cubicBezTo>
                  <a:cubicBezTo>
                    <a:pt x="263" y="639"/>
                    <a:pt x="225" y="663"/>
                    <a:pt x="189" y="692"/>
                  </a:cubicBezTo>
                  <a:cubicBezTo>
                    <a:pt x="152" y="723"/>
                    <a:pt x="140" y="796"/>
                    <a:pt x="89" y="808"/>
                  </a:cubicBezTo>
                  <a:cubicBezTo>
                    <a:pt x="64" y="815"/>
                    <a:pt x="21" y="812"/>
                    <a:pt x="0" y="795"/>
                  </a:cubicBezTo>
                  <a:cubicBezTo>
                    <a:pt x="23" y="790"/>
                    <a:pt x="37" y="795"/>
                    <a:pt x="56" y="777"/>
                  </a:cubicBezTo>
                  <a:cubicBezTo>
                    <a:pt x="83" y="753"/>
                    <a:pt x="105" y="718"/>
                    <a:pt x="124" y="687"/>
                  </a:cubicBezTo>
                  <a:cubicBezTo>
                    <a:pt x="179" y="601"/>
                    <a:pt x="264" y="522"/>
                    <a:pt x="291" y="421"/>
                  </a:cubicBezTo>
                  <a:cubicBezTo>
                    <a:pt x="301" y="381"/>
                    <a:pt x="307" y="340"/>
                    <a:pt x="308" y="299"/>
                  </a:cubicBezTo>
                  <a:cubicBezTo>
                    <a:pt x="308" y="263"/>
                    <a:pt x="295" y="227"/>
                    <a:pt x="288" y="193"/>
                  </a:cubicBezTo>
                  <a:cubicBezTo>
                    <a:pt x="282" y="160"/>
                    <a:pt x="284" y="129"/>
                    <a:pt x="280" y="97"/>
                  </a:cubicBezTo>
                  <a:cubicBezTo>
                    <a:pt x="277" y="74"/>
                    <a:pt x="268" y="53"/>
                    <a:pt x="265" y="29"/>
                  </a:cubicBezTo>
                  <a:cubicBezTo>
                    <a:pt x="264" y="20"/>
                    <a:pt x="263" y="7"/>
                    <a:pt x="261" y="0"/>
                  </a:cubicBezTo>
                </a:path>
              </a:pathLst>
            </a:custGeom>
            <a:solidFill>
              <a:srgbClr val="FBE78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47" name="Google Shape;2947;g1016def6542_3_1820"/>
            <p:cNvSpPr/>
            <p:nvPr/>
          </p:nvSpPr>
          <p:spPr>
            <a:xfrm rot="5400000">
              <a:off x="5279775" y="3033551"/>
              <a:ext cx="428960" cy="832118"/>
            </a:xfrm>
            <a:custGeom>
              <a:rect b="b" l="l" r="r" t="t"/>
              <a:pathLst>
                <a:path extrusionOk="0" h="442" w="227">
                  <a:moveTo>
                    <a:pt x="117" y="56"/>
                  </a:moveTo>
                  <a:cubicBezTo>
                    <a:pt x="134" y="79"/>
                    <a:pt x="140" y="118"/>
                    <a:pt x="151" y="145"/>
                  </a:cubicBezTo>
                  <a:cubicBezTo>
                    <a:pt x="161" y="169"/>
                    <a:pt x="167" y="196"/>
                    <a:pt x="164" y="222"/>
                  </a:cubicBezTo>
                  <a:cubicBezTo>
                    <a:pt x="156" y="280"/>
                    <a:pt x="105" y="285"/>
                    <a:pt x="70" y="320"/>
                  </a:cubicBezTo>
                  <a:cubicBezTo>
                    <a:pt x="53" y="337"/>
                    <a:pt x="0" y="428"/>
                    <a:pt x="50" y="424"/>
                  </a:cubicBezTo>
                  <a:cubicBezTo>
                    <a:pt x="80" y="422"/>
                    <a:pt x="108" y="404"/>
                    <a:pt x="140" y="411"/>
                  </a:cubicBezTo>
                  <a:cubicBezTo>
                    <a:pt x="159" y="415"/>
                    <a:pt x="187" y="442"/>
                    <a:pt x="188" y="413"/>
                  </a:cubicBezTo>
                  <a:cubicBezTo>
                    <a:pt x="189" y="389"/>
                    <a:pt x="170" y="371"/>
                    <a:pt x="175" y="345"/>
                  </a:cubicBezTo>
                  <a:cubicBezTo>
                    <a:pt x="180" y="324"/>
                    <a:pt x="195" y="310"/>
                    <a:pt x="204" y="292"/>
                  </a:cubicBezTo>
                  <a:cubicBezTo>
                    <a:pt x="224" y="249"/>
                    <a:pt x="227" y="200"/>
                    <a:pt x="220" y="154"/>
                  </a:cubicBezTo>
                  <a:cubicBezTo>
                    <a:pt x="210" y="85"/>
                    <a:pt x="127" y="64"/>
                    <a:pt x="106" y="0"/>
                  </a:cubicBezTo>
                  <a:cubicBezTo>
                    <a:pt x="108" y="18"/>
                    <a:pt x="114" y="39"/>
                    <a:pt x="119" y="56"/>
                  </a:cubicBezTo>
                </a:path>
              </a:pathLst>
            </a:custGeom>
            <a:solidFill>
              <a:srgbClr val="FBE78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48" name="Google Shape;2948;g1016def6542_3_1820"/>
            <p:cNvSpPr/>
            <p:nvPr/>
          </p:nvSpPr>
          <p:spPr>
            <a:xfrm rot="5400000">
              <a:off x="4360576" y="2414301"/>
              <a:ext cx="580547" cy="164488"/>
            </a:xfrm>
            <a:custGeom>
              <a:rect b="b" l="l" r="r" t="t"/>
              <a:pathLst>
                <a:path extrusionOk="0" h="87" w="308">
                  <a:moveTo>
                    <a:pt x="0" y="24"/>
                  </a:moveTo>
                  <a:cubicBezTo>
                    <a:pt x="32" y="27"/>
                    <a:pt x="64" y="43"/>
                    <a:pt x="97" y="47"/>
                  </a:cubicBezTo>
                  <a:cubicBezTo>
                    <a:pt x="126" y="51"/>
                    <a:pt x="155" y="48"/>
                    <a:pt x="183" y="48"/>
                  </a:cubicBezTo>
                  <a:cubicBezTo>
                    <a:pt x="206" y="48"/>
                    <a:pt x="227" y="43"/>
                    <a:pt x="249" y="51"/>
                  </a:cubicBezTo>
                  <a:cubicBezTo>
                    <a:pt x="270" y="58"/>
                    <a:pt x="279" y="80"/>
                    <a:pt x="298" y="87"/>
                  </a:cubicBezTo>
                  <a:cubicBezTo>
                    <a:pt x="275" y="61"/>
                    <a:pt x="308" y="35"/>
                    <a:pt x="305" y="6"/>
                  </a:cubicBezTo>
                  <a:cubicBezTo>
                    <a:pt x="247" y="0"/>
                    <a:pt x="198" y="25"/>
                    <a:pt x="142" y="27"/>
                  </a:cubicBezTo>
                  <a:cubicBezTo>
                    <a:pt x="95" y="29"/>
                    <a:pt x="48" y="32"/>
                    <a:pt x="1" y="26"/>
                  </a:cubicBezTo>
                </a:path>
              </a:pathLst>
            </a:custGeom>
            <a:solidFill>
              <a:srgbClr val="FBE78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49" name="Google Shape;2949;g1016def6542_3_1820"/>
            <p:cNvSpPr/>
            <p:nvPr/>
          </p:nvSpPr>
          <p:spPr>
            <a:xfrm rot="5400000">
              <a:off x="4386378" y="4023707"/>
              <a:ext cx="525718" cy="483789"/>
            </a:xfrm>
            <a:custGeom>
              <a:rect b="b" l="l" r="r" t="t"/>
              <a:pathLst>
                <a:path extrusionOk="0" h="257" w="278">
                  <a:moveTo>
                    <a:pt x="278" y="14"/>
                  </a:moveTo>
                  <a:cubicBezTo>
                    <a:pt x="261" y="15"/>
                    <a:pt x="244" y="0"/>
                    <a:pt x="227" y="3"/>
                  </a:cubicBezTo>
                  <a:cubicBezTo>
                    <a:pt x="213" y="6"/>
                    <a:pt x="203" y="28"/>
                    <a:pt x="193" y="39"/>
                  </a:cubicBezTo>
                  <a:cubicBezTo>
                    <a:pt x="167" y="72"/>
                    <a:pt x="138" y="98"/>
                    <a:pt x="99" y="113"/>
                  </a:cubicBezTo>
                  <a:cubicBezTo>
                    <a:pt x="84" y="118"/>
                    <a:pt x="68" y="118"/>
                    <a:pt x="53" y="122"/>
                  </a:cubicBezTo>
                  <a:cubicBezTo>
                    <a:pt x="31" y="129"/>
                    <a:pt x="38" y="133"/>
                    <a:pt x="39" y="152"/>
                  </a:cubicBezTo>
                  <a:cubicBezTo>
                    <a:pt x="40" y="181"/>
                    <a:pt x="0" y="235"/>
                    <a:pt x="20" y="257"/>
                  </a:cubicBezTo>
                  <a:cubicBezTo>
                    <a:pt x="31" y="245"/>
                    <a:pt x="39" y="230"/>
                    <a:pt x="52" y="219"/>
                  </a:cubicBezTo>
                  <a:cubicBezTo>
                    <a:pt x="64" y="208"/>
                    <a:pt x="82" y="201"/>
                    <a:pt x="96" y="192"/>
                  </a:cubicBezTo>
                  <a:cubicBezTo>
                    <a:pt x="124" y="175"/>
                    <a:pt x="155" y="147"/>
                    <a:pt x="175" y="121"/>
                  </a:cubicBezTo>
                  <a:cubicBezTo>
                    <a:pt x="207" y="81"/>
                    <a:pt x="211" y="16"/>
                    <a:pt x="276" y="19"/>
                  </a:cubicBezTo>
                </a:path>
              </a:pathLst>
            </a:custGeom>
            <a:solidFill>
              <a:srgbClr val="FBE78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50" name="Google Shape;2950;g1016def6542_3_1820"/>
            <p:cNvSpPr/>
            <p:nvPr/>
          </p:nvSpPr>
          <p:spPr>
            <a:xfrm rot="5400000">
              <a:off x="3378483" y="2283678"/>
              <a:ext cx="722459" cy="451537"/>
            </a:xfrm>
            <a:custGeom>
              <a:rect b="b" l="l" r="r" t="t"/>
              <a:pathLst>
                <a:path extrusionOk="0" h="240" w="381">
                  <a:moveTo>
                    <a:pt x="273" y="0"/>
                  </a:moveTo>
                  <a:cubicBezTo>
                    <a:pt x="235" y="45"/>
                    <a:pt x="210" y="144"/>
                    <a:pt x="143" y="152"/>
                  </a:cubicBezTo>
                  <a:cubicBezTo>
                    <a:pt x="83" y="159"/>
                    <a:pt x="55" y="88"/>
                    <a:pt x="0" y="84"/>
                  </a:cubicBezTo>
                  <a:cubicBezTo>
                    <a:pt x="10" y="112"/>
                    <a:pt x="50" y="137"/>
                    <a:pt x="67" y="162"/>
                  </a:cubicBezTo>
                  <a:cubicBezTo>
                    <a:pt x="92" y="197"/>
                    <a:pt x="49" y="207"/>
                    <a:pt x="50" y="240"/>
                  </a:cubicBezTo>
                  <a:cubicBezTo>
                    <a:pt x="79" y="225"/>
                    <a:pt x="100" y="201"/>
                    <a:pt x="132" y="191"/>
                  </a:cubicBezTo>
                  <a:cubicBezTo>
                    <a:pt x="157" y="183"/>
                    <a:pt x="181" y="170"/>
                    <a:pt x="204" y="159"/>
                  </a:cubicBezTo>
                  <a:cubicBezTo>
                    <a:pt x="259" y="133"/>
                    <a:pt x="321" y="145"/>
                    <a:pt x="381" y="148"/>
                  </a:cubicBezTo>
                  <a:cubicBezTo>
                    <a:pt x="352" y="123"/>
                    <a:pt x="296" y="124"/>
                    <a:pt x="283" y="78"/>
                  </a:cubicBezTo>
                  <a:cubicBezTo>
                    <a:pt x="278" y="62"/>
                    <a:pt x="274" y="46"/>
                    <a:pt x="277" y="30"/>
                  </a:cubicBezTo>
                  <a:cubicBezTo>
                    <a:pt x="279" y="20"/>
                    <a:pt x="292" y="2"/>
                    <a:pt x="271" y="4"/>
                  </a:cubicBezTo>
                </a:path>
              </a:pathLst>
            </a:custGeom>
            <a:solidFill>
              <a:srgbClr val="FBE78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51" name="Google Shape;2951;g1016def6542_3_1820"/>
            <p:cNvSpPr/>
            <p:nvPr/>
          </p:nvSpPr>
          <p:spPr>
            <a:xfrm rot="5400000">
              <a:off x="2760846" y="2962596"/>
              <a:ext cx="309625" cy="725684"/>
            </a:xfrm>
            <a:custGeom>
              <a:rect b="b" l="l" r="r" t="t"/>
              <a:pathLst>
                <a:path extrusionOk="0" h="384" w="165">
                  <a:moveTo>
                    <a:pt x="2" y="18"/>
                  </a:moveTo>
                  <a:cubicBezTo>
                    <a:pt x="3" y="34"/>
                    <a:pt x="18" y="51"/>
                    <a:pt x="24" y="67"/>
                  </a:cubicBezTo>
                  <a:cubicBezTo>
                    <a:pt x="30" y="86"/>
                    <a:pt x="36" y="105"/>
                    <a:pt x="42" y="124"/>
                  </a:cubicBezTo>
                  <a:cubicBezTo>
                    <a:pt x="52" y="160"/>
                    <a:pt x="56" y="197"/>
                    <a:pt x="61" y="233"/>
                  </a:cubicBezTo>
                  <a:cubicBezTo>
                    <a:pt x="67" y="282"/>
                    <a:pt x="54" y="329"/>
                    <a:pt x="54" y="376"/>
                  </a:cubicBezTo>
                  <a:cubicBezTo>
                    <a:pt x="68" y="377"/>
                    <a:pt x="81" y="383"/>
                    <a:pt x="94" y="384"/>
                  </a:cubicBezTo>
                  <a:cubicBezTo>
                    <a:pt x="102" y="370"/>
                    <a:pt x="101" y="348"/>
                    <a:pt x="103" y="332"/>
                  </a:cubicBezTo>
                  <a:cubicBezTo>
                    <a:pt x="106" y="306"/>
                    <a:pt x="110" y="282"/>
                    <a:pt x="114" y="257"/>
                  </a:cubicBezTo>
                  <a:cubicBezTo>
                    <a:pt x="122" y="214"/>
                    <a:pt x="127" y="165"/>
                    <a:pt x="143" y="124"/>
                  </a:cubicBezTo>
                  <a:cubicBezTo>
                    <a:pt x="149" y="110"/>
                    <a:pt x="165" y="96"/>
                    <a:pt x="149" y="83"/>
                  </a:cubicBezTo>
                  <a:cubicBezTo>
                    <a:pt x="138" y="75"/>
                    <a:pt x="111" y="75"/>
                    <a:pt x="97" y="67"/>
                  </a:cubicBezTo>
                  <a:cubicBezTo>
                    <a:pt x="68" y="52"/>
                    <a:pt x="42" y="0"/>
                    <a:pt x="5" y="5"/>
                  </a:cubicBezTo>
                  <a:cubicBezTo>
                    <a:pt x="2" y="11"/>
                    <a:pt x="0" y="17"/>
                    <a:pt x="2" y="24"/>
                  </a:cubicBezTo>
                </a:path>
              </a:pathLst>
            </a:custGeom>
            <a:solidFill>
              <a:srgbClr val="FBE78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52" name="Google Shape;2952;g1016def6542_3_1820"/>
            <p:cNvSpPr/>
            <p:nvPr/>
          </p:nvSpPr>
          <p:spPr>
            <a:xfrm rot="5400000">
              <a:off x="3401060" y="4109176"/>
              <a:ext cx="735360" cy="657953"/>
            </a:xfrm>
            <a:custGeom>
              <a:rect b="b" l="l" r="r" t="t"/>
              <a:pathLst>
                <a:path extrusionOk="0" h="350" w="390">
                  <a:moveTo>
                    <a:pt x="318" y="350"/>
                  </a:moveTo>
                  <a:cubicBezTo>
                    <a:pt x="307" y="315"/>
                    <a:pt x="263" y="291"/>
                    <a:pt x="239" y="269"/>
                  </a:cubicBezTo>
                  <a:cubicBezTo>
                    <a:pt x="211" y="244"/>
                    <a:pt x="180" y="220"/>
                    <a:pt x="141" y="218"/>
                  </a:cubicBezTo>
                  <a:cubicBezTo>
                    <a:pt x="105" y="217"/>
                    <a:pt x="69" y="217"/>
                    <a:pt x="36" y="225"/>
                  </a:cubicBezTo>
                  <a:cubicBezTo>
                    <a:pt x="15" y="230"/>
                    <a:pt x="0" y="239"/>
                    <a:pt x="3" y="209"/>
                  </a:cubicBezTo>
                  <a:cubicBezTo>
                    <a:pt x="5" y="183"/>
                    <a:pt x="29" y="160"/>
                    <a:pt x="37" y="134"/>
                  </a:cubicBezTo>
                  <a:cubicBezTo>
                    <a:pt x="44" y="111"/>
                    <a:pt x="44" y="83"/>
                    <a:pt x="42" y="59"/>
                  </a:cubicBezTo>
                  <a:cubicBezTo>
                    <a:pt x="40" y="40"/>
                    <a:pt x="34" y="19"/>
                    <a:pt x="41" y="0"/>
                  </a:cubicBezTo>
                  <a:cubicBezTo>
                    <a:pt x="59" y="1"/>
                    <a:pt x="68" y="42"/>
                    <a:pt x="76" y="55"/>
                  </a:cubicBezTo>
                  <a:cubicBezTo>
                    <a:pt x="89" y="79"/>
                    <a:pt x="108" y="101"/>
                    <a:pt x="127" y="119"/>
                  </a:cubicBezTo>
                  <a:cubicBezTo>
                    <a:pt x="157" y="147"/>
                    <a:pt x="190" y="158"/>
                    <a:pt x="229" y="162"/>
                  </a:cubicBezTo>
                  <a:cubicBezTo>
                    <a:pt x="259" y="165"/>
                    <a:pt x="289" y="167"/>
                    <a:pt x="317" y="178"/>
                  </a:cubicBezTo>
                  <a:cubicBezTo>
                    <a:pt x="336" y="185"/>
                    <a:pt x="377" y="196"/>
                    <a:pt x="390" y="211"/>
                  </a:cubicBezTo>
                  <a:cubicBezTo>
                    <a:pt x="359" y="206"/>
                    <a:pt x="248" y="198"/>
                    <a:pt x="263" y="248"/>
                  </a:cubicBezTo>
                  <a:cubicBezTo>
                    <a:pt x="269" y="269"/>
                    <a:pt x="329" y="332"/>
                    <a:pt x="320" y="346"/>
                  </a:cubicBezTo>
                </a:path>
              </a:pathLst>
            </a:custGeom>
            <a:solidFill>
              <a:srgbClr val="FBE78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53" name="Google Shape;2953;g1016def6542_3_1820"/>
            <p:cNvSpPr/>
            <p:nvPr/>
          </p:nvSpPr>
          <p:spPr>
            <a:xfrm rot="5400000">
              <a:off x="3636504" y="2396562"/>
              <a:ext cx="264471" cy="245120"/>
            </a:xfrm>
            <a:custGeom>
              <a:rect b="b" l="l" r="r" t="t"/>
              <a:pathLst>
                <a:path extrusionOk="0" h="131" w="141">
                  <a:moveTo>
                    <a:pt x="4" y="125"/>
                  </a:moveTo>
                  <a:cubicBezTo>
                    <a:pt x="34" y="126"/>
                    <a:pt x="76" y="90"/>
                    <a:pt x="96" y="70"/>
                  </a:cubicBezTo>
                  <a:cubicBezTo>
                    <a:pt x="114" y="52"/>
                    <a:pt x="120" y="10"/>
                    <a:pt x="141" y="0"/>
                  </a:cubicBezTo>
                  <a:cubicBezTo>
                    <a:pt x="133" y="38"/>
                    <a:pt x="138" y="71"/>
                    <a:pt x="99" y="88"/>
                  </a:cubicBezTo>
                  <a:cubicBezTo>
                    <a:pt x="66" y="102"/>
                    <a:pt x="33" y="121"/>
                    <a:pt x="0" y="131"/>
                  </a:cubicBezTo>
                </a:path>
              </a:pathLst>
            </a:custGeom>
            <a:solidFill>
              <a:srgbClr val="F8EDB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54" name="Google Shape;2954;g1016def6542_3_1820"/>
            <p:cNvSpPr/>
            <p:nvPr/>
          </p:nvSpPr>
          <p:spPr>
            <a:xfrm rot="5400000">
              <a:off x="5229784" y="3206103"/>
              <a:ext cx="296724" cy="554745"/>
            </a:xfrm>
            <a:custGeom>
              <a:rect b="b" l="l" r="r" t="t"/>
              <a:pathLst>
                <a:path extrusionOk="0" h="295" w="157">
                  <a:moveTo>
                    <a:pt x="115" y="0"/>
                  </a:moveTo>
                  <a:cubicBezTo>
                    <a:pt x="157" y="47"/>
                    <a:pt x="123" y="125"/>
                    <a:pt x="93" y="167"/>
                  </a:cubicBezTo>
                  <a:cubicBezTo>
                    <a:pt x="78" y="189"/>
                    <a:pt x="0" y="243"/>
                    <a:pt x="29" y="274"/>
                  </a:cubicBezTo>
                  <a:cubicBezTo>
                    <a:pt x="33" y="279"/>
                    <a:pt x="68" y="295"/>
                    <a:pt x="74" y="293"/>
                  </a:cubicBezTo>
                  <a:cubicBezTo>
                    <a:pt x="89" y="288"/>
                    <a:pt x="86" y="257"/>
                    <a:pt x="89" y="245"/>
                  </a:cubicBezTo>
                  <a:cubicBezTo>
                    <a:pt x="103" y="191"/>
                    <a:pt x="141" y="146"/>
                    <a:pt x="144" y="90"/>
                  </a:cubicBezTo>
                  <a:cubicBezTo>
                    <a:pt x="145" y="72"/>
                    <a:pt x="147" y="55"/>
                    <a:pt x="141" y="39"/>
                  </a:cubicBezTo>
                  <a:cubicBezTo>
                    <a:pt x="135" y="25"/>
                    <a:pt x="122" y="18"/>
                    <a:pt x="117" y="4"/>
                  </a:cubicBezTo>
                </a:path>
              </a:pathLst>
            </a:custGeom>
            <a:solidFill>
              <a:srgbClr val="F8EDB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55" name="Google Shape;2955;g1016def6542_3_1820"/>
            <p:cNvSpPr/>
            <p:nvPr/>
          </p:nvSpPr>
          <p:spPr>
            <a:xfrm rot="5400000">
              <a:off x="4483136" y="2591691"/>
              <a:ext cx="341878" cy="67730"/>
            </a:xfrm>
            <a:custGeom>
              <a:rect b="b" l="l" r="r" t="t"/>
              <a:pathLst>
                <a:path extrusionOk="0" h="37" w="180">
                  <a:moveTo>
                    <a:pt x="0" y="17"/>
                  </a:moveTo>
                  <a:cubicBezTo>
                    <a:pt x="28" y="8"/>
                    <a:pt x="76" y="11"/>
                    <a:pt x="105" y="17"/>
                  </a:cubicBezTo>
                  <a:cubicBezTo>
                    <a:pt x="127" y="21"/>
                    <a:pt x="151" y="35"/>
                    <a:pt x="172" y="37"/>
                  </a:cubicBezTo>
                  <a:cubicBezTo>
                    <a:pt x="180" y="0"/>
                    <a:pt x="124" y="3"/>
                    <a:pt x="99" y="3"/>
                  </a:cubicBezTo>
                  <a:cubicBezTo>
                    <a:pt x="71" y="3"/>
                    <a:pt x="30" y="3"/>
                    <a:pt x="4" y="13"/>
                  </a:cubicBezTo>
                </a:path>
              </a:pathLst>
            </a:custGeom>
            <a:solidFill>
              <a:srgbClr val="F8EDB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56" name="Google Shape;2956;g1016def6542_3_1820"/>
            <p:cNvSpPr/>
            <p:nvPr/>
          </p:nvSpPr>
          <p:spPr>
            <a:xfrm rot="5400000">
              <a:off x="5355569" y="3222229"/>
              <a:ext cx="170939" cy="628926"/>
            </a:xfrm>
            <a:custGeom>
              <a:rect b="b" l="l" r="r" t="t"/>
              <a:pathLst>
                <a:path extrusionOk="0" h="332" w="90">
                  <a:moveTo>
                    <a:pt x="35" y="0"/>
                  </a:moveTo>
                  <a:cubicBezTo>
                    <a:pt x="75" y="58"/>
                    <a:pt x="90" y="136"/>
                    <a:pt x="56" y="199"/>
                  </a:cubicBezTo>
                  <a:cubicBezTo>
                    <a:pt x="35" y="236"/>
                    <a:pt x="0" y="287"/>
                    <a:pt x="21" y="332"/>
                  </a:cubicBezTo>
                  <a:cubicBezTo>
                    <a:pt x="24" y="267"/>
                    <a:pt x="76" y="218"/>
                    <a:pt x="77" y="151"/>
                  </a:cubicBezTo>
                  <a:cubicBezTo>
                    <a:pt x="78" y="124"/>
                    <a:pt x="75" y="91"/>
                    <a:pt x="67" y="65"/>
                  </a:cubicBezTo>
                  <a:cubicBezTo>
                    <a:pt x="61" y="45"/>
                    <a:pt x="47" y="26"/>
                    <a:pt x="41" y="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57" name="Google Shape;2957;g1016def6542_3_1820"/>
            <p:cNvSpPr/>
            <p:nvPr/>
          </p:nvSpPr>
          <p:spPr>
            <a:xfrm rot="5400000">
              <a:off x="4483136" y="2582015"/>
              <a:ext cx="351554" cy="51604"/>
            </a:xfrm>
            <a:custGeom>
              <a:rect b="b" l="l" r="r" t="t"/>
              <a:pathLst>
                <a:path extrusionOk="0" h="27" w="186">
                  <a:moveTo>
                    <a:pt x="0" y="19"/>
                  </a:moveTo>
                  <a:cubicBezTo>
                    <a:pt x="27" y="0"/>
                    <a:pt x="75" y="8"/>
                    <a:pt x="105" y="11"/>
                  </a:cubicBezTo>
                  <a:cubicBezTo>
                    <a:pt x="122" y="13"/>
                    <a:pt x="136" y="16"/>
                    <a:pt x="152" y="18"/>
                  </a:cubicBezTo>
                  <a:cubicBezTo>
                    <a:pt x="164" y="21"/>
                    <a:pt x="174" y="25"/>
                    <a:pt x="186" y="27"/>
                  </a:cubicBezTo>
                  <a:cubicBezTo>
                    <a:pt x="157" y="8"/>
                    <a:pt x="120" y="2"/>
                    <a:pt x="85" y="4"/>
                  </a:cubicBezTo>
                  <a:cubicBezTo>
                    <a:pt x="71" y="4"/>
                    <a:pt x="56" y="1"/>
                    <a:pt x="41" y="4"/>
                  </a:cubicBezTo>
                  <a:cubicBezTo>
                    <a:pt x="28" y="7"/>
                    <a:pt x="15" y="15"/>
                    <a:pt x="2" y="1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58" name="Google Shape;2958;g1016def6542_3_1820"/>
            <p:cNvSpPr/>
            <p:nvPr/>
          </p:nvSpPr>
          <p:spPr>
            <a:xfrm rot="5400000">
              <a:off x="5192693" y="3468962"/>
              <a:ext cx="54829" cy="51604"/>
            </a:xfrm>
            <a:custGeom>
              <a:rect b="b" l="l" r="r" t="t"/>
              <a:pathLst>
                <a:path extrusionOk="0" h="28" w="29">
                  <a:moveTo>
                    <a:pt x="29" y="15"/>
                  </a:moveTo>
                  <a:cubicBezTo>
                    <a:pt x="28" y="22"/>
                    <a:pt x="22" y="28"/>
                    <a:pt x="14" y="28"/>
                  </a:cubicBezTo>
                  <a:cubicBezTo>
                    <a:pt x="6" y="27"/>
                    <a:pt x="0" y="21"/>
                    <a:pt x="0" y="13"/>
                  </a:cubicBezTo>
                  <a:cubicBezTo>
                    <a:pt x="0" y="6"/>
                    <a:pt x="7" y="0"/>
                    <a:pt x="15" y="0"/>
                  </a:cubicBezTo>
                  <a:cubicBezTo>
                    <a:pt x="23" y="0"/>
                    <a:pt x="29" y="7"/>
                    <a:pt x="29" y="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59" name="Google Shape;2959;g1016def6542_3_1820"/>
            <p:cNvSpPr/>
            <p:nvPr/>
          </p:nvSpPr>
          <p:spPr>
            <a:xfrm rot="5400000">
              <a:off x="5128188" y="3472187"/>
              <a:ext cx="29027" cy="32253"/>
            </a:xfrm>
            <a:custGeom>
              <a:rect b="b" l="l" r="r" t="t"/>
              <a:pathLst>
                <a:path extrusionOk="0" h="16" w="16">
                  <a:moveTo>
                    <a:pt x="16" y="8"/>
                  </a:moveTo>
                  <a:cubicBezTo>
                    <a:pt x="16" y="13"/>
                    <a:pt x="12" y="16"/>
                    <a:pt x="8" y="16"/>
                  </a:cubicBezTo>
                  <a:cubicBezTo>
                    <a:pt x="3" y="16"/>
                    <a:pt x="0" y="12"/>
                    <a:pt x="0" y="7"/>
                  </a:cubicBezTo>
                  <a:cubicBezTo>
                    <a:pt x="0" y="3"/>
                    <a:pt x="4" y="0"/>
                    <a:pt x="8" y="0"/>
                  </a:cubicBezTo>
                  <a:cubicBezTo>
                    <a:pt x="13" y="0"/>
                    <a:pt x="16" y="4"/>
                    <a:pt x="16" y="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60" name="Google Shape;2960;g1016def6542_3_1820"/>
            <p:cNvSpPr/>
            <p:nvPr/>
          </p:nvSpPr>
          <p:spPr>
            <a:xfrm rot="5400000">
              <a:off x="4652462" y="2602979"/>
              <a:ext cx="38703" cy="32253"/>
            </a:xfrm>
            <a:custGeom>
              <a:rect b="b" l="l" r="r" t="t"/>
              <a:pathLst>
                <a:path extrusionOk="0" h="18" w="19">
                  <a:moveTo>
                    <a:pt x="18" y="9"/>
                  </a:moveTo>
                  <a:cubicBezTo>
                    <a:pt x="18" y="14"/>
                    <a:pt x="14" y="18"/>
                    <a:pt x="9" y="17"/>
                  </a:cubicBezTo>
                  <a:cubicBezTo>
                    <a:pt x="4" y="17"/>
                    <a:pt x="0" y="13"/>
                    <a:pt x="1" y="9"/>
                  </a:cubicBezTo>
                  <a:cubicBezTo>
                    <a:pt x="1" y="4"/>
                    <a:pt x="5" y="0"/>
                    <a:pt x="10" y="1"/>
                  </a:cubicBezTo>
                  <a:cubicBezTo>
                    <a:pt x="15" y="1"/>
                    <a:pt x="19" y="5"/>
                    <a:pt x="18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61" name="Google Shape;2961;g1016def6542_3_1820"/>
            <p:cNvSpPr/>
            <p:nvPr/>
          </p:nvSpPr>
          <p:spPr>
            <a:xfrm rot="5400000">
              <a:off x="4642786" y="2422364"/>
              <a:ext cx="22577" cy="22577"/>
            </a:xfrm>
            <a:custGeom>
              <a:rect b="b" l="l" r="r" t="t"/>
              <a:pathLst>
                <a:path extrusionOk="0" h="11" w="12">
                  <a:moveTo>
                    <a:pt x="12" y="6"/>
                  </a:moveTo>
                  <a:cubicBezTo>
                    <a:pt x="12" y="9"/>
                    <a:pt x="9" y="11"/>
                    <a:pt x="6" y="11"/>
                  </a:cubicBezTo>
                  <a:cubicBezTo>
                    <a:pt x="2" y="11"/>
                    <a:pt x="0" y="8"/>
                    <a:pt x="0" y="6"/>
                  </a:cubicBezTo>
                  <a:cubicBezTo>
                    <a:pt x="0" y="3"/>
                    <a:pt x="3" y="0"/>
                    <a:pt x="6" y="1"/>
                  </a:cubicBezTo>
                  <a:cubicBezTo>
                    <a:pt x="10" y="1"/>
                    <a:pt x="12" y="3"/>
                    <a:pt x="12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62" name="Google Shape;2962;g1016def6542_3_1820"/>
            <p:cNvSpPr/>
            <p:nvPr/>
          </p:nvSpPr>
          <p:spPr>
            <a:xfrm rot="5400000">
              <a:off x="4650849" y="2449779"/>
              <a:ext cx="12901" cy="9676"/>
            </a:xfrm>
            <a:custGeom>
              <a:rect b="b" l="l" r="r" t="t"/>
              <a:pathLst>
                <a:path extrusionOk="0" h="5" w="7">
                  <a:moveTo>
                    <a:pt x="7" y="3"/>
                  </a:moveTo>
                  <a:cubicBezTo>
                    <a:pt x="7" y="4"/>
                    <a:pt x="5" y="5"/>
                    <a:pt x="3" y="5"/>
                  </a:cubicBezTo>
                  <a:cubicBezTo>
                    <a:pt x="1" y="5"/>
                    <a:pt x="0" y="4"/>
                    <a:pt x="0" y="2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6" y="0"/>
                    <a:pt x="7" y="1"/>
                    <a:pt x="7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63" name="Google Shape;2963;g1016def6542_3_1820"/>
            <p:cNvSpPr/>
            <p:nvPr/>
          </p:nvSpPr>
          <p:spPr>
            <a:xfrm rot="5400000">
              <a:off x="2286732" y="3436709"/>
              <a:ext cx="25802" cy="22577"/>
            </a:xfrm>
            <a:custGeom>
              <a:rect b="b" l="l" r="r" t="t"/>
              <a:pathLst>
                <a:path extrusionOk="0" h="13" w="14">
                  <a:moveTo>
                    <a:pt x="13" y="5"/>
                  </a:moveTo>
                  <a:cubicBezTo>
                    <a:pt x="14" y="9"/>
                    <a:pt x="12" y="12"/>
                    <a:pt x="8" y="13"/>
                  </a:cubicBezTo>
                  <a:cubicBezTo>
                    <a:pt x="5" y="13"/>
                    <a:pt x="2" y="11"/>
                    <a:pt x="1" y="8"/>
                  </a:cubicBezTo>
                  <a:cubicBezTo>
                    <a:pt x="0" y="4"/>
                    <a:pt x="3" y="1"/>
                    <a:pt x="6" y="1"/>
                  </a:cubicBezTo>
                  <a:cubicBezTo>
                    <a:pt x="9" y="0"/>
                    <a:pt x="12" y="2"/>
                    <a:pt x="1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64" name="Google Shape;2964;g1016def6542_3_1820"/>
            <p:cNvSpPr/>
            <p:nvPr/>
          </p:nvSpPr>
          <p:spPr>
            <a:xfrm rot="5400000">
              <a:off x="2254480" y="3449610"/>
              <a:ext cx="16126" cy="12901"/>
            </a:xfrm>
            <a:custGeom>
              <a:rect b="b" l="l" r="r" t="t"/>
              <a:pathLst>
                <a:path extrusionOk="0" h="8" w="8">
                  <a:moveTo>
                    <a:pt x="7" y="3"/>
                  </a:moveTo>
                  <a:cubicBezTo>
                    <a:pt x="8" y="5"/>
                    <a:pt x="7" y="7"/>
                    <a:pt x="5" y="7"/>
                  </a:cubicBezTo>
                  <a:cubicBezTo>
                    <a:pt x="3" y="8"/>
                    <a:pt x="1" y="6"/>
                    <a:pt x="1" y="4"/>
                  </a:cubicBezTo>
                  <a:cubicBezTo>
                    <a:pt x="0" y="2"/>
                    <a:pt x="2" y="0"/>
                    <a:pt x="3" y="0"/>
                  </a:cubicBezTo>
                  <a:cubicBezTo>
                    <a:pt x="5" y="0"/>
                    <a:pt x="7" y="1"/>
                    <a:pt x="7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65" name="Google Shape;2965;g1016def6542_3_1820"/>
            <p:cNvSpPr/>
            <p:nvPr/>
          </p:nvSpPr>
          <p:spPr>
            <a:xfrm rot="5400000">
              <a:off x="1975495" y="3025488"/>
              <a:ext cx="448311" cy="654728"/>
            </a:xfrm>
            <a:custGeom>
              <a:rect b="b" l="l" r="r" t="t"/>
              <a:pathLst>
                <a:path extrusionOk="0" h="348" w="238">
                  <a:moveTo>
                    <a:pt x="226" y="231"/>
                  </a:moveTo>
                  <a:cubicBezTo>
                    <a:pt x="238" y="284"/>
                    <a:pt x="210" y="324"/>
                    <a:pt x="167" y="332"/>
                  </a:cubicBezTo>
                  <a:cubicBezTo>
                    <a:pt x="136" y="339"/>
                    <a:pt x="136" y="339"/>
                    <a:pt x="136" y="339"/>
                  </a:cubicBezTo>
                  <a:cubicBezTo>
                    <a:pt x="93" y="348"/>
                    <a:pt x="52" y="323"/>
                    <a:pt x="41" y="270"/>
                  </a:cubicBezTo>
                  <a:cubicBezTo>
                    <a:pt x="11" y="129"/>
                    <a:pt x="11" y="129"/>
                    <a:pt x="11" y="129"/>
                  </a:cubicBezTo>
                  <a:cubicBezTo>
                    <a:pt x="0" y="76"/>
                    <a:pt x="26" y="25"/>
                    <a:pt x="69" y="16"/>
                  </a:cubicBezTo>
                  <a:cubicBezTo>
                    <a:pt x="99" y="9"/>
                    <a:pt x="99" y="9"/>
                    <a:pt x="99" y="9"/>
                  </a:cubicBezTo>
                  <a:cubicBezTo>
                    <a:pt x="142" y="0"/>
                    <a:pt x="186" y="37"/>
                    <a:pt x="197" y="90"/>
                  </a:cubicBezTo>
                  <a:lnTo>
                    <a:pt x="226" y="231"/>
                  </a:lnTo>
                  <a:close/>
                </a:path>
              </a:pathLst>
            </a:custGeom>
            <a:solidFill>
              <a:srgbClr val="E3CCE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66" name="Google Shape;2966;g1016def6542_3_1820"/>
            <p:cNvSpPr/>
            <p:nvPr/>
          </p:nvSpPr>
          <p:spPr>
            <a:xfrm rot="5400000">
              <a:off x="2093217" y="3127084"/>
              <a:ext cx="351554" cy="516042"/>
            </a:xfrm>
            <a:custGeom>
              <a:rect b="b" l="l" r="r" t="t"/>
              <a:pathLst>
                <a:path extrusionOk="0" h="274" w="186">
                  <a:moveTo>
                    <a:pt x="184" y="273"/>
                  </a:moveTo>
                  <a:cubicBezTo>
                    <a:pt x="186" y="259"/>
                    <a:pt x="186" y="245"/>
                    <a:pt x="183" y="230"/>
                  </a:cubicBezTo>
                  <a:cubicBezTo>
                    <a:pt x="153" y="90"/>
                    <a:pt x="153" y="90"/>
                    <a:pt x="153" y="90"/>
                  </a:cubicBezTo>
                  <a:cubicBezTo>
                    <a:pt x="142" y="36"/>
                    <a:pt x="98" y="0"/>
                    <a:pt x="55" y="9"/>
                  </a:cubicBezTo>
                  <a:cubicBezTo>
                    <a:pt x="25" y="15"/>
                    <a:pt x="25" y="15"/>
                    <a:pt x="25" y="15"/>
                  </a:cubicBezTo>
                  <a:cubicBezTo>
                    <a:pt x="25" y="15"/>
                    <a:pt x="0" y="21"/>
                    <a:pt x="12" y="74"/>
                  </a:cubicBezTo>
                  <a:cubicBezTo>
                    <a:pt x="23" y="128"/>
                    <a:pt x="44" y="231"/>
                    <a:pt x="44" y="231"/>
                  </a:cubicBezTo>
                  <a:cubicBezTo>
                    <a:pt x="44" y="231"/>
                    <a:pt x="49" y="271"/>
                    <a:pt x="92" y="272"/>
                  </a:cubicBezTo>
                  <a:cubicBezTo>
                    <a:pt x="135" y="274"/>
                    <a:pt x="170" y="252"/>
                    <a:pt x="184" y="273"/>
                  </a:cubicBezTo>
                  <a:close/>
                </a:path>
              </a:pathLst>
            </a:custGeom>
            <a:solidFill>
              <a:srgbClr val="E9DAE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67" name="Google Shape;2967;g1016def6542_3_1820"/>
            <p:cNvSpPr/>
            <p:nvPr/>
          </p:nvSpPr>
          <p:spPr>
            <a:xfrm rot="5400000">
              <a:off x="1812619" y="3349627"/>
              <a:ext cx="251570" cy="112884"/>
            </a:xfrm>
            <a:custGeom>
              <a:rect b="b" l="l" r="r" t="t"/>
              <a:pathLst>
                <a:path extrusionOk="0" h="59" w="132">
                  <a:moveTo>
                    <a:pt x="129" y="16"/>
                  </a:moveTo>
                  <a:cubicBezTo>
                    <a:pt x="132" y="28"/>
                    <a:pt x="106" y="44"/>
                    <a:pt x="71" y="52"/>
                  </a:cubicBezTo>
                  <a:cubicBezTo>
                    <a:pt x="36" y="59"/>
                    <a:pt x="5" y="55"/>
                    <a:pt x="3" y="43"/>
                  </a:cubicBezTo>
                  <a:cubicBezTo>
                    <a:pt x="0" y="31"/>
                    <a:pt x="27" y="15"/>
                    <a:pt x="62" y="8"/>
                  </a:cubicBezTo>
                  <a:cubicBezTo>
                    <a:pt x="97" y="0"/>
                    <a:pt x="127" y="4"/>
                    <a:pt x="129" y="16"/>
                  </a:cubicBezTo>
                  <a:close/>
                </a:path>
              </a:pathLst>
            </a:custGeom>
            <a:solidFill>
              <a:srgbClr val="DABDD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68" name="Google Shape;2968;g1016def6542_3_1820"/>
            <p:cNvSpPr/>
            <p:nvPr/>
          </p:nvSpPr>
          <p:spPr>
            <a:xfrm rot="5400000">
              <a:off x="1851322" y="3268996"/>
              <a:ext cx="203191" cy="70956"/>
            </a:xfrm>
            <a:custGeom>
              <a:rect b="b" l="l" r="r" t="t"/>
              <a:pathLst>
                <a:path extrusionOk="0" h="39" w="107">
                  <a:moveTo>
                    <a:pt x="40" y="39"/>
                  </a:moveTo>
                  <a:cubicBezTo>
                    <a:pt x="40" y="39"/>
                    <a:pt x="35" y="16"/>
                    <a:pt x="107" y="0"/>
                  </a:cubicBezTo>
                  <a:cubicBezTo>
                    <a:pt x="107" y="0"/>
                    <a:pt x="0" y="14"/>
                    <a:pt x="40" y="39"/>
                  </a:cubicBezTo>
                  <a:close/>
                </a:path>
              </a:pathLst>
            </a:custGeom>
            <a:solidFill>
              <a:srgbClr val="E9DAE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69" name="Google Shape;2969;g1016def6542_3_1820"/>
            <p:cNvSpPr/>
            <p:nvPr/>
          </p:nvSpPr>
          <p:spPr>
            <a:xfrm rot="5400000">
              <a:off x="1870674" y="3236743"/>
              <a:ext cx="125785" cy="77406"/>
            </a:xfrm>
            <a:custGeom>
              <a:rect b="b" l="l" r="r" t="t"/>
              <a:pathLst>
                <a:path extrusionOk="0" h="41" w="66">
                  <a:moveTo>
                    <a:pt x="40" y="41"/>
                  </a:moveTo>
                  <a:cubicBezTo>
                    <a:pt x="40" y="41"/>
                    <a:pt x="9" y="20"/>
                    <a:pt x="66" y="0"/>
                  </a:cubicBezTo>
                  <a:cubicBezTo>
                    <a:pt x="66" y="0"/>
                    <a:pt x="0" y="16"/>
                    <a:pt x="40" y="4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0" name="Google Shape;2970;g1016def6542_3_1820"/>
            <p:cNvSpPr/>
            <p:nvPr/>
          </p:nvSpPr>
          <p:spPr>
            <a:xfrm rot="5400000">
              <a:off x="2052901" y="3228680"/>
              <a:ext cx="135461" cy="219318"/>
            </a:xfrm>
            <a:custGeom>
              <a:rect b="b" l="l" r="r" t="t"/>
              <a:pathLst>
                <a:path extrusionOk="0" h="116" w="71">
                  <a:moveTo>
                    <a:pt x="0" y="0"/>
                  </a:moveTo>
                  <a:cubicBezTo>
                    <a:pt x="1" y="2"/>
                    <a:pt x="17" y="76"/>
                    <a:pt x="17" y="76"/>
                  </a:cubicBezTo>
                  <a:cubicBezTo>
                    <a:pt x="17" y="76"/>
                    <a:pt x="24" y="116"/>
                    <a:pt x="71" y="112"/>
                  </a:cubicBezTo>
                  <a:cubicBezTo>
                    <a:pt x="71" y="112"/>
                    <a:pt x="31" y="109"/>
                    <a:pt x="24" y="72"/>
                  </a:cubicBezTo>
                  <a:cubicBezTo>
                    <a:pt x="18" y="35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BE2E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1" name="Google Shape;2971;g1016def6542_3_1820"/>
            <p:cNvSpPr/>
            <p:nvPr/>
          </p:nvSpPr>
          <p:spPr>
            <a:xfrm rot="5400000">
              <a:off x="2020648" y="3293185"/>
              <a:ext cx="93533" cy="99983"/>
            </a:xfrm>
            <a:custGeom>
              <a:rect b="b" l="l" r="r" t="t"/>
              <a:pathLst>
                <a:path extrusionOk="0" h="54" w="48">
                  <a:moveTo>
                    <a:pt x="0" y="0"/>
                  </a:moveTo>
                  <a:cubicBezTo>
                    <a:pt x="0" y="0"/>
                    <a:pt x="2" y="32"/>
                    <a:pt x="22" y="43"/>
                  </a:cubicBezTo>
                  <a:cubicBezTo>
                    <a:pt x="41" y="54"/>
                    <a:pt x="48" y="52"/>
                    <a:pt x="48" y="52"/>
                  </a:cubicBezTo>
                  <a:cubicBezTo>
                    <a:pt x="48" y="52"/>
                    <a:pt x="7" y="48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2" name="Google Shape;2972;g1016def6542_3_1820"/>
            <p:cNvSpPr/>
            <p:nvPr/>
          </p:nvSpPr>
          <p:spPr>
            <a:xfrm rot="5400000">
              <a:off x="2360913" y="3162562"/>
              <a:ext cx="70956" cy="209642"/>
            </a:xfrm>
            <a:custGeom>
              <a:rect b="b" l="l" r="r" t="t"/>
              <a:pathLst>
                <a:path extrusionOk="0" h="111" w="37">
                  <a:moveTo>
                    <a:pt x="35" y="0"/>
                  </a:moveTo>
                  <a:cubicBezTo>
                    <a:pt x="14" y="1"/>
                    <a:pt x="1" y="13"/>
                    <a:pt x="0" y="34"/>
                  </a:cubicBezTo>
                  <a:cubicBezTo>
                    <a:pt x="0" y="45"/>
                    <a:pt x="1" y="55"/>
                    <a:pt x="4" y="66"/>
                  </a:cubicBezTo>
                  <a:cubicBezTo>
                    <a:pt x="7" y="81"/>
                    <a:pt x="8" y="98"/>
                    <a:pt x="16" y="111"/>
                  </a:cubicBezTo>
                  <a:cubicBezTo>
                    <a:pt x="16" y="97"/>
                    <a:pt x="11" y="82"/>
                    <a:pt x="11" y="68"/>
                  </a:cubicBezTo>
                  <a:cubicBezTo>
                    <a:pt x="11" y="56"/>
                    <a:pt x="12" y="41"/>
                    <a:pt x="16" y="31"/>
                  </a:cubicBezTo>
                  <a:cubicBezTo>
                    <a:pt x="19" y="22"/>
                    <a:pt x="28" y="3"/>
                    <a:pt x="37" y="1"/>
                  </a:cubicBezTo>
                </a:path>
              </a:pathLst>
            </a:custGeom>
            <a:solidFill>
              <a:srgbClr val="EBE2E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3" name="Google Shape;2973;g1016def6542_3_1820"/>
            <p:cNvSpPr/>
            <p:nvPr/>
          </p:nvSpPr>
          <p:spPr>
            <a:xfrm rot="5400000">
              <a:off x="2396391" y="3181914"/>
              <a:ext cx="41928" cy="148362"/>
            </a:xfrm>
            <a:custGeom>
              <a:rect b="b" l="l" r="r" t="t"/>
              <a:pathLst>
                <a:path extrusionOk="0" h="80" w="22">
                  <a:moveTo>
                    <a:pt x="22" y="0"/>
                  </a:moveTo>
                  <a:cubicBezTo>
                    <a:pt x="10" y="10"/>
                    <a:pt x="3" y="15"/>
                    <a:pt x="1" y="32"/>
                  </a:cubicBezTo>
                  <a:cubicBezTo>
                    <a:pt x="0" y="40"/>
                    <a:pt x="2" y="47"/>
                    <a:pt x="3" y="55"/>
                  </a:cubicBezTo>
                  <a:cubicBezTo>
                    <a:pt x="3" y="63"/>
                    <a:pt x="3" y="73"/>
                    <a:pt x="8" y="80"/>
                  </a:cubicBezTo>
                  <a:cubicBezTo>
                    <a:pt x="4" y="63"/>
                    <a:pt x="0" y="43"/>
                    <a:pt x="5" y="26"/>
                  </a:cubicBezTo>
                  <a:cubicBezTo>
                    <a:pt x="7" y="18"/>
                    <a:pt x="14" y="4"/>
                    <a:pt x="22" y="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4" name="Google Shape;2974;g1016def6542_3_1820"/>
            <p:cNvSpPr/>
            <p:nvPr/>
          </p:nvSpPr>
          <p:spPr>
            <a:xfrm rot="5400000">
              <a:off x="1380434" y="3165787"/>
              <a:ext cx="470888" cy="661179"/>
            </a:xfrm>
            <a:custGeom>
              <a:rect b="b" l="l" r="r" t="t"/>
              <a:pathLst>
                <a:path extrusionOk="0" h="350" w="249">
                  <a:moveTo>
                    <a:pt x="234" y="226"/>
                  </a:moveTo>
                  <a:cubicBezTo>
                    <a:pt x="249" y="279"/>
                    <a:pt x="223" y="319"/>
                    <a:pt x="180" y="330"/>
                  </a:cubicBezTo>
                  <a:cubicBezTo>
                    <a:pt x="150" y="338"/>
                    <a:pt x="150" y="338"/>
                    <a:pt x="150" y="338"/>
                  </a:cubicBezTo>
                  <a:cubicBezTo>
                    <a:pt x="108" y="350"/>
                    <a:pt x="65" y="328"/>
                    <a:pt x="51" y="275"/>
                  </a:cubicBezTo>
                  <a:cubicBezTo>
                    <a:pt x="14" y="136"/>
                    <a:pt x="14" y="136"/>
                    <a:pt x="14" y="136"/>
                  </a:cubicBezTo>
                  <a:cubicBezTo>
                    <a:pt x="0" y="83"/>
                    <a:pt x="23" y="31"/>
                    <a:pt x="65" y="20"/>
                  </a:cubicBezTo>
                  <a:cubicBezTo>
                    <a:pt x="95" y="12"/>
                    <a:pt x="95" y="12"/>
                    <a:pt x="95" y="12"/>
                  </a:cubicBezTo>
                  <a:cubicBezTo>
                    <a:pt x="137" y="0"/>
                    <a:pt x="183" y="34"/>
                    <a:pt x="197" y="87"/>
                  </a:cubicBezTo>
                  <a:lnTo>
                    <a:pt x="234" y="226"/>
                  </a:lnTo>
                  <a:close/>
                </a:path>
              </a:pathLst>
            </a:custGeom>
            <a:solidFill>
              <a:srgbClr val="E3CCE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5" name="Google Shape;2975;g1016def6542_3_1820"/>
            <p:cNvSpPr/>
            <p:nvPr/>
          </p:nvSpPr>
          <p:spPr>
            <a:xfrm rot="5400000">
              <a:off x="1502994" y="3265770"/>
              <a:ext cx="374130" cy="519267"/>
            </a:xfrm>
            <a:custGeom>
              <a:rect b="b" l="l" r="r" t="t"/>
              <a:pathLst>
                <a:path extrusionOk="0" h="274" w="199">
                  <a:moveTo>
                    <a:pt x="197" y="268"/>
                  </a:moveTo>
                  <a:cubicBezTo>
                    <a:pt x="199" y="255"/>
                    <a:pt x="198" y="240"/>
                    <a:pt x="194" y="226"/>
                  </a:cubicBezTo>
                  <a:cubicBezTo>
                    <a:pt x="157" y="87"/>
                    <a:pt x="157" y="87"/>
                    <a:pt x="157" y="87"/>
                  </a:cubicBezTo>
                  <a:cubicBezTo>
                    <a:pt x="142" y="34"/>
                    <a:pt x="97" y="0"/>
                    <a:pt x="54" y="12"/>
                  </a:cubicBezTo>
                  <a:cubicBezTo>
                    <a:pt x="24" y="20"/>
                    <a:pt x="24" y="20"/>
                    <a:pt x="24" y="20"/>
                  </a:cubicBezTo>
                  <a:cubicBezTo>
                    <a:pt x="24" y="20"/>
                    <a:pt x="0" y="27"/>
                    <a:pt x="14" y="80"/>
                  </a:cubicBezTo>
                  <a:cubicBezTo>
                    <a:pt x="28" y="133"/>
                    <a:pt x="55" y="234"/>
                    <a:pt x="55" y="234"/>
                  </a:cubicBezTo>
                  <a:cubicBezTo>
                    <a:pt x="55" y="234"/>
                    <a:pt x="62" y="274"/>
                    <a:pt x="105" y="273"/>
                  </a:cubicBezTo>
                  <a:cubicBezTo>
                    <a:pt x="148" y="272"/>
                    <a:pt x="182" y="249"/>
                    <a:pt x="197" y="268"/>
                  </a:cubicBezTo>
                  <a:close/>
                </a:path>
              </a:pathLst>
            </a:custGeom>
            <a:solidFill>
              <a:srgbClr val="E9DAE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6" name="Google Shape;2976;g1016def6542_3_1820"/>
            <p:cNvSpPr/>
            <p:nvPr/>
          </p:nvSpPr>
          <p:spPr>
            <a:xfrm rot="5400000">
              <a:off x="1233684" y="3502827"/>
              <a:ext cx="248345" cy="119335"/>
            </a:xfrm>
            <a:custGeom>
              <a:rect b="b" l="l" r="r" t="t"/>
              <a:pathLst>
                <a:path extrusionOk="0" h="62" w="131">
                  <a:moveTo>
                    <a:pt x="128" y="14"/>
                  </a:moveTo>
                  <a:cubicBezTo>
                    <a:pt x="131" y="26"/>
                    <a:pt x="106" y="43"/>
                    <a:pt x="72" y="52"/>
                  </a:cubicBezTo>
                  <a:cubicBezTo>
                    <a:pt x="37" y="62"/>
                    <a:pt x="6" y="59"/>
                    <a:pt x="3" y="47"/>
                  </a:cubicBezTo>
                  <a:cubicBezTo>
                    <a:pt x="0" y="35"/>
                    <a:pt x="25" y="18"/>
                    <a:pt x="60" y="9"/>
                  </a:cubicBezTo>
                  <a:cubicBezTo>
                    <a:pt x="94" y="0"/>
                    <a:pt x="125" y="2"/>
                    <a:pt x="128" y="14"/>
                  </a:cubicBezTo>
                  <a:close/>
                </a:path>
              </a:pathLst>
            </a:custGeom>
            <a:solidFill>
              <a:srgbClr val="DABDD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7" name="Google Shape;2977;g1016def6542_3_1820"/>
            <p:cNvSpPr/>
            <p:nvPr/>
          </p:nvSpPr>
          <p:spPr>
            <a:xfrm rot="5400000">
              <a:off x="1270775" y="3420583"/>
              <a:ext cx="199966" cy="80632"/>
            </a:xfrm>
            <a:custGeom>
              <a:rect b="b" l="l" r="r" t="t"/>
              <a:pathLst>
                <a:path extrusionOk="0" h="42" w="106">
                  <a:moveTo>
                    <a:pt x="42" y="42"/>
                  </a:moveTo>
                  <a:cubicBezTo>
                    <a:pt x="42" y="42"/>
                    <a:pt x="36" y="20"/>
                    <a:pt x="106" y="0"/>
                  </a:cubicBezTo>
                  <a:cubicBezTo>
                    <a:pt x="106" y="0"/>
                    <a:pt x="0" y="20"/>
                    <a:pt x="42" y="42"/>
                  </a:cubicBezTo>
                  <a:close/>
                </a:path>
              </a:pathLst>
            </a:custGeom>
            <a:solidFill>
              <a:srgbClr val="E9DAE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8" name="Google Shape;2978;g1016def6542_3_1820"/>
            <p:cNvSpPr/>
            <p:nvPr/>
          </p:nvSpPr>
          <p:spPr>
            <a:xfrm rot="5400000">
              <a:off x="1288514" y="3389943"/>
              <a:ext cx="122560" cy="83857"/>
            </a:xfrm>
            <a:custGeom>
              <a:rect b="b" l="l" r="r" t="t"/>
              <a:pathLst>
                <a:path extrusionOk="0" h="43" w="66">
                  <a:moveTo>
                    <a:pt x="42" y="43"/>
                  </a:moveTo>
                  <a:cubicBezTo>
                    <a:pt x="42" y="43"/>
                    <a:pt x="10" y="25"/>
                    <a:pt x="66" y="0"/>
                  </a:cubicBezTo>
                  <a:cubicBezTo>
                    <a:pt x="66" y="0"/>
                    <a:pt x="0" y="24"/>
                    <a:pt x="42" y="4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9" name="Google Shape;2979;g1016def6542_3_1820"/>
            <p:cNvSpPr/>
            <p:nvPr/>
          </p:nvSpPr>
          <p:spPr>
            <a:xfrm rot="5400000">
              <a:off x="1462678" y="3377042"/>
              <a:ext cx="145137" cy="216093"/>
            </a:xfrm>
            <a:custGeom>
              <a:rect b="b" l="l" r="r" t="t"/>
              <a:pathLst>
                <a:path extrusionOk="0" h="114" w="77">
                  <a:moveTo>
                    <a:pt x="0" y="0"/>
                  </a:moveTo>
                  <a:cubicBezTo>
                    <a:pt x="1" y="2"/>
                    <a:pt x="21" y="75"/>
                    <a:pt x="21" y="75"/>
                  </a:cubicBezTo>
                  <a:cubicBezTo>
                    <a:pt x="21" y="75"/>
                    <a:pt x="30" y="114"/>
                    <a:pt x="77" y="108"/>
                  </a:cubicBezTo>
                  <a:cubicBezTo>
                    <a:pt x="77" y="108"/>
                    <a:pt x="37" y="107"/>
                    <a:pt x="28" y="71"/>
                  </a:cubicBezTo>
                  <a:cubicBezTo>
                    <a:pt x="20" y="34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BE2E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80" name="Google Shape;2980;g1016def6542_3_1820"/>
            <p:cNvSpPr/>
            <p:nvPr/>
          </p:nvSpPr>
          <p:spPr>
            <a:xfrm rot="5400000">
              <a:off x="1438489" y="3446385"/>
              <a:ext cx="93533" cy="96758"/>
            </a:xfrm>
            <a:custGeom>
              <a:rect b="b" l="l" r="r" t="t"/>
              <a:pathLst>
                <a:path extrusionOk="0" h="52" w="50">
                  <a:moveTo>
                    <a:pt x="0" y="0"/>
                  </a:moveTo>
                  <a:cubicBezTo>
                    <a:pt x="0" y="0"/>
                    <a:pt x="3" y="33"/>
                    <a:pt x="23" y="42"/>
                  </a:cubicBezTo>
                  <a:cubicBezTo>
                    <a:pt x="43" y="52"/>
                    <a:pt x="50" y="50"/>
                    <a:pt x="50" y="50"/>
                  </a:cubicBezTo>
                  <a:cubicBezTo>
                    <a:pt x="50" y="50"/>
                    <a:pt x="9" y="48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81" name="Google Shape;2981;g1016def6542_3_1820"/>
            <p:cNvSpPr/>
            <p:nvPr/>
          </p:nvSpPr>
          <p:spPr>
            <a:xfrm rot="5400000">
              <a:off x="1775528" y="3289960"/>
              <a:ext cx="67730" cy="209642"/>
            </a:xfrm>
            <a:custGeom>
              <a:rect b="b" l="l" r="r" t="t"/>
              <a:pathLst>
                <a:path extrusionOk="0" h="112" w="35">
                  <a:moveTo>
                    <a:pt x="33" y="0"/>
                  </a:moveTo>
                  <a:cubicBezTo>
                    <a:pt x="13" y="2"/>
                    <a:pt x="0" y="14"/>
                    <a:pt x="0" y="36"/>
                  </a:cubicBezTo>
                  <a:cubicBezTo>
                    <a:pt x="0" y="47"/>
                    <a:pt x="3" y="56"/>
                    <a:pt x="5" y="67"/>
                  </a:cubicBezTo>
                  <a:cubicBezTo>
                    <a:pt x="9" y="82"/>
                    <a:pt x="12" y="98"/>
                    <a:pt x="20" y="112"/>
                  </a:cubicBezTo>
                  <a:cubicBezTo>
                    <a:pt x="20" y="98"/>
                    <a:pt x="14" y="83"/>
                    <a:pt x="13" y="69"/>
                  </a:cubicBezTo>
                  <a:cubicBezTo>
                    <a:pt x="13" y="57"/>
                    <a:pt x="13" y="42"/>
                    <a:pt x="16" y="31"/>
                  </a:cubicBezTo>
                  <a:cubicBezTo>
                    <a:pt x="19" y="22"/>
                    <a:pt x="26" y="3"/>
                    <a:pt x="35" y="0"/>
                  </a:cubicBezTo>
                </a:path>
              </a:pathLst>
            </a:custGeom>
            <a:solidFill>
              <a:srgbClr val="EBE2E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82" name="Google Shape;2982;g1016def6542_3_1820"/>
            <p:cNvSpPr/>
            <p:nvPr/>
          </p:nvSpPr>
          <p:spPr>
            <a:xfrm rot="5400000">
              <a:off x="1811006" y="3309311"/>
              <a:ext cx="38703" cy="154813"/>
            </a:xfrm>
            <a:custGeom>
              <a:rect b="b" l="l" r="r" t="t"/>
              <a:pathLst>
                <a:path extrusionOk="0" h="81" w="21">
                  <a:moveTo>
                    <a:pt x="21" y="0"/>
                  </a:moveTo>
                  <a:cubicBezTo>
                    <a:pt x="9" y="10"/>
                    <a:pt x="2" y="17"/>
                    <a:pt x="1" y="33"/>
                  </a:cubicBezTo>
                  <a:cubicBezTo>
                    <a:pt x="1" y="42"/>
                    <a:pt x="3" y="48"/>
                    <a:pt x="4" y="56"/>
                  </a:cubicBezTo>
                  <a:cubicBezTo>
                    <a:pt x="5" y="64"/>
                    <a:pt x="6" y="75"/>
                    <a:pt x="11" y="81"/>
                  </a:cubicBezTo>
                  <a:cubicBezTo>
                    <a:pt x="6" y="64"/>
                    <a:pt x="0" y="44"/>
                    <a:pt x="5" y="27"/>
                  </a:cubicBezTo>
                  <a:cubicBezTo>
                    <a:pt x="7" y="19"/>
                    <a:pt x="13" y="5"/>
                    <a:pt x="20" y="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83" name="Google Shape;2983;g1016def6542_3_1820"/>
            <p:cNvSpPr/>
            <p:nvPr/>
          </p:nvSpPr>
          <p:spPr>
            <a:xfrm rot="5400000">
              <a:off x="799887" y="3359303"/>
              <a:ext cx="503141" cy="661179"/>
            </a:xfrm>
            <a:custGeom>
              <a:rect b="b" l="l" r="r" t="t"/>
              <a:pathLst>
                <a:path extrusionOk="0" h="351" w="265">
                  <a:moveTo>
                    <a:pt x="246" y="216"/>
                  </a:moveTo>
                  <a:cubicBezTo>
                    <a:pt x="265" y="268"/>
                    <a:pt x="242" y="310"/>
                    <a:pt x="201" y="325"/>
                  </a:cubicBezTo>
                  <a:cubicBezTo>
                    <a:pt x="172" y="336"/>
                    <a:pt x="172" y="336"/>
                    <a:pt x="172" y="336"/>
                  </a:cubicBezTo>
                  <a:cubicBezTo>
                    <a:pt x="131" y="351"/>
                    <a:pt x="87" y="332"/>
                    <a:pt x="68" y="281"/>
                  </a:cubicBezTo>
                  <a:cubicBezTo>
                    <a:pt x="19" y="146"/>
                    <a:pt x="19" y="146"/>
                    <a:pt x="19" y="146"/>
                  </a:cubicBezTo>
                  <a:cubicBezTo>
                    <a:pt x="0" y="94"/>
                    <a:pt x="19" y="41"/>
                    <a:pt x="60" y="26"/>
                  </a:cubicBezTo>
                  <a:cubicBezTo>
                    <a:pt x="89" y="15"/>
                    <a:pt x="89" y="15"/>
                    <a:pt x="89" y="15"/>
                  </a:cubicBezTo>
                  <a:cubicBezTo>
                    <a:pt x="130" y="0"/>
                    <a:pt x="179" y="30"/>
                    <a:pt x="197" y="81"/>
                  </a:cubicBezTo>
                  <a:lnTo>
                    <a:pt x="246" y="216"/>
                  </a:lnTo>
                  <a:close/>
                </a:path>
              </a:pathLst>
            </a:custGeom>
            <a:solidFill>
              <a:srgbClr val="E3CCE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84" name="Google Shape;2984;g1016def6542_3_1820"/>
            <p:cNvSpPr/>
            <p:nvPr/>
          </p:nvSpPr>
          <p:spPr>
            <a:xfrm rot="5400000">
              <a:off x="917609" y="3451223"/>
              <a:ext cx="412833" cy="522492"/>
            </a:xfrm>
            <a:custGeom>
              <a:rect b="b" l="l" r="r" t="t"/>
              <a:pathLst>
                <a:path extrusionOk="0" h="276" w="218">
                  <a:moveTo>
                    <a:pt x="218" y="259"/>
                  </a:moveTo>
                  <a:cubicBezTo>
                    <a:pt x="218" y="245"/>
                    <a:pt x="216" y="231"/>
                    <a:pt x="210" y="217"/>
                  </a:cubicBezTo>
                  <a:cubicBezTo>
                    <a:pt x="162" y="82"/>
                    <a:pt x="162" y="82"/>
                    <a:pt x="162" y="82"/>
                  </a:cubicBezTo>
                  <a:cubicBezTo>
                    <a:pt x="143" y="30"/>
                    <a:pt x="94" y="0"/>
                    <a:pt x="53" y="15"/>
                  </a:cubicBezTo>
                  <a:cubicBezTo>
                    <a:pt x="24" y="26"/>
                    <a:pt x="24" y="26"/>
                    <a:pt x="24" y="26"/>
                  </a:cubicBezTo>
                  <a:cubicBezTo>
                    <a:pt x="24" y="26"/>
                    <a:pt x="0" y="35"/>
                    <a:pt x="19" y="87"/>
                  </a:cubicBezTo>
                  <a:cubicBezTo>
                    <a:pt x="38" y="138"/>
                    <a:pt x="73" y="237"/>
                    <a:pt x="73" y="237"/>
                  </a:cubicBezTo>
                  <a:cubicBezTo>
                    <a:pt x="73" y="237"/>
                    <a:pt x="84" y="276"/>
                    <a:pt x="126" y="271"/>
                  </a:cubicBezTo>
                  <a:cubicBezTo>
                    <a:pt x="169" y="267"/>
                    <a:pt x="201" y="240"/>
                    <a:pt x="218" y="259"/>
                  </a:cubicBezTo>
                  <a:close/>
                </a:path>
              </a:pathLst>
            </a:custGeom>
            <a:solidFill>
              <a:srgbClr val="E9DAE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85" name="Google Shape;2985;g1016def6542_3_1820"/>
            <p:cNvSpPr/>
            <p:nvPr/>
          </p:nvSpPr>
          <p:spPr>
            <a:xfrm rot="5400000">
              <a:off x="677327" y="3714082"/>
              <a:ext cx="245120" cy="125785"/>
            </a:xfrm>
            <a:custGeom>
              <a:rect b="b" l="l" r="r" t="t"/>
              <a:pathLst>
                <a:path extrusionOk="0" h="67" w="130">
                  <a:moveTo>
                    <a:pt x="126" y="11"/>
                  </a:moveTo>
                  <a:cubicBezTo>
                    <a:pt x="130" y="23"/>
                    <a:pt x="106" y="42"/>
                    <a:pt x="73" y="55"/>
                  </a:cubicBezTo>
                  <a:cubicBezTo>
                    <a:pt x="39" y="67"/>
                    <a:pt x="9" y="67"/>
                    <a:pt x="4" y="55"/>
                  </a:cubicBezTo>
                  <a:cubicBezTo>
                    <a:pt x="0" y="44"/>
                    <a:pt x="24" y="24"/>
                    <a:pt x="57" y="12"/>
                  </a:cubicBezTo>
                  <a:cubicBezTo>
                    <a:pt x="91" y="0"/>
                    <a:pt x="122" y="0"/>
                    <a:pt x="126" y="11"/>
                  </a:cubicBezTo>
                  <a:close/>
                </a:path>
              </a:pathLst>
            </a:custGeom>
            <a:solidFill>
              <a:srgbClr val="DABDD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86" name="Google Shape;2986;g1016def6542_3_1820"/>
            <p:cNvSpPr/>
            <p:nvPr/>
          </p:nvSpPr>
          <p:spPr>
            <a:xfrm rot="5400000">
              <a:off x="709579" y="3627000"/>
              <a:ext cx="196741" cy="90307"/>
            </a:xfrm>
            <a:custGeom>
              <a:rect b="b" l="l" r="r" t="t"/>
              <a:pathLst>
                <a:path extrusionOk="0" h="48" w="104">
                  <a:moveTo>
                    <a:pt x="44" y="48"/>
                  </a:moveTo>
                  <a:cubicBezTo>
                    <a:pt x="44" y="48"/>
                    <a:pt x="36" y="26"/>
                    <a:pt x="104" y="0"/>
                  </a:cubicBezTo>
                  <a:cubicBezTo>
                    <a:pt x="104" y="0"/>
                    <a:pt x="0" y="29"/>
                    <a:pt x="44" y="48"/>
                  </a:cubicBezTo>
                  <a:close/>
                </a:path>
              </a:pathLst>
            </a:custGeom>
            <a:solidFill>
              <a:srgbClr val="E9DAE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87" name="Google Shape;2987;g1016def6542_3_1820"/>
            <p:cNvSpPr/>
            <p:nvPr/>
          </p:nvSpPr>
          <p:spPr>
            <a:xfrm rot="5400000">
              <a:off x="724093" y="3602810"/>
              <a:ext cx="119335" cy="87082"/>
            </a:xfrm>
            <a:custGeom>
              <a:rect b="b" l="l" r="r" t="t"/>
              <a:pathLst>
                <a:path extrusionOk="0" h="45" w="63">
                  <a:moveTo>
                    <a:pt x="43" y="45"/>
                  </a:moveTo>
                  <a:cubicBezTo>
                    <a:pt x="43" y="45"/>
                    <a:pt x="9" y="30"/>
                    <a:pt x="63" y="0"/>
                  </a:cubicBezTo>
                  <a:cubicBezTo>
                    <a:pt x="63" y="0"/>
                    <a:pt x="0" y="30"/>
                    <a:pt x="43" y="4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88" name="Google Shape;2988;g1016def6542_3_1820"/>
            <p:cNvSpPr/>
            <p:nvPr/>
          </p:nvSpPr>
          <p:spPr>
            <a:xfrm rot="5400000">
              <a:off x="883744" y="3578621"/>
              <a:ext cx="164488" cy="212867"/>
            </a:xfrm>
            <a:custGeom>
              <a:rect b="b" l="l" r="r" t="t"/>
              <a:pathLst>
                <a:path extrusionOk="0" h="112" w="86">
                  <a:moveTo>
                    <a:pt x="0" y="0"/>
                  </a:moveTo>
                  <a:cubicBezTo>
                    <a:pt x="1" y="2"/>
                    <a:pt x="27" y="74"/>
                    <a:pt x="27" y="74"/>
                  </a:cubicBezTo>
                  <a:cubicBezTo>
                    <a:pt x="27" y="74"/>
                    <a:pt x="40" y="112"/>
                    <a:pt x="86" y="102"/>
                  </a:cubicBezTo>
                  <a:cubicBezTo>
                    <a:pt x="86" y="102"/>
                    <a:pt x="46" y="104"/>
                    <a:pt x="34" y="68"/>
                  </a:cubicBezTo>
                  <a:cubicBezTo>
                    <a:pt x="22" y="33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BE2E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89" name="Google Shape;2989;g1016def6542_3_1820"/>
            <p:cNvSpPr/>
            <p:nvPr/>
          </p:nvSpPr>
          <p:spPr>
            <a:xfrm rot="5400000">
              <a:off x="867617" y="3652802"/>
              <a:ext cx="103208" cy="87082"/>
            </a:xfrm>
            <a:custGeom>
              <a:rect b="b" l="l" r="r" t="t"/>
              <a:pathLst>
                <a:path extrusionOk="0" h="47" w="55">
                  <a:moveTo>
                    <a:pt x="0" y="0"/>
                  </a:moveTo>
                  <a:cubicBezTo>
                    <a:pt x="0" y="0"/>
                    <a:pt x="7" y="32"/>
                    <a:pt x="28" y="39"/>
                  </a:cubicBezTo>
                  <a:cubicBezTo>
                    <a:pt x="48" y="47"/>
                    <a:pt x="55" y="45"/>
                    <a:pt x="55" y="45"/>
                  </a:cubicBezTo>
                  <a:cubicBezTo>
                    <a:pt x="55" y="45"/>
                    <a:pt x="14" y="46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0" name="Google Shape;2990;g1016def6542_3_1820"/>
            <p:cNvSpPr/>
            <p:nvPr/>
          </p:nvSpPr>
          <p:spPr>
            <a:xfrm rot="5400000">
              <a:off x="1206270" y="3456061"/>
              <a:ext cx="61280" cy="212867"/>
            </a:xfrm>
            <a:custGeom>
              <a:rect b="b" l="l" r="r" t="t"/>
              <a:pathLst>
                <a:path extrusionOk="0" h="113" w="34">
                  <a:moveTo>
                    <a:pt x="33" y="0"/>
                  </a:moveTo>
                  <a:cubicBezTo>
                    <a:pt x="12" y="4"/>
                    <a:pt x="0" y="17"/>
                    <a:pt x="3" y="39"/>
                  </a:cubicBezTo>
                  <a:cubicBezTo>
                    <a:pt x="4" y="49"/>
                    <a:pt x="7" y="59"/>
                    <a:pt x="11" y="69"/>
                  </a:cubicBezTo>
                  <a:cubicBezTo>
                    <a:pt x="16" y="84"/>
                    <a:pt x="20" y="100"/>
                    <a:pt x="29" y="113"/>
                  </a:cubicBezTo>
                  <a:cubicBezTo>
                    <a:pt x="28" y="99"/>
                    <a:pt x="21" y="85"/>
                    <a:pt x="19" y="70"/>
                  </a:cubicBezTo>
                  <a:cubicBezTo>
                    <a:pt x="17" y="59"/>
                    <a:pt x="16" y="44"/>
                    <a:pt x="18" y="33"/>
                  </a:cubicBezTo>
                  <a:cubicBezTo>
                    <a:pt x="20" y="23"/>
                    <a:pt x="26" y="4"/>
                    <a:pt x="34" y="0"/>
                  </a:cubicBezTo>
                </a:path>
              </a:pathLst>
            </a:custGeom>
            <a:solidFill>
              <a:srgbClr val="EBE2E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1" name="Google Shape;2991;g1016def6542_3_1820"/>
            <p:cNvSpPr/>
            <p:nvPr/>
          </p:nvSpPr>
          <p:spPr>
            <a:xfrm rot="5400000">
              <a:off x="1240135" y="3477025"/>
              <a:ext cx="32253" cy="154813"/>
            </a:xfrm>
            <a:custGeom>
              <a:rect b="b" l="l" r="r" t="t"/>
              <a:pathLst>
                <a:path extrusionOk="0" h="82" w="17">
                  <a:moveTo>
                    <a:pt x="17" y="0"/>
                  </a:moveTo>
                  <a:cubicBezTo>
                    <a:pt x="7" y="12"/>
                    <a:pt x="0" y="18"/>
                    <a:pt x="1" y="35"/>
                  </a:cubicBezTo>
                  <a:cubicBezTo>
                    <a:pt x="1" y="43"/>
                    <a:pt x="4" y="50"/>
                    <a:pt x="6" y="58"/>
                  </a:cubicBezTo>
                  <a:cubicBezTo>
                    <a:pt x="8" y="65"/>
                    <a:pt x="9" y="76"/>
                    <a:pt x="15" y="82"/>
                  </a:cubicBezTo>
                  <a:cubicBezTo>
                    <a:pt x="8" y="66"/>
                    <a:pt x="1" y="46"/>
                    <a:pt x="4" y="29"/>
                  </a:cubicBezTo>
                  <a:cubicBezTo>
                    <a:pt x="5" y="21"/>
                    <a:pt x="10" y="5"/>
                    <a:pt x="17" y="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2" name="Google Shape;2992;g1016def6542_3_1820"/>
            <p:cNvSpPr/>
            <p:nvPr/>
          </p:nvSpPr>
          <p:spPr>
            <a:xfrm rot="5400000">
              <a:off x="258043" y="3491539"/>
              <a:ext cx="425735" cy="648278"/>
            </a:xfrm>
            <a:custGeom>
              <a:rect b="b" l="l" r="r" t="t"/>
              <a:pathLst>
                <a:path extrusionOk="0" h="344" w="224">
                  <a:moveTo>
                    <a:pt x="216" y="235"/>
                  </a:moveTo>
                  <a:cubicBezTo>
                    <a:pt x="224" y="290"/>
                    <a:pt x="193" y="327"/>
                    <a:pt x="150" y="333"/>
                  </a:cubicBezTo>
                  <a:cubicBezTo>
                    <a:pt x="119" y="338"/>
                    <a:pt x="119" y="338"/>
                    <a:pt x="119" y="338"/>
                  </a:cubicBezTo>
                  <a:cubicBezTo>
                    <a:pt x="76" y="344"/>
                    <a:pt x="36" y="317"/>
                    <a:pt x="28" y="263"/>
                  </a:cubicBezTo>
                  <a:cubicBezTo>
                    <a:pt x="8" y="121"/>
                    <a:pt x="8" y="121"/>
                    <a:pt x="8" y="121"/>
                  </a:cubicBezTo>
                  <a:cubicBezTo>
                    <a:pt x="0" y="66"/>
                    <a:pt x="28" y="17"/>
                    <a:pt x="72" y="11"/>
                  </a:cubicBezTo>
                  <a:cubicBezTo>
                    <a:pt x="102" y="7"/>
                    <a:pt x="102" y="7"/>
                    <a:pt x="102" y="7"/>
                  </a:cubicBezTo>
                  <a:cubicBezTo>
                    <a:pt x="146" y="0"/>
                    <a:pt x="187" y="39"/>
                    <a:pt x="195" y="93"/>
                  </a:cubicBezTo>
                  <a:lnTo>
                    <a:pt x="216" y="235"/>
                  </a:lnTo>
                  <a:close/>
                </a:path>
              </a:pathLst>
            </a:custGeom>
            <a:solidFill>
              <a:srgbClr val="E3CCE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3" name="Google Shape;2993;g1016def6542_3_1820"/>
            <p:cNvSpPr/>
            <p:nvPr/>
          </p:nvSpPr>
          <p:spPr>
            <a:xfrm rot="5400000">
              <a:off x="375765" y="3589909"/>
              <a:ext cx="322526" cy="522492"/>
            </a:xfrm>
            <a:custGeom>
              <a:rect b="b" l="l" r="r" t="t"/>
              <a:pathLst>
                <a:path extrusionOk="0" h="278" w="171">
                  <a:moveTo>
                    <a:pt x="168" y="278"/>
                  </a:moveTo>
                  <a:cubicBezTo>
                    <a:pt x="171" y="265"/>
                    <a:pt x="171" y="250"/>
                    <a:pt x="169" y="236"/>
                  </a:cubicBezTo>
                  <a:cubicBezTo>
                    <a:pt x="149" y="94"/>
                    <a:pt x="149" y="94"/>
                    <a:pt x="149" y="94"/>
                  </a:cubicBezTo>
                  <a:cubicBezTo>
                    <a:pt x="141" y="39"/>
                    <a:pt x="99" y="0"/>
                    <a:pt x="56" y="7"/>
                  </a:cubicBezTo>
                  <a:cubicBezTo>
                    <a:pt x="25" y="11"/>
                    <a:pt x="25" y="11"/>
                    <a:pt x="25" y="11"/>
                  </a:cubicBezTo>
                  <a:cubicBezTo>
                    <a:pt x="25" y="11"/>
                    <a:pt x="0" y="16"/>
                    <a:pt x="8" y="70"/>
                  </a:cubicBezTo>
                  <a:cubicBezTo>
                    <a:pt x="16" y="124"/>
                    <a:pt x="31" y="228"/>
                    <a:pt x="31" y="228"/>
                  </a:cubicBezTo>
                  <a:cubicBezTo>
                    <a:pt x="31" y="228"/>
                    <a:pt x="33" y="268"/>
                    <a:pt x="76" y="272"/>
                  </a:cubicBezTo>
                  <a:cubicBezTo>
                    <a:pt x="119" y="276"/>
                    <a:pt x="155" y="257"/>
                    <a:pt x="168" y="278"/>
                  </a:cubicBezTo>
                  <a:close/>
                </a:path>
              </a:pathLst>
            </a:custGeom>
            <a:solidFill>
              <a:srgbClr val="E9DAE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4" name="Google Shape;2994;g1016def6542_3_1820"/>
            <p:cNvSpPr/>
            <p:nvPr/>
          </p:nvSpPr>
          <p:spPr>
            <a:xfrm rot="5400000">
              <a:off x="83879" y="3801164"/>
              <a:ext cx="248345" cy="103208"/>
            </a:xfrm>
            <a:custGeom>
              <a:rect b="b" l="l" r="r" t="t"/>
              <a:pathLst>
                <a:path extrusionOk="0" h="54" w="132">
                  <a:moveTo>
                    <a:pt x="130" y="18"/>
                  </a:moveTo>
                  <a:cubicBezTo>
                    <a:pt x="132" y="30"/>
                    <a:pt x="104" y="44"/>
                    <a:pt x="69" y="49"/>
                  </a:cubicBezTo>
                  <a:cubicBezTo>
                    <a:pt x="34" y="54"/>
                    <a:pt x="3" y="49"/>
                    <a:pt x="2" y="36"/>
                  </a:cubicBezTo>
                  <a:cubicBezTo>
                    <a:pt x="0" y="24"/>
                    <a:pt x="27" y="10"/>
                    <a:pt x="62" y="5"/>
                  </a:cubicBezTo>
                  <a:cubicBezTo>
                    <a:pt x="98" y="0"/>
                    <a:pt x="128" y="5"/>
                    <a:pt x="130" y="18"/>
                  </a:cubicBezTo>
                  <a:close/>
                </a:path>
              </a:pathLst>
            </a:custGeom>
            <a:solidFill>
              <a:srgbClr val="DABDD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5" name="Google Shape;2995;g1016def6542_3_1820"/>
            <p:cNvSpPr/>
            <p:nvPr/>
          </p:nvSpPr>
          <p:spPr>
            <a:xfrm rot="5400000">
              <a:off x="127420" y="3722145"/>
              <a:ext cx="199966" cy="64505"/>
            </a:xfrm>
            <a:custGeom>
              <a:rect b="b" l="l" r="r" t="t"/>
              <a:pathLst>
                <a:path extrusionOk="0" h="34" w="107">
                  <a:moveTo>
                    <a:pt x="38" y="34"/>
                  </a:moveTo>
                  <a:cubicBezTo>
                    <a:pt x="38" y="34"/>
                    <a:pt x="35" y="11"/>
                    <a:pt x="107" y="0"/>
                  </a:cubicBezTo>
                  <a:cubicBezTo>
                    <a:pt x="107" y="0"/>
                    <a:pt x="0" y="7"/>
                    <a:pt x="38" y="34"/>
                  </a:cubicBezTo>
                  <a:close/>
                </a:path>
              </a:pathLst>
            </a:custGeom>
            <a:solidFill>
              <a:srgbClr val="E9DAE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6" name="Google Shape;2996;g1016def6542_3_1820"/>
            <p:cNvSpPr/>
            <p:nvPr/>
          </p:nvSpPr>
          <p:spPr>
            <a:xfrm rot="5400000">
              <a:off x="145159" y="3685054"/>
              <a:ext cx="129010" cy="74181"/>
            </a:xfrm>
            <a:custGeom>
              <a:rect b="b" l="l" r="r" t="t"/>
              <a:pathLst>
                <a:path extrusionOk="0" h="39" w="68">
                  <a:moveTo>
                    <a:pt x="39" y="39"/>
                  </a:moveTo>
                  <a:cubicBezTo>
                    <a:pt x="39" y="39"/>
                    <a:pt x="9" y="18"/>
                    <a:pt x="68" y="0"/>
                  </a:cubicBezTo>
                  <a:cubicBezTo>
                    <a:pt x="68" y="0"/>
                    <a:pt x="0" y="16"/>
                    <a:pt x="39" y="3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7" name="Google Shape;2997;g1016def6542_3_1820"/>
            <p:cNvSpPr/>
            <p:nvPr/>
          </p:nvSpPr>
          <p:spPr>
            <a:xfrm rot="5400000">
              <a:off x="337062" y="3686667"/>
              <a:ext cx="122560" cy="219318"/>
            </a:xfrm>
            <a:custGeom>
              <a:rect b="b" l="l" r="r" t="t"/>
              <a:pathLst>
                <a:path extrusionOk="0" h="117" w="64">
                  <a:moveTo>
                    <a:pt x="0" y="0"/>
                  </a:moveTo>
                  <a:cubicBezTo>
                    <a:pt x="1" y="2"/>
                    <a:pt x="12" y="78"/>
                    <a:pt x="12" y="78"/>
                  </a:cubicBezTo>
                  <a:cubicBezTo>
                    <a:pt x="12" y="78"/>
                    <a:pt x="17" y="117"/>
                    <a:pt x="64" y="117"/>
                  </a:cubicBezTo>
                  <a:cubicBezTo>
                    <a:pt x="64" y="117"/>
                    <a:pt x="24" y="111"/>
                    <a:pt x="20" y="74"/>
                  </a:cubicBezTo>
                  <a:cubicBezTo>
                    <a:pt x="16" y="37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BE2E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8" name="Google Shape;2998;g1016def6542_3_1820"/>
            <p:cNvSpPr/>
            <p:nvPr/>
          </p:nvSpPr>
          <p:spPr>
            <a:xfrm rot="5400000">
              <a:off x="299971" y="3746334"/>
              <a:ext cx="83857" cy="106434"/>
            </a:xfrm>
            <a:custGeom>
              <a:rect b="b" l="l" r="r" t="t"/>
              <a:pathLst>
                <a:path extrusionOk="0" h="56" w="44">
                  <a:moveTo>
                    <a:pt x="0" y="0"/>
                  </a:moveTo>
                  <a:cubicBezTo>
                    <a:pt x="0" y="0"/>
                    <a:pt x="0" y="33"/>
                    <a:pt x="18" y="45"/>
                  </a:cubicBezTo>
                  <a:cubicBezTo>
                    <a:pt x="37" y="56"/>
                    <a:pt x="44" y="56"/>
                    <a:pt x="44" y="56"/>
                  </a:cubicBezTo>
                  <a:cubicBezTo>
                    <a:pt x="44" y="56"/>
                    <a:pt x="4" y="48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9" name="Google Shape;2999;g1016def6542_3_1820"/>
            <p:cNvSpPr/>
            <p:nvPr/>
          </p:nvSpPr>
          <p:spPr>
            <a:xfrm rot="5400000">
              <a:off x="635398" y="3643126"/>
              <a:ext cx="74181" cy="206417"/>
            </a:xfrm>
            <a:custGeom>
              <a:rect b="b" l="l" r="r" t="t"/>
              <a:pathLst>
                <a:path extrusionOk="0" h="109" w="40">
                  <a:moveTo>
                    <a:pt x="38" y="0"/>
                  </a:moveTo>
                  <a:cubicBezTo>
                    <a:pt x="17" y="0"/>
                    <a:pt x="3" y="10"/>
                    <a:pt x="1" y="32"/>
                  </a:cubicBezTo>
                  <a:cubicBezTo>
                    <a:pt x="0" y="42"/>
                    <a:pt x="1" y="52"/>
                    <a:pt x="3" y="63"/>
                  </a:cubicBezTo>
                  <a:cubicBezTo>
                    <a:pt x="5" y="78"/>
                    <a:pt x="6" y="95"/>
                    <a:pt x="12" y="109"/>
                  </a:cubicBezTo>
                  <a:cubicBezTo>
                    <a:pt x="13" y="96"/>
                    <a:pt x="9" y="80"/>
                    <a:pt x="10" y="66"/>
                  </a:cubicBezTo>
                  <a:cubicBezTo>
                    <a:pt x="11" y="54"/>
                    <a:pt x="13" y="40"/>
                    <a:pt x="17" y="29"/>
                  </a:cubicBezTo>
                  <a:cubicBezTo>
                    <a:pt x="21" y="20"/>
                    <a:pt x="30" y="3"/>
                    <a:pt x="40" y="0"/>
                  </a:cubicBezTo>
                </a:path>
              </a:pathLst>
            </a:custGeom>
            <a:solidFill>
              <a:srgbClr val="EBE2E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0" name="Google Shape;3000;g1016def6542_3_1820"/>
            <p:cNvSpPr/>
            <p:nvPr/>
          </p:nvSpPr>
          <p:spPr>
            <a:xfrm rot="5400000">
              <a:off x="672489" y="3660865"/>
              <a:ext cx="45154" cy="148362"/>
            </a:xfrm>
            <a:custGeom>
              <a:rect b="b" l="l" r="r" t="t"/>
              <a:pathLst>
                <a:path extrusionOk="0" h="79" w="25">
                  <a:moveTo>
                    <a:pt x="25" y="0"/>
                  </a:moveTo>
                  <a:cubicBezTo>
                    <a:pt x="13" y="9"/>
                    <a:pt x="4" y="14"/>
                    <a:pt x="2" y="31"/>
                  </a:cubicBezTo>
                  <a:cubicBezTo>
                    <a:pt x="1" y="39"/>
                    <a:pt x="1" y="46"/>
                    <a:pt x="2" y="54"/>
                  </a:cubicBezTo>
                  <a:cubicBezTo>
                    <a:pt x="2" y="62"/>
                    <a:pt x="2" y="72"/>
                    <a:pt x="6" y="79"/>
                  </a:cubicBezTo>
                  <a:cubicBezTo>
                    <a:pt x="3" y="62"/>
                    <a:pt x="0" y="41"/>
                    <a:pt x="6" y="25"/>
                  </a:cubicBezTo>
                  <a:cubicBezTo>
                    <a:pt x="9" y="17"/>
                    <a:pt x="17" y="3"/>
                    <a:pt x="25" y="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1" name="Google Shape;3001;g1016def6542_3_1820"/>
            <p:cNvSpPr/>
            <p:nvPr/>
          </p:nvSpPr>
          <p:spPr>
            <a:xfrm rot="5400000">
              <a:off x="-311216" y="3515728"/>
              <a:ext cx="370905" cy="628926"/>
            </a:xfrm>
            <a:custGeom>
              <a:rect b="b" l="l" r="r" t="t"/>
              <a:pathLst>
                <a:path extrusionOk="0" h="333" w="196">
                  <a:moveTo>
                    <a:pt x="191" y="247"/>
                  </a:moveTo>
                  <a:cubicBezTo>
                    <a:pt x="189" y="302"/>
                    <a:pt x="153" y="333"/>
                    <a:pt x="109" y="332"/>
                  </a:cubicBezTo>
                  <a:cubicBezTo>
                    <a:pt x="78" y="331"/>
                    <a:pt x="78" y="331"/>
                    <a:pt x="78" y="331"/>
                  </a:cubicBezTo>
                  <a:cubicBezTo>
                    <a:pt x="34" y="330"/>
                    <a:pt x="0" y="296"/>
                    <a:pt x="1" y="241"/>
                  </a:cubicBezTo>
                  <a:cubicBezTo>
                    <a:pt x="5" y="98"/>
                    <a:pt x="5" y="98"/>
                    <a:pt x="5" y="98"/>
                  </a:cubicBezTo>
                  <a:cubicBezTo>
                    <a:pt x="7" y="43"/>
                    <a:pt x="44" y="0"/>
                    <a:pt x="88" y="1"/>
                  </a:cubicBezTo>
                  <a:cubicBezTo>
                    <a:pt x="118" y="2"/>
                    <a:pt x="118" y="2"/>
                    <a:pt x="118" y="2"/>
                  </a:cubicBezTo>
                  <a:cubicBezTo>
                    <a:pt x="162" y="3"/>
                    <a:pt x="196" y="49"/>
                    <a:pt x="195" y="103"/>
                  </a:cubicBezTo>
                  <a:lnTo>
                    <a:pt x="191" y="247"/>
                  </a:lnTo>
                  <a:close/>
                </a:path>
              </a:pathLst>
            </a:custGeom>
            <a:solidFill>
              <a:srgbClr val="E3CCE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2" name="Google Shape;3002;g1016def6542_3_1820"/>
            <p:cNvSpPr/>
            <p:nvPr/>
          </p:nvSpPr>
          <p:spPr>
            <a:xfrm rot="5400000">
              <a:off x="-220909" y="3606035"/>
              <a:ext cx="274147" cy="545069"/>
            </a:xfrm>
            <a:custGeom>
              <a:rect b="b" l="l" r="r" t="t"/>
              <a:pathLst>
                <a:path extrusionOk="0" h="288" w="145">
                  <a:moveTo>
                    <a:pt x="131" y="288"/>
                  </a:moveTo>
                  <a:cubicBezTo>
                    <a:pt x="136" y="275"/>
                    <a:pt x="139" y="261"/>
                    <a:pt x="139" y="246"/>
                  </a:cubicBezTo>
                  <a:cubicBezTo>
                    <a:pt x="144" y="102"/>
                    <a:pt x="144" y="102"/>
                    <a:pt x="144" y="102"/>
                  </a:cubicBezTo>
                  <a:cubicBezTo>
                    <a:pt x="145" y="48"/>
                    <a:pt x="111" y="2"/>
                    <a:pt x="67" y="1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6" y="0"/>
                    <a:pt x="11" y="0"/>
                    <a:pt x="9" y="55"/>
                  </a:cubicBezTo>
                  <a:cubicBezTo>
                    <a:pt x="7" y="109"/>
                    <a:pt x="4" y="214"/>
                    <a:pt x="4" y="214"/>
                  </a:cubicBezTo>
                  <a:cubicBezTo>
                    <a:pt x="4" y="214"/>
                    <a:pt x="0" y="254"/>
                    <a:pt x="41" y="266"/>
                  </a:cubicBezTo>
                  <a:cubicBezTo>
                    <a:pt x="83" y="277"/>
                    <a:pt x="122" y="264"/>
                    <a:pt x="131" y="288"/>
                  </a:cubicBezTo>
                  <a:close/>
                </a:path>
              </a:pathLst>
            </a:custGeom>
            <a:solidFill>
              <a:srgbClr val="E9DAE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3" name="Google Shape;3003;g1016def6542_3_1820"/>
            <p:cNvSpPr/>
            <p:nvPr/>
          </p:nvSpPr>
          <p:spPr>
            <a:xfrm rot="5400000">
              <a:off x="-514407" y="3780200"/>
              <a:ext cx="245120" cy="90307"/>
            </a:xfrm>
            <a:custGeom>
              <a:rect b="b" l="l" r="r" t="t"/>
              <a:pathLst>
                <a:path extrusionOk="0" h="47" w="130">
                  <a:moveTo>
                    <a:pt x="129" y="26"/>
                  </a:moveTo>
                  <a:cubicBezTo>
                    <a:pt x="129" y="38"/>
                    <a:pt x="100" y="47"/>
                    <a:pt x="64" y="46"/>
                  </a:cubicBezTo>
                  <a:cubicBezTo>
                    <a:pt x="28" y="45"/>
                    <a:pt x="0" y="34"/>
                    <a:pt x="0" y="22"/>
                  </a:cubicBezTo>
                  <a:cubicBezTo>
                    <a:pt x="0" y="10"/>
                    <a:pt x="30" y="0"/>
                    <a:pt x="65" y="1"/>
                  </a:cubicBezTo>
                  <a:cubicBezTo>
                    <a:pt x="101" y="2"/>
                    <a:pt x="130" y="13"/>
                    <a:pt x="129" y="26"/>
                  </a:cubicBezTo>
                  <a:close/>
                </a:path>
              </a:pathLst>
            </a:custGeom>
            <a:solidFill>
              <a:srgbClr val="DABDD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4" name="Google Shape;3004;g1016def6542_3_1820"/>
            <p:cNvSpPr/>
            <p:nvPr/>
          </p:nvSpPr>
          <p:spPr>
            <a:xfrm rot="5400000">
              <a:off x="-451515" y="3704406"/>
              <a:ext cx="199966" cy="61280"/>
            </a:xfrm>
            <a:custGeom>
              <a:rect b="b" l="l" r="r" t="t"/>
              <a:pathLst>
                <a:path extrusionOk="0" h="33" w="107">
                  <a:moveTo>
                    <a:pt x="33" y="33"/>
                  </a:moveTo>
                  <a:cubicBezTo>
                    <a:pt x="33" y="33"/>
                    <a:pt x="34" y="10"/>
                    <a:pt x="107" y="11"/>
                  </a:cubicBezTo>
                  <a:cubicBezTo>
                    <a:pt x="107" y="11"/>
                    <a:pt x="0" y="0"/>
                    <a:pt x="33" y="33"/>
                  </a:cubicBezTo>
                  <a:close/>
                </a:path>
              </a:pathLst>
            </a:custGeom>
            <a:solidFill>
              <a:srgbClr val="E9DAE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5" name="Google Shape;3005;g1016def6542_3_1820"/>
            <p:cNvSpPr/>
            <p:nvPr/>
          </p:nvSpPr>
          <p:spPr>
            <a:xfrm rot="5400000">
              <a:off x="-441839" y="3668928"/>
              <a:ext cx="132236" cy="64505"/>
            </a:xfrm>
            <a:custGeom>
              <a:rect b="b" l="l" r="r" t="t"/>
              <a:pathLst>
                <a:path extrusionOk="0" h="34" w="69">
                  <a:moveTo>
                    <a:pt x="34" y="34"/>
                  </a:moveTo>
                  <a:cubicBezTo>
                    <a:pt x="34" y="34"/>
                    <a:pt x="8" y="8"/>
                    <a:pt x="69" y="0"/>
                  </a:cubicBezTo>
                  <a:cubicBezTo>
                    <a:pt x="69" y="0"/>
                    <a:pt x="0" y="4"/>
                    <a:pt x="34" y="3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6" name="Google Shape;3006;g1016def6542_3_1820"/>
            <p:cNvSpPr/>
            <p:nvPr/>
          </p:nvSpPr>
          <p:spPr>
            <a:xfrm rot="5400000">
              <a:off x="-240260" y="3680216"/>
              <a:ext cx="87082" cy="235444"/>
            </a:xfrm>
            <a:custGeom>
              <a:rect b="b" l="l" r="r" t="t"/>
              <a:pathLst>
                <a:path extrusionOk="0" h="126" w="47">
                  <a:moveTo>
                    <a:pt x="4" y="0"/>
                  </a:moveTo>
                  <a:cubicBezTo>
                    <a:pt x="5" y="2"/>
                    <a:pt x="3" y="78"/>
                    <a:pt x="3" y="78"/>
                  </a:cubicBezTo>
                  <a:cubicBezTo>
                    <a:pt x="3" y="78"/>
                    <a:pt x="0" y="118"/>
                    <a:pt x="47" y="126"/>
                  </a:cubicBezTo>
                  <a:cubicBezTo>
                    <a:pt x="47" y="126"/>
                    <a:pt x="9" y="113"/>
                    <a:pt x="11" y="76"/>
                  </a:cubicBezTo>
                  <a:cubicBezTo>
                    <a:pt x="14" y="38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EBE2E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7" name="Google Shape;3007;g1016def6542_3_1820"/>
            <p:cNvSpPr/>
            <p:nvPr/>
          </p:nvSpPr>
          <p:spPr>
            <a:xfrm rot="5400000">
              <a:off x="-288639" y="3728595"/>
              <a:ext cx="74181" cy="119335"/>
            </a:xfrm>
            <a:custGeom>
              <a:rect b="b" l="l" r="r" t="t"/>
              <a:pathLst>
                <a:path extrusionOk="0" h="62" w="40">
                  <a:moveTo>
                    <a:pt x="6" y="0"/>
                  </a:moveTo>
                  <a:cubicBezTo>
                    <a:pt x="6" y="0"/>
                    <a:pt x="0" y="32"/>
                    <a:pt x="16" y="47"/>
                  </a:cubicBezTo>
                  <a:cubicBezTo>
                    <a:pt x="33" y="61"/>
                    <a:pt x="40" y="62"/>
                    <a:pt x="40" y="62"/>
                  </a:cubicBezTo>
                  <a:cubicBezTo>
                    <a:pt x="40" y="62"/>
                    <a:pt x="1" y="48"/>
                    <a:pt x="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8" name="Google Shape;3008;g1016def6542_3_1820"/>
            <p:cNvSpPr/>
            <p:nvPr/>
          </p:nvSpPr>
          <p:spPr>
            <a:xfrm rot="5400000">
              <a:off x="37112" y="3706019"/>
              <a:ext cx="96758" cy="199966"/>
            </a:xfrm>
            <a:custGeom>
              <a:rect b="b" l="l" r="r" t="t"/>
              <a:pathLst>
                <a:path extrusionOk="0" h="107" w="50">
                  <a:moveTo>
                    <a:pt x="49" y="3"/>
                  </a:moveTo>
                  <a:cubicBezTo>
                    <a:pt x="28" y="0"/>
                    <a:pt x="12" y="7"/>
                    <a:pt x="7" y="28"/>
                  </a:cubicBezTo>
                  <a:cubicBezTo>
                    <a:pt x="4" y="39"/>
                    <a:pt x="3" y="49"/>
                    <a:pt x="3" y="60"/>
                  </a:cubicBezTo>
                  <a:cubicBezTo>
                    <a:pt x="2" y="75"/>
                    <a:pt x="0" y="92"/>
                    <a:pt x="4" y="107"/>
                  </a:cubicBezTo>
                  <a:cubicBezTo>
                    <a:pt x="8" y="94"/>
                    <a:pt x="6" y="78"/>
                    <a:pt x="10" y="64"/>
                  </a:cubicBezTo>
                  <a:cubicBezTo>
                    <a:pt x="12" y="53"/>
                    <a:pt x="17" y="38"/>
                    <a:pt x="23" y="28"/>
                  </a:cubicBezTo>
                  <a:cubicBezTo>
                    <a:pt x="28" y="20"/>
                    <a:pt x="40" y="5"/>
                    <a:pt x="50" y="4"/>
                  </a:cubicBezTo>
                </a:path>
              </a:pathLst>
            </a:custGeom>
            <a:solidFill>
              <a:srgbClr val="EBE2E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9" name="Google Shape;3009;g1016def6542_3_1820"/>
            <p:cNvSpPr/>
            <p:nvPr/>
          </p:nvSpPr>
          <p:spPr>
            <a:xfrm rot="5400000">
              <a:off x="75816" y="3725370"/>
              <a:ext cx="64505" cy="141912"/>
            </a:xfrm>
            <a:custGeom>
              <a:rect b="b" l="l" r="r" t="t"/>
              <a:pathLst>
                <a:path extrusionOk="0" h="75" w="35">
                  <a:moveTo>
                    <a:pt x="35" y="0"/>
                  </a:moveTo>
                  <a:cubicBezTo>
                    <a:pt x="21" y="7"/>
                    <a:pt x="12" y="11"/>
                    <a:pt x="7" y="27"/>
                  </a:cubicBezTo>
                  <a:cubicBezTo>
                    <a:pt x="4" y="35"/>
                    <a:pt x="4" y="42"/>
                    <a:pt x="3" y="50"/>
                  </a:cubicBezTo>
                  <a:cubicBezTo>
                    <a:pt x="2" y="57"/>
                    <a:pt x="0" y="68"/>
                    <a:pt x="3" y="75"/>
                  </a:cubicBezTo>
                  <a:cubicBezTo>
                    <a:pt x="3" y="58"/>
                    <a:pt x="3" y="37"/>
                    <a:pt x="12" y="22"/>
                  </a:cubicBezTo>
                  <a:cubicBezTo>
                    <a:pt x="16" y="15"/>
                    <a:pt x="26" y="3"/>
                    <a:pt x="34" y="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0" name="Google Shape;3010;g1016def6542_3_1820"/>
            <p:cNvSpPr/>
            <p:nvPr/>
          </p:nvSpPr>
          <p:spPr>
            <a:xfrm rot="5400000">
              <a:off x="-940142" y="3402844"/>
              <a:ext cx="457987" cy="657953"/>
            </a:xfrm>
            <a:custGeom>
              <a:rect b="b" l="l" r="r" t="t"/>
              <a:pathLst>
                <a:path extrusionOk="0" h="349" w="243">
                  <a:moveTo>
                    <a:pt x="197" y="272"/>
                  </a:moveTo>
                  <a:cubicBezTo>
                    <a:pt x="185" y="325"/>
                    <a:pt x="143" y="349"/>
                    <a:pt x="100" y="339"/>
                  </a:cubicBezTo>
                  <a:cubicBezTo>
                    <a:pt x="70" y="332"/>
                    <a:pt x="70" y="332"/>
                    <a:pt x="70" y="332"/>
                  </a:cubicBezTo>
                  <a:cubicBezTo>
                    <a:pt x="28" y="322"/>
                    <a:pt x="0" y="282"/>
                    <a:pt x="13" y="228"/>
                  </a:cubicBezTo>
                  <a:cubicBezTo>
                    <a:pt x="46" y="89"/>
                    <a:pt x="46" y="89"/>
                    <a:pt x="46" y="89"/>
                  </a:cubicBezTo>
                  <a:cubicBezTo>
                    <a:pt x="58" y="35"/>
                    <a:pt x="103" y="0"/>
                    <a:pt x="146" y="10"/>
                  </a:cubicBezTo>
                  <a:cubicBezTo>
                    <a:pt x="176" y="17"/>
                    <a:pt x="176" y="17"/>
                    <a:pt x="176" y="17"/>
                  </a:cubicBezTo>
                  <a:cubicBezTo>
                    <a:pt x="218" y="27"/>
                    <a:pt x="243" y="79"/>
                    <a:pt x="230" y="132"/>
                  </a:cubicBezTo>
                  <a:lnTo>
                    <a:pt x="197" y="272"/>
                  </a:lnTo>
                  <a:close/>
                </a:path>
              </a:pathLst>
            </a:custGeom>
            <a:solidFill>
              <a:srgbClr val="E3CCE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1" name="Google Shape;3011;g1016def6542_3_1820"/>
            <p:cNvSpPr/>
            <p:nvPr/>
          </p:nvSpPr>
          <p:spPr>
            <a:xfrm rot="5400000">
              <a:off x="-854672" y="3497989"/>
              <a:ext cx="348328" cy="577322"/>
            </a:xfrm>
            <a:custGeom>
              <a:rect b="b" l="l" r="r" t="t"/>
              <a:pathLst>
                <a:path extrusionOk="0" h="306" w="184">
                  <a:moveTo>
                    <a:pt x="121" y="306"/>
                  </a:moveTo>
                  <a:cubicBezTo>
                    <a:pt x="129" y="295"/>
                    <a:pt x="135" y="281"/>
                    <a:pt x="138" y="267"/>
                  </a:cubicBezTo>
                  <a:cubicBezTo>
                    <a:pt x="171" y="127"/>
                    <a:pt x="171" y="127"/>
                    <a:pt x="171" y="127"/>
                  </a:cubicBezTo>
                  <a:cubicBezTo>
                    <a:pt x="184" y="74"/>
                    <a:pt x="159" y="22"/>
                    <a:pt x="117" y="12"/>
                  </a:cubicBezTo>
                  <a:cubicBezTo>
                    <a:pt x="87" y="5"/>
                    <a:pt x="87" y="5"/>
                    <a:pt x="87" y="5"/>
                  </a:cubicBezTo>
                  <a:cubicBezTo>
                    <a:pt x="87" y="5"/>
                    <a:pt x="61" y="0"/>
                    <a:pt x="49" y="53"/>
                  </a:cubicBezTo>
                  <a:cubicBezTo>
                    <a:pt x="36" y="107"/>
                    <a:pt x="12" y="209"/>
                    <a:pt x="12" y="209"/>
                  </a:cubicBezTo>
                  <a:cubicBezTo>
                    <a:pt x="12" y="209"/>
                    <a:pt x="0" y="247"/>
                    <a:pt x="38" y="267"/>
                  </a:cubicBezTo>
                  <a:cubicBezTo>
                    <a:pt x="76" y="286"/>
                    <a:pt x="117" y="281"/>
                    <a:pt x="121" y="306"/>
                  </a:cubicBezTo>
                  <a:close/>
                </a:path>
              </a:pathLst>
            </a:custGeom>
            <a:solidFill>
              <a:srgbClr val="E9DAE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2" name="Google Shape;3012;g1016def6542_3_1820"/>
            <p:cNvSpPr/>
            <p:nvPr/>
          </p:nvSpPr>
          <p:spPr>
            <a:xfrm rot="5400000">
              <a:off x="-1096567" y="3617324"/>
              <a:ext cx="251570" cy="112884"/>
            </a:xfrm>
            <a:custGeom>
              <a:rect b="b" l="l" r="r" t="t"/>
              <a:pathLst>
                <a:path extrusionOk="0" h="60" w="132">
                  <a:moveTo>
                    <a:pt x="129" y="45"/>
                  </a:moveTo>
                  <a:cubicBezTo>
                    <a:pt x="126" y="57"/>
                    <a:pt x="96" y="60"/>
                    <a:pt x="61" y="52"/>
                  </a:cubicBezTo>
                  <a:cubicBezTo>
                    <a:pt x="26" y="44"/>
                    <a:pt x="0" y="28"/>
                    <a:pt x="3" y="15"/>
                  </a:cubicBezTo>
                  <a:cubicBezTo>
                    <a:pt x="6" y="3"/>
                    <a:pt x="36" y="0"/>
                    <a:pt x="71" y="8"/>
                  </a:cubicBezTo>
                  <a:cubicBezTo>
                    <a:pt x="106" y="17"/>
                    <a:pt x="132" y="33"/>
                    <a:pt x="129" y="45"/>
                  </a:cubicBezTo>
                  <a:close/>
                </a:path>
              </a:pathLst>
            </a:custGeom>
            <a:solidFill>
              <a:srgbClr val="DABDD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3" name="Google Shape;3013;g1016def6542_3_1820"/>
            <p:cNvSpPr/>
            <p:nvPr/>
          </p:nvSpPr>
          <p:spPr>
            <a:xfrm rot="5400000">
              <a:off x="-996584" y="3562494"/>
              <a:ext cx="193516" cy="74181"/>
            </a:xfrm>
            <a:custGeom>
              <a:rect b="b" l="l" r="r" t="t"/>
              <a:pathLst>
                <a:path extrusionOk="0" h="39" w="103">
                  <a:moveTo>
                    <a:pt x="26" y="39"/>
                  </a:moveTo>
                  <a:cubicBezTo>
                    <a:pt x="26" y="39"/>
                    <a:pt x="31" y="16"/>
                    <a:pt x="103" y="32"/>
                  </a:cubicBezTo>
                  <a:cubicBezTo>
                    <a:pt x="103" y="32"/>
                    <a:pt x="0" y="0"/>
                    <a:pt x="26" y="39"/>
                  </a:cubicBezTo>
                  <a:close/>
                </a:path>
              </a:pathLst>
            </a:custGeom>
            <a:solidFill>
              <a:srgbClr val="E9DAE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4" name="Google Shape;3014;g1016def6542_3_1820"/>
            <p:cNvSpPr/>
            <p:nvPr/>
          </p:nvSpPr>
          <p:spPr>
            <a:xfrm rot="5400000">
              <a:off x="-993359" y="3527017"/>
              <a:ext cx="129010" cy="67730"/>
            </a:xfrm>
            <a:custGeom>
              <a:rect b="b" l="l" r="r" t="t"/>
              <a:pathLst>
                <a:path extrusionOk="0" h="36" w="69">
                  <a:moveTo>
                    <a:pt x="28" y="36"/>
                  </a:moveTo>
                  <a:cubicBezTo>
                    <a:pt x="28" y="36"/>
                    <a:pt x="8" y="5"/>
                    <a:pt x="69" y="10"/>
                  </a:cubicBezTo>
                  <a:cubicBezTo>
                    <a:pt x="69" y="10"/>
                    <a:pt x="0" y="0"/>
                    <a:pt x="28" y="3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5" name="Google Shape;3015;g1016def6542_3_1820"/>
            <p:cNvSpPr/>
            <p:nvPr/>
          </p:nvSpPr>
          <p:spPr>
            <a:xfrm rot="5400000">
              <a:off x="-819195" y="3539918"/>
              <a:ext cx="87082" cy="251570"/>
            </a:xfrm>
            <a:custGeom>
              <a:rect b="b" l="l" r="r" t="t"/>
              <a:pathLst>
                <a:path extrusionOk="0" h="132" w="45">
                  <a:moveTo>
                    <a:pt x="28" y="0"/>
                  </a:moveTo>
                  <a:cubicBezTo>
                    <a:pt x="28" y="2"/>
                    <a:pt x="11" y="76"/>
                    <a:pt x="11" y="76"/>
                  </a:cubicBezTo>
                  <a:cubicBezTo>
                    <a:pt x="11" y="76"/>
                    <a:pt x="0" y="115"/>
                    <a:pt x="45" y="132"/>
                  </a:cubicBezTo>
                  <a:cubicBezTo>
                    <a:pt x="45" y="132"/>
                    <a:pt x="10" y="112"/>
                    <a:pt x="19" y="76"/>
                  </a:cubicBezTo>
                  <a:cubicBezTo>
                    <a:pt x="29" y="40"/>
                    <a:pt x="28" y="0"/>
                    <a:pt x="28" y="0"/>
                  </a:cubicBezTo>
                  <a:close/>
                </a:path>
              </a:pathLst>
            </a:custGeom>
            <a:solidFill>
              <a:srgbClr val="EBE2E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6" name="Google Shape;3016;g1016def6542_3_1820"/>
            <p:cNvSpPr/>
            <p:nvPr/>
          </p:nvSpPr>
          <p:spPr>
            <a:xfrm rot="5400000">
              <a:off x="-861123" y="3594747"/>
              <a:ext cx="67730" cy="129010"/>
            </a:xfrm>
            <a:custGeom>
              <a:rect b="b" l="l" r="r" t="t"/>
              <a:pathLst>
                <a:path extrusionOk="0" h="67" w="35">
                  <a:moveTo>
                    <a:pt x="14" y="0"/>
                  </a:moveTo>
                  <a:cubicBezTo>
                    <a:pt x="14" y="0"/>
                    <a:pt x="2" y="30"/>
                    <a:pt x="15" y="48"/>
                  </a:cubicBezTo>
                  <a:cubicBezTo>
                    <a:pt x="28" y="66"/>
                    <a:pt x="35" y="67"/>
                    <a:pt x="35" y="67"/>
                  </a:cubicBezTo>
                  <a:cubicBezTo>
                    <a:pt x="35" y="67"/>
                    <a:pt x="0" y="46"/>
                    <a:pt x="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7" name="Google Shape;3017;g1016def6542_3_1820"/>
            <p:cNvSpPr/>
            <p:nvPr/>
          </p:nvSpPr>
          <p:spPr>
            <a:xfrm rot="5400000">
              <a:off x="-561174" y="3659252"/>
              <a:ext cx="129010" cy="190290"/>
            </a:xfrm>
            <a:custGeom>
              <a:rect b="b" l="l" r="r" t="t"/>
              <a:pathLst>
                <a:path extrusionOk="0" h="100" w="67">
                  <a:moveTo>
                    <a:pt x="66" y="8"/>
                  </a:moveTo>
                  <a:cubicBezTo>
                    <a:pt x="46" y="0"/>
                    <a:pt x="29" y="5"/>
                    <a:pt x="19" y="24"/>
                  </a:cubicBezTo>
                  <a:cubicBezTo>
                    <a:pt x="15" y="34"/>
                    <a:pt x="12" y="43"/>
                    <a:pt x="9" y="54"/>
                  </a:cubicBezTo>
                  <a:cubicBezTo>
                    <a:pt x="6" y="69"/>
                    <a:pt x="0" y="85"/>
                    <a:pt x="1" y="100"/>
                  </a:cubicBezTo>
                  <a:cubicBezTo>
                    <a:pt x="7" y="88"/>
                    <a:pt x="9" y="72"/>
                    <a:pt x="16" y="59"/>
                  </a:cubicBezTo>
                  <a:cubicBezTo>
                    <a:pt x="20" y="49"/>
                    <a:pt x="27" y="36"/>
                    <a:pt x="36" y="27"/>
                  </a:cubicBezTo>
                  <a:cubicBezTo>
                    <a:pt x="42" y="20"/>
                    <a:pt x="57" y="8"/>
                    <a:pt x="67" y="9"/>
                  </a:cubicBezTo>
                </a:path>
              </a:pathLst>
            </a:custGeom>
            <a:solidFill>
              <a:srgbClr val="EBE2E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8" name="Google Shape;3018;g1016def6542_3_1820"/>
            <p:cNvSpPr/>
            <p:nvPr/>
          </p:nvSpPr>
          <p:spPr>
            <a:xfrm rot="5400000">
              <a:off x="-522470" y="3685054"/>
              <a:ext cx="90307" cy="125785"/>
            </a:xfrm>
            <a:custGeom>
              <a:rect b="b" l="l" r="r" t="t"/>
              <a:pathLst>
                <a:path extrusionOk="0" h="67" w="48">
                  <a:moveTo>
                    <a:pt x="48" y="0"/>
                  </a:moveTo>
                  <a:cubicBezTo>
                    <a:pt x="33" y="4"/>
                    <a:pt x="24" y="6"/>
                    <a:pt x="15" y="21"/>
                  </a:cubicBezTo>
                  <a:cubicBezTo>
                    <a:pt x="11" y="28"/>
                    <a:pt x="10" y="35"/>
                    <a:pt x="7" y="42"/>
                  </a:cubicBezTo>
                  <a:cubicBezTo>
                    <a:pt x="5" y="50"/>
                    <a:pt x="0" y="59"/>
                    <a:pt x="1" y="67"/>
                  </a:cubicBezTo>
                  <a:cubicBezTo>
                    <a:pt x="5" y="50"/>
                    <a:pt x="10" y="30"/>
                    <a:pt x="21" y="17"/>
                  </a:cubicBezTo>
                  <a:cubicBezTo>
                    <a:pt x="27" y="11"/>
                    <a:pt x="39" y="1"/>
                    <a:pt x="47" y="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9" name="Google Shape;3019;g1016def6542_3_1820"/>
            <p:cNvSpPr/>
            <p:nvPr/>
          </p:nvSpPr>
          <p:spPr>
            <a:xfrm rot="5400000">
              <a:off x="-1527139" y="3260932"/>
              <a:ext cx="451537" cy="657953"/>
            </a:xfrm>
            <a:custGeom>
              <a:rect b="b" l="l" r="r" t="t"/>
              <a:pathLst>
                <a:path extrusionOk="0" h="348" w="239">
                  <a:moveTo>
                    <a:pt x="197" y="270"/>
                  </a:moveTo>
                  <a:cubicBezTo>
                    <a:pt x="185" y="323"/>
                    <a:pt x="143" y="348"/>
                    <a:pt x="100" y="338"/>
                  </a:cubicBezTo>
                  <a:cubicBezTo>
                    <a:pt x="70" y="331"/>
                    <a:pt x="70" y="331"/>
                    <a:pt x="70" y="331"/>
                  </a:cubicBezTo>
                  <a:cubicBezTo>
                    <a:pt x="27" y="322"/>
                    <a:pt x="0" y="283"/>
                    <a:pt x="11" y="229"/>
                  </a:cubicBezTo>
                  <a:cubicBezTo>
                    <a:pt x="42" y="89"/>
                    <a:pt x="42" y="89"/>
                    <a:pt x="42" y="89"/>
                  </a:cubicBezTo>
                  <a:cubicBezTo>
                    <a:pt x="54" y="36"/>
                    <a:pt x="98" y="0"/>
                    <a:pt x="141" y="9"/>
                  </a:cubicBezTo>
                  <a:cubicBezTo>
                    <a:pt x="171" y="16"/>
                    <a:pt x="171" y="16"/>
                    <a:pt x="171" y="16"/>
                  </a:cubicBezTo>
                  <a:cubicBezTo>
                    <a:pt x="214" y="25"/>
                    <a:pt x="239" y="76"/>
                    <a:pt x="227" y="130"/>
                  </a:cubicBezTo>
                  <a:lnTo>
                    <a:pt x="197" y="270"/>
                  </a:lnTo>
                  <a:close/>
                </a:path>
              </a:pathLst>
            </a:custGeom>
            <a:solidFill>
              <a:srgbClr val="E3CCE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20" name="Google Shape;3020;g1016def6542_3_1820"/>
            <p:cNvSpPr/>
            <p:nvPr/>
          </p:nvSpPr>
          <p:spPr>
            <a:xfrm rot="5400000">
              <a:off x="-1436832" y="3357690"/>
              <a:ext cx="341878" cy="574097"/>
            </a:xfrm>
            <a:custGeom>
              <a:rect b="b" l="l" r="r" t="t"/>
              <a:pathLst>
                <a:path extrusionOk="0" h="305" w="181">
                  <a:moveTo>
                    <a:pt x="122" y="305"/>
                  </a:moveTo>
                  <a:cubicBezTo>
                    <a:pt x="129" y="294"/>
                    <a:pt x="135" y="281"/>
                    <a:pt x="138" y="266"/>
                  </a:cubicBezTo>
                  <a:cubicBezTo>
                    <a:pt x="169" y="126"/>
                    <a:pt x="169" y="126"/>
                    <a:pt x="169" y="126"/>
                  </a:cubicBezTo>
                  <a:cubicBezTo>
                    <a:pt x="181" y="72"/>
                    <a:pt x="156" y="21"/>
                    <a:pt x="113" y="12"/>
                  </a:cubicBezTo>
                  <a:cubicBezTo>
                    <a:pt x="83" y="5"/>
                    <a:pt x="83" y="5"/>
                    <a:pt x="83" y="5"/>
                  </a:cubicBezTo>
                  <a:cubicBezTo>
                    <a:pt x="83" y="5"/>
                    <a:pt x="58" y="0"/>
                    <a:pt x="46" y="54"/>
                  </a:cubicBezTo>
                  <a:cubicBezTo>
                    <a:pt x="34" y="107"/>
                    <a:pt x="12" y="210"/>
                    <a:pt x="12" y="210"/>
                  </a:cubicBezTo>
                  <a:cubicBezTo>
                    <a:pt x="12" y="210"/>
                    <a:pt x="0" y="248"/>
                    <a:pt x="38" y="267"/>
                  </a:cubicBezTo>
                  <a:cubicBezTo>
                    <a:pt x="77" y="286"/>
                    <a:pt x="118" y="281"/>
                    <a:pt x="122" y="305"/>
                  </a:cubicBezTo>
                  <a:close/>
                </a:path>
              </a:pathLst>
            </a:custGeom>
            <a:solidFill>
              <a:srgbClr val="E9DAE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21" name="Google Shape;3021;g1016def6542_3_1820"/>
            <p:cNvSpPr/>
            <p:nvPr/>
          </p:nvSpPr>
          <p:spPr>
            <a:xfrm rot="5400000">
              <a:off x="-1685177" y="3480250"/>
              <a:ext cx="248345" cy="112884"/>
            </a:xfrm>
            <a:custGeom>
              <a:rect b="b" l="l" r="r" t="t"/>
              <a:pathLst>
                <a:path extrusionOk="0" h="60" w="132">
                  <a:moveTo>
                    <a:pt x="129" y="44"/>
                  </a:moveTo>
                  <a:cubicBezTo>
                    <a:pt x="126" y="56"/>
                    <a:pt x="96" y="60"/>
                    <a:pt x="61" y="52"/>
                  </a:cubicBezTo>
                  <a:cubicBezTo>
                    <a:pt x="26" y="44"/>
                    <a:pt x="0" y="28"/>
                    <a:pt x="3" y="16"/>
                  </a:cubicBezTo>
                  <a:cubicBezTo>
                    <a:pt x="5" y="4"/>
                    <a:pt x="36" y="0"/>
                    <a:pt x="71" y="8"/>
                  </a:cubicBezTo>
                  <a:cubicBezTo>
                    <a:pt x="105" y="16"/>
                    <a:pt x="132" y="32"/>
                    <a:pt x="129" y="44"/>
                  </a:cubicBezTo>
                  <a:close/>
                </a:path>
              </a:pathLst>
            </a:custGeom>
            <a:solidFill>
              <a:srgbClr val="DABDD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22" name="Google Shape;3022;g1016def6542_3_1820"/>
            <p:cNvSpPr/>
            <p:nvPr/>
          </p:nvSpPr>
          <p:spPr>
            <a:xfrm rot="5400000">
              <a:off x="-1591645" y="3422196"/>
              <a:ext cx="196741" cy="74181"/>
            </a:xfrm>
            <a:custGeom>
              <a:rect b="b" l="l" r="r" t="t"/>
              <a:pathLst>
                <a:path extrusionOk="0" h="39" w="103">
                  <a:moveTo>
                    <a:pt x="26" y="39"/>
                  </a:moveTo>
                  <a:cubicBezTo>
                    <a:pt x="26" y="39"/>
                    <a:pt x="31" y="16"/>
                    <a:pt x="103" y="31"/>
                  </a:cubicBezTo>
                  <a:cubicBezTo>
                    <a:pt x="103" y="31"/>
                    <a:pt x="0" y="0"/>
                    <a:pt x="26" y="39"/>
                  </a:cubicBezTo>
                  <a:close/>
                </a:path>
              </a:pathLst>
            </a:custGeom>
            <a:solidFill>
              <a:srgbClr val="E9DAE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23" name="Google Shape;3023;g1016def6542_3_1820"/>
            <p:cNvSpPr/>
            <p:nvPr/>
          </p:nvSpPr>
          <p:spPr>
            <a:xfrm rot="5400000">
              <a:off x="-1583582" y="3388330"/>
              <a:ext cx="129010" cy="67730"/>
            </a:xfrm>
            <a:custGeom>
              <a:rect b="b" l="l" r="r" t="t"/>
              <a:pathLst>
                <a:path extrusionOk="0" h="36" w="69">
                  <a:moveTo>
                    <a:pt x="28" y="36"/>
                  </a:moveTo>
                  <a:cubicBezTo>
                    <a:pt x="28" y="36"/>
                    <a:pt x="8" y="5"/>
                    <a:pt x="69" y="9"/>
                  </a:cubicBezTo>
                  <a:cubicBezTo>
                    <a:pt x="69" y="9"/>
                    <a:pt x="0" y="0"/>
                    <a:pt x="28" y="3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24" name="Google Shape;3024;g1016def6542_3_1820"/>
            <p:cNvSpPr/>
            <p:nvPr/>
          </p:nvSpPr>
          <p:spPr>
            <a:xfrm rot="5400000">
              <a:off x="-1406192" y="3401231"/>
              <a:ext cx="83857" cy="248345"/>
            </a:xfrm>
            <a:custGeom>
              <a:rect b="b" l="l" r="r" t="t"/>
              <a:pathLst>
                <a:path extrusionOk="0" h="131" w="45">
                  <a:moveTo>
                    <a:pt x="26" y="0"/>
                  </a:moveTo>
                  <a:cubicBezTo>
                    <a:pt x="26" y="2"/>
                    <a:pt x="10" y="76"/>
                    <a:pt x="10" y="76"/>
                  </a:cubicBezTo>
                  <a:cubicBezTo>
                    <a:pt x="10" y="76"/>
                    <a:pt x="0" y="115"/>
                    <a:pt x="45" y="131"/>
                  </a:cubicBezTo>
                  <a:cubicBezTo>
                    <a:pt x="45" y="131"/>
                    <a:pt x="9" y="112"/>
                    <a:pt x="19" y="76"/>
                  </a:cubicBezTo>
                  <a:cubicBezTo>
                    <a:pt x="28" y="39"/>
                    <a:pt x="26" y="0"/>
                    <a:pt x="26" y="0"/>
                  </a:cubicBezTo>
                  <a:close/>
                </a:path>
              </a:pathLst>
            </a:custGeom>
            <a:solidFill>
              <a:srgbClr val="EBE2E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25" name="Google Shape;3025;g1016def6542_3_1820"/>
            <p:cNvSpPr/>
            <p:nvPr/>
          </p:nvSpPr>
          <p:spPr>
            <a:xfrm rot="5400000">
              <a:off x="-1148171" y="3514115"/>
              <a:ext cx="122560" cy="190290"/>
            </a:xfrm>
            <a:custGeom>
              <a:rect b="b" l="l" r="r" t="t"/>
              <a:pathLst>
                <a:path extrusionOk="0" h="101" w="65">
                  <a:moveTo>
                    <a:pt x="64" y="8"/>
                  </a:moveTo>
                  <a:cubicBezTo>
                    <a:pt x="45" y="0"/>
                    <a:pt x="28" y="5"/>
                    <a:pt x="18" y="24"/>
                  </a:cubicBezTo>
                  <a:cubicBezTo>
                    <a:pt x="13" y="34"/>
                    <a:pt x="11" y="44"/>
                    <a:pt x="8" y="54"/>
                  </a:cubicBezTo>
                  <a:cubicBezTo>
                    <a:pt x="5" y="69"/>
                    <a:pt x="0" y="85"/>
                    <a:pt x="1" y="101"/>
                  </a:cubicBezTo>
                  <a:cubicBezTo>
                    <a:pt x="7" y="88"/>
                    <a:pt x="9" y="73"/>
                    <a:pt x="15" y="59"/>
                  </a:cubicBezTo>
                  <a:cubicBezTo>
                    <a:pt x="19" y="49"/>
                    <a:pt x="26" y="36"/>
                    <a:pt x="34" y="27"/>
                  </a:cubicBezTo>
                  <a:cubicBezTo>
                    <a:pt x="41" y="20"/>
                    <a:pt x="56" y="7"/>
                    <a:pt x="65" y="8"/>
                  </a:cubicBezTo>
                </a:path>
              </a:pathLst>
            </a:custGeom>
            <a:solidFill>
              <a:srgbClr val="EBE2E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26" name="Google Shape;3026;g1016def6542_3_1820"/>
            <p:cNvSpPr/>
            <p:nvPr/>
          </p:nvSpPr>
          <p:spPr>
            <a:xfrm rot="5400000">
              <a:off x="-2102849" y="3156111"/>
              <a:ext cx="428960" cy="651503"/>
            </a:xfrm>
            <a:custGeom>
              <a:rect b="b" l="l" r="r" t="t"/>
              <a:pathLst>
                <a:path extrusionOk="0" h="345" w="228">
                  <a:moveTo>
                    <a:pt x="196" y="265"/>
                  </a:moveTo>
                  <a:cubicBezTo>
                    <a:pt x="187" y="319"/>
                    <a:pt x="146" y="345"/>
                    <a:pt x="103" y="338"/>
                  </a:cubicBezTo>
                  <a:cubicBezTo>
                    <a:pt x="72" y="333"/>
                    <a:pt x="72" y="333"/>
                    <a:pt x="72" y="333"/>
                  </a:cubicBezTo>
                  <a:cubicBezTo>
                    <a:pt x="29" y="326"/>
                    <a:pt x="0" y="288"/>
                    <a:pt x="9" y="234"/>
                  </a:cubicBezTo>
                  <a:cubicBezTo>
                    <a:pt x="32" y="92"/>
                    <a:pt x="32" y="92"/>
                    <a:pt x="32" y="92"/>
                  </a:cubicBezTo>
                  <a:cubicBezTo>
                    <a:pt x="41" y="38"/>
                    <a:pt x="84" y="0"/>
                    <a:pt x="127" y="8"/>
                  </a:cubicBezTo>
                  <a:cubicBezTo>
                    <a:pt x="158" y="13"/>
                    <a:pt x="158" y="13"/>
                    <a:pt x="158" y="13"/>
                  </a:cubicBezTo>
                  <a:cubicBezTo>
                    <a:pt x="201" y="20"/>
                    <a:pt x="228" y="70"/>
                    <a:pt x="219" y="124"/>
                  </a:cubicBezTo>
                  <a:lnTo>
                    <a:pt x="196" y="265"/>
                  </a:lnTo>
                  <a:close/>
                </a:path>
              </a:pathLst>
            </a:custGeom>
            <a:solidFill>
              <a:srgbClr val="E3CCE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27" name="Google Shape;3027;g1016def6542_3_1820"/>
            <p:cNvSpPr/>
            <p:nvPr/>
          </p:nvSpPr>
          <p:spPr>
            <a:xfrm rot="5400000">
              <a:off x="-2017379" y="3248031"/>
              <a:ext cx="325751" cy="570871"/>
            </a:xfrm>
            <a:custGeom>
              <a:rect b="b" l="l" r="r" t="t"/>
              <a:pathLst>
                <a:path extrusionOk="0" h="302" w="172">
                  <a:moveTo>
                    <a:pt x="125" y="302"/>
                  </a:moveTo>
                  <a:cubicBezTo>
                    <a:pt x="132" y="290"/>
                    <a:pt x="137" y="276"/>
                    <a:pt x="139" y="261"/>
                  </a:cubicBezTo>
                  <a:cubicBezTo>
                    <a:pt x="163" y="120"/>
                    <a:pt x="163" y="120"/>
                    <a:pt x="163" y="120"/>
                  </a:cubicBezTo>
                  <a:cubicBezTo>
                    <a:pt x="172" y="66"/>
                    <a:pt x="144" y="16"/>
                    <a:pt x="101" y="9"/>
                  </a:cubicBezTo>
                  <a:cubicBezTo>
                    <a:pt x="71" y="4"/>
                    <a:pt x="71" y="4"/>
                    <a:pt x="71" y="4"/>
                  </a:cubicBezTo>
                  <a:cubicBezTo>
                    <a:pt x="71" y="4"/>
                    <a:pt x="45" y="0"/>
                    <a:pt x="36" y="54"/>
                  </a:cubicBezTo>
                  <a:cubicBezTo>
                    <a:pt x="27" y="108"/>
                    <a:pt x="10" y="212"/>
                    <a:pt x="10" y="212"/>
                  </a:cubicBezTo>
                  <a:cubicBezTo>
                    <a:pt x="10" y="212"/>
                    <a:pt x="0" y="250"/>
                    <a:pt x="39" y="268"/>
                  </a:cubicBezTo>
                  <a:cubicBezTo>
                    <a:pt x="79" y="285"/>
                    <a:pt x="119" y="277"/>
                    <a:pt x="125" y="302"/>
                  </a:cubicBezTo>
                  <a:close/>
                </a:path>
              </a:pathLst>
            </a:custGeom>
            <a:solidFill>
              <a:srgbClr val="E9DAE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28" name="Google Shape;3028;g1016def6542_3_1820"/>
            <p:cNvSpPr/>
            <p:nvPr/>
          </p:nvSpPr>
          <p:spPr>
            <a:xfrm rot="5400000">
              <a:off x="-2277013" y="3385105"/>
              <a:ext cx="248345" cy="109659"/>
            </a:xfrm>
            <a:custGeom>
              <a:rect b="b" l="l" r="r" t="t"/>
              <a:pathLst>
                <a:path extrusionOk="0" h="57" w="132">
                  <a:moveTo>
                    <a:pt x="130" y="39"/>
                  </a:moveTo>
                  <a:cubicBezTo>
                    <a:pt x="128" y="52"/>
                    <a:pt x="98" y="57"/>
                    <a:pt x="62" y="51"/>
                  </a:cubicBezTo>
                  <a:cubicBezTo>
                    <a:pt x="27" y="45"/>
                    <a:pt x="0" y="30"/>
                    <a:pt x="2" y="18"/>
                  </a:cubicBezTo>
                  <a:cubicBezTo>
                    <a:pt x="4" y="6"/>
                    <a:pt x="34" y="0"/>
                    <a:pt x="70" y="6"/>
                  </a:cubicBezTo>
                  <a:cubicBezTo>
                    <a:pt x="105" y="12"/>
                    <a:pt x="132" y="27"/>
                    <a:pt x="130" y="39"/>
                  </a:cubicBezTo>
                  <a:close/>
                </a:path>
              </a:pathLst>
            </a:custGeom>
            <a:solidFill>
              <a:srgbClr val="DABDD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29" name="Google Shape;3029;g1016def6542_3_1820"/>
            <p:cNvSpPr/>
            <p:nvPr/>
          </p:nvSpPr>
          <p:spPr>
            <a:xfrm rot="5400000">
              <a:off x="-2189931" y="3323825"/>
              <a:ext cx="196741" cy="70956"/>
            </a:xfrm>
            <a:custGeom>
              <a:rect b="b" l="l" r="r" t="t"/>
              <a:pathLst>
                <a:path extrusionOk="0" h="38" w="105">
                  <a:moveTo>
                    <a:pt x="29" y="38"/>
                  </a:moveTo>
                  <a:cubicBezTo>
                    <a:pt x="29" y="38"/>
                    <a:pt x="33" y="14"/>
                    <a:pt x="105" y="26"/>
                  </a:cubicBezTo>
                  <a:cubicBezTo>
                    <a:pt x="105" y="26"/>
                    <a:pt x="0" y="0"/>
                    <a:pt x="29" y="38"/>
                  </a:cubicBezTo>
                  <a:close/>
                </a:path>
              </a:pathLst>
            </a:custGeom>
            <a:solidFill>
              <a:srgbClr val="E9DAE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30" name="Google Shape;3030;g1016def6542_3_1820"/>
            <p:cNvSpPr/>
            <p:nvPr/>
          </p:nvSpPr>
          <p:spPr>
            <a:xfrm rot="5400000">
              <a:off x="-2185093" y="3289960"/>
              <a:ext cx="132236" cy="67730"/>
            </a:xfrm>
            <a:custGeom>
              <a:rect b="b" l="l" r="r" t="t"/>
              <a:pathLst>
                <a:path extrusionOk="0" h="35" w="69">
                  <a:moveTo>
                    <a:pt x="30" y="35"/>
                  </a:moveTo>
                  <a:cubicBezTo>
                    <a:pt x="30" y="35"/>
                    <a:pt x="8" y="5"/>
                    <a:pt x="69" y="6"/>
                  </a:cubicBezTo>
                  <a:cubicBezTo>
                    <a:pt x="69" y="6"/>
                    <a:pt x="0" y="0"/>
                    <a:pt x="30" y="3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31" name="Google Shape;3031;g1016def6542_3_1820"/>
            <p:cNvSpPr/>
            <p:nvPr/>
          </p:nvSpPr>
          <p:spPr>
            <a:xfrm rot="5400000">
              <a:off x="-1998028" y="3302861"/>
              <a:ext cx="83857" cy="245120"/>
            </a:xfrm>
            <a:custGeom>
              <a:rect b="b" l="l" r="r" t="t"/>
              <a:pathLst>
                <a:path extrusionOk="0" h="130" w="45">
                  <a:moveTo>
                    <a:pt x="20" y="0"/>
                  </a:moveTo>
                  <a:cubicBezTo>
                    <a:pt x="20" y="2"/>
                    <a:pt x="8" y="77"/>
                    <a:pt x="8" y="77"/>
                  </a:cubicBezTo>
                  <a:cubicBezTo>
                    <a:pt x="8" y="77"/>
                    <a:pt x="0" y="116"/>
                    <a:pt x="45" y="130"/>
                  </a:cubicBezTo>
                  <a:cubicBezTo>
                    <a:pt x="45" y="130"/>
                    <a:pt x="9" y="112"/>
                    <a:pt x="16" y="76"/>
                  </a:cubicBezTo>
                  <a:cubicBezTo>
                    <a:pt x="24" y="39"/>
                    <a:pt x="20" y="0"/>
                    <a:pt x="20" y="0"/>
                  </a:cubicBezTo>
                  <a:close/>
                </a:path>
              </a:pathLst>
            </a:custGeom>
            <a:solidFill>
              <a:srgbClr val="EBE2E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32" name="Google Shape;3032;g1016def6542_3_1820"/>
            <p:cNvSpPr/>
            <p:nvPr/>
          </p:nvSpPr>
          <p:spPr>
            <a:xfrm rot="5400000">
              <a:off x="-2044794" y="3356078"/>
              <a:ext cx="70956" cy="125785"/>
            </a:xfrm>
            <a:custGeom>
              <a:rect b="b" l="l" r="r" t="t"/>
              <a:pathLst>
                <a:path extrusionOk="0" h="66" w="36">
                  <a:moveTo>
                    <a:pt x="11" y="0"/>
                  </a:moveTo>
                  <a:cubicBezTo>
                    <a:pt x="11" y="0"/>
                    <a:pt x="1" y="31"/>
                    <a:pt x="15" y="48"/>
                  </a:cubicBezTo>
                  <a:cubicBezTo>
                    <a:pt x="29" y="65"/>
                    <a:pt x="36" y="66"/>
                    <a:pt x="36" y="66"/>
                  </a:cubicBezTo>
                  <a:cubicBezTo>
                    <a:pt x="36" y="66"/>
                    <a:pt x="0" y="47"/>
                    <a:pt x="1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33" name="Google Shape;3033;g1016def6542_3_1820"/>
            <p:cNvSpPr/>
            <p:nvPr/>
          </p:nvSpPr>
          <p:spPr>
            <a:xfrm rot="5400000">
              <a:off x="-1735169" y="3391556"/>
              <a:ext cx="119335" cy="193516"/>
            </a:xfrm>
            <a:custGeom>
              <a:rect b="b" l="l" r="r" t="t"/>
              <a:pathLst>
                <a:path extrusionOk="0" h="102" w="62">
                  <a:moveTo>
                    <a:pt x="61" y="6"/>
                  </a:moveTo>
                  <a:cubicBezTo>
                    <a:pt x="41" y="0"/>
                    <a:pt x="24" y="5"/>
                    <a:pt x="15" y="25"/>
                  </a:cubicBezTo>
                  <a:cubicBezTo>
                    <a:pt x="11" y="35"/>
                    <a:pt x="9" y="45"/>
                    <a:pt x="7" y="55"/>
                  </a:cubicBezTo>
                  <a:cubicBezTo>
                    <a:pt x="5" y="71"/>
                    <a:pt x="0" y="87"/>
                    <a:pt x="2" y="102"/>
                  </a:cubicBezTo>
                  <a:cubicBezTo>
                    <a:pt x="7" y="90"/>
                    <a:pt x="8" y="74"/>
                    <a:pt x="14" y="60"/>
                  </a:cubicBezTo>
                  <a:cubicBezTo>
                    <a:pt x="18" y="50"/>
                    <a:pt x="24" y="36"/>
                    <a:pt x="32" y="27"/>
                  </a:cubicBezTo>
                  <a:cubicBezTo>
                    <a:pt x="38" y="20"/>
                    <a:pt x="52" y="6"/>
                    <a:pt x="62" y="7"/>
                  </a:cubicBezTo>
                </a:path>
              </a:pathLst>
            </a:custGeom>
            <a:solidFill>
              <a:srgbClr val="EBE2E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34" name="Google Shape;3034;g1016def6542_3_1820"/>
            <p:cNvSpPr/>
            <p:nvPr/>
          </p:nvSpPr>
          <p:spPr>
            <a:xfrm rot="5400000">
              <a:off x="-1696466" y="3414132"/>
              <a:ext cx="83857" cy="132236"/>
            </a:xfrm>
            <a:custGeom>
              <a:rect b="b" l="l" r="r" t="t"/>
              <a:pathLst>
                <a:path extrusionOk="0" h="70" w="44">
                  <a:moveTo>
                    <a:pt x="44" y="0"/>
                  </a:moveTo>
                  <a:cubicBezTo>
                    <a:pt x="29" y="5"/>
                    <a:pt x="20" y="8"/>
                    <a:pt x="12" y="23"/>
                  </a:cubicBezTo>
                  <a:cubicBezTo>
                    <a:pt x="9" y="30"/>
                    <a:pt x="8" y="37"/>
                    <a:pt x="5" y="45"/>
                  </a:cubicBezTo>
                  <a:cubicBezTo>
                    <a:pt x="4" y="52"/>
                    <a:pt x="0" y="62"/>
                    <a:pt x="1" y="70"/>
                  </a:cubicBezTo>
                  <a:cubicBezTo>
                    <a:pt x="4" y="53"/>
                    <a:pt x="7" y="32"/>
                    <a:pt x="18" y="18"/>
                  </a:cubicBezTo>
                  <a:cubicBezTo>
                    <a:pt x="23" y="12"/>
                    <a:pt x="35" y="1"/>
                    <a:pt x="43" y="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35" name="Google Shape;3035;g1016def6542_3_1820"/>
            <p:cNvSpPr/>
            <p:nvPr/>
          </p:nvSpPr>
          <p:spPr>
            <a:xfrm rot="5400000">
              <a:off x="-2447952" y="3456061"/>
              <a:ext cx="38703" cy="35478"/>
            </a:xfrm>
            <a:custGeom>
              <a:rect b="b" l="l" r="r" t="t"/>
              <a:pathLst>
                <a:path extrusionOk="0" h="18" w="21">
                  <a:moveTo>
                    <a:pt x="20" y="11"/>
                  </a:moveTo>
                  <a:cubicBezTo>
                    <a:pt x="19" y="15"/>
                    <a:pt x="14" y="18"/>
                    <a:pt x="9" y="18"/>
                  </a:cubicBezTo>
                  <a:cubicBezTo>
                    <a:pt x="3" y="17"/>
                    <a:pt x="0" y="12"/>
                    <a:pt x="0" y="7"/>
                  </a:cubicBezTo>
                  <a:cubicBezTo>
                    <a:pt x="1" y="3"/>
                    <a:pt x="6" y="0"/>
                    <a:pt x="11" y="1"/>
                  </a:cubicBezTo>
                  <a:cubicBezTo>
                    <a:pt x="17" y="1"/>
                    <a:pt x="21" y="6"/>
                    <a:pt x="20" y="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36" name="Google Shape;3036;g1016def6542_3_1820"/>
            <p:cNvSpPr/>
            <p:nvPr/>
          </p:nvSpPr>
          <p:spPr>
            <a:xfrm rot="5400000">
              <a:off x="-2239922" y="3393168"/>
              <a:ext cx="154813" cy="70956"/>
            </a:xfrm>
            <a:custGeom>
              <a:rect b="b" l="l" r="r" t="t"/>
              <a:pathLst>
                <a:path extrusionOk="0" h="38" w="83">
                  <a:moveTo>
                    <a:pt x="82" y="25"/>
                  </a:moveTo>
                  <a:cubicBezTo>
                    <a:pt x="81" y="34"/>
                    <a:pt x="61" y="38"/>
                    <a:pt x="39" y="34"/>
                  </a:cubicBezTo>
                  <a:cubicBezTo>
                    <a:pt x="17" y="30"/>
                    <a:pt x="0" y="21"/>
                    <a:pt x="2" y="12"/>
                  </a:cubicBezTo>
                  <a:cubicBezTo>
                    <a:pt x="3" y="3"/>
                    <a:pt x="22" y="0"/>
                    <a:pt x="44" y="3"/>
                  </a:cubicBezTo>
                  <a:cubicBezTo>
                    <a:pt x="67" y="7"/>
                    <a:pt x="83" y="17"/>
                    <a:pt x="82" y="25"/>
                  </a:cubicBezTo>
                  <a:close/>
                </a:path>
              </a:pathLst>
            </a:custGeom>
            <a:solidFill>
              <a:srgbClr val="CDB1D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37" name="Google Shape;3037;g1016def6542_3_1820"/>
            <p:cNvSpPr/>
            <p:nvPr/>
          </p:nvSpPr>
          <p:spPr>
            <a:xfrm rot="5400000">
              <a:off x="-2260886" y="3385105"/>
              <a:ext cx="148362" cy="106434"/>
            </a:xfrm>
            <a:custGeom>
              <a:rect b="b" l="l" r="r" t="t"/>
              <a:pathLst>
                <a:path extrusionOk="0" h="56" w="78">
                  <a:moveTo>
                    <a:pt x="0" y="21"/>
                  </a:moveTo>
                  <a:cubicBezTo>
                    <a:pt x="0" y="21"/>
                    <a:pt x="5" y="0"/>
                    <a:pt x="41" y="6"/>
                  </a:cubicBezTo>
                  <a:cubicBezTo>
                    <a:pt x="76" y="12"/>
                    <a:pt x="78" y="33"/>
                    <a:pt x="78" y="33"/>
                  </a:cubicBezTo>
                  <a:cubicBezTo>
                    <a:pt x="78" y="33"/>
                    <a:pt x="34" y="56"/>
                    <a:pt x="0" y="21"/>
                  </a:cubicBezTo>
                  <a:close/>
                </a:path>
              </a:pathLst>
            </a:custGeom>
            <a:solidFill>
              <a:srgbClr val="FCE35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38" name="Google Shape;3038;g1016def6542_3_1820"/>
            <p:cNvSpPr/>
            <p:nvPr/>
          </p:nvSpPr>
          <p:spPr>
            <a:xfrm rot="5400000">
              <a:off x="-2204444" y="3377042"/>
              <a:ext cx="112884" cy="35478"/>
            </a:xfrm>
            <a:custGeom>
              <a:rect b="b" l="l" r="r" t="t"/>
              <a:pathLst>
                <a:path extrusionOk="0" h="18" w="59">
                  <a:moveTo>
                    <a:pt x="12" y="18"/>
                  </a:moveTo>
                  <a:cubicBezTo>
                    <a:pt x="12" y="18"/>
                    <a:pt x="14" y="1"/>
                    <a:pt x="59" y="5"/>
                  </a:cubicBezTo>
                  <a:cubicBezTo>
                    <a:pt x="59" y="5"/>
                    <a:pt x="38" y="0"/>
                    <a:pt x="15" y="7"/>
                  </a:cubicBezTo>
                  <a:cubicBezTo>
                    <a:pt x="0" y="11"/>
                    <a:pt x="7" y="16"/>
                    <a:pt x="12" y="18"/>
                  </a:cubicBezTo>
                  <a:close/>
                </a:path>
              </a:pathLst>
            </a:custGeom>
            <a:solidFill>
              <a:srgbClr val="BF96B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39" name="Google Shape;3039;g1016def6542_3_1820"/>
            <p:cNvSpPr/>
            <p:nvPr/>
          </p:nvSpPr>
          <p:spPr>
            <a:xfrm rot="5400000">
              <a:off x="-2199607" y="3491539"/>
              <a:ext cx="41928" cy="45154"/>
            </a:xfrm>
            <a:custGeom>
              <a:rect b="b" l="l" r="r" t="t"/>
              <a:pathLst>
                <a:path extrusionOk="0" h="24" w="22">
                  <a:moveTo>
                    <a:pt x="0" y="0"/>
                  </a:moveTo>
                  <a:cubicBezTo>
                    <a:pt x="5" y="2"/>
                    <a:pt x="9" y="7"/>
                    <a:pt x="10" y="12"/>
                  </a:cubicBezTo>
                  <a:cubicBezTo>
                    <a:pt x="11" y="15"/>
                    <a:pt x="11" y="24"/>
                    <a:pt x="16" y="19"/>
                  </a:cubicBezTo>
                  <a:cubicBezTo>
                    <a:pt x="22" y="13"/>
                    <a:pt x="5" y="3"/>
                    <a:pt x="2" y="1"/>
                  </a:cubicBezTo>
                </a:path>
              </a:pathLst>
            </a:custGeom>
            <a:solidFill>
              <a:srgbClr val="BF96B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40" name="Google Shape;3040;g1016def6542_3_1820"/>
            <p:cNvSpPr/>
            <p:nvPr/>
          </p:nvSpPr>
          <p:spPr>
            <a:xfrm rot="5400000">
              <a:off x="-3947699" y="2623944"/>
              <a:ext cx="2557634" cy="999831"/>
            </a:xfrm>
            <a:custGeom>
              <a:rect b="b" l="l" r="r" t="t"/>
              <a:pathLst>
                <a:path extrusionOk="0" h="529" w="1355">
                  <a:moveTo>
                    <a:pt x="806" y="2"/>
                  </a:moveTo>
                  <a:cubicBezTo>
                    <a:pt x="806" y="2"/>
                    <a:pt x="771" y="113"/>
                    <a:pt x="616" y="122"/>
                  </a:cubicBezTo>
                  <a:cubicBezTo>
                    <a:pt x="507" y="128"/>
                    <a:pt x="449" y="174"/>
                    <a:pt x="429" y="182"/>
                  </a:cubicBezTo>
                  <a:cubicBezTo>
                    <a:pt x="389" y="197"/>
                    <a:pt x="328" y="155"/>
                    <a:pt x="242" y="187"/>
                  </a:cubicBezTo>
                  <a:cubicBezTo>
                    <a:pt x="156" y="218"/>
                    <a:pt x="105" y="273"/>
                    <a:pt x="3" y="282"/>
                  </a:cubicBezTo>
                  <a:cubicBezTo>
                    <a:pt x="3" y="282"/>
                    <a:pt x="0" y="287"/>
                    <a:pt x="4" y="290"/>
                  </a:cubicBezTo>
                  <a:cubicBezTo>
                    <a:pt x="4" y="290"/>
                    <a:pt x="84" y="286"/>
                    <a:pt x="181" y="226"/>
                  </a:cubicBezTo>
                  <a:cubicBezTo>
                    <a:pt x="229" y="197"/>
                    <a:pt x="278" y="178"/>
                    <a:pt x="358" y="193"/>
                  </a:cubicBezTo>
                  <a:cubicBezTo>
                    <a:pt x="382" y="198"/>
                    <a:pt x="411" y="199"/>
                    <a:pt x="411" y="199"/>
                  </a:cubicBezTo>
                  <a:cubicBezTo>
                    <a:pt x="411" y="199"/>
                    <a:pt x="268" y="257"/>
                    <a:pt x="206" y="518"/>
                  </a:cubicBezTo>
                  <a:cubicBezTo>
                    <a:pt x="206" y="518"/>
                    <a:pt x="212" y="523"/>
                    <a:pt x="215" y="519"/>
                  </a:cubicBezTo>
                  <a:cubicBezTo>
                    <a:pt x="215" y="519"/>
                    <a:pt x="238" y="315"/>
                    <a:pt x="420" y="209"/>
                  </a:cubicBezTo>
                  <a:cubicBezTo>
                    <a:pt x="465" y="183"/>
                    <a:pt x="495" y="159"/>
                    <a:pt x="564" y="150"/>
                  </a:cubicBezTo>
                  <a:cubicBezTo>
                    <a:pt x="564" y="150"/>
                    <a:pt x="507" y="180"/>
                    <a:pt x="573" y="269"/>
                  </a:cubicBezTo>
                  <a:cubicBezTo>
                    <a:pt x="639" y="357"/>
                    <a:pt x="666" y="417"/>
                    <a:pt x="649" y="508"/>
                  </a:cubicBezTo>
                  <a:cubicBezTo>
                    <a:pt x="649" y="508"/>
                    <a:pt x="649" y="513"/>
                    <a:pt x="656" y="506"/>
                  </a:cubicBezTo>
                  <a:cubicBezTo>
                    <a:pt x="656" y="506"/>
                    <a:pt x="689" y="409"/>
                    <a:pt x="620" y="313"/>
                  </a:cubicBezTo>
                  <a:cubicBezTo>
                    <a:pt x="560" y="229"/>
                    <a:pt x="525" y="178"/>
                    <a:pt x="591" y="145"/>
                  </a:cubicBezTo>
                  <a:cubicBezTo>
                    <a:pt x="591" y="145"/>
                    <a:pt x="772" y="150"/>
                    <a:pt x="837" y="31"/>
                  </a:cubicBezTo>
                  <a:cubicBezTo>
                    <a:pt x="837" y="31"/>
                    <a:pt x="832" y="143"/>
                    <a:pt x="878" y="198"/>
                  </a:cubicBezTo>
                  <a:cubicBezTo>
                    <a:pt x="878" y="198"/>
                    <a:pt x="889" y="241"/>
                    <a:pt x="890" y="268"/>
                  </a:cubicBezTo>
                  <a:cubicBezTo>
                    <a:pt x="891" y="315"/>
                    <a:pt x="845" y="398"/>
                    <a:pt x="871" y="514"/>
                  </a:cubicBezTo>
                  <a:cubicBezTo>
                    <a:pt x="871" y="514"/>
                    <a:pt x="875" y="517"/>
                    <a:pt x="878" y="514"/>
                  </a:cubicBezTo>
                  <a:cubicBezTo>
                    <a:pt x="878" y="514"/>
                    <a:pt x="856" y="429"/>
                    <a:pt x="893" y="311"/>
                  </a:cubicBezTo>
                  <a:cubicBezTo>
                    <a:pt x="904" y="272"/>
                    <a:pt x="893" y="219"/>
                    <a:pt x="888" y="210"/>
                  </a:cubicBezTo>
                  <a:cubicBezTo>
                    <a:pt x="888" y="210"/>
                    <a:pt x="914" y="248"/>
                    <a:pt x="1042" y="265"/>
                  </a:cubicBezTo>
                  <a:cubicBezTo>
                    <a:pt x="1180" y="283"/>
                    <a:pt x="1252" y="397"/>
                    <a:pt x="1254" y="526"/>
                  </a:cubicBezTo>
                  <a:cubicBezTo>
                    <a:pt x="1254" y="526"/>
                    <a:pt x="1257" y="529"/>
                    <a:pt x="1259" y="526"/>
                  </a:cubicBezTo>
                  <a:cubicBezTo>
                    <a:pt x="1259" y="526"/>
                    <a:pt x="1258" y="285"/>
                    <a:pt x="1055" y="258"/>
                  </a:cubicBezTo>
                  <a:cubicBezTo>
                    <a:pt x="1055" y="258"/>
                    <a:pt x="1135" y="260"/>
                    <a:pt x="1177" y="238"/>
                  </a:cubicBezTo>
                  <a:cubicBezTo>
                    <a:pt x="1231" y="209"/>
                    <a:pt x="1304" y="174"/>
                    <a:pt x="1352" y="177"/>
                  </a:cubicBezTo>
                  <a:cubicBezTo>
                    <a:pt x="1352" y="177"/>
                    <a:pt x="1355" y="172"/>
                    <a:pt x="1352" y="170"/>
                  </a:cubicBezTo>
                  <a:cubicBezTo>
                    <a:pt x="1352" y="170"/>
                    <a:pt x="1280" y="163"/>
                    <a:pt x="1194" y="212"/>
                  </a:cubicBezTo>
                  <a:cubicBezTo>
                    <a:pt x="1131" y="249"/>
                    <a:pt x="1088" y="233"/>
                    <a:pt x="1040" y="241"/>
                  </a:cubicBezTo>
                  <a:cubicBezTo>
                    <a:pt x="1005" y="247"/>
                    <a:pt x="875" y="228"/>
                    <a:pt x="876" y="102"/>
                  </a:cubicBezTo>
                  <a:cubicBezTo>
                    <a:pt x="876" y="35"/>
                    <a:pt x="883" y="14"/>
                    <a:pt x="883" y="14"/>
                  </a:cubicBezTo>
                  <a:cubicBezTo>
                    <a:pt x="883" y="14"/>
                    <a:pt x="816" y="0"/>
                    <a:pt x="806" y="2"/>
                  </a:cubicBezTo>
                  <a:close/>
                </a:path>
              </a:pathLst>
            </a:custGeom>
            <a:solidFill>
              <a:srgbClr val="FCE35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41" name="Google Shape;3041;g1016def6542_3_1820"/>
            <p:cNvSpPr/>
            <p:nvPr/>
          </p:nvSpPr>
          <p:spPr>
            <a:xfrm rot="5400000">
              <a:off x="-2841434" y="1633788"/>
              <a:ext cx="254796" cy="212867"/>
            </a:xfrm>
            <a:custGeom>
              <a:rect b="b" l="l" r="r" t="t"/>
              <a:pathLst>
                <a:path extrusionOk="0" h="113" w="135">
                  <a:moveTo>
                    <a:pt x="134" y="49"/>
                  </a:moveTo>
                  <a:cubicBezTo>
                    <a:pt x="118" y="49"/>
                    <a:pt x="105" y="47"/>
                    <a:pt x="98" y="45"/>
                  </a:cubicBezTo>
                  <a:cubicBezTo>
                    <a:pt x="84" y="32"/>
                    <a:pt x="19" y="0"/>
                    <a:pt x="19" y="0"/>
                  </a:cubicBezTo>
                  <a:cubicBezTo>
                    <a:pt x="9" y="0"/>
                    <a:pt x="1" y="8"/>
                    <a:pt x="1" y="18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105"/>
                    <a:pt x="8" y="113"/>
                    <a:pt x="18" y="113"/>
                  </a:cubicBezTo>
                  <a:cubicBezTo>
                    <a:pt x="18" y="113"/>
                    <a:pt x="84" y="77"/>
                    <a:pt x="98" y="62"/>
                  </a:cubicBezTo>
                  <a:cubicBezTo>
                    <a:pt x="105" y="61"/>
                    <a:pt x="127" y="58"/>
                    <a:pt x="135" y="58"/>
                  </a:cubicBezTo>
                </a:path>
              </a:pathLst>
            </a:custGeom>
            <a:solidFill>
              <a:srgbClr val="FCE35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42" name="Google Shape;3042;g1016def6542_3_1820"/>
            <p:cNvSpPr/>
            <p:nvPr/>
          </p:nvSpPr>
          <p:spPr>
            <a:xfrm rot="5400000">
              <a:off x="-2723787" y="1783763"/>
              <a:ext cx="3300" cy="33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43" name="Google Shape;3043;g1016def6542_3_1820"/>
            <p:cNvSpPr/>
            <p:nvPr/>
          </p:nvSpPr>
          <p:spPr>
            <a:xfrm rot="5400000">
              <a:off x="-2727012" y="1777312"/>
              <a:ext cx="3300" cy="33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44" name="Google Shape;3044;g1016def6542_3_1820"/>
            <p:cNvSpPr/>
            <p:nvPr/>
          </p:nvSpPr>
          <p:spPr>
            <a:xfrm rot="5400000">
              <a:off x="-2757577" y="1746672"/>
              <a:ext cx="54829" cy="19352"/>
            </a:xfrm>
            <a:custGeom>
              <a:rect b="b" l="l" r="r" t="t"/>
              <a:pathLst>
                <a:path extrusionOk="0" h="10" w="29">
                  <a:moveTo>
                    <a:pt x="29" y="0"/>
                  </a:moveTo>
                  <a:cubicBezTo>
                    <a:pt x="29" y="0"/>
                    <a:pt x="27" y="7"/>
                    <a:pt x="0" y="5"/>
                  </a:cubicBezTo>
                  <a:cubicBezTo>
                    <a:pt x="0" y="5"/>
                    <a:pt x="29" y="10"/>
                    <a:pt x="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45" name="Google Shape;3045;g1016def6542_3_1820"/>
            <p:cNvSpPr/>
            <p:nvPr/>
          </p:nvSpPr>
          <p:spPr>
            <a:xfrm rot="5400000">
              <a:off x="-2735000" y="1530580"/>
              <a:ext cx="41928" cy="199966"/>
            </a:xfrm>
            <a:custGeom>
              <a:rect b="b" l="l" r="r" t="t"/>
              <a:pathLst>
                <a:path extrusionOk="0" h="106" w="23">
                  <a:moveTo>
                    <a:pt x="14" y="106"/>
                  </a:moveTo>
                  <a:cubicBezTo>
                    <a:pt x="0" y="105"/>
                    <a:pt x="4" y="82"/>
                    <a:pt x="4" y="53"/>
                  </a:cubicBezTo>
                  <a:cubicBezTo>
                    <a:pt x="4" y="24"/>
                    <a:pt x="3" y="1"/>
                    <a:pt x="14" y="1"/>
                  </a:cubicBezTo>
                  <a:cubicBezTo>
                    <a:pt x="19" y="0"/>
                    <a:pt x="23" y="24"/>
                    <a:pt x="23" y="53"/>
                  </a:cubicBezTo>
                  <a:cubicBezTo>
                    <a:pt x="23" y="82"/>
                    <a:pt x="19" y="106"/>
                    <a:pt x="14" y="106"/>
                  </a:cubicBezTo>
                  <a:close/>
                </a:path>
              </a:pathLst>
            </a:custGeom>
            <a:solidFill>
              <a:srgbClr val="F8CF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46" name="Google Shape;3046;g1016def6542_3_1820"/>
            <p:cNvSpPr/>
            <p:nvPr/>
          </p:nvSpPr>
          <p:spPr>
            <a:xfrm rot="5400000">
              <a:off x="-2712423" y="1585409"/>
              <a:ext cx="51604" cy="151587"/>
            </a:xfrm>
            <a:custGeom>
              <a:rect b="b" l="l" r="r" t="t"/>
              <a:pathLst>
                <a:path extrusionOk="0" h="81" w="27">
                  <a:moveTo>
                    <a:pt x="5" y="0"/>
                  </a:moveTo>
                  <a:cubicBezTo>
                    <a:pt x="27" y="15"/>
                    <a:pt x="11" y="81"/>
                    <a:pt x="11" y="81"/>
                  </a:cubicBezTo>
                  <a:cubicBezTo>
                    <a:pt x="15" y="4"/>
                    <a:pt x="0" y="1"/>
                    <a:pt x="0" y="1"/>
                  </a:cubicBezTo>
                </a:path>
              </a:pathLst>
            </a:custGeom>
            <a:solidFill>
              <a:srgbClr val="FBEDA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47" name="Google Shape;3047;g1016def6542_3_1820"/>
            <p:cNvSpPr/>
            <p:nvPr/>
          </p:nvSpPr>
          <p:spPr>
            <a:xfrm rot="5400000">
              <a:off x="-2680171" y="1607986"/>
              <a:ext cx="29027" cy="103208"/>
            </a:xfrm>
            <a:custGeom>
              <a:rect b="b" l="l" r="r" t="t"/>
              <a:pathLst>
                <a:path extrusionOk="0" h="55" w="16">
                  <a:moveTo>
                    <a:pt x="0" y="0"/>
                  </a:moveTo>
                  <a:cubicBezTo>
                    <a:pt x="0" y="0"/>
                    <a:pt x="14" y="14"/>
                    <a:pt x="10" y="55"/>
                  </a:cubicBezTo>
                  <a:cubicBezTo>
                    <a:pt x="10" y="55"/>
                    <a:pt x="16" y="11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48" name="Google Shape;3048;g1016def6542_3_1820"/>
            <p:cNvSpPr/>
            <p:nvPr/>
          </p:nvSpPr>
          <p:spPr>
            <a:xfrm rot="5400000">
              <a:off x="-2651104" y="1624150"/>
              <a:ext cx="12900" cy="22500"/>
            </a:xfrm>
            <a:prstGeom prst="ellipse">
              <a:avLst/>
            </a:pr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49" name="Google Shape;3049;g1016def6542_3_1820"/>
            <p:cNvSpPr/>
            <p:nvPr/>
          </p:nvSpPr>
          <p:spPr>
            <a:xfrm rot="5400000">
              <a:off x="-2675481" y="1616050"/>
              <a:ext cx="6600" cy="19500"/>
            </a:xfrm>
            <a:prstGeom prst="ellipse">
              <a:avLst/>
            </a:pr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50" name="Google Shape;3050;g1016def6542_3_1820"/>
            <p:cNvSpPr/>
            <p:nvPr/>
          </p:nvSpPr>
          <p:spPr>
            <a:xfrm rot="5400000">
              <a:off x="-2793055" y="1614436"/>
              <a:ext cx="9676" cy="19352"/>
            </a:xfrm>
            <a:custGeom>
              <a:rect b="b" l="l" r="r" t="t"/>
              <a:pathLst>
                <a:path extrusionOk="0" h="10" w="5">
                  <a:moveTo>
                    <a:pt x="3" y="10"/>
                  </a:moveTo>
                  <a:cubicBezTo>
                    <a:pt x="1" y="10"/>
                    <a:pt x="0" y="8"/>
                    <a:pt x="0" y="5"/>
                  </a:cubicBezTo>
                  <a:cubicBezTo>
                    <a:pt x="1" y="2"/>
                    <a:pt x="2" y="0"/>
                    <a:pt x="3" y="0"/>
                  </a:cubicBezTo>
                  <a:cubicBezTo>
                    <a:pt x="4" y="0"/>
                    <a:pt x="5" y="2"/>
                    <a:pt x="5" y="5"/>
                  </a:cubicBezTo>
                  <a:cubicBezTo>
                    <a:pt x="5" y="8"/>
                    <a:pt x="4" y="10"/>
                    <a:pt x="3" y="10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51" name="Google Shape;3051;g1016def6542_3_1820"/>
            <p:cNvSpPr/>
            <p:nvPr/>
          </p:nvSpPr>
          <p:spPr>
            <a:xfrm rot="5400000">
              <a:off x="-2764027" y="1614436"/>
              <a:ext cx="9676" cy="19352"/>
            </a:xfrm>
            <a:custGeom>
              <a:rect b="b" l="l" r="r" t="t"/>
              <a:pathLst>
                <a:path extrusionOk="0" h="10" w="5">
                  <a:moveTo>
                    <a:pt x="2" y="10"/>
                  </a:moveTo>
                  <a:cubicBezTo>
                    <a:pt x="1" y="10"/>
                    <a:pt x="0" y="8"/>
                    <a:pt x="0" y="5"/>
                  </a:cubicBezTo>
                  <a:cubicBezTo>
                    <a:pt x="0" y="2"/>
                    <a:pt x="1" y="0"/>
                    <a:pt x="2" y="0"/>
                  </a:cubicBezTo>
                  <a:cubicBezTo>
                    <a:pt x="4" y="0"/>
                    <a:pt x="5" y="2"/>
                    <a:pt x="4" y="5"/>
                  </a:cubicBezTo>
                  <a:cubicBezTo>
                    <a:pt x="4" y="8"/>
                    <a:pt x="4" y="10"/>
                    <a:pt x="2" y="10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52" name="Google Shape;3052;g1016def6542_3_1820"/>
            <p:cNvSpPr/>
            <p:nvPr/>
          </p:nvSpPr>
          <p:spPr>
            <a:xfrm rot="5400000">
              <a:off x="-2691532" y="1625725"/>
              <a:ext cx="16200" cy="29100"/>
            </a:xfrm>
            <a:prstGeom prst="ellipse">
              <a:avLst/>
            </a:pr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53" name="Google Shape;3053;g1016def6542_3_1820"/>
            <p:cNvSpPr/>
            <p:nvPr/>
          </p:nvSpPr>
          <p:spPr>
            <a:xfrm rot="5400000">
              <a:off x="-2723712" y="1612824"/>
              <a:ext cx="9676" cy="29027"/>
            </a:xfrm>
            <a:custGeom>
              <a:rect b="b" l="l" r="r" t="t"/>
              <a:pathLst>
                <a:path extrusionOk="0" h="15" w="6">
                  <a:moveTo>
                    <a:pt x="3" y="15"/>
                  </a:moveTo>
                  <a:cubicBezTo>
                    <a:pt x="1" y="15"/>
                    <a:pt x="0" y="12"/>
                    <a:pt x="0" y="8"/>
                  </a:cubicBezTo>
                  <a:cubicBezTo>
                    <a:pt x="0" y="3"/>
                    <a:pt x="1" y="0"/>
                    <a:pt x="3" y="0"/>
                  </a:cubicBezTo>
                  <a:cubicBezTo>
                    <a:pt x="5" y="0"/>
                    <a:pt x="6" y="4"/>
                    <a:pt x="6" y="8"/>
                  </a:cubicBezTo>
                  <a:cubicBezTo>
                    <a:pt x="6" y="12"/>
                    <a:pt x="4" y="15"/>
                    <a:pt x="3" y="15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54" name="Google Shape;3054;g1016def6542_3_1820"/>
            <p:cNvSpPr/>
            <p:nvPr/>
          </p:nvSpPr>
          <p:spPr>
            <a:xfrm rot="5400000">
              <a:off x="-2731811" y="1630526"/>
              <a:ext cx="12900" cy="29100"/>
            </a:xfrm>
            <a:prstGeom prst="ellipse">
              <a:avLst/>
            </a:pr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55" name="Google Shape;3055;g1016def6542_3_1820"/>
            <p:cNvSpPr/>
            <p:nvPr/>
          </p:nvSpPr>
          <p:spPr>
            <a:xfrm rot="5400000">
              <a:off x="-2765640" y="1625725"/>
              <a:ext cx="12901" cy="25802"/>
            </a:xfrm>
            <a:custGeom>
              <a:rect b="b" l="l" r="r" t="t"/>
              <a:pathLst>
                <a:path extrusionOk="0" h="15" w="7">
                  <a:moveTo>
                    <a:pt x="3" y="15"/>
                  </a:moveTo>
                  <a:cubicBezTo>
                    <a:pt x="2" y="15"/>
                    <a:pt x="0" y="11"/>
                    <a:pt x="0" y="7"/>
                  </a:cubicBezTo>
                  <a:cubicBezTo>
                    <a:pt x="0" y="3"/>
                    <a:pt x="2" y="0"/>
                    <a:pt x="4" y="0"/>
                  </a:cubicBezTo>
                  <a:cubicBezTo>
                    <a:pt x="5" y="0"/>
                    <a:pt x="7" y="3"/>
                    <a:pt x="7" y="7"/>
                  </a:cubicBezTo>
                  <a:cubicBezTo>
                    <a:pt x="7" y="11"/>
                    <a:pt x="5" y="15"/>
                    <a:pt x="3" y="15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56" name="Google Shape;3056;g1016def6542_3_1820"/>
            <p:cNvSpPr/>
            <p:nvPr/>
          </p:nvSpPr>
          <p:spPr>
            <a:xfrm rot="5400000">
              <a:off x="-3367151" y="2062748"/>
              <a:ext cx="209642" cy="270922"/>
            </a:xfrm>
            <a:custGeom>
              <a:rect b="b" l="l" r="r" t="t"/>
              <a:pathLst>
                <a:path extrusionOk="0" h="143" w="112">
                  <a:moveTo>
                    <a:pt x="76" y="0"/>
                  </a:moveTo>
                  <a:cubicBezTo>
                    <a:pt x="72" y="16"/>
                    <a:pt x="67" y="28"/>
                    <a:pt x="64" y="35"/>
                  </a:cubicBezTo>
                  <a:cubicBezTo>
                    <a:pt x="47" y="45"/>
                    <a:pt x="2" y="102"/>
                    <a:pt x="2" y="102"/>
                  </a:cubicBezTo>
                  <a:cubicBezTo>
                    <a:pt x="0" y="111"/>
                    <a:pt x="6" y="121"/>
                    <a:pt x="15" y="123"/>
                  </a:cubicBezTo>
                  <a:cubicBezTo>
                    <a:pt x="90" y="141"/>
                    <a:pt x="90" y="141"/>
                    <a:pt x="90" y="141"/>
                  </a:cubicBezTo>
                  <a:cubicBezTo>
                    <a:pt x="100" y="143"/>
                    <a:pt x="109" y="137"/>
                    <a:pt x="112" y="128"/>
                  </a:cubicBezTo>
                  <a:cubicBezTo>
                    <a:pt x="112" y="128"/>
                    <a:pt x="92" y="55"/>
                    <a:pt x="81" y="38"/>
                  </a:cubicBezTo>
                  <a:cubicBezTo>
                    <a:pt x="81" y="31"/>
                    <a:pt x="83" y="9"/>
                    <a:pt x="84" y="2"/>
                  </a:cubicBezTo>
                </a:path>
              </a:pathLst>
            </a:custGeom>
            <a:solidFill>
              <a:srgbClr val="FCE35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57" name="Google Shape;3057;g1016def6542_3_1820"/>
            <p:cNvSpPr/>
            <p:nvPr/>
          </p:nvSpPr>
          <p:spPr>
            <a:xfrm rot="5400000">
              <a:off x="-3213951" y="2235299"/>
              <a:ext cx="6451" cy="6451"/>
            </a:xfrm>
            <a:custGeom>
              <a:rect b="b" l="l" r="r" t="t"/>
              <a:pathLst>
                <a:path extrusionOk="0" h="3" w="3">
                  <a:moveTo>
                    <a:pt x="3" y="2"/>
                  </a:moveTo>
                  <a:cubicBezTo>
                    <a:pt x="3" y="3"/>
                    <a:pt x="2" y="3"/>
                    <a:pt x="1" y="3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2" y="1"/>
                    <a:pt x="3" y="1"/>
                    <a:pt x="3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58" name="Google Shape;3058;g1016def6542_3_1820"/>
            <p:cNvSpPr/>
            <p:nvPr/>
          </p:nvSpPr>
          <p:spPr>
            <a:xfrm rot="5400000">
              <a:off x="-3218789" y="2240137"/>
              <a:ext cx="3225" cy="6451"/>
            </a:xfrm>
            <a:custGeom>
              <a:rect b="b" l="l" r="r" t="t"/>
              <a:pathLst>
                <a:path extrusionOk="0" h="3" w="2">
                  <a:moveTo>
                    <a:pt x="2" y="2"/>
                  </a:moveTo>
                  <a:cubicBezTo>
                    <a:pt x="2" y="3"/>
                    <a:pt x="1" y="3"/>
                    <a:pt x="1" y="3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0" y="1"/>
                    <a:pt x="1" y="0"/>
                    <a:pt x="1" y="0"/>
                  </a:cubicBezTo>
                  <a:cubicBezTo>
                    <a:pt x="2" y="0"/>
                    <a:pt x="2" y="1"/>
                    <a:pt x="2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59" name="Google Shape;3059;g1016def6542_3_1820"/>
            <p:cNvSpPr/>
            <p:nvPr/>
          </p:nvSpPr>
          <p:spPr>
            <a:xfrm rot="5400000">
              <a:off x="-3247817" y="2217560"/>
              <a:ext cx="19352" cy="54829"/>
            </a:xfrm>
            <a:custGeom>
              <a:rect b="b" l="l" r="r" t="t"/>
              <a:pathLst>
                <a:path extrusionOk="0" h="30" w="11">
                  <a:moveTo>
                    <a:pt x="2" y="0"/>
                  </a:moveTo>
                  <a:cubicBezTo>
                    <a:pt x="2" y="0"/>
                    <a:pt x="9" y="4"/>
                    <a:pt x="0" y="30"/>
                  </a:cubicBezTo>
                  <a:cubicBezTo>
                    <a:pt x="0" y="30"/>
                    <a:pt x="11" y="3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60" name="Google Shape;3060;g1016def6542_3_1820"/>
            <p:cNvSpPr/>
            <p:nvPr/>
          </p:nvSpPr>
          <p:spPr>
            <a:xfrm rot="5400000">
              <a:off x="-3462296" y="2157893"/>
              <a:ext cx="199966" cy="77406"/>
            </a:xfrm>
            <a:custGeom>
              <a:rect b="b" l="l" r="r" t="t"/>
              <a:pathLst>
                <a:path extrusionOk="0" h="42" w="106">
                  <a:moveTo>
                    <a:pt x="105" y="29"/>
                  </a:moveTo>
                  <a:cubicBezTo>
                    <a:pt x="101" y="42"/>
                    <a:pt x="80" y="33"/>
                    <a:pt x="51" y="27"/>
                  </a:cubicBezTo>
                  <a:cubicBezTo>
                    <a:pt x="23" y="20"/>
                    <a:pt x="0" y="16"/>
                    <a:pt x="2" y="5"/>
                  </a:cubicBezTo>
                  <a:cubicBezTo>
                    <a:pt x="3" y="0"/>
                    <a:pt x="27" y="1"/>
                    <a:pt x="56" y="8"/>
                  </a:cubicBezTo>
                  <a:cubicBezTo>
                    <a:pt x="84" y="14"/>
                    <a:pt x="106" y="24"/>
                    <a:pt x="105" y="29"/>
                  </a:cubicBezTo>
                  <a:close/>
                </a:path>
              </a:pathLst>
            </a:custGeom>
            <a:solidFill>
              <a:srgbClr val="F8CF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61" name="Google Shape;3061;g1016def6542_3_1820"/>
            <p:cNvSpPr/>
            <p:nvPr/>
          </p:nvSpPr>
          <p:spPr>
            <a:xfrm rot="5400000">
              <a:off x="-3392953" y="2146605"/>
              <a:ext cx="151587" cy="58055"/>
            </a:xfrm>
            <a:custGeom>
              <a:rect b="b" l="l" r="r" t="t"/>
              <a:pathLst>
                <a:path extrusionOk="0" h="30" w="80">
                  <a:moveTo>
                    <a:pt x="0" y="18"/>
                  </a:moveTo>
                  <a:cubicBezTo>
                    <a:pt x="19" y="0"/>
                    <a:pt x="80" y="30"/>
                    <a:pt x="80" y="30"/>
                  </a:cubicBezTo>
                  <a:cubicBezTo>
                    <a:pt x="6" y="9"/>
                    <a:pt x="0" y="22"/>
                    <a:pt x="0" y="22"/>
                  </a:cubicBezTo>
                </a:path>
              </a:pathLst>
            </a:custGeom>
            <a:solidFill>
              <a:srgbClr val="FBEDA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62" name="Google Shape;3062;g1016def6542_3_1820"/>
            <p:cNvSpPr/>
            <p:nvPr/>
          </p:nvSpPr>
          <p:spPr>
            <a:xfrm rot="5400000">
              <a:off x="-3368764" y="2138541"/>
              <a:ext cx="106434" cy="29027"/>
            </a:xfrm>
            <a:custGeom>
              <a:rect b="b" l="l" r="r" t="t"/>
              <a:pathLst>
                <a:path extrusionOk="0" h="16" w="56">
                  <a:moveTo>
                    <a:pt x="0" y="13"/>
                  </a:moveTo>
                  <a:cubicBezTo>
                    <a:pt x="0" y="13"/>
                    <a:pt x="18" y="3"/>
                    <a:pt x="56" y="16"/>
                  </a:cubicBezTo>
                  <a:cubicBezTo>
                    <a:pt x="56" y="16"/>
                    <a:pt x="15" y="0"/>
                    <a:pt x="0" y="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63" name="Google Shape;3063;g1016def6542_3_1820"/>
            <p:cNvSpPr/>
            <p:nvPr/>
          </p:nvSpPr>
          <p:spPr>
            <a:xfrm rot="5400000">
              <a:off x="-3299421" y="2104676"/>
              <a:ext cx="122560" cy="138686"/>
            </a:xfrm>
            <a:custGeom>
              <a:rect b="b" l="l" r="r" t="t"/>
              <a:pathLst>
                <a:path extrusionOk="0" h="75" w="65">
                  <a:moveTo>
                    <a:pt x="59" y="4"/>
                  </a:moveTo>
                  <a:cubicBezTo>
                    <a:pt x="56" y="15"/>
                    <a:pt x="50" y="22"/>
                    <a:pt x="41" y="29"/>
                  </a:cubicBezTo>
                  <a:cubicBezTo>
                    <a:pt x="32" y="36"/>
                    <a:pt x="25" y="44"/>
                    <a:pt x="18" y="52"/>
                  </a:cubicBezTo>
                  <a:cubicBezTo>
                    <a:pt x="14" y="56"/>
                    <a:pt x="11" y="60"/>
                    <a:pt x="7" y="65"/>
                  </a:cubicBezTo>
                  <a:cubicBezTo>
                    <a:pt x="6" y="66"/>
                    <a:pt x="0" y="71"/>
                    <a:pt x="1" y="73"/>
                  </a:cubicBezTo>
                  <a:cubicBezTo>
                    <a:pt x="2" y="75"/>
                    <a:pt x="7" y="73"/>
                    <a:pt x="9" y="73"/>
                  </a:cubicBezTo>
                  <a:cubicBezTo>
                    <a:pt x="13" y="72"/>
                    <a:pt x="16" y="71"/>
                    <a:pt x="20" y="72"/>
                  </a:cubicBezTo>
                  <a:cubicBezTo>
                    <a:pt x="28" y="73"/>
                    <a:pt x="34" y="73"/>
                    <a:pt x="38" y="66"/>
                  </a:cubicBezTo>
                  <a:cubicBezTo>
                    <a:pt x="40" y="63"/>
                    <a:pt x="40" y="60"/>
                    <a:pt x="42" y="57"/>
                  </a:cubicBezTo>
                  <a:cubicBezTo>
                    <a:pt x="43" y="54"/>
                    <a:pt x="44" y="52"/>
                    <a:pt x="46" y="49"/>
                  </a:cubicBezTo>
                  <a:cubicBezTo>
                    <a:pt x="48" y="44"/>
                    <a:pt x="50" y="39"/>
                    <a:pt x="53" y="34"/>
                  </a:cubicBezTo>
                  <a:cubicBezTo>
                    <a:pt x="57" y="28"/>
                    <a:pt x="59" y="21"/>
                    <a:pt x="62" y="14"/>
                  </a:cubicBezTo>
                  <a:cubicBezTo>
                    <a:pt x="63" y="12"/>
                    <a:pt x="65" y="6"/>
                    <a:pt x="65" y="3"/>
                  </a:cubicBezTo>
                  <a:cubicBezTo>
                    <a:pt x="64" y="0"/>
                    <a:pt x="58" y="2"/>
                    <a:pt x="59" y="4"/>
                  </a:cubicBezTo>
                </a:path>
              </a:pathLst>
            </a:custGeom>
            <a:solidFill>
              <a:srgbClr val="F6D75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64" name="Google Shape;3064;g1016def6542_3_1820"/>
            <p:cNvSpPr/>
            <p:nvPr/>
          </p:nvSpPr>
          <p:spPr>
            <a:xfrm rot="5400000">
              <a:off x="-3349412" y="2122415"/>
              <a:ext cx="22577" cy="16126"/>
            </a:xfrm>
            <a:custGeom>
              <a:rect b="b" l="l" r="r" t="t"/>
              <a:pathLst>
                <a:path extrusionOk="0" h="7" w="12">
                  <a:moveTo>
                    <a:pt x="12" y="5"/>
                  </a:moveTo>
                  <a:cubicBezTo>
                    <a:pt x="12" y="6"/>
                    <a:pt x="9" y="7"/>
                    <a:pt x="6" y="6"/>
                  </a:cubicBezTo>
                  <a:cubicBezTo>
                    <a:pt x="2" y="6"/>
                    <a:pt x="0" y="4"/>
                    <a:pt x="0" y="2"/>
                  </a:cubicBezTo>
                  <a:cubicBezTo>
                    <a:pt x="1" y="0"/>
                    <a:pt x="4" y="0"/>
                    <a:pt x="7" y="0"/>
                  </a:cubicBezTo>
                  <a:cubicBezTo>
                    <a:pt x="10" y="1"/>
                    <a:pt x="12" y="3"/>
                    <a:pt x="12" y="5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65" name="Google Shape;3065;g1016def6542_3_1820"/>
            <p:cNvSpPr/>
            <p:nvPr/>
          </p:nvSpPr>
          <p:spPr>
            <a:xfrm rot="5400000">
              <a:off x="-3363926" y="2149830"/>
              <a:ext cx="19352" cy="9676"/>
            </a:xfrm>
            <a:custGeom>
              <a:rect b="b" l="l" r="r" t="t"/>
              <a:pathLst>
                <a:path extrusionOk="0" h="5" w="11">
                  <a:moveTo>
                    <a:pt x="11" y="4"/>
                  </a:moveTo>
                  <a:cubicBezTo>
                    <a:pt x="11" y="5"/>
                    <a:pt x="8" y="5"/>
                    <a:pt x="5" y="5"/>
                  </a:cubicBezTo>
                  <a:cubicBezTo>
                    <a:pt x="2" y="4"/>
                    <a:pt x="0" y="3"/>
                    <a:pt x="0" y="1"/>
                  </a:cubicBezTo>
                  <a:cubicBezTo>
                    <a:pt x="1" y="0"/>
                    <a:pt x="3" y="0"/>
                    <a:pt x="6" y="0"/>
                  </a:cubicBezTo>
                  <a:cubicBezTo>
                    <a:pt x="9" y="1"/>
                    <a:pt x="11" y="3"/>
                    <a:pt x="11" y="4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66" name="Google Shape;3066;g1016def6542_3_1820"/>
            <p:cNvSpPr/>
            <p:nvPr/>
          </p:nvSpPr>
          <p:spPr>
            <a:xfrm rot="5400000">
              <a:off x="-3391341" y="2264327"/>
              <a:ext cx="19352" cy="6451"/>
            </a:xfrm>
            <a:custGeom>
              <a:rect b="b" l="l" r="r" t="t"/>
              <a:pathLst>
                <a:path extrusionOk="0" h="5" w="11">
                  <a:moveTo>
                    <a:pt x="10" y="4"/>
                  </a:moveTo>
                  <a:cubicBezTo>
                    <a:pt x="10" y="5"/>
                    <a:pt x="7" y="5"/>
                    <a:pt x="5" y="5"/>
                  </a:cubicBezTo>
                  <a:cubicBezTo>
                    <a:pt x="2" y="4"/>
                    <a:pt x="0" y="3"/>
                    <a:pt x="0" y="1"/>
                  </a:cubicBezTo>
                  <a:cubicBezTo>
                    <a:pt x="0" y="0"/>
                    <a:pt x="3" y="0"/>
                    <a:pt x="6" y="0"/>
                  </a:cubicBezTo>
                  <a:cubicBezTo>
                    <a:pt x="8" y="1"/>
                    <a:pt x="11" y="3"/>
                    <a:pt x="10" y="4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67" name="Google Shape;3067;g1016def6542_3_1820"/>
            <p:cNvSpPr/>
            <p:nvPr/>
          </p:nvSpPr>
          <p:spPr>
            <a:xfrm rot="5400000">
              <a:off x="-3386503" y="2236912"/>
              <a:ext cx="19352" cy="9676"/>
            </a:xfrm>
            <a:custGeom>
              <a:rect b="b" l="l" r="r" t="t"/>
              <a:pathLst>
                <a:path extrusionOk="0" h="5" w="10">
                  <a:moveTo>
                    <a:pt x="10" y="4"/>
                  </a:moveTo>
                  <a:cubicBezTo>
                    <a:pt x="10" y="5"/>
                    <a:pt x="7" y="5"/>
                    <a:pt x="5" y="5"/>
                  </a:cubicBezTo>
                  <a:cubicBezTo>
                    <a:pt x="2" y="4"/>
                    <a:pt x="0" y="3"/>
                    <a:pt x="1" y="2"/>
                  </a:cubicBezTo>
                  <a:cubicBezTo>
                    <a:pt x="1" y="1"/>
                    <a:pt x="3" y="0"/>
                    <a:pt x="6" y="1"/>
                  </a:cubicBezTo>
                  <a:cubicBezTo>
                    <a:pt x="8" y="1"/>
                    <a:pt x="10" y="3"/>
                    <a:pt x="10" y="4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68" name="Google Shape;3068;g1016def6542_3_1820"/>
            <p:cNvSpPr/>
            <p:nvPr/>
          </p:nvSpPr>
          <p:spPr>
            <a:xfrm rot="5400000">
              <a:off x="-3359088" y="2161118"/>
              <a:ext cx="29027" cy="16126"/>
            </a:xfrm>
            <a:custGeom>
              <a:rect b="b" l="l" r="r" t="t"/>
              <a:pathLst>
                <a:path extrusionOk="0" h="9" w="15">
                  <a:moveTo>
                    <a:pt x="15" y="6"/>
                  </a:moveTo>
                  <a:cubicBezTo>
                    <a:pt x="14" y="8"/>
                    <a:pt x="11" y="9"/>
                    <a:pt x="7" y="8"/>
                  </a:cubicBezTo>
                  <a:cubicBezTo>
                    <a:pt x="3" y="7"/>
                    <a:pt x="0" y="4"/>
                    <a:pt x="0" y="2"/>
                  </a:cubicBezTo>
                  <a:cubicBezTo>
                    <a:pt x="1" y="0"/>
                    <a:pt x="4" y="0"/>
                    <a:pt x="8" y="0"/>
                  </a:cubicBezTo>
                  <a:cubicBezTo>
                    <a:pt x="12" y="1"/>
                    <a:pt x="15" y="4"/>
                    <a:pt x="15" y="6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69" name="Google Shape;3069;g1016def6542_3_1820"/>
            <p:cNvSpPr/>
            <p:nvPr/>
          </p:nvSpPr>
          <p:spPr>
            <a:xfrm rot="5400000">
              <a:off x="-3380052" y="2194983"/>
              <a:ext cx="29027" cy="12901"/>
            </a:xfrm>
            <a:custGeom>
              <a:rect b="b" l="l" r="r" t="t"/>
              <a:pathLst>
                <a:path extrusionOk="0" h="8" w="15">
                  <a:moveTo>
                    <a:pt x="15" y="5"/>
                  </a:moveTo>
                  <a:cubicBezTo>
                    <a:pt x="14" y="7"/>
                    <a:pt x="11" y="8"/>
                    <a:pt x="7" y="7"/>
                  </a:cubicBezTo>
                  <a:cubicBezTo>
                    <a:pt x="3" y="6"/>
                    <a:pt x="0" y="4"/>
                    <a:pt x="1" y="2"/>
                  </a:cubicBezTo>
                  <a:cubicBezTo>
                    <a:pt x="1" y="0"/>
                    <a:pt x="4" y="0"/>
                    <a:pt x="8" y="1"/>
                  </a:cubicBezTo>
                  <a:cubicBezTo>
                    <a:pt x="12" y="2"/>
                    <a:pt x="15" y="4"/>
                    <a:pt x="15" y="5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70" name="Google Shape;3070;g1016def6542_3_1820"/>
            <p:cNvSpPr/>
            <p:nvPr/>
          </p:nvSpPr>
          <p:spPr>
            <a:xfrm rot="5400000">
              <a:off x="-3363926" y="2201434"/>
              <a:ext cx="29027" cy="19352"/>
            </a:xfrm>
            <a:custGeom>
              <a:rect b="b" l="l" r="r" t="t"/>
              <a:pathLst>
                <a:path extrusionOk="0" h="9" w="16">
                  <a:moveTo>
                    <a:pt x="16" y="6"/>
                  </a:moveTo>
                  <a:cubicBezTo>
                    <a:pt x="16" y="8"/>
                    <a:pt x="12" y="9"/>
                    <a:pt x="7" y="7"/>
                  </a:cubicBezTo>
                  <a:cubicBezTo>
                    <a:pt x="3" y="6"/>
                    <a:pt x="0" y="4"/>
                    <a:pt x="0" y="2"/>
                  </a:cubicBezTo>
                  <a:cubicBezTo>
                    <a:pt x="1" y="0"/>
                    <a:pt x="4" y="0"/>
                    <a:pt x="9" y="1"/>
                  </a:cubicBezTo>
                  <a:cubicBezTo>
                    <a:pt x="13" y="2"/>
                    <a:pt x="16" y="4"/>
                    <a:pt x="16" y="6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71" name="Google Shape;3071;g1016def6542_3_1820"/>
            <p:cNvSpPr/>
            <p:nvPr/>
          </p:nvSpPr>
          <p:spPr>
            <a:xfrm rot="5400000">
              <a:off x="-3376827" y="2236912"/>
              <a:ext cx="29027" cy="12901"/>
            </a:xfrm>
            <a:custGeom>
              <a:rect b="b" l="l" r="r" t="t"/>
              <a:pathLst>
                <a:path extrusionOk="0" h="8" w="15">
                  <a:moveTo>
                    <a:pt x="15" y="5"/>
                  </a:moveTo>
                  <a:cubicBezTo>
                    <a:pt x="14" y="7"/>
                    <a:pt x="11" y="8"/>
                    <a:pt x="7" y="7"/>
                  </a:cubicBezTo>
                  <a:cubicBezTo>
                    <a:pt x="3" y="6"/>
                    <a:pt x="0" y="4"/>
                    <a:pt x="0" y="2"/>
                  </a:cubicBezTo>
                  <a:cubicBezTo>
                    <a:pt x="1" y="0"/>
                    <a:pt x="4" y="0"/>
                    <a:pt x="8" y="1"/>
                  </a:cubicBezTo>
                  <a:cubicBezTo>
                    <a:pt x="12" y="2"/>
                    <a:pt x="15" y="4"/>
                    <a:pt x="15" y="5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72" name="Google Shape;3072;g1016def6542_3_1820"/>
            <p:cNvSpPr/>
            <p:nvPr/>
          </p:nvSpPr>
          <p:spPr>
            <a:xfrm rot="5400000">
              <a:off x="-3292970" y="2124028"/>
              <a:ext cx="93533" cy="96758"/>
            </a:xfrm>
            <a:custGeom>
              <a:rect b="b" l="l" r="r" t="t"/>
              <a:pathLst>
                <a:path extrusionOk="0" h="52" w="49">
                  <a:moveTo>
                    <a:pt x="49" y="0"/>
                  </a:moveTo>
                  <a:cubicBezTo>
                    <a:pt x="49" y="0"/>
                    <a:pt x="12" y="29"/>
                    <a:pt x="0" y="52"/>
                  </a:cubicBezTo>
                  <a:cubicBezTo>
                    <a:pt x="0" y="52"/>
                    <a:pt x="24" y="25"/>
                    <a:pt x="49" y="0"/>
                  </a:cubicBezTo>
                  <a:close/>
                </a:path>
              </a:pathLst>
            </a:custGeom>
            <a:solidFill>
              <a:srgbClr val="F3CB5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73" name="Google Shape;3073;g1016def6542_3_1820"/>
            <p:cNvSpPr/>
            <p:nvPr/>
          </p:nvSpPr>
          <p:spPr>
            <a:xfrm rot="5400000">
              <a:off x="-3341349" y="2914217"/>
              <a:ext cx="212867" cy="267697"/>
            </a:xfrm>
            <a:custGeom>
              <a:rect b="b" l="l" r="r" t="t"/>
              <a:pathLst>
                <a:path extrusionOk="0" h="141" w="113">
                  <a:moveTo>
                    <a:pt x="70" y="0"/>
                  </a:moveTo>
                  <a:cubicBezTo>
                    <a:pt x="68" y="16"/>
                    <a:pt x="63" y="28"/>
                    <a:pt x="60" y="35"/>
                  </a:cubicBezTo>
                  <a:cubicBezTo>
                    <a:pt x="44" y="47"/>
                    <a:pt x="2" y="106"/>
                    <a:pt x="2" y="106"/>
                  </a:cubicBezTo>
                  <a:cubicBezTo>
                    <a:pt x="0" y="115"/>
                    <a:pt x="7" y="125"/>
                    <a:pt x="16" y="126"/>
                  </a:cubicBezTo>
                  <a:cubicBezTo>
                    <a:pt x="92" y="140"/>
                    <a:pt x="92" y="140"/>
                    <a:pt x="92" y="140"/>
                  </a:cubicBezTo>
                  <a:cubicBezTo>
                    <a:pt x="102" y="141"/>
                    <a:pt x="111" y="135"/>
                    <a:pt x="113" y="125"/>
                  </a:cubicBezTo>
                  <a:cubicBezTo>
                    <a:pt x="113" y="125"/>
                    <a:pt x="89" y="54"/>
                    <a:pt x="77" y="38"/>
                  </a:cubicBezTo>
                  <a:cubicBezTo>
                    <a:pt x="77" y="30"/>
                    <a:pt x="75" y="21"/>
                    <a:pt x="78" y="0"/>
                  </a:cubicBezTo>
                </a:path>
              </a:pathLst>
            </a:custGeom>
            <a:solidFill>
              <a:srgbClr val="FCE35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74" name="Google Shape;3074;g1016def6542_3_1820"/>
            <p:cNvSpPr/>
            <p:nvPr/>
          </p:nvSpPr>
          <p:spPr>
            <a:xfrm rot="5400000">
              <a:off x="-3186537" y="3078705"/>
              <a:ext cx="6451" cy="3225"/>
            </a:xfrm>
            <a:custGeom>
              <a:rect b="b" l="l" r="r" t="t"/>
              <a:pathLst>
                <a:path extrusionOk="0" h="3" w="4">
                  <a:moveTo>
                    <a:pt x="4" y="2"/>
                  </a:moveTo>
                  <a:cubicBezTo>
                    <a:pt x="3" y="2"/>
                    <a:pt x="3" y="3"/>
                    <a:pt x="2" y="3"/>
                  </a:cubicBezTo>
                  <a:cubicBezTo>
                    <a:pt x="1" y="2"/>
                    <a:pt x="0" y="2"/>
                    <a:pt x="0" y="1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75" name="Google Shape;3075;g1016def6542_3_1820"/>
            <p:cNvSpPr/>
            <p:nvPr/>
          </p:nvSpPr>
          <p:spPr>
            <a:xfrm rot="5400000">
              <a:off x="-3192987" y="3081930"/>
              <a:ext cx="3225" cy="6451"/>
            </a:xfrm>
            <a:custGeom>
              <a:rect b="b" l="l" r="r" t="t"/>
              <a:pathLst>
                <a:path extrusionOk="0" h="3" w="2">
                  <a:moveTo>
                    <a:pt x="2" y="1"/>
                  </a:moveTo>
                  <a:cubicBezTo>
                    <a:pt x="2" y="2"/>
                    <a:pt x="1" y="3"/>
                    <a:pt x="1" y="3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2" y="0"/>
                    <a:pt x="2" y="1"/>
                    <a:pt x="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76" name="Google Shape;3076;g1016def6542_3_1820"/>
            <p:cNvSpPr/>
            <p:nvPr/>
          </p:nvSpPr>
          <p:spPr>
            <a:xfrm rot="5400000">
              <a:off x="-3218789" y="3059354"/>
              <a:ext cx="16126" cy="58055"/>
            </a:xfrm>
            <a:custGeom>
              <a:rect b="b" l="l" r="r" t="t"/>
              <a:pathLst>
                <a:path extrusionOk="0" h="30" w="9">
                  <a:moveTo>
                    <a:pt x="0" y="0"/>
                  </a:moveTo>
                  <a:cubicBezTo>
                    <a:pt x="0" y="0"/>
                    <a:pt x="6" y="3"/>
                    <a:pt x="0" y="30"/>
                  </a:cubicBezTo>
                  <a:cubicBezTo>
                    <a:pt x="0" y="30"/>
                    <a:pt x="9" y="2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77" name="Google Shape;3077;g1016def6542_3_1820"/>
            <p:cNvSpPr/>
            <p:nvPr/>
          </p:nvSpPr>
          <p:spPr>
            <a:xfrm rot="5400000">
              <a:off x="-3436494" y="3012587"/>
              <a:ext cx="199966" cy="70956"/>
            </a:xfrm>
            <a:custGeom>
              <a:rect b="b" l="l" r="r" t="t"/>
              <a:pathLst>
                <a:path extrusionOk="0" h="37" w="107">
                  <a:moveTo>
                    <a:pt x="105" y="24"/>
                  </a:moveTo>
                  <a:cubicBezTo>
                    <a:pt x="102" y="37"/>
                    <a:pt x="80" y="29"/>
                    <a:pt x="52" y="24"/>
                  </a:cubicBezTo>
                  <a:cubicBezTo>
                    <a:pt x="23" y="20"/>
                    <a:pt x="0" y="17"/>
                    <a:pt x="2" y="6"/>
                  </a:cubicBezTo>
                  <a:cubicBezTo>
                    <a:pt x="2" y="1"/>
                    <a:pt x="27" y="0"/>
                    <a:pt x="55" y="5"/>
                  </a:cubicBezTo>
                  <a:cubicBezTo>
                    <a:pt x="84" y="10"/>
                    <a:pt x="107" y="19"/>
                    <a:pt x="105" y="24"/>
                  </a:cubicBezTo>
                  <a:close/>
                </a:path>
              </a:pathLst>
            </a:custGeom>
            <a:solidFill>
              <a:srgbClr val="F8CF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78" name="Google Shape;3078;g1016def6542_3_1820"/>
            <p:cNvSpPr/>
            <p:nvPr/>
          </p:nvSpPr>
          <p:spPr>
            <a:xfrm rot="5400000">
              <a:off x="-3367151" y="2998074"/>
              <a:ext cx="151587" cy="51604"/>
            </a:xfrm>
            <a:custGeom>
              <a:rect b="b" l="l" r="r" t="t"/>
              <a:pathLst>
                <a:path extrusionOk="0" h="27" w="81">
                  <a:moveTo>
                    <a:pt x="0" y="19"/>
                  </a:moveTo>
                  <a:cubicBezTo>
                    <a:pt x="18" y="0"/>
                    <a:pt x="81" y="27"/>
                    <a:pt x="81" y="27"/>
                  </a:cubicBezTo>
                  <a:cubicBezTo>
                    <a:pt x="5" y="10"/>
                    <a:pt x="0" y="24"/>
                    <a:pt x="0" y="24"/>
                  </a:cubicBezTo>
                </a:path>
              </a:pathLst>
            </a:custGeom>
            <a:solidFill>
              <a:srgbClr val="FBEDA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79" name="Google Shape;3079;g1016def6542_3_1820"/>
            <p:cNvSpPr/>
            <p:nvPr/>
          </p:nvSpPr>
          <p:spPr>
            <a:xfrm rot="5400000">
              <a:off x="-3344574" y="2991623"/>
              <a:ext cx="106434" cy="25802"/>
            </a:xfrm>
            <a:custGeom>
              <a:rect b="b" l="l" r="r" t="t"/>
              <a:pathLst>
                <a:path extrusionOk="0" h="14" w="56">
                  <a:moveTo>
                    <a:pt x="0" y="14"/>
                  </a:moveTo>
                  <a:cubicBezTo>
                    <a:pt x="0" y="14"/>
                    <a:pt x="16" y="3"/>
                    <a:pt x="56" y="14"/>
                  </a:cubicBezTo>
                  <a:cubicBezTo>
                    <a:pt x="56" y="14"/>
                    <a:pt x="13" y="0"/>
                    <a:pt x="0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80" name="Google Shape;3080;g1016def6542_3_1820"/>
            <p:cNvSpPr/>
            <p:nvPr/>
          </p:nvSpPr>
          <p:spPr>
            <a:xfrm rot="5400000">
              <a:off x="-3272006" y="2944857"/>
              <a:ext cx="116109" cy="148362"/>
            </a:xfrm>
            <a:custGeom>
              <a:rect b="b" l="l" r="r" t="t"/>
              <a:pathLst>
                <a:path extrusionOk="0" h="78" w="62">
                  <a:moveTo>
                    <a:pt x="56" y="4"/>
                  </a:moveTo>
                  <a:cubicBezTo>
                    <a:pt x="54" y="15"/>
                    <a:pt x="48" y="22"/>
                    <a:pt x="39" y="30"/>
                  </a:cubicBezTo>
                  <a:cubicBezTo>
                    <a:pt x="31" y="37"/>
                    <a:pt x="24" y="46"/>
                    <a:pt x="18" y="54"/>
                  </a:cubicBezTo>
                  <a:cubicBezTo>
                    <a:pt x="14" y="59"/>
                    <a:pt x="11" y="63"/>
                    <a:pt x="8" y="67"/>
                  </a:cubicBezTo>
                  <a:cubicBezTo>
                    <a:pt x="6" y="69"/>
                    <a:pt x="0" y="74"/>
                    <a:pt x="1" y="76"/>
                  </a:cubicBezTo>
                  <a:cubicBezTo>
                    <a:pt x="3" y="78"/>
                    <a:pt x="8" y="76"/>
                    <a:pt x="9" y="76"/>
                  </a:cubicBezTo>
                  <a:cubicBezTo>
                    <a:pt x="13" y="74"/>
                    <a:pt x="17" y="73"/>
                    <a:pt x="21" y="74"/>
                  </a:cubicBezTo>
                  <a:cubicBezTo>
                    <a:pt x="28" y="74"/>
                    <a:pt x="35" y="74"/>
                    <a:pt x="39" y="67"/>
                  </a:cubicBezTo>
                  <a:cubicBezTo>
                    <a:pt x="40" y="64"/>
                    <a:pt x="40" y="61"/>
                    <a:pt x="41" y="58"/>
                  </a:cubicBezTo>
                  <a:cubicBezTo>
                    <a:pt x="43" y="55"/>
                    <a:pt x="44" y="52"/>
                    <a:pt x="45" y="49"/>
                  </a:cubicBezTo>
                  <a:cubicBezTo>
                    <a:pt x="47" y="44"/>
                    <a:pt x="49" y="39"/>
                    <a:pt x="51" y="35"/>
                  </a:cubicBezTo>
                  <a:cubicBezTo>
                    <a:pt x="55" y="28"/>
                    <a:pt x="57" y="21"/>
                    <a:pt x="59" y="14"/>
                  </a:cubicBezTo>
                  <a:cubicBezTo>
                    <a:pt x="60" y="11"/>
                    <a:pt x="62" y="5"/>
                    <a:pt x="61" y="3"/>
                  </a:cubicBezTo>
                  <a:cubicBezTo>
                    <a:pt x="60" y="0"/>
                    <a:pt x="55" y="2"/>
                    <a:pt x="56" y="4"/>
                  </a:cubicBezTo>
                </a:path>
              </a:pathLst>
            </a:custGeom>
            <a:solidFill>
              <a:srgbClr val="F6D75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81" name="Google Shape;3081;g1016def6542_3_1820"/>
            <p:cNvSpPr/>
            <p:nvPr/>
          </p:nvSpPr>
          <p:spPr>
            <a:xfrm rot="5400000">
              <a:off x="-3328448" y="2972272"/>
              <a:ext cx="22577" cy="12901"/>
            </a:xfrm>
            <a:custGeom>
              <a:rect b="b" l="l" r="r" t="t"/>
              <a:pathLst>
                <a:path extrusionOk="0" h="7" w="12">
                  <a:moveTo>
                    <a:pt x="12" y="4"/>
                  </a:moveTo>
                  <a:cubicBezTo>
                    <a:pt x="11" y="6"/>
                    <a:pt x="9" y="7"/>
                    <a:pt x="5" y="6"/>
                  </a:cubicBezTo>
                  <a:cubicBezTo>
                    <a:pt x="2" y="5"/>
                    <a:pt x="0" y="4"/>
                    <a:pt x="0" y="2"/>
                  </a:cubicBezTo>
                  <a:cubicBezTo>
                    <a:pt x="0" y="0"/>
                    <a:pt x="3" y="0"/>
                    <a:pt x="6" y="0"/>
                  </a:cubicBezTo>
                  <a:cubicBezTo>
                    <a:pt x="10" y="1"/>
                    <a:pt x="12" y="2"/>
                    <a:pt x="12" y="4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82" name="Google Shape;3082;g1016def6542_3_1820"/>
            <p:cNvSpPr/>
            <p:nvPr/>
          </p:nvSpPr>
          <p:spPr>
            <a:xfrm rot="5400000">
              <a:off x="-3342962" y="2999686"/>
              <a:ext cx="22577" cy="9676"/>
            </a:xfrm>
            <a:custGeom>
              <a:rect b="b" l="l" r="r" t="t"/>
              <a:pathLst>
                <a:path extrusionOk="0" h="5" w="11">
                  <a:moveTo>
                    <a:pt x="11" y="3"/>
                  </a:moveTo>
                  <a:cubicBezTo>
                    <a:pt x="11" y="5"/>
                    <a:pt x="8" y="5"/>
                    <a:pt x="5" y="5"/>
                  </a:cubicBezTo>
                  <a:cubicBezTo>
                    <a:pt x="2" y="4"/>
                    <a:pt x="0" y="3"/>
                    <a:pt x="1" y="2"/>
                  </a:cubicBezTo>
                  <a:cubicBezTo>
                    <a:pt x="1" y="0"/>
                    <a:pt x="3" y="0"/>
                    <a:pt x="6" y="0"/>
                  </a:cubicBezTo>
                  <a:cubicBezTo>
                    <a:pt x="9" y="1"/>
                    <a:pt x="11" y="2"/>
                    <a:pt x="11" y="3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83" name="Google Shape;3083;g1016def6542_3_1820"/>
            <p:cNvSpPr/>
            <p:nvPr/>
          </p:nvSpPr>
          <p:spPr>
            <a:xfrm rot="5400000">
              <a:off x="-3363926" y="3110958"/>
              <a:ext cx="22577" cy="12901"/>
            </a:xfrm>
            <a:custGeom>
              <a:rect b="b" l="l" r="r" t="t"/>
              <a:pathLst>
                <a:path extrusionOk="0" h="6" w="11">
                  <a:moveTo>
                    <a:pt x="11" y="4"/>
                  </a:moveTo>
                  <a:cubicBezTo>
                    <a:pt x="11" y="5"/>
                    <a:pt x="8" y="6"/>
                    <a:pt x="6" y="5"/>
                  </a:cubicBezTo>
                  <a:cubicBezTo>
                    <a:pt x="3" y="5"/>
                    <a:pt x="0" y="4"/>
                    <a:pt x="1" y="2"/>
                  </a:cubicBezTo>
                  <a:cubicBezTo>
                    <a:pt x="1" y="1"/>
                    <a:pt x="3" y="0"/>
                    <a:pt x="6" y="1"/>
                  </a:cubicBezTo>
                  <a:cubicBezTo>
                    <a:pt x="9" y="1"/>
                    <a:pt x="11" y="3"/>
                    <a:pt x="11" y="4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84" name="Google Shape;3084;g1016def6542_3_1820"/>
            <p:cNvSpPr/>
            <p:nvPr/>
          </p:nvSpPr>
          <p:spPr>
            <a:xfrm rot="5400000">
              <a:off x="-3360701" y="3088381"/>
              <a:ext cx="19352" cy="9676"/>
            </a:xfrm>
            <a:custGeom>
              <a:rect b="b" l="l" r="r" t="t"/>
              <a:pathLst>
                <a:path extrusionOk="0" h="5" w="10">
                  <a:moveTo>
                    <a:pt x="10" y="3"/>
                  </a:moveTo>
                  <a:cubicBezTo>
                    <a:pt x="9" y="4"/>
                    <a:pt x="7" y="5"/>
                    <a:pt x="5" y="4"/>
                  </a:cubicBezTo>
                  <a:cubicBezTo>
                    <a:pt x="2" y="4"/>
                    <a:pt x="0" y="2"/>
                    <a:pt x="0" y="1"/>
                  </a:cubicBezTo>
                  <a:cubicBezTo>
                    <a:pt x="0" y="0"/>
                    <a:pt x="3" y="0"/>
                    <a:pt x="5" y="0"/>
                  </a:cubicBezTo>
                  <a:cubicBezTo>
                    <a:pt x="8" y="1"/>
                    <a:pt x="10" y="2"/>
                    <a:pt x="10" y="3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85" name="Google Shape;3085;g1016def6542_3_1820"/>
            <p:cNvSpPr/>
            <p:nvPr/>
          </p:nvSpPr>
          <p:spPr>
            <a:xfrm rot="5400000">
              <a:off x="-3333286" y="3012587"/>
              <a:ext cx="29027" cy="16126"/>
            </a:xfrm>
            <a:custGeom>
              <a:rect b="b" l="l" r="r" t="t"/>
              <a:pathLst>
                <a:path extrusionOk="0" h="9" w="15">
                  <a:moveTo>
                    <a:pt x="15" y="6"/>
                  </a:moveTo>
                  <a:cubicBezTo>
                    <a:pt x="14" y="8"/>
                    <a:pt x="11" y="9"/>
                    <a:pt x="7" y="8"/>
                  </a:cubicBezTo>
                  <a:cubicBezTo>
                    <a:pt x="3" y="8"/>
                    <a:pt x="0" y="5"/>
                    <a:pt x="0" y="3"/>
                  </a:cubicBezTo>
                  <a:cubicBezTo>
                    <a:pt x="0" y="1"/>
                    <a:pt x="4" y="0"/>
                    <a:pt x="8" y="1"/>
                  </a:cubicBezTo>
                  <a:cubicBezTo>
                    <a:pt x="12" y="2"/>
                    <a:pt x="15" y="4"/>
                    <a:pt x="15" y="6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86" name="Google Shape;3086;g1016def6542_3_1820"/>
            <p:cNvSpPr/>
            <p:nvPr/>
          </p:nvSpPr>
          <p:spPr>
            <a:xfrm rot="5400000">
              <a:off x="-3352638" y="3044840"/>
              <a:ext cx="29027" cy="16126"/>
            </a:xfrm>
            <a:custGeom>
              <a:rect b="b" l="l" r="r" t="t"/>
              <a:pathLst>
                <a:path extrusionOk="0" h="8" w="15">
                  <a:moveTo>
                    <a:pt x="14" y="5"/>
                  </a:moveTo>
                  <a:cubicBezTo>
                    <a:pt x="14" y="7"/>
                    <a:pt x="11" y="8"/>
                    <a:pt x="7" y="7"/>
                  </a:cubicBezTo>
                  <a:cubicBezTo>
                    <a:pt x="3" y="7"/>
                    <a:pt x="0" y="5"/>
                    <a:pt x="0" y="3"/>
                  </a:cubicBezTo>
                  <a:cubicBezTo>
                    <a:pt x="0" y="1"/>
                    <a:pt x="4" y="0"/>
                    <a:pt x="8" y="1"/>
                  </a:cubicBezTo>
                  <a:cubicBezTo>
                    <a:pt x="12" y="2"/>
                    <a:pt x="15" y="4"/>
                    <a:pt x="14" y="5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87" name="Google Shape;3087;g1016def6542_3_1820"/>
            <p:cNvSpPr/>
            <p:nvPr/>
          </p:nvSpPr>
          <p:spPr>
            <a:xfrm rot="5400000">
              <a:off x="-3336511" y="3051290"/>
              <a:ext cx="29027" cy="16126"/>
            </a:xfrm>
            <a:custGeom>
              <a:rect b="b" l="l" r="r" t="t"/>
              <a:pathLst>
                <a:path extrusionOk="0" h="9" w="16">
                  <a:moveTo>
                    <a:pt x="16" y="6"/>
                  </a:moveTo>
                  <a:cubicBezTo>
                    <a:pt x="16" y="8"/>
                    <a:pt x="12" y="9"/>
                    <a:pt x="7" y="8"/>
                  </a:cubicBezTo>
                  <a:cubicBezTo>
                    <a:pt x="3" y="7"/>
                    <a:pt x="0" y="5"/>
                    <a:pt x="0" y="3"/>
                  </a:cubicBezTo>
                  <a:cubicBezTo>
                    <a:pt x="0" y="1"/>
                    <a:pt x="4" y="0"/>
                    <a:pt x="9" y="1"/>
                  </a:cubicBezTo>
                  <a:cubicBezTo>
                    <a:pt x="13" y="2"/>
                    <a:pt x="16" y="4"/>
                    <a:pt x="16" y="6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88" name="Google Shape;3088;g1016def6542_3_1820"/>
            <p:cNvSpPr/>
            <p:nvPr/>
          </p:nvSpPr>
          <p:spPr>
            <a:xfrm rot="5400000">
              <a:off x="-3346187" y="3086768"/>
              <a:ext cx="25802" cy="12901"/>
            </a:xfrm>
            <a:custGeom>
              <a:rect b="b" l="l" r="r" t="t"/>
              <a:pathLst>
                <a:path extrusionOk="0" h="8" w="15">
                  <a:moveTo>
                    <a:pt x="15" y="5"/>
                  </a:moveTo>
                  <a:cubicBezTo>
                    <a:pt x="15" y="7"/>
                    <a:pt x="11" y="8"/>
                    <a:pt x="7" y="7"/>
                  </a:cubicBezTo>
                  <a:cubicBezTo>
                    <a:pt x="3" y="6"/>
                    <a:pt x="0" y="4"/>
                    <a:pt x="0" y="3"/>
                  </a:cubicBezTo>
                  <a:cubicBezTo>
                    <a:pt x="1" y="1"/>
                    <a:pt x="4" y="0"/>
                    <a:pt x="8" y="1"/>
                  </a:cubicBezTo>
                  <a:cubicBezTo>
                    <a:pt x="12" y="2"/>
                    <a:pt x="15" y="4"/>
                    <a:pt x="15" y="5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89" name="Google Shape;3089;g1016def6542_3_1820"/>
            <p:cNvSpPr/>
            <p:nvPr/>
          </p:nvSpPr>
          <p:spPr>
            <a:xfrm rot="5400000">
              <a:off x="-3267168" y="2965821"/>
              <a:ext cx="87082" cy="103208"/>
            </a:xfrm>
            <a:custGeom>
              <a:rect b="b" l="l" r="r" t="t"/>
              <a:pathLst>
                <a:path extrusionOk="0" h="54" w="45">
                  <a:moveTo>
                    <a:pt x="45" y="0"/>
                  </a:moveTo>
                  <a:cubicBezTo>
                    <a:pt x="45" y="0"/>
                    <a:pt x="10" y="31"/>
                    <a:pt x="0" y="54"/>
                  </a:cubicBezTo>
                  <a:cubicBezTo>
                    <a:pt x="0" y="54"/>
                    <a:pt x="22" y="25"/>
                    <a:pt x="45" y="0"/>
                  </a:cubicBezTo>
                  <a:close/>
                </a:path>
              </a:pathLst>
            </a:custGeom>
            <a:solidFill>
              <a:srgbClr val="F3CB5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90" name="Google Shape;3090;g1016def6542_3_1820"/>
            <p:cNvSpPr/>
            <p:nvPr/>
          </p:nvSpPr>
          <p:spPr>
            <a:xfrm rot="5400000">
              <a:off x="-3363926" y="3443160"/>
              <a:ext cx="203191" cy="270922"/>
            </a:xfrm>
            <a:custGeom>
              <a:rect b="b" l="l" r="r" t="t"/>
              <a:pathLst>
                <a:path extrusionOk="0" h="143" w="109">
                  <a:moveTo>
                    <a:pt x="6" y="1"/>
                  </a:moveTo>
                  <a:cubicBezTo>
                    <a:pt x="10" y="20"/>
                    <a:pt x="14" y="32"/>
                    <a:pt x="15" y="39"/>
                  </a:cubicBezTo>
                  <a:cubicBezTo>
                    <a:pt x="7" y="57"/>
                    <a:pt x="0" y="129"/>
                    <a:pt x="0" y="129"/>
                  </a:cubicBezTo>
                  <a:cubicBezTo>
                    <a:pt x="3" y="139"/>
                    <a:pt x="13" y="143"/>
                    <a:pt x="22" y="140"/>
                  </a:cubicBezTo>
                  <a:cubicBezTo>
                    <a:pt x="95" y="114"/>
                    <a:pt x="95" y="114"/>
                    <a:pt x="95" y="114"/>
                  </a:cubicBezTo>
                  <a:cubicBezTo>
                    <a:pt x="104" y="110"/>
                    <a:pt x="109" y="100"/>
                    <a:pt x="106" y="91"/>
                  </a:cubicBezTo>
                  <a:cubicBezTo>
                    <a:pt x="106" y="91"/>
                    <a:pt x="49" y="41"/>
                    <a:pt x="31" y="33"/>
                  </a:cubicBezTo>
                  <a:cubicBezTo>
                    <a:pt x="29" y="31"/>
                    <a:pt x="24" y="31"/>
                    <a:pt x="13" y="0"/>
                  </a:cubicBezTo>
                </a:path>
              </a:pathLst>
            </a:custGeom>
            <a:solidFill>
              <a:srgbClr val="FCE35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91" name="Google Shape;3091;g1016def6542_3_1820"/>
            <p:cNvSpPr/>
            <p:nvPr/>
          </p:nvSpPr>
          <p:spPr>
            <a:xfrm rot="5400000">
              <a:off x="-3205888" y="3533467"/>
              <a:ext cx="6451" cy="3225"/>
            </a:xfrm>
            <a:custGeom>
              <a:rect b="b" l="l" r="r" t="t"/>
              <a:pathLst>
                <a:path extrusionOk="0" h="3" w="4">
                  <a:moveTo>
                    <a:pt x="3" y="1"/>
                  </a:moveTo>
                  <a:cubicBezTo>
                    <a:pt x="4" y="2"/>
                    <a:pt x="3" y="3"/>
                    <a:pt x="2" y="3"/>
                  </a:cubicBezTo>
                  <a:cubicBezTo>
                    <a:pt x="1" y="3"/>
                    <a:pt x="1" y="3"/>
                    <a:pt x="0" y="2"/>
                  </a:cubicBezTo>
                  <a:cubicBezTo>
                    <a:pt x="0" y="1"/>
                    <a:pt x="1" y="1"/>
                    <a:pt x="1" y="0"/>
                  </a:cubicBezTo>
                  <a:cubicBezTo>
                    <a:pt x="2" y="0"/>
                    <a:pt x="3" y="0"/>
                    <a:pt x="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92" name="Google Shape;3092;g1016def6542_3_1820"/>
            <p:cNvSpPr/>
            <p:nvPr/>
          </p:nvSpPr>
          <p:spPr>
            <a:xfrm rot="5400000">
              <a:off x="-3210726" y="3538305"/>
              <a:ext cx="6451" cy="6451"/>
            </a:xfrm>
            <a:custGeom>
              <a:rect b="b" l="l" r="r" t="t"/>
              <a:pathLst>
                <a:path extrusionOk="0" h="3" w="3">
                  <a:moveTo>
                    <a:pt x="3" y="1"/>
                  </a:moveTo>
                  <a:cubicBezTo>
                    <a:pt x="3" y="2"/>
                    <a:pt x="3" y="3"/>
                    <a:pt x="2" y="3"/>
                  </a:cubicBezTo>
                  <a:cubicBezTo>
                    <a:pt x="1" y="3"/>
                    <a:pt x="1" y="3"/>
                    <a:pt x="0" y="2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2" y="0"/>
                    <a:pt x="2" y="1"/>
                    <a:pt x="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93" name="Google Shape;3093;g1016def6542_3_1820"/>
            <p:cNvSpPr/>
            <p:nvPr/>
          </p:nvSpPr>
          <p:spPr>
            <a:xfrm rot="5400000">
              <a:off x="-3234916" y="3520566"/>
              <a:ext cx="25802" cy="54829"/>
            </a:xfrm>
            <a:custGeom>
              <a:rect b="b" l="l" r="r" t="t"/>
              <a:pathLst>
                <a:path extrusionOk="0" h="29" w="15">
                  <a:moveTo>
                    <a:pt x="0" y="3"/>
                  </a:moveTo>
                  <a:cubicBezTo>
                    <a:pt x="0" y="3"/>
                    <a:pt x="7" y="3"/>
                    <a:pt x="15" y="29"/>
                  </a:cubicBezTo>
                  <a:cubicBezTo>
                    <a:pt x="15" y="29"/>
                    <a:pt x="9" y="0"/>
                    <a:pt x="0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94" name="Google Shape;3094;g1016def6542_3_1820"/>
            <p:cNvSpPr/>
            <p:nvPr/>
          </p:nvSpPr>
          <p:spPr>
            <a:xfrm rot="5400000">
              <a:off x="-3451008" y="3530242"/>
              <a:ext cx="199966" cy="99983"/>
            </a:xfrm>
            <a:custGeom>
              <a:rect b="b" l="l" r="r" t="t"/>
              <a:pathLst>
                <a:path extrusionOk="0" h="52" w="105">
                  <a:moveTo>
                    <a:pt x="101" y="5"/>
                  </a:moveTo>
                  <a:cubicBezTo>
                    <a:pt x="105" y="19"/>
                    <a:pt x="82" y="23"/>
                    <a:pt x="55" y="33"/>
                  </a:cubicBezTo>
                  <a:cubicBezTo>
                    <a:pt x="28" y="43"/>
                    <a:pt x="6" y="52"/>
                    <a:pt x="2" y="42"/>
                  </a:cubicBezTo>
                  <a:cubicBezTo>
                    <a:pt x="0" y="37"/>
                    <a:pt x="21" y="24"/>
                    <a:pt x="48" y="14"/>
                  </a:cubicBezTo>
                  <a:cubicBezTo>
                    <a:pt x="75" y="4"/>
                    <a:pt x="99" y="0"/>
                    <a:pt x="101" y="5"/>
                  </a:cubicBezTo>
                  <a:close/>
                </a:path>
              </a:pathLst>
            </a:custGeom>
            <a:solidFill>
              <a:srgbClr val="F8CF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95" name="Google Shape;3095;g1016def6542_3_1820"/>
            <p:cNvSpPr/>
            <p:nvPr/>
          </p:nvSpPr>
          <p:spPr>
            <a:xfrm rot="5400000">
              <a:off x="-3412305" y="3510890"/>
              <a:ext cx="138686" cy="70956"/>
            </a:xfrm>
            <a:custGeom>
              <a:rect b="b" l="l" r="r" t="t"/>
              <a:pathLst>
                <a:path extrusionOk="0" h="37" w="73">
                  <a:moveTo>
                    <a:pt x="0" y="34"/>
                  </a:moveTo>
                  <a:cubicBezTo>
                    <a:pt x="6" y="8"/>
                    <a:pt x="73" y="0"/>
                    <a:pt x="73" y="0"/>
                  </a:cubicBezTo>
                  <a:cubicBezTo>
                    <a:pt x="0" y="23"/>
                    <a:pt x="2" y="37"/>
                    <a:pt x="2" y="37"/>
                  </a:cubicBezTo>
                </a:path>
              </a:pathLst>
            </a:custGeom>
            <a:solidFill>
              <a:srgbClr val="FBEDA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96" name="Google Shape;3096;g1016def6542_3_1820"/>
            <p:cNvSpPr/>
            <p:nvPr/>
          </p:nvSpPr>
          <p:spPr>
            <a:xfrm rot="5400000">
              <a:off x="-3391341" y="3499602"/>
              <a:ext cx="90307" cy="51604"/>
            </a:xfrm>
            <a:custGeom>
              <a:rect b="b" l="l" r="r" t="t"/>
              <a:pathLst>
                <a:path extrusionOk="0" h="28" w="48">
                  <a:moveTo>
                    <a:pt x="0" y="28"/>
                  </a:moveTo>
                  <a:cubicBezTo>
                    <a:pt x="0" y="28"/>
                    <a:pt x="9" y="10"/>
                    <a:pt x="48" y="0"/>
                  </a:cubicBezTo>
                  <a:cubicBezTo>
                    <a:pt x="48" y="0"/>
                    <a:pt x="5" y="9"/>
                    <a:pt x="0" y="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97" name="Google Shape;3097;g1016def6542_3_1820"/>
            <p:cNvSpPr/>
            <p:nvPr/>
          </p:nvSpPr>
          <p:spPr>
            <a:xfrm rot="5400000">
              <a:off x="-3288132" y="3415745"/>
              <a:ext cx="54829" cy="183840"/>
            </a:xfrm>
            <a:custGeom>
              <a:rect b="b" l="l" r="r" t="t"/>
              <a:pathLst>
                <a:path extrusionOk="0" h="97" w="29">
                  <a:moveTo>
                    <a:pt x="12" y="6"/>
                  </a:moveTo>
                  <a:cubicBezTo>
                    <a:pt x="16" y="16"/>
                    <a:pt x="15" y="26"/>
                    <a:pt x="11" y="36"/>
                  </a:cubicBezTo>
                  <a:cubicBezTo>
                    <a:pt x="8" y="47"/>
                    <a:pt x="6" y="57"/>
                    <a:pt x="5" y="68"/>
                  </a:cubicBezTo>
                  <a:cubicBezTo>
                    <a:pt x="4" y="74"/>
                    <a:pt x="3" y="79"/>
                    <a:pt x="2" y="85"/>
                  </a:cubicBezTo>
                  <a:cubicBezTo>
                    <a:pt x="2" y="87"/>
                    <a:pt x="0" y="95"/>
                    <a:pt x="2" y="96"/>
                  </a:cubicBezTo>
                  <a:cubicBezTo>
                    <a:pt x="4" y="97"/>
                    <a:pt x="7" y="92"/>
                    <a:pt x="8" y="91"/>
                  </a:cubicBezTo>
                  <a:cubicBezTo>
                    <a:pt x="11" y="88"/>
                    <a:pt x="13" y="85"/>
                    <a:pt x="17" y="84"/>
                  </a:cubicBezTo>
                  <a:cubicBezTo>
                    <a:pt x="24" y="81"/>
                    <a:pt x="29" y="77"/>
                    <a:pt x="29" y="69"/>
                  </a:cubicBezTo>
                  <a:cubicBezTo>
                    <a:pt x="29" y="66"/>
                    <a:pt x="27" y="63"/>
                    <a:pt x="27" y="60"/>
                  </a:cubicBezTo>
                  <a:cubicBezTo>
                    <a:pt x="27" y="57"/>
                    <a:pt x="26" y="54"/>
                    <a:pt x="26" y="51"/>
                  </a:cubicBezTo>
                  <a:cubicBezTo>
                    <a:pt x="25" y="45"/>
                    <a:pt x="24" y="40"/>
                    <a:pt x="24" y="35"/>
                  </a:cubicBezTo>
                  <a:cubicBezTo>
                    <a:pt x="24" y="27"/>
                    <a:pt x="22" y="20"/>
                    <a:pt x="20" y="13"/>
                  </a:cubicBezTo>
                  <a:cubicBezTo>
                    <a:pt x="20" y="10"/>
                    <a:pt x="19" y="4"/>
                    <a:pt x="17" y="2"/>
                  </a:cubicBezTo>
                  <a:cubicBezTo>
                    <a:pt x="15" y="0"/>
                    <a:pt x="10" y="4"/>
                    <a:pt x="12" y="6"/>
                  </a:cubicBezTo>
                </a:path>
              </a:pathLst>
            </a:custGeom>
            <a:solidFill>
              <a:srgbClr val="F6D75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98" name="Google Shape;3098;g1016def6542_3_1820"/>
            <p:cNvSpPr/>
            <p:nvPr/>
          </p:nvSpPr>
          <p:spPr>
            <a:xfrm rot="5400000">
              <a:off x="-3381665" y="3502827"/>
              <a:ext cx="22577" cy="16126"/>
            </a:xfrm>
            <a:custGeom>
              <a:rect b="b" l="l" r="r" t="t"/>
              <a:pathLst>
                <a:path extrusionOk="0" h="8" w="12">
                  <a:moveTo>
                    <a:pt x="12" y="2"/>
                  </a:moveTo>
                  <a:cubicBezTo>
                    <a:pt x="12" y="3"/>
                    <a:pt x="10" y="6"/>
                    <a:pt x="7" y="7"/>
                  </a:cubicBezTo>
                  <a:cubicBezTo>
                    <a:pt x="4" y="8"/>
                    <a:pt x="1" y="7"/>
                    <a:pt x="1" y="6"/>
                  </a:cubicBezTo>
                  <a:cubicBezTo>
                    <a:pt x="0" y="4"/>
                    <a:pt x="2" y="2"/>
                    <a:pt x="5" y="1"/>
                  </a:cubicBezTo>
                  <a:cubicBezTo>
                    <a:pt x="8" y="0"/>
                    <a:pt x="11" y="0"/>
                    <a:pt x="12" y="2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99" name="Google Shape;3099;g1016def6542_3_1820"/>
            <p:cNvSpPr/>
            <p:nvPr/>
          </p:nvSpPr>
          <p:spPr>
            <a:xfrm rot="5400000">
              <a:off x="-3380052" y="3536692"/>
              <a:ext cx="22577" cy="12901"/>
            </a:xfrm>
            <a:custGeom>
              <a:rect b="b" l="l" r="r" t="t"/>
              <a:pathLst>
                <a:path extrusionOk="0" h="6" w="11">
                  <a:moveTo>
                    <a:pt x="11" y="1"/>
                  </a:moveTo>
                  <a:cubicBezTo>
                    <a:pt x="11" y="3"/>
                    <a:pt x="9" y="4"/>
                    <a:pt x="6" y="5"/>
                  </a:cubicBezTo>
                  <a:cubicBezTo>
                    <a:pt x="4" y="6"/>
                    <a:pt x="1" y="6"/>
                    <a:pt x="1" y="5"/>
                  </a:cubicBezTo>
                  <a:cubicBezTo>
                    <a:pt x="0" y="4"/>
                    <a:pt x="2" y="2"/>
                    <a:pt x="5" y="1"/>
                  </a:cubicBezTo>
                  <a:cubicBezTo>
                    <a:pt x="8" y="0"/>
                    <a:pt x="10" y="0"/>
                    <a:pt x="11" y="1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00" name="Google Shape;3100;g1016def6542_3_1820"/>
            <p:cNvSpPr/>
            <p:nvPr/>
          </p:nvSpPr>
          <p:spPr>
            <a:xfrm rot="5400000">
              <a:off x="-3339737" y="3644739"/>
              <a:ext cx="19352" cy="12901"/>
            </a:xfrm>
            <a:custGeom>
              <a:rect b="b" l="l" r="r" t="t"/>
              <a:pathLst>
                <a:path extrusionOk="0" h="7" w="10">
                  <a:moveTo>
                    <a:pt x="10" y="2"/>
                  </a:moveTo>
                  <a:cubicBezTo>
                    <a:pt x="10" y="3"/>
                    <a:pt x="9" y="5"/>
                    <a:pt x="6" y="6"/>
                  </a:cubicBezTo>
                  <a:cubicBezTo>
                    <a:pt x="3" y="7"/>
                    <a:pt x="1" y="6"/>
                    <a:pt x="0" y="5"/>
                  </a:cubicBezTo>
                  <a:cubicBezTo>
                    <a:pt x="0" y="4"/>
                    <a:pt x="2" y="2"/>
                    <a:pt x="4" y="1"/>
                  </a:cubicBezTo>
                  <a:cubicBezTo>
                    <a:pt x="7" y="0"/>
                    <a:pt x="10" y="0"/>
                    <a:pt x="10" y="2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01" name="Google Shape;3101;g1016def6542_3_1820"/>
            <p:cNvSpPr/>
            <p:nvPr/>
          </p:nvSpPr>
          <p:spPr>
            <a:xfrm rot="5400000">
              <a:off x="-3351025" y="3620549"/>
              <a:ext cx="19352" cy="9676"/>
            </a:xfrm>
            <a:custGeom>
              <a:rect b="b" l="l" r="r" t="t"/>
              <a:pathLst>
                <a:path extrusionOk="0" h="6" w="10">
                  <a:moveTo>
                    <a:pt x="9" y="1"/>
                  </a:moveTo>
                  <a:cubicBezTo>
                    <a:pt x="10" y="2"/>
                    <a:pt x="8" y="4"/>
                    <a:pt x="6" y="5"/>
                  </a:cubicBezTo>
                  <a:cubicBezTo>
                    <a:pt x="3" y="6"/>
                    <a:pt x="1" y="5"/>
                    <a:pt x="0" y="4"/>
                  </a:cubicBezTo>
                  <a:cubicBezTo>
                    <a:pt x="0" y="3"/>
                    <a:pt x="2" y="2"/>
                    <a:pt x="4" y="1"/>
                  </a:cubicBezTo>
                  <a:cubicBezTo>
                    <a:pt x="7" y="0"/>
                    <a:pt x="9" y="0"/>
                    <a:pt x="9" y="1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02" name="Google Shape;3102;g1016def6542_3_1820"/>
            <p:cNvSpPr/>
            <p:nvPr/>
          </p:nvSpPr>
          <p:spPr>
            <a:xfrm rot="5400000">
              <a:off x="-3363926" y="3539918"/>
              <a:ext cx="25802" cy="16126"/>
            </a:xfrm>
            <a:custGeom>
              <a:rect b="b" l="l" r="r" t="t"/>
              <a:pathLst>
                <a:path extrusionOk="0" h="9" w="15">
                  <a:moveTo>
                    <a:pt x="15" y="2"/>
                  </a:moveTo>
                  <a:cubicBezTo>
                    <a:pt x="15" y="4"/>
                    <a:pt x="13" y="7"/>
                    <a:pt x="9" y="8"/>
                  </a:cubicBezTo>
                  <a:cubicBezTo>
                    <a:pt x="5" y="9"/>
                    <a:pt x="1" y="9"/>
                    <a:pt x="1" y="7"/>
                  </a:cubicBezTo>
                  <a:cubicBezTo>
                    <a:pt x="0" y="5"/>
                    <a:pt x="3" y="2"/>
                    <a:pt x="6" y="1"/>
                  </a:cubicBezTo>
                  <a:cubicBezTo>
                    <a:pt x="10" y="0"/>
                    <a:pt x="14" y="0"/>
                    <a:pt x="15" y="2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03" name="Google Shape;3103;g1016def6542_3_1820"/>
            <p:cNvSpPr/>
            <p:nvPr/>
          </p:nvSpPr>
          <p:spPr>
            <a:xfrm rot="5400000">
              <a:off x="-3365539" y="3580233"/>
              <a:ext cx="29027" cy="16126"/>
            </a:xfrm>
            <a:custGeom>
              <a:rect b="b" l="l" r="r" t="t"/>
              <a:pathLst>
                <a:path extrusionOk="0" h="9" w="15">
                  <a:moveTo>
                    <a:pt x="14" y="2"/>
                  </a:moveTo>
                  <a:cubicBezTo>
                    <a:pt x="15" y="4"/>
                    <a:pt x="12" y="6"/>
                    <a:pt x="8" y="8"/>
                  </a:cubicBezTo>
                  <a:cubicBezTo>
                    <a:pt x="5" y="9"/>
                    <a:pt x="1" y="9"/>
                    <a:pt x="0" y="7"/>
                  </a:cubicBezTo>
                  <a:cubicBezTo>
                    <a:pt x="0" y="6"/>
                    <a:pt x="2" y="3"/>
                    <a:pt x="6" y="2"/>
                  </a:cubicBezTo>
                  <a:cubicBezTo>
                    <a:pt x="10" y="0"/>
                    <a:pt x="14" y="1"/>
                    <a:pt x="14" y="2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04" name="Google Shape;3104;g1016def6542_3_1820"/>
            <p:cNvSpPr/>
            <p:nvPr/>
          </p:nvSpPr>
          <p:spPr>
            <a:xfrm rot="5400000">
              <a:off x="-3349412" y="3577008"/>
              <a:ext cx="32253" cy="19352"/>
            </a:xfrm>
            <a:custGeom>
              <a:rect b="b" l="l" r="r" t="t"/>
              <a:pathLst>
                <a:path extrusionOk="0" h="10" w="17">
                  <a:moveTo>
                    <a:pt x="16" y="2"/>
                  </a:moveTo>
                  <a:cubicBezTo>
                    <a:pt x="17" y="4"/>
                    <a:pt x="14" y="7"/>
                    <a:pt x="10" y="9"/>
                  </a:cubicBezTo>
                  <a:cubicBezTo>
                    <a:pt x="5" y="10"/>
                    <a:pt x="1" y="10"/>
                    <a:pt x="1" y="8"/>
                  </a:cubicBezTo>
                  <a:cubicBezTo>
                    <a:pt x="0" y="6"/>
                    <a:pt x="3" y="4"/>
                    <a:pt x="7" y="2"/>
                  </a:cubicBezTo>
                  <a:cubicBezTo>
                    <a:pt x="11" y="0"/>
                    <a:pt x="15" y="1"/>
                    <a:pt x="16" y="2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05" name="Google Shape;3105;g1016def6542_3_1820"/>
            <p:cNvSpPr/>
            <p:nvPr/>
          </p:nvSpPr>
          <p:spPr>
            <a:xfrm rot="5400000">
              <a:off x="-3341349" y="3610873"/>
              <a:ext cx="29027" cy="19352"/>
            </a:xfrm>
            <a:custGeom>
              <a:rect b="b" l="l" r="r" t="t"/>
              <a:pathLst>
                <a:path extrusionOk="0" h="9" w="15">
                  <a:moveTo>
                    <a:pt x="14" y="2"/>
                  </a:moveTo>
                  <a:cubicBezTo>
                    <a:pt x="15" y="3"/>
                    <a:pt x="12" y="6"/>
                    <a:pt x="9" y="7"/>
                  </a:cubicBezTo>
                  <a:cubicBezTo>
                    <a:pt x="5" y="9"/>
                    <a:pt x="1" y="8"/>
                    <a:pt x="1" y="7"/>
                  </a:cubicBezTo>
                  <a:cubicBezTo>
                    <a:pt x="0" y="5"/>
                    <a:pt x="3" y="3"/>
                    <a:pt x="6" y="1"/>
                  </a:cubicBezTo>
                  <a:cubicBezTo>
                    <a:pt x="10" y="0"/>
                    <a:pt x="14" y="0"/>
                    <a:pt x="14" y="2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06" name="Google Shape;3106;g1016def6542_3_1820"/>
            <p:cNvSpPr/>
            <p:nvPr/>
          </p:nvSpPr>
          <p:spPr>
            <a:xfrm rot="5400000">
              <a:off x="-3284907" y="3431871"/>
              <a:ext cx="29027" cy="132236"/>
            </a:xfrm>
            <a:custGeom>
              <a:rect b="b" l="l" r="r" t="t"/>
              <a:pathLst>
                <a:path extrusionOk="0" h="70" w="15">
                  <a:moveTo>
                    <a:pt x="15" y="0"/>
                  </a:moveTo>
                  <a:cubicBezTo>
                    <a:pt x="15" y="0"/>
                    <a:pt x="0" y="44"/>
                    <a:pt x="2" y="70"/>
                  </a:cubicBezTo>
                  <a:cubicBezTo>
                    <a:pt x="2" y="70"/>
                    <a:pt x="7" y="34"/>
                    <a:pt x="15" y="0"/>
                  </a:cubicBezTo>
                  <a:close/>
                </a:path>
              </a:pathLst>
            </a:custGeom>
            <a:solidFill>
              <a:srgbClr val="F3CB5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07" name="Google Shape;3107;g1016def6542_3_1820"/>
            <p:cNvSpPr/>
            <p:nvPr/>
          </p:nvSpPr>
          <p:spPr>
            <a:xfrm rot="5400000">
              <a:off x="-3381665" y="4093050"/>
              <a:ext cx="212867" cy="264471"/>
            </a:xfrm>
            <a:custGeom>
              <a:rect b="b" l="l" r="r" t="t"/>
              <a:pathLst>
                <a:path extrusionOk="0" h="140" w="113">
                  <a:moveTo>
                    <a:pt x="49" y="4"/>
                  </a:moveTo>
                  <a:cubicBezTo>
                    <a:pt x="50" y="25"/>
                    <a:pt x="46" y="35"/>
                    <a:pt x="44" y="42"/>
                  </a:cubicBezTo>
                  <a:cubicBezTo>
                    <a:pt x="31" y="57"/>
                    <a:pt x="0" y="123"/>
                    <a:pt x="0" y="123"/>
                  </a:cubicBezTo>
                  <a:cubicBezTo>
                    <a:pt x="0" y="133"/>
                    <a:pt x="8" y="140"/>
                    <a:pt x="18" y="140"/>
                  </a:cubicBezTo>
                  <a:cubicBezTo>
                    <a:pt x="95" y="139"/>
                    <a:pt x="95" y="139"/>
                    <a:pt x="95" y="139"/>
                  </a:cubicBezTo>
                  <a:cubicBezTo>
                    <a:pt x="105" y="139"/>
                    <a:pt x="113" y="131"/>
                    <a:pt x="113" y="121"/>
                  </a:cubicBezTo>
                  <a:cubicBezTo>
                    <a:pt x="113" y="121"/>
                    <a:pt x="76" y="56"/>
                    <a:pt x="61" y="42"/>
                  </a:cubicBezTo>
                  <a:cubicBezTo>
                    <a:pt x="57" y="29"/>
                    <a:pt x="55" y="21"/>
                    <a:pt x="54" y="0"/>
                  </a:cubicBezTo>
                </a:path>
              </a:pathLst>
            </a:custGeom>
            <a:solidFill>
              <a:srgbClr val="FCE35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08" name="Google Shape;3108;g1016def6542_3_1820"/>
            <p:cNvSpPr/>
            <p:nvPr/>
          </p:nvSpPr>
          <p:spPr>
            <a:xfrm rot="5400000">
              <a:off x="-3238253" y="4230161"/>
              <a:ext cx="6600" cy="33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09" name="Google Shape;3109;g1016def6542_3_1820"/>
            <p:cNvSpPr/>
            <p:nvPr/>
          </p:nvSpPr>
          <p:spPr>
            <a:xfrm rot="5400000">
              <a:off x="-3241366" y="4233349"/>
              <a:ext cx="3225" cy="6451"/>
            </a:xfrm>
            <a:custGeom>
              <a:rect b="b" l="l" r="r" t="t"/>
              <a:pathLst>
                <a:path extrusionOk="0" h="3" w="2">
                  <a:moveTo>
                    <a:pt x="2" y="1"/>
                  </a:moveTo>
                  <a:cubicBezTo>
                    <a:pt x="2" y="2"/>
                    <a:pt x="2" y="3"/>
                    <a:pt x="1" y="3"/>
                  </a:cubicBezTo>
                  <a:cubicBezTo>
                    <a:pt x="0" y="3"/>
                    <a:pt x="0" y="2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1" y="0"/>
                    <a:pt x="2" y="1"/>
                    <a:pt x="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10" name="Google Shape;3110;g1016def6542_3_1820"/>
            <p:cNvSpPr/>
            <p:nvPr/>
          </p:nvSpPr>
          <p:spPr>
            <a:xfrm rot="5400000">
              <a:off x="-3268781" y="4212385"/>
              <a:ext cx="16126" cy="54829"/>
            </a:xfrm>
            <a:custGeom>
              <a:rect b="b" l="l" r="r" t="t"/>
              <a:pathLst>
                <a:path extrusionOk="0" h="29" w="9">
                  <a:moveTo>
                    <a:pt x="0" y="0"/>
                  </a:moveTo>
                  <a:cubicBezTo>
                    <a:pt x="0" y="0"/>
                    <a:pt x="7" y="2"/>
                    <a:pt x="5" y="29"/>
                  </a:cubicBezTo>
                  <a:cubicBezTo>
                    <a:pt x="5" y="29"/>
                    <a:pt x="9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11" name="Google Shape;3111;g1016def6542_3_1820"/>
            <p:cNvSpPr/>
            <p:nvPr/>
          </p:nvSpPr>
          <p:spPr>
            <a:xfrm rot="5400000">
              <a:off x="-3484873" y="4202709"/>
              <a:ext cx="199966" cy="45154"/>
            </a:xfrm>
            <a:custGeom>
              <a:rect b="b" l="l" r="r" t="t"/>
              <a:pathLst>
                <a:path extrusionOk="0" h="24" w="106">
                  <a:moveTo>
                    <a:pt x="106" y="10"/>
                  </a:moveTo>
                  <a:cubicBezTo>
                    <a:pt x="105" y="24"/>
                    <a:pt x="83" y="20"/>
                    <a:pt x="54" y="20"/>
                  </a:cubicBezTo>
                  <a:cubicBezTo>
                    <a:pt x="24" y="21"/>
                    <a:pt x="2" y="23"/>
                    <a:pt x="1" y="11"/>
                  </a:cubicBezTo>
                  <a:cubicBezTo>
                    <a:pt x="0" y="6"/>
                    <a:pt x="24" y="1"/>
                    <a:pt x="53" y="1"/>
                  </a:cubicBezTo>
                  <a:cubicBezTo>
                    <a:pt x="82" y="0"/>
                    <a:pt x="106" y="4"/>
                    <a:pt x="106" y="10"/>
                  </a:cubicBezTo>
                  <a:close/>
                </a:path>
              </a:pathLst>
            </a:custGeom>
            <a:solidFill>
              <a:srgbClr val="F8CF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12" name="Google Shape;3112;g1016def6542_3_1820"/>
            <p:cNvSpPr/>
            <p:nvPr/>
          </p:nvSpPr>
          <p:spPr>
            <a:xfrm rot="5400000">
              <a:off x="-3434882" y="4172069"/>
              <a:ext cx="151587" cy="51604"/>
            </a:xfrm>
            <a:custGeom>
              <a:rect b="b" l="l" r="r" t="t"/>
              <a:pathLst>
                <a:path extrusionOk="0" h="27" w="81">
                  <a:moveTo>
                    <a:pt x="0" y="22"/>
                  </a:moveTo>
                  <a:cubicBezTo>
                    <a:pt x="14" y="0"/>
                    <a:pt x="81" y="15"/>
                    <a:pt x="81" y="15"/>
                  </a:cubicBezTo>
                  <a:cubicBezTo>
                    <a:pt x="4" y="13"/>
                    <a:pt x="1" y="27"/>
                    <a:pt x="1" y="27"/>
                  </a:cubicBezTo>
                </a:path>
              </a:pathLst>
            </a:custGeom>
            <a:solidFill>
              <a:srgbClr val="FBEDA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13" name="Google Shape;3113;g1016def6542_3_1820"/>
            <p:cNvSpPr/>
            <p:nvPr/>
          </p:nvSpPr>
          <p:spPr>
            <a:xfrm rot="5400000">
              <a:off x="-3413918" y="4160780"/>
              <a:ext cx="103208" cy="32253"/>
            </a:xfrm>
            <a:custGeom>
              <a:rect b="b" l="l" r="r" t="t"/>
              <a:pathLst>
                <a:path extrusionOk="0" h="16" w="55">
                  <a:moveTo>
                    <a:pt x="0" y="16"/>
                  </a:moveTo>
                  <a:cubicBezTo>
                    <a:pt x="0" y="16"/>
                    <a:pt x="14" y="2"/>
                    <a:pt x="55" y="6"/>
                  </a:cubicBezTo>
                  <a:cubicBezTo>
                    <a:pt x="55" y="6"/>
                    <a:pt x="11" y="0"/>
                    <a:pt x="0" y="1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14" name="Google Shape;3114;g1016def6542_3_1820"/>
            <p:cNvSpPr/>
            <p:nvPr/>
          </p:nvSpPr>
          <p:spPr>
            <a:xfrm rot="5400000">
              <a:off x="-3321998" y="4094663"/>
              <a:ext cx="90307" cy="164488"/>
            </a:xfrm>
            <a:custGeom>
              <a:rect b="b" l="l" r="r" t="t"/>
              <a:pathLst>
                <a:path extrusionOk="0" h="88" w="48">
                  <a:moveTo>
                    <a:pt x="41" y="5"/>
                  </a:moveTo>
                  <a:cubicBezTo>
                    <a:pt x="42" y="16"/>
                    <a:pt x="37" y="24"/>
                    <a:pt x="30" y="33"/>
                  </a:cubicBezTo>
                  <a:cubicBezTo>
                    <a:pt x="23" y="42"/>
                    <a:pt x="19" y="51"/>
                    <a:pt x="13" y="61"/>
                  </a:cubicBezTo>
                  <a:cubicBezTo>
                    <a:pt x="11" y="66"/>
                    <a:pt x="9" y="71"/>
                    <a:pt x="6" y="76"/>
                  </a:cubicBezTo>
                  <a:cubicBezTo>
                    <a:pt x="5" y="78"/>
                    <a:pt x="0" y="84"/>
                    <a:pt x="2" y="86"/>
                  </a:cubicBezTo>
                  <a:cubicBezTo>
                    <a:pt x="3" y="88"/>
                    <a:pt x="8" y="84"/>
                    <a:pt x="9" y="84"/>
                  </a:cubicBezTo>
                  <a:cubicBezTo>
                    <a:pt x="13" y="82"/>
                    <a:pt x="16" y="80"/>
                    <a:pt x="20" y="80"/>
                  </a:cubicBezTo>
                  <a:cubicBezTo>
                    <a:pt x="28" y="79"/>
                    <a:pt x="34" y="78"/>
                    <a:pt x="36" y="69"/>
                  </a:cubicBezTo>
                  <a:cubicBezTo>
                    <a:pt x="37" y="67"/>
                    <a:pt x="37" y="64"/>
                    <a:pt x="37" y="61"/>
                  </a:cubicBezTo>
                  <a:cubicBezTo>
                    <a:pt x="38" y="58"/>
                    <a:pt x="39" y="54"/>
                    <a:pt x="39" y="51"/>
                  </a:cubicBezTo>
                  <a:cubicBezTo>
                    <a:pt x="40" y="46"/>
                    <a:pt x="42" y="41"/>
                    <a:pt x="43" y="36"/>
                  </a:cubicBezTo>
                  <a:cubicBezTo>
                    <a:pt x="45" y="29"/>
                    <a:pt x="46" y="21"/>
                    <a:pt x="47" y="14"/>
                  </a:cubicBezTo>
                  <a:cubicBezTo>
                    <a:pt x="47" y="11"/>
                    <a:pt x="48" y="5"/>
                    <a:pt x="47" y="2"/>
                  </a:cubicBezTo>
                  <a:cubicBezTo>
                    <a:pt x="46" y="0"/>
                    <a:pt x="40" y="3"/>
                    <a:pt x="41" y="5"/>
                  </a:cubicBezTo>
                </a:path>
              </a:pathLst>
            </a:custGeom>
            <a:solidFill>
              <a:srgbClr val="F6D75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15" name="Google Shape;3115;g1016def6542_3_1820"/>
            <p:cNvSpPr/>
            <p:nvPr/>
          </p:nvSpPr>
          <p:spPr>
            <a:xfrm rot="5400000">
              <a:off x="-3396140" y="4149454"/>
              <a:ext cx="22500" cy="12900"/>
            </a:xfrm>
            <a:prstGeom prst="ellipse">
              <a:avLst/>
            </a:pr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16" name="Google Shape;3116;g1016def6542_3_1820"/>
            <p:cNvSpPr/>
            <p:nvPr/>
          </p:nvSpPr>
          <p:spPr>
            <a:xfrm rot="5400000">
              <a:off x="-3407467" y="4180132"/>
              <a:ext cx="22577" cy="9676"/>
            </a:xfrm>
            <a:custGeom>
              <a:rect b="b" l="l" r="r" t="t"/>
              <a:pathLst>
                <a:path extrusionOk="0" h="5" w="11">
                  <a:moveTo>
                    <a:pt x="11" y="2"/>
                  </a:moveTo>
                  <a:cubicBezTo>
                    <a:pt x="11" y="4"/>
                    <a:pt x="8" y="5"/>
                    <a:pt x="5" y="5"/>
                  </a:cubicBezTo>
                  <a:cubicBezTo>
                    <a:pt x="2" y="5"/>
                    <a:pt x="0" y="4"/>
                    <a:pt x="0" y="3"/>
                  </a:cubicBezTo>
                  <a:cubicBezTo>
                    <a:pt x="0" y="1"/>
                    <a:pt x="2" y="0"/>
                    <a:pt x="5" y="0"/>
                  </a:cubicBezTo>
                  <a:cubicBezTo>
                    <a:pt x="8" y="0"/>
                    <a:pt x="11" y="1"/>
                    <a:pt x="11" y="2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17" name="Google Shape;3117;g1016def6542_3_1820"/>
            <p:cNvSpPr/>
            <p:nvPr/>
          </p:nvSpPr>
          <p:spPr>
            <a:xfrm rot="5400000">
              <a:off x="-3402629" y="4294629"/>
              <a:ext cx="19352" cy="9676"/>
            </a:xfrm>
            <a:custGeom>
              <a:rect b="b" l="l" r="r" t="t"/>
              <a:pathLst>
                <a:path extrusionOk="0" h="5" w="11">
                  <a:moveTo>
                    <a:pt x="11" y="3"/>
                  </a:moveTo>
                  <a:cubicBezTo>
                    <a:pt x="11" y="4"/>
                    <a:pt x="8" y="5"/>
                    <a:pt x="5" y="5"/>
                  </a:cubicBezTo>
                  <a:cubicBezTo>
                    <a:pt x="3" y="5"/>
                    <a:pt x="0" y="4"/>
                    <a:pt x="0" y="3"/>
                  </a:cubicBezTo>
                  <a:cubicBezTo>
                    <a:pt x="0" y="2"/>
                    <a:pt x="2" y="1"/>
                    <a:pt x="5" y="0"/>
                  </a:cubicBezTo>
                  <a:cubicBezTo>
                    <a:pt x="8" y="0"/>
                    <a:pt x="11" y="1"/>
                    <a:pt x="11" y="3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18" name="Google Shape;3118;g1016def6542_3_1820"/>
            <p:cNvSpPr/>
            <p:nvPr/>
          </p:nvSpPr>
          <p:spPr>
            <a:xfrm rot="5400000">
              <a:off x="-3404242" y="4270439"/>
              <a:ext cx="19352" cy="6451"/>
            </a:xfrm>
            <a:custGeom>
              <a:rect b="b" l="l" r="r" t="t"/>
              <a:pathLst>
                <a:path extrusionOk="0" h="4" w="10">
                  <a:moveTo>
                    <a:pt x="10" y="2"/>
                  </a:moveTo>
                  <a:cubicBezTo>
                    <a:pt x="10" y="3"/>
                    <a:pt x="8" y="4"/>
                    <a:pt x="5" y="4"/>
                  </a:cubicBezTo>
                  <a:cubicBezTo>
                    <a:pt x="3" y="4"/>
                    <a:pt x="0" y="4"/>
                    <a:pt x="0" y="2"/>
                  </a:cubicBezTo>
                  <a:cubicBezTo>
                    <a:pt x="0" y="1"/>
                    <a:pt x="3" y="0"/>
                    <a:pt x="5" y="0"/>
                  </a:cubicBezTo>
                  <a:cubicBezTo>
                    <a:pt x="8" y="0"/>
                    <a:pt x="10" y="1"/>
                    <a:pt x="10" y="2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19" name="Google Shape;3119;g1016def6542_3_1820"/>
            <p:cNvSpPr/>
            <p:nvPr/>
          </p:nvSpPr>
          <p:spPr>
            <a:xfrm rot="5400000">
              <a:off x="-3391341" y="4189808"/>
              <a:ext cx="25802" cy="12901"/>
            </a:xfrm>
            <a:custGeom>
              <a:rect b="b" l="l" r="r" t="t"/>
              <a:pathLst>
                <a:path extrusionOk="0" h="7" w="15">
                  <a:moveTo>
                    <a:pt x="15" y="3"/>
                  </a:moveTo>
                  <a:cubicBezTo>
                    <a:pt x="15" y="5"/>
                    <a:pt x="12" y="7"/>
                    <a:pt x="7" y="7"/>
                  </a:cubicBezTo>
                  <a:cubicBezTo>
                    <a:pt x="3" y="7"/>
                    <a:pt x="0" y="5"/>
                    <a:pt x="0" y="3"/>
                  </a:cubicBezTo>
                  <a:cubicBezTo>
                    <a:pt x="0" y="1"/>
                    <a:pt x="3" y="0"/>
                    <a:pt x="7" y="0"/>
                  </a:cubicBezTo>
                  <a:cubicBezTo>
                    <a:pt x="11" y="0"/>
                    <a:pt x="15" y="1"/>
                    <a:pt x="15" y="3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20" name="Google Shape;3120;g1016def6542_3_1820"/>
            <p:cNvSpPr/>
            <p:nvPr/>
          </p:nvSpPr>
          <p:spPr>
            <a:xfrm rot="5400000">
              <a:off x="-3405854" y="4223673"/>
              <a:ext cx="25802" cy="16126"/>
            </a:xfrm>
            <a:custGeom>
              <a:rect b="b" l="l" r="r" t="t"/>
              <a:pathLst>
                <a:path extrusionOk="0" h="7" w="15">
                  <a:moveTo>
                    <a:pt x="15" y="3"/>
                  </a:moveTo>
                  <a:cubicBezTo>
                    <a:pt x="15" y="5"/>
                    <a:pt x="12" y="6"/>
                    <a:pt x="8" y="6"/>
                  </a:cubicBezTo>
                  <a:cubicBezTo>
                    <a:pt x="4" y="7"/>
                    <a:pt x="1" y="5"/>
                    <a:pt x="1" y="3"/>
                  </a:cubicBezTo>
                  <a:cubicBezTo>
                    <a:pt x="0" y="2"/>
                    <a:pt x="4" y="0"/>
                    <a:pt x="8" y="0"/>
                  </a:cubicBezTo>
                  <a:cubicBezTo>
                    <a:pt x="12" y="0"/>
                    <a:pt x="15" y="2"/>
                    <a:pt x="15" y="3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21" name="Google Shape;3121;g1016def6542_3_1820"/>
            <p:cNvSpPr/>
            <p:nvPr/>
          </p:nvSpPr>
          <p:spPr>
            <a:xfrm rot="5400000">
              <a:off x="-3389728" y="4230124"/>
              <a:ext cx="29027" cy="12901"/>
            </a:xfrm>
            <a:custGeom>
              <a:rect b="b" l="l" r="r" t="t"/>
              <a:pathLst>
                <a:path extrusionOk="0" h="7" w="16">
                  <a:moveTo>
                    <a:pt x="16" y="3"/>
                  </a:moveTo>
                  <a:cubicBezTo>
                    <a:pt x="16" y="5"/>
                    <a:pt x="13" y="6"/>
                    <a:pt x="8" y="7"/>
                  </a:cubicBezTo>
                  <a:cubicBezTo>
                    <a:pt x="4" y="7"/>
                    <a:pt x="0" y="5"/>
                    <a:pt x="0" y="3"/>
                  </a:cubicBezTo>
                  <a:cubicBezTo>
                    <a:pt x="0" y="1"/>
                    <a:pt x="3" y="0"/>
                    <a:pt x="8" y="0"/>
                  </a:cubicBezTo>
                  <a:cubicBezTo>
                    <a:pt x="13" y="0"/>
                    <a:pt x="16" y="1"/>
                    <a:pt x="16" y="3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22" name="Google Shape;3122;g1016def6542_3_1820"/>
            <p:cNvSpPr/>
            <p:nvPr/>
          </p:nvSpPr>
          <p:spPr>
            <a:xfrm rot="5400000">
              <a:off x="-3392953" y="4265601"/>
              <a:ext cx="29027" cy="12901"/>
            </a:xfrm>
            <a:custGeom>
              <a:rect b="b" l="l" r="r" t="t"/>
              <a:pathLst>
                <a:path extrusionOk="0" h="6" w="15">
                  <a:moveTo>
                    <a:pt x="15" y="3"/>
                  </a:moveTo>
                  <a:cubicBezTo>
                    <a:pt x="15" y="5"/>
                    <a:pt x="12" y="6"/>
                    <a:pt x="8" y="6"/>
                  </a:cubicBezTo>
                  <a:cubicBezTo>
                    <a:pt x="4" y="6"/>
                    <a:pt x="0" y="5"/>
                    <a:pt x="0" y="3"/>
                  </a:cubicBezTo>
                  <a:cubicBezTo>
                    <a:pt x="0" y="2"/>
                    <a:pt x="3" y="0"/>
                    <a:pt x="8" y="0"/>
                  </a:cubicBezTo>
                  <a:cubicBezTo>
                    <a:pt x="12" y="0"/>
                    <a:pt x="15" y="1"/>
                    <a:pt x="15" y="3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23" name="Google Shape;3123;g1016def6542_3_1820"/>
            <p:cNvSpPr/>
            <p:nvPr/>
          </p:nvSpPr>
          <p:spPr>
            <a:xfrm rot="5400000">
              <a:off x="-3317160" y="4118852"/>
              <a:ext cx="64505" cy="116109"/>
            </a:xfrm>
            <a:custGeom>
              <a:rect b="b" l="l" r="r" t="t"/>
              <a:pathLst>
                <a:path extrusionOk="0" h="61" w="34">
                  <a:moveTo>
                    <a:pt x="34" y="0"/>
                  </a:moveTo>
                  <a:cubicBezTo>
                    <a:pt x="34" y="0"/>
                    <a:pt x="6" y="36"/>
                    <a:pt x="0" y="61"/>
                  </a:cubicBezTo>
                  <a:cubicBezTo>
                    <a:pt x="0" y="61"/>
                    <a:pt x="16" y="29"/>
                    <a:pt x="34" y="0"/>
                  </a:cubicBezTo>
                  <a:close/>
                </a:path>
              </a:pathLst>
            </a:custGeom>
            <a:solidFill>
              <a:srgbClr val="F3CB5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24" name="Google Shape;3124;g1016def6542_3_1820"/>
            <p:cNvSpPr/>
            <p:nvPr/>
          </p:nvSpPr>
          <p:spPr>
            <a:xfrm rot="5400000">
              <a:off x="-2630179" y="4405900"/>
              <a:ext cx="264471" cy="212867"/>
            </a:xfrm>
            <a:custGeom>
              <a:rect b="b" l="l" r="r" t="t"/>
              <a:pathLst>
                <a:path extrusionOk="0" h="113" w="140">
                  <a:moveTo>
                    <a:pt x="2" y="59"/>
                  </a:moveTo>
                  <a:cubicBezTo>
                    <a:pt x="23" y="59"/>
                    <a:pt x="34" y="63"/>
                    <a:pt x="41" y="65"/>
                  </a:cubicBezTo>
                  <a:cubicBezTo>
                    <a:pt x="55" y="79"/>
                    <a:pt x="119" y="112"/>
                    <a:pt x="119" y="112"/>
                  </a:cubicBezTo>
                  <a:cubicBezTo>
                    <a:pt x="129" y="113"/>
                    <a:pt x="138" y="105"/>
                    <a:pt x="138" y="95"/>
                  </a:cubicBezTo>
                  <a:cubicBezTo>
                    <a:pt x="140" y="18"/>
                    <a:pt x="140" y="18"/>
                    <a:pt x="140" y="18"/>
                  </a:cubicBezTo>
                  <a:cubicBezTo>
                    <a:pt x="140" y="8"/>
                    <a:pt x="132" y="0"/>
                    <a:pt x="123" y="0"/>
                  </a:cubicBezTo>
                  <a:cubicBezTo>
                    <a:pt x="123" y="0"/>
                    <a:pt x="56" y="34"/>
                    <a:pt x="41" y="48"/>
                  </a:cubicBezTo>
                  <a:cubicBezTo>
                    <a:pt x="29" y="52"/>
                    <a:pt x="13" y="51"/>
                    <a:pt x="0" y="53"/>
                  </a:cubicBezTo>
                </a:path>
              </a:pathLst>
            </a:custGeom>
            <a:solidFill>
              <a:srgbClr val="FCE35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25" name="Google Shape;3125;g1016def6542_3_1820"/>
            <p:cNvSpPr/>
            <p:nvPr/>
          </p:nvSpPr>
          <p:spPr>
            <a:xfrm rot="5400000">
              <a:off x="-2522133" y="4523622"/>
              <a:ext cx="48379" cy="199966"/>
            </a:xfrm>
            <a:custGeom>
              <a:rect b="b" l="l" r="r" t="t"/>
              <a:pathLst>
                <a:path extrusionOk="0" h="106" w="26">
                  <a:moveTo>
                    <a:pt x="12" y="1"/>
                  </a:moveTo>
                  <a:cubicBezTo>
                    <a:pt x="26" y="2"/>
                    <a:pt x="21" y="24"/>
                    <a:pt x="20" y="53"/>
                  </a:cubicBezTo>
                  <a:cubicBezTo>
                    <a:pt x="20" y="82"/>
                    <a:pt x="20" y="105"/>
                    <a:pt x="9" y="106"/>
                  </a:cubicBezTo>
                  <a:cubicBezTo>
                    <a:pt x="4" y="106"/>
                    <a:pt x="0" y="82"/>
                    <a:pt x="1" y="53"/>
                  </a:cubicBezTo>
                  <a:cubicBezTo>
                    <a:pt x="1" y="24"/>
                    <a:pt x="6" y="0"/>
                    <a:pt x="12" y="1"/>
                  </a:cubicBezTo>
                  <a:close/>
                </a:path>
              </a:pathLst>
            </a:custGeom>
            <a:solidFill>
              <a:srgbClr val="F8CF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26" name="Google Shape;3126;g1016def6542_3_1820"/>
            <p:cNvSpPr/>
            <p:nvPr/>
          </p:nvSpPr>
          <p:spPr>
            <a:xfrm rot="5400000">
              <a:off x="-2551160" y="4513947"/>
              <a:ext cx="51604" cy="151587"/>
            </a:xfrm>
            <a:custGeom>
              <a:rect b="b" l="l" r="r" t="t"/>
              <a:pathLst>
                <a:path extrusionOk="0" h="81" w="27">
                  <a:moveTo>
                    <a:pt x="22" y="81"/>
                  </a:moveTo>
                  <a:cubicBezTo>
                    <a:pt x="0" y="66"/>
                    <a:pt x="18" y="0"/>
                    <a:pt x="18" y="0"/>
                  </a:cubicBezTo>
                  <a:cubicBezTo>
                    <a:pt x="13" y="77"/>
                    <a:pt x="27" y="80"/>
                    <a:pt x="27" y="80"/>
                  </a:cubicBezTo>
                </a:path>
              </a:pathLst>
            </a:custGeom>
            <a:solidFill>
              <a:srgbClr val="FBEDA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27" name="Google Shape;3127;g1016def6542_3_1820"/>
            <p:cNvSpPr/>
            <p:nvPr/>
          </p:nvSpPr>
          <p:spPr>
            <a:xfrm rot="5400000">
              <a:off x="-2562448" y="4541361"/>
              <a:ext cx="29027" cy="106434"/>
            </a:xfrm>
            <a:custGeom>
              <a:rect b="b" l="l" r="r" t="t"/>
              <a:pathLst>
                <a:path extrusionOk="0" h="56" w="16">
                  <a:moveTo>
                    <a:pt x="16" y="56"/>
                  </a:moveTo>
                  <a:cubicBezTo>
                    <a:pt x="16" y="56"/>
                    <a:pt x="3" y="41"/>
                    <a:pt x="8" y="0"/>
                  </a:cubicBezTo>
                  <a:cubicBezTo>
                    <a:pt x="8" y="0"/>
                    <a:pt x="0" y="44"/>
                    <a:pt x="16" y="5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28" name="Google Shape;3128;g1016def6542_3_1820"/>
            <p:cNvSpPr/>
            <p:nvPr/>
          </p:nvSpPr>
          <p:spPr>
            <a:xfrm rot="5400000">
              <a:off x="-2573737" y="4604254"/>
              <a:ext cx="12901" cy="22577"/>
            </a:xfrm>
            <a:custGeom>
              <a:rect b="b" l="l" r="r" t="t"/>
              <a:pathLst>
                <a:path extrusionOk="0" h="12" w="6">
                  <a:moveTo>
                    <a:pt x="3" y="1"/>
                  </a:moveTo>
                  <a:cubicBezTo>
                    <a:pt x="5" y="1"/>
                    <a:pt x="6" y="3"/>
                    <a:pt x="6" y="7"/>
                  </a:cubicBezTo>
                  <a:cubicBezTo>
                    <a:pt x="6" y="10"/>
                    <a:pt x="5" y="12"/>
                    <a:pt x="3" y="12"/>
                  </a:cubicBezTo>
                  <a:cubicBezTo>
                    <a:pt x="1" y="12"/>
                    <a:pt x="0" y="10"/>
                    <a:pt x="0" y="6"/>
                  </a:cubicBezTo>
                  <a:cubicBezTo>
                    <a:pt x="0" y="3"/>
                    <a:pt x="2" y="0"/>
                    <a:pt x="3" y="1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29" name="Google Shape;3129;g1016def6542_3_1820"/>
            <p:cNvSpPr/>
            <p:nvPr/>
          </p:nvSpPr>
          <p:spPr>
            <a:xfrm rot="5400000">
              <a:off x="-2544710" y="4617155"/>
              <a:ext cx="6451" cy="22577"/>
            </a:xfrm>
            <a:custGeom>
              <a:rect b="b" l="l" r="r" t="t"/>
              <a:pathLst>
                <a:path extrusionOk="0" h="11" w="5">
                  <a:moveTo>
                    <a:pt x="3" y="0"/>
                  </a:moveTo>
                  <a:cubicBezTo>
                    <a:pt x="4" y="0"/>
                    <a:pt x="5" y="3"/>
                    <a:pt x="5" y="5"/>
                  </a:cubicBezTo>
                  <a:cubicBezTo>
                    <a:pt x="5" y="8"/>
                    <a:pt x="4" y="11"/>
                    <a:pt x="2" y="11"/>
                  </a:cubicBezTo>
                  <a:cubicBezTo>
                    <a:pt x="1" y="11"/>
                    <a:pt x="0" y="8"/>
                    <a:pt x="0" y="5"/>
                  </a:cubicBezTo>
                  <a:cubicBezTo>
                    <a:pt x="0" y="2"/>
                    <a:pt x="2" y="0"/>
                    <a:pt x="3" y="0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30" name="Google Shape;3130;g1016def6542_3_1820"/>
            <p:cNvSpPr/>
            <p:nvPr/>
          </p:nvSpPr>
          <p:spPr>
            <a:xfrm rot="5400000">
              <a:off x="-2430213" y="4621993"/>
              <a:ext cx="9676" cy="22577"/>
            </a:xfrm>
            <a:custGeom>
              <a:rect b="b" l="l" r="r" t="t"/>
              <a:pathLst>
                <a:path extrusionOk="0" h="11" w="5">
                  <a:moveTo>
                    <a:pt x="2" y="0"/>
                  </a:moveTo>
                  <a:cubicBezTo>
                    <a:pt x="4" y="0"/>
                    <a:pt x="5" y="2"/>
                    <a:pt x="5" y="5"/>
                  </a:cubicBezTo>
                  <a:cubicBezTo>
                    <a:pt x="5" y="8"/>
                    <a:pt x="3" y="11"/>
                    <a:pt x="2" y="11"/>
                  </a:cubicBezTo>
                  <a:cubicBezTo>
                    <a:pt x="1" y="11"/>
                    <a:pt x="0" y="8"/>
                    <a:pt x="0" y="5"/>
                  </a:cubicBezTo>
                  <a:cubicBezTo>
                    <a:pt x="0" y="2"/>
                    <a:pt x="1" y="0"/>
                    <a:pt x="2" y="0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31" name="Google Shape;3131;g1016def6542_3_1820"/>
            <p:cNvSpPr/>
            <p:nvPr/>
          </p:nvSpPr>
          <p:spPr>
            <a:xfrm rot="5400000">
              <a:off x="-2454402" y="4623605"/>
              <a:ext cx="6451" cy="16126"/>
            </a:xfrm>
            <a:custGeom>
              <a:rect b="b" l="l" r="r" t="t"/>
              <a:pathLst>
                <a:path extrusionOk="0" h="9" w="4">
                  <a:moveTo>
                    <a:pt x="2" y="0"/>
                  </a:moveTo>
                  <a:cubicBezTo>
                    <a:pt x="4" y="0"/>
                    <a:pt x="4" y="2"/>
                    <a:pt x="4" y="5"/>
                  </a:cubicBezTo>
                  <a:cubicBezTo>
                    <a:pt x="4" y="7"/>
                    <a:pt x="3" y="9"/>
                    <a:pt x="2" y="9"/>
                  </a:cubicBezTo>
                  <a:cubicBezTo>
                    <a:pt x="1" y="9"/>
                    <a:pt x="0" y="7"/>
                    <a:pt x="0" y="5"/>
                  </a:cubicBezTo>
                  <a:cubicBezTo>
                    <a:pt x="0" y="2"/>
                    <a:pt x="1" y="0"/>
                    <a:pt x="2" y="0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32" name="Google Shape;3132;g1016def6542_3_1820"/>
            <p:cNvSpPr/>
            <p:nvPr/>
          </p:nvSpPr>
          <p:spPr>
            <a:xfrm rot="5400000">
              <a:off x="-2536646" y="4599416"/>
              <a:ext cx="16126" cy="29027"/>
            </a:xfrm>
            <a:custGeom>
              <a:rect b="b" l="l" r="r" t="t"/>
              <a:pathLst>
                <a:path extrusionOk="0" h="14" w="8">
                  <a:moveTo>
                    <a:pt x="4" y="0"/>
                  </a:moveTo>
                  <a:cubicBezTo>
                    <a:pt x="6" y="0"/>
                    <a:pt x="8" y="3"/>
                    <a:pt x="7" y="7"/>
                  </a:cubicBezTo>
                  <a:cubicBezTo>
                    <a:pt x="7" y="11"/>
                    <a:pt x="6" y="14"/>
                    <a:pt x="3" y="14"/>
                  </a:cubicBezTo>
                  <a:cubicBezTo>
                    <a:pt x="1" y="14"/>
                    <a:pt x="0" y="11"/>
                    <a:pt x="0" y="7"/>
                  </a:cubicBezTo>
                  <a:cubicBezTo>
                    <a:pt x="0" y="3"/>
                    <a:pt x="2" y="0"/>
                    <a:pt x="4" y="0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33" name="Google Shape;3133;g1016def6542_3_1820"/>
            <p:cNvSpPr/>
            <p:nvPr/>
          </p:nvSpPr>
          <p:spPr>
            <a:xfrm rot="5400000">
              <a:off x="-2499556" y="4613930"/>
              <a:ext cx="12901" cy="29027"/>
            </a:xfrm>
            <a:custGeom>
              <a:rect b="b" l="l" r="r" t="t"/>
              <a:pathLst>
                <a:path extrusionOk="0" h="15" w="7">
                  <a:moveTo>
                    <a:pt x="4" y="1"/>
                  </a:moveTo>
                  <a:cubicBezTo>
                    <a:pt x="5" y="1"/>
                    <a:pt x="7" y="4"/>
                    <a:pt x="7" y="8"/>
                  </a:cubicBezTo>
                  <a:cubicBezTo>
                    <a:pt x="7" y="12"/>
                    <a:pt x="5" y="15"/>
                    <a:pt x="3" y="15"/>
                  </a:cubicBezTo>
                  <a:cubicBezTo>
                    <a:pt x="2" y="15"/>
                    <a:pt x="0" y="12"/>
                    <a:pt x="0" y="8"/>
                  </a:cubicBezTo>
                  <a:cubicBezTo>
                    <a:pt x="0" y="4"/>
                    <a:pt x="2" y="0"/>
                    <a:pt x="4" y="1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34" name="Google Shape;3134;g1016def6542_3_1820"/>
            <p:cNvSpPr/>
            <p:nvPr/>
          </p:nvSpPr>
          <p:spPr>
            <a:xfrm rot="5400000">
              <a:off x="-2494718" y="4596191"/>
              <a:ext cx="12901" cy="32253"/>
            </a:xfrm>
            <a:custGeom>
              <a:rect b="b" l="l" r="r" t="t"/>
              <a:pathLst>
                <a:path extrusionOk="0" h="17" w="7">
                  <a:moveTo>
                    <a:pt x="4" y="0"/>
                  </a:moveTo>
                  <a:cubicBezTo>
                    <a:pt x="5" y="0"/>
                    <a:pt x="7" y="4"/>
                    <a:pt x="7" y="8"/>
                  </a:cubicBezTo>
                  <a:cubicBezTo>
                    <a:pt x="7" y="13"/>
                    <a:pt x="5" y="17"/>
                    <a:pt x="3" y="17"/>
                  </a:cubicBezTo>
                  <a:cubicBezTo>
                    <a:pt x="1" y="16"/>
                    <a:pt x="0" y="13"/>
                    <a:pt x="0" y="8"/>
                  </a:cubicBezTo>
                  <a:cubicBezTo>
                    <a:pt x="0" y="4"/>
                    <a:pt x="2" y="0"/>
                    <a:pt x="4" y="0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35" name="Google Shape;3135;g1016def6542_3_1820"/>
            <p:cNvSpPr/>
            <p:nvPr/>
          </p:nvSpPr>
          <p:spPr>
            <a:xfrm rot="5400000">
              <a:off x="-2459240" y="4602641"/>
              <a:ext cx="12901" cy="25802"/>
            </a:xfrm>
            <a:custGeom>
              <a:rect b="b" l="l" r="r" t="t"/>
              <a:pathLst>
                <a:path extrusionOk="0" h="14" w="6">
                  <a:moveTo>
                    <a:pt x="3" y="0"/>
                  </a:moveTo>
                  <a:cubicBezTo>
                    <a:pt x="5" y="0"/>
                    <a:pt x="6" y="3"/>
                    <a:pt x="6" y="7"/>
                  </a:cubicBezTo>
                  <a:cubicBezTo>
                    <a:pt x="6" y="11"/>
                    <a:pt x="5" y="14"/>
                    <a:pt x="3" y="14"/>
                  </a:cubicBezTo>
                  <a:cubicBezTo>
                    <a:pt x="1" y="14"/>
                    <a:pt x="0" y="11"/>
                    <a:pt x="0" y="7"/>
                  </a:cubicBezTo>
                  <a:cubicBezTo>
                    <a:pt x="0" y="3"/>
                    <a:pt x="2" y="0"/>
                    <a:pt x="3" y="0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36" name="Google Shape;3136;g1016def6542_3_1820"/>
            <p:cNvSpPr/>
            <p:nvPr/>
          </p:nvSpPr>
          <p:spPr>
            <a:xfrm rot="5400000">
              <a:off x="-2714036" y="1648302"/>
              <a:ext cx="83857" cy="103208"/>
            </a:xfrm>
            <a:custGeom>
              <a:rect b="b" l="l" r="r" t="t"/>
              <a:pathLst>
                <a:path extrusionOk="0" h="55" w="44">
                  <a:moveTo>
                    <a:pt x="0" y="0"/>
                  </a:moveTo>
                  <a:cubicBezTo>
                    <a:pt x="6" y="9"/>
                    <a:pt x="7" y="19"/>
                    <a:pt x="7" y="30"/>
                  </a:cubicBezTo>
                  <a:cubicBezTo>
                    <a:pt x="7" y="38"/>
                    <a:pt x="6" y="47"/>
                    <a:pt x="6" y="55"/>
                  </a:cubicBezTo>
                  <a:cubicBezTo>
                    <a:pt x="9" y="45"/>
                    <a:pt x="18" y="38"/>
                    <a:pt x="26" y="32"/>
                  </a:cubicBezTo>
                  <a:cubicBezTo>
                    <a:pt x="29" y="29"/>
                    <a:pt x="33" y="28"/>
                    <a:pt x="37" y="26"/>
                  </a:cubicBezTo>
                  <a:cubicBezTo>
                    <a:pt x="39" y="26"/>
                    <a:pt x="43" y="25"/>
                    <a:pt x="44" y="24"/>
                  </a:cubicBezTo>
                  <a:cubicBezTo>
                    <a:pt x="41" y="20"/>
                    <a:pt x="36" y="18"/>
                    <a:pt x="32" y="16"/>
                  </a:cubicBezTo>
                  <a:cubicBezTo>
                    <a:pt x="28" y="14"/>
                    <a:pt x="23" y="11"/>
                    <a:pt x="18" y="10"/>
                  </a:cubicBezTo>
                  <a:cubicBezTo>
                    <a:pt x="12" y="7"/>
                    <a:pt x="5" y="4"/>
                    <a:pt x="0" y="0"/>
                  </a:cubicBezTo>
                </a:path>
              </a:pathLst>
            </a:custGeom>
            <a:solidFill>
              <a:srgbClr val="F6D75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37" name="Google Shape;3137;g1016def6542_3_1820"/>
            <p:cNvSpPr/>
            <p:nvPr/>
          </p:nvSpPr>
          <p:spPr>
            <a:xfrm rot="5400000">
              <a:off x="-2691459" y="1654752"/>
              <a:ext cx="51604" cy="77406"/>
            </a:xfrm>
            <a:custGeom>
              <a:rect b="b" l="l" r="r" t="t"/>
              <a:pathLst>
                <a:path extrusionOk="0" h="40" w="27">
                  <a:moveTo>
                    <a:pt x="3" y="40"/>
                  </a:moveTo>
                  <a:cubicBezTo>
                    <a:pt x="4" y="34"/>
                    <a:pt x="3" y="26"/>
                    <a:pt x="3" y="19"/>
                  </a:cubicBezTo>
                  <a:cubicBezTo>
                    <a:pt x="2" y="12"/>
                    <a:pt x="3" y="6"/>
                    <a:pt x="0" y="0"/>
                  </a:cubicBezTo>
                  <a:cubicBezTo>
                    <a:pt x="2" y="1"/>
                    <a:pt x="4" y="3"/>
                    <a:pt x="7" y="4"/>
                  </a:cubicBezTo>
                  <a:cubicBezTo>
                    <a:pt x="9" y="5"/>
                    <a:pt x="12" y="6"/>
                    <a:pt x="15" y="7"/>
                  </a:cubicBezTo>
                  <a:cubicBezTo>
                    <a:pt x="20" y="8"/>
                    <a:pt x="24" y="10"/>
                    <a:pt x="27" y="12"/>
                  </a:cubicBezTo>
                  <a:cubicBezTo>
                    <a:pt x="26" y="11"/>
                    <a:pt x="23" y="11"/>
                    <a:pt x="21" y="10"/>
                  </a:cubicBezTo>
                  <a:cubicBezTo>
                    <a:pt x="19" y="9"/>
                    <a:pt x="17" y="8"/>
                    <a:pt x="15" y="8"/>
                  </a:cubicBezTo>
                  <a:cubicBezTo>
                    <a:pt x="11" y="7"/>
                    <a:pt x="7" y="6"/>
                    <a:pt x="4" y="4"/>
                  </a:cubicBezTo>
                  <a:cubicBezTo>
                    <a:pt x="3" y="10"/>
                    <a:pt x="3" y="17"/>
                    <a:pt x="3" y="23"/>
                  </a:cubicBezTo>
                  <a:cubicBezTo>
                    <a:pt x="3" y="26"/>
                    <a:pt x="3" y="29"/>
                    <a:pt x="3" y="31"/>
                  </a:cubicBezTo>
                  <a:cubicBezTo>
                    <a:pt x="3" y="33"/>
                    <a:pt x="4" y="36"/>
                    <a:pt x="4" y="38"/>
                  </a:cubicBezTo>
                </a:path>
              </a:pathLst>
            </a:custGeom>
            <a:solidFill>
              <a:srgbClr val="F3CB5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38" name="Google Shape;3138;g1016def6542_3_1820"/>
            <p:cNvSpPr/>
            <p:nvPr/>
          </p:nvSpPr>
          <p:spPr>
            <a:xfrm rot="5400000">
              <a:off x="-2804343" y="1645076"/>
              <a:ext cx="48379" cy="61280"/>
            </a:xfrm>
            <a:custGeom>
              <a:rect b="b" l="l" r="r" t="t"/>
              <a:pathLst>
                <a:path extrusionOk="0" h="32" w="24">
                  <a:moveTo>
                    <a:pt x="6" y="0"/>
                  </a:moveTo>
                  <a:cubicBezTo>
                    <a:pt x="5" y="6"/>
                    <a:pt x="5" y="12"/>
                    <a:pt x="3" y="19"/>
                  </a:cubicBezTo>
                  <a:cubicBezTo>
                    <a:pt x="2" y="23"/>
                    <a:pt x="1" y="27"/>
                    <a:pt x="0" y="32"/>
                  </a:cubicBezTo>
                  <a:cubicBezTo>
                    <a:pt x="4" y="29"/>
                    <a:pt x="8" y="26"/>
                    <a:pt x="13" y="24"/>
                  </a:cubicBezTo>
                  <a:cubicBezTo>
                    <a:pt x="16" y="22"/>
                    <a:pt x="21" y="21"/>
                    <a:pt x="24" y="18"/>
                  </a:cubicBezTo>
                  <a:cubicBezTo>
                    <a:pt x="21" y="18"/>
                    <a:pt x="18" y="19"/>
                    <a:pt x="15" y="19"/>
                  </a:cubicBezTo>
                  <a:cubicBezTo>
                    <a:pt x="12" y="19"/>
                    <a:pt x="9" y="16"/>
                    <a:pt x="8" y="13"/>
                  </a:cubicBezTo>
                  <a:cubicBezTo>
                    <a:pt x="8" y="11"/>
                    <a:pt x="8" y="8"/>
                    <a:pt x="8" y="5"/>
                  </a:cubicBezTo>
                  <a:cubicBezTo>
                    <a:pt x="8" y="4"/>
                    <a:pt x="7" y="3"/>
                    <a:pt x="7" y="1"/>
                  </a:cubicBezTo>
                </a:path>
              </a:pathLst>
            </a:custGeom>
            <a:solidFill>
              <a:srgbClr val="F6D75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39" name="Google Shape;3139;g1016def6542_3_1820"/>
            <p:cNvSpPr/>
            <p:nvPr/>
          </p:nvSpPr>
          <p:spPr>
            <a:xfrm rot="5400000">
              <a:off x="-2551160" y="4449441"/>
              <a:ext cx="80632" cy="109659"/>
            </a:xfrm>
            <a:custGeom>
              <a:rect b="b" l="l" r="r" t="t"/>
              <a:pathLst>
                <a:path extrusionOk="0" h="58" w="42">
                  <a:moveTo>
                    <a:pt x="20" y="0"/>
                  </a:moveTo>
                  <a:cubicBezTo>
                    <a:pt x="15" y="2"/>
                    <a:pt x="7" y="7"/>
                    <a:pt x="4" y="12"/>
                  </a:cubicBezTo>
                  <a:cubicBezTo>
                    <a:pt x="0" y="17"/>
                    <a:pt x="2" y="22"/>
                    <a:pt x="4" y="28"/>
                  </a:cubicBezTo>
                  <a:cubicBezTo>
                    <a:pt x="6" y="35"/>
                    <a:pt x="14" y="39"/>
                    <a:pt x="19" y="44"/>
                  </a:cubicBezTo>
                  <a:cubicBezTo>
                    <a:pt x="23" y="47"/>
                    <a:pt x="27" y="50"/>
                    <a:pt x="31" y="53"/>
                  </a:cubicBezTo>
                  <a:cubicBezTo>
                    <a:pt x="34" y="55"/>
                    <a:pt x="39" y="56"/>
                    <a:pt x="42" y="58"/>
                  </a:cubicBezTo>
                  <a:cubicBezTo>
                    <a:pt x="37" y="55"/>
                    <a:pt x="33" y="50"/>
                    <a:pt x="30" y="45"/>
                  </a:cubicBezTo>
                  <a:cubicBezTo>
                    <a:pt x="26" y="40"/>
                    <a:pt x="19" y="35"/>
                    <a:pt x="18" y="29"/>
                  </a:cubicBezTo>
                  <a:cubicBezTo>
                    <a:pt x="15" y="21"/>
                    <a:pt x="17" y="8"/>
                    <a:pt x="21" y="1"/>
                  </a:cubicBezTo>
                </a:path>
              </a:pathLst>
            </a:custGeom>
            <a:solidFill>
              <a:srgbClr val="F6D75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40" name="Google Shape;3140;g1016def6542_3_1820"/>
            <p:cNvSpPr/>
            <p:nvPr/>
          </p:nvSpPr>
          <p:spPr>
            <a:xfrm rot="5400000">
              <a:off x="-2507619" y="4454279"/>
              <a:ext cx="19352" cy="58055"/>
            </a:xfrm>
            <a:custGeom>
              <a:rect b="b" l="l" r="r" t="t"/>
              <a:pathLst>
                <a:path extrusionOk="0" h="30" w="9">
                  <a:moveTo>
                    <a:pt x="7" y="0"/>
                  </a:moveTo>
                  <a:cubicBezTo>
                    <a:pt x="2" y="2"/>
                    <a:pt x="0" y="11"/>
                    <a:pt x="0" y="15"/>
                  </a:cubicBezTo>
                  <a:cubicBezTo>
                    <a:pt x="0" y="22"/>
                    <a:pt x="4" y="26"/>
                    <a:pt x="9" y="30"/>
                  </a:cubicBezTo>
                  <a:cubicBezTo>
                    <a:pt x="3" y="23"/>
                    <a:pt x="0" y="9"/>
                    <a:pt x="6" y="1"/>
                  </a:cubicBezTo>
                </a:path>
              </a:pathLst>
            </a:custGeom>
            <a:solidFill>
              <a:srgbClr val="F3CB5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141" name="Google Shape;3141;g1016def6542_3_1820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142" name="Google Shape;3142;g1016def6542_3_1820"/>
          <p:cNvSpPr/>
          <p:nvPr/>
        </p:nvSpPr>
        <p:spPr>
          <a:xfrm>
            <a:off x="8452045" y="0"/>
            <a:ext cx="3796200" cy="1531200"/>
          </a:xfrm>
          <a:prstGeom prst="rect">
            <a:avLst/>
          </a:prstGeom>
          <a:solidFill>
            <a:srgbClr val="9DC3E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43" name="Google Shape;3143;g1016def6542_3_1820"/>
          <p:cNvSpPr/>
          <p:nvPr/>
        </p:nvSpPr>
        <p:spPr>
          <a:xfrm>
            <a:off x="6382982" y="0"/>
            <a:ext cx="5842054" cy="6858232"/>
          </a:xfrm>
          <a:custGeom>
            <a:rect b="b" l="l" r="r" t="t"/>
            <a:pathLst>
              <a:path extrusionOk="0" h="190295" w="206433">
                <a:moveTo>
                  <a:pt x="22050" y="0"/>
                </a:moveTo>
                <a:cubicBezTo>
                  <a:pt x="22050" y="0"/>
                  <a:pt x="0" y="36406"/>
                  <a:pt x="40424" y="70348"/>
                </a:cubicBezTo>
                <a:cubicBezTo>
                  <a:pt x="71352" y="96323"/>
                  <a:pt x="91690" y="165529"/>
                  <a:pt x="72836" y="190294"/>
                </a:cubicBezTo>
                <a:lnTo>
                  <a:pt x="206433" y="190294"/>
                </a:lnTo>
                <a:lnTo>
                  <a:pt x="206433" y="0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44" name="Google Shape;3144;g1016def6542_3_1820"/>
          <p:cNvSpPr/>
          <p:nvPr/>
        </p:nvSpPr>
        <p:spPr>
          <a:xfrm>
            <a:off x="6816856" y="0"/>
            <a:ext cx="5431252" cy="6858232"/>
          </a:xfrm>
          <a:custGeom>
            <a:rect b="b" l="l" r="r" t="t"/>
            <a:pathLst>
              <a:path extrusionOk="0" h="190295" w="206433">
                <a:moveTo>
                  <a:pt x="22050" y="0"/>
                </a:moveTo>
                <a:cubicBezTo>
                  <a:pt x="22050" y="0"/>
                  <a:pt x="0" y="36406"/>
                  <a:pt x="40424" y="70348"/>
                </a:cubicBezTo>
                <a:cubicBezTo>
                  <a:pt x="71352" y="96323"/>
                  <a:pt x="91690" y="165529"/>
                  <a:pt x="72836" y="190294"/>
                </a:cubicBezTo>
                <a:lnTo>
                  <a:pt x="206433" y="190294"/>
                </a:lnTo>
                <a:lnTo>
                  <a:pt x="206433" y="41428"/>
                </a:lnTo>
                <a:cubicBezTo>
                  <a:pt x="195659" y="33290"/>
                  <a:pt x="181069" y="29126"/>
                  <a:pt x="166086" y="29126"/>
                </a:cubicBezTo>
                <a:cubicBezTo>
                  <a:pt x="157579" y="29126"/>
                  <a:pt x="148944" y="30468"/>
                  <a:pt x="140810" y="33188"/>
                </a:cubicBezTo>
                <a:cubicBezTo>
                  <a:pt x="136525" y="34619"/>
                  <a:pt x="132657" y="35260"/>
                  <a:pt x="129120" y="35260"/>
                </a:cubicBezTo>
                <a:cubicBezTo>
                  <a:pt x="108896" y="35260"/>
                  <a:pt x="99447" y="14298"/>
                  <a:pt x="84294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45" name="Google Shape;3145;g1016def6542_3_1820"/>
          <p:cNvSpPr/>
          <p:nvPr/>
        </p:nvSpPr>
        <p:spPr>
          <a:xfrm>
            <a:off x="8463670" y="1"/>
            <a:ext cx="3796200" cy="15312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46" name="Google Shape;3146;g1016def6542_3_1820"/>
          <p:cNvSpPr/>
          <p:nvPr/>
        </p:nvSpPr>
        <p:spPr>
          <a:xfrm>
            <a:off x="11664642" y="-1"/>
            <a:ext cx="4278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0" lang="en-US" sz="4800" u="none" cap="none" strike="noStrike">
                <a:solidFill>
                  <a:srgbClr val="262626"/>
                </a:solidFill>
                <a:latin typeface="Comic Sans MS"/>
                <a:ea typeface="Comic Sans MS"/>
                <a:cs typeface="Comic Sans MS"/>
                <a:sym typeface="Comic Sans MS"/>
              </a:rPr>
              <a:t>9</a:t>
            </a:r>
            <a:endParaRPr b="0" i="0" sz="4800" u="none" cap="none" strike="noStrike">
              <a:solidFill>
                <a:srgbClr val="262626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147" name="Google Shape;3147;g1016def6542_3_1820"/>
          <p:cNvSpPr txBox="1"/>
          <p:nvPr/>
        </p:nvSpPr>
        <p:spPr>
          <a:xfrm>
            <a:off x="9646717" y="3544799"/>
            <a:ext cx="2167500" cy="2194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2000"/>
              <a:buFont typeface="Arial"/>
              <a:buNone/>
            </a:pPr>
            <a:r>
              <a:rPr b="1" i="0" lang="en-US" sz="2100" u="none" cap="none" strike="noStrike">
                <a:solidFill>
                  <a:srgbClr val="3A3838"/>
                </a:solidFill>
                <a:latin typeface="Titillium Web"/>
                <a:ea typeface="Titillium Web"/>
                <a:cs typeface="Titillium Web"/>
                <a:sym typeface="Titillium Web"/>
              </a:rPr>
              <a:t>Color Index:</a:t>
            </a:r>
            <a:endParaRPr b="0" i="0" sz="1500" u="none" cap="none" strike="noStrike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Main text</a:t>
            </a:r>
            <a:endParaRPr b="0" i="0" sz="15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CC4125"/>
                </a:solidFill>
                <a:latin typeface="Titillium Web"/>
                <a:ea typeface="Titillium Web"/>
                <a:cs typeface="Titillium Web"/>
                <a:sym typeface="Titillium Web"/>
              </a:rPr>
              <a:t>Important</a:t>
            </a:r>
            <a:endParaRPr b="0" i="0" sz="1500" u="none" cap="none" strike="noStrike">
              <a:solidFill>
                <a:srgbClr val="CC4125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27BA0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C27BA0"/>
                </a:solidFill>
                <a:latin typeface="Titillium Web"/>
                <a:ea typeface="Titillium Web"/>
                <a:cs typeface="Titillium Web"/>
                <a:sym typeface="Titillium Web"/>
              </a:rPr>
              <a:t>Girls Slides</a:t>
            </a:r>
            <a:endParaRPr b="0" i="0" sz="1500" u="none" cap="none" strike="noStrike">
              <a:solidFill>
                <a:srgbClr val="C27BA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3D85C6"/>
                </a:solidFill>
                <a:latin typeface="Titillium Web"/>
                <a:ea typeface="Titillium Web"/>
                <a:cs typeface="Titillium Web"/>
                <a:sym typeface="Titillium Web"/>
              </a:rPr>
              <a:t>Boys Slides</a:t>
            </a:r>
            <a:endParaRPr b="0" i="0" sz="1500" u="none" cap="none" strike="noStrike">
              <a:solidFill>
                <a:srgbClr val="3D85C6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3C47D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93C47D"/>
                </a:solidFill>
                <a:latin typeface="Titillium Web"/>
                <a:ea typeface="Titillium Web"/>
                <a:cs typeface="Titillium Web"/>
                <a:sym typeface="Titillium Web"/>
              </a:rPr>
              <a:t>Notes</a:t>
            </a:r>
            <a:endParaRPr b="0" i="0" sz="1500" u="none" cap="none" strike="noStrike">
              <a:solidFill>
                <a:srgbClr val="93C47D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B7B7B7"/>
                </a:solidFill>
                <a:latin typeface="Titillium Web"/>
                <a:ea typeface="Titillium Web"/>
                <a:cs typeface="Titillium Web"/>
                <a:sym typeface="Titillium Web"/>
              </a:rPr>
              <a:t>Extra</a:t>
            </a:r>
            <a:endParaRPr b="1" i="0" sz="2100" u="none" cap="none" strike="noStrike">
              <a:solidFill>
                <a:srgbClr val="B7B7B7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grpSp>
        <p:nvGrpSpPr>
          <p:cNvPr id="3148" name="Google Shape;3148;g1016def6542_3_1820"/>
          <p:cNvGrpSpPr/>
          <p:nvPr/>
        </p:nvGrpSpPr>
        <p:grpSpPr>
          <a:xfrm>
            <a:off x="11279852" y="-731358"/>
            <a:ext cx="1357379" cy="2067423"/>
            <a:chOff x="11279852" y="-731358"/>
            <a:chExt cx="1357379" cy="2067423"/>
          </a:xfrm>
        </p:grpSpPr>
        <p:sp>
          <p:nvSpPr>
            <p:cNvPr id="3149" name="Google Shape;3149;g1016def6542_3_1820"/>
            <p:cNvSpPr/>
            <p:nvPr/>
          </p:nvSpPr>
          <p:spPr>
            <a:xfrm>
              <a:off x="11279852" y="-696167"/>
              <a:ext cx="1291825" cy="1970000"/>
            </a:xfrm>
            <a:custGeom>
              <a:rect b="b" l="l" r="r" t="t"/>
              <a:pathLst>
                <a:path extrusionOk="0" h="78800" w="51673">
                  <a:moveTo>
                    <a:pt x="42850" y="1"/>
                  </a:moveTo>
                  <a:cubicBezTo>
                    <a:pt x="42070" y="1"/>
                    <a:pt x="41195" y="61"/>
                    <a:pt x="40214" y="187"/>
                  </a:cubicBezTo>
                  <a:cubicBezTo>
                    <a:pt x="34287" y="947"/>
                    <a:pt x="27751" y="2618"/>
                    <a:pt x="21794" y="5324"/>
                  </a:cubicBezTo>
                  <a:cubicBezTo>
                    <a:pt x="13374" y="9153"/>
                    <a:pt x="5988" y="15050"/>
                    <a:pt x="2645" y="23409"/>
                  </a:cubicBezTo>
                  <a:cubicBezTo>
                    <a:pt x="760" y="28151"/>
                    <a:pt x="243" y="33318"/>
                    <a:pt x="91" y="38424"/>
                  </a:cubicBezTo>
                  <a:cubicBezTo>
                    <a:pt x="0" y="42345"/>
                    <a:pt x="91" y="46449"/>
                    <a:pt x="1520" y="50157"/>
                  </a:cubicBezTo>
                  <a:cubicBezTo>
                    <a:pt x="2584" y="52893"/>
                    <a:pt x="4286" y="55324"/>
                    <a:pt x="5988" y="57665"/>
                  </a:cubicBezTo>
                  <a:cubicBezTo>
                    <a:pt x="11034" y="64747"/>
                    <a:pt x="16444" y="72103"/>
                    <a:pt x="24226" y="75993"/>
                  </a:cubicBezTo>
                  <a:cubicBezTo>
                    <a:pt x="27721" y="77726"/>
                    <a:pt x="31612" y="78699"/>
                    <a:pt x="35502" y="78790"/>
                  </a:cubicBezTo>
                  <a:cubicBezTo>
                    <a:pt x="35707" y="78796"/>
                    <a:pt x="35912" y="78799"/>
                    <a:pt x="36118" y="78799"/>
                  </a:cubicBezTo>
                  <a:cubicBezTo>
                    <a:pt x="37903" y="78799"/>
                    <a:pt x="39730" y="78547"/>
                    <a:pt x="41338" y="77756"/>
                  </a:cubicBezTo>
                  <a:cubicBezTo>
                    <a:pt x="43557" y="76662"/>
                    <a:pt x="45199" y="74595"/>
                    <a:pt x="46445" y="72407"/>
                  </a:cubicBezTo>
                  <a:cubicBezTo>
                    <a:pt x="51673" y="63288"/>
                    <a:pt x="51278" y="52163"/>
                    <a:pt x="50791" y="41677"/>
                  </a:cubicBezTo>
                  <a:cubicBezTo>
                    <a:pt x="50335" y="32011"/>
                    <a:pt x="49880" y="22375"/>
                    <a:pt x="49424" y="12770"/>
                  </a:cubicBezTo>
                  <a:cubicBezTo>
                    <a:pt x="49066" y="5637"/>
                    <a:pt x="50380" y="1"/>
                    <a:pt x="4285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50" name="Google Shape;3150;g1016def6542_3_1820"/>
            <p:cNvSpPr/>
            <p:nvPr/>
          </p:nvSpPr>
          <p:spPr>
            <a:xfrm flipH="1" rot="5262012">
              <a:off x="11022020" y="-260775"/>
              <a:ext cx="2023859" cy="1126258"/>
            </a:xfrm>
            <a:custGeom>
              <a:rect b="b" l="l" r="r" t="t"/>
              <a:pathLst>
                <a:path extrusionOk="0" h="32282" w="58010">
                  <a:moveTo>
                    <a:pt x="42927" y="0"/>
                  </a:moveTo>
                  <a:cubicBezTo>
                    <a:pt x="25922" y="0"/>
                    <a:pt x="791" y="1597"/>
                    <a:pt x="791" y="1597"/>
                  </a:cubicBezTo>
                  <a:lnTo>
                    <a:pt x="0" y="2084"/>
                  </a:lnTo>
                  <a:cubicBezTo>
                    <a:pt x="8845" y="33057"/>
                    <a:pt x="33427" y="32281"/>
                    <a:pt x="33427" y="32281"/>
                  </a:cubicBezTo>
                  <a:cubicBezTo>
                    <a:pt x="59476" y="28633"/>
                    <a:pt x="57995" y="1324"/>
                    <a:pt x="57995" y="1324"/>
                  </a:cubicBezTo>
                  <a:cubicBezTo>
                    <a:pt x="56846" y="338"/>
                    <a:pt x="50746" y="0"/>
                    <a:pt x="42927" y="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151" name="Google Shape;3151;g1016def6542_3_182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922475" y="0"/>
            <a:ext cx="1357375" cy="1357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redits" type="blank">
  <p:cSld name="BLANK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" name="Google Shape;82;p49"/>
          <p:cNvGrpSpPr/>
          <p:nvPr/>
        </p:nvGrpSpPr>
        <p:grpSpPr>
          <a:xfrm rot="-2700000">
            <a:off x="10700136" y="-789601"/>
            <a:ext cx="1785634" cy="2719699"/>
            <a:chOff x="11279852" y="-731358"/>
            <a:chExt cx="1357379" cy="2067424"/>
          </a:xfrm>
        </p:grpSpPr>
        <p:sp>
          <p:nvSpPr>
            <p:cNvPr id="83" name="Google Shape;83;p49"/>
            <p:cNvSpPr/>
            <p:nvPr/>
          </p:nvSpPr>
          <p:spPr>
            <a:xfrm>
              <a:off x="11279852" y="-696167"/>
              <a:ext cx="1291825" cy="1970000"/>
            </a:xfrm>
            <a:custGeom>
              <a:rect b="b" l="l" r="r" t="t"/>
              <a:pathLst>
                <a:path extrusionOk="0" h="78800" w="51673">
                  <a:moveTo>
                    <a:pt x="42850" y="1"/>
                  </a:moveTo>
                  <a:cubicBezTo>
                    <a:pt x="42070" y="1"/>
                    <a:pt x="41195" y="61"/>
                    <a:pt x="40214" y="187"/>
                  </a:cubicBezTo>
                  <a:cubicBezTo>
                    <a:pt x="34287" y="947"/>
                    <a:pt x="27751" y="2618"/>
                    <a:pt x="21794" y="5324"/>
                  </a:cubicBezTo>
                  <a:cubicBezTo>
                    <a:pt x="13374" y="9153"/>
                    <a:pt x="5988" y="15050"/>
                    <a:pt x="2645" y="23409"/>
                  </a:cubicBezTo>
                  <a:cubicBezTo>
                    <a:pt x="760" y="28151"/>
                    <a:pt x="243" y="33318"/>
                    <a:pt x="91" y="38424"/>
                  </a:cubicBezTo>
                  <a:cubicBezTo>
                    <a:pt x="0" y="42345"/>
                    <a:pt x="91" y="46449"/>
                    <a:pt x="1520" y="50157"/>
                  </a:cubicBezTo>
                  <a:cubicBezTo>
                    <a:pt x="2584" y="52893"/>
                    <a:pt x="4286" y="55324"/>
                    <a:pt x="5988" y="57665"/>
                  </a:cubicBezTo>
                  <a:cubicBezTo>
                    <a:pt x="11034" y="64747"/>
                    <a:pt x="16444" y="72103"/>
                    <a:pt x="24226" y="75993"/>
                  </a:cubicBezTo>
                  <a:cubicBezTo>
                    <a:pt x="27721" y="77726"/>
                    <a:pt x="31612" y="78699"/>
                    <a:pt x="35502" y="78790"/>
                  </a:cubicBezTo>
                  <a:cubicBezTo>
                    <a:pt x="35707" y="78796"/>
                    <a:pt x="35912" y="78799"/>
                    <a:pt x="36118" y="78799"/>
                  </a:cubicBezTo>
                  <a:cubicBezTo>
                    <a:pt x="37903" y="78799"/>
                    <a:pt x="39730" y="78547"/>
                    <a:pt x="41338" y="77756"/>
                  </a:cubicBezTo>
                  <a:cubicBezTo>
                    <a:pt x="43557" y="76662"/>
                    <a:pt x="45199" y="74595"/>
                    <a:pt x="46445" y="72407"/>
                  </a:cubicBezTo>
                  <a:cubicBezTo>
                    <a:pt x="51673" y="63288"/>
                    <a:pt x="51278" y="52163"/>
                    <a:pt x="50791" y="41677"/>
                  </a:cubicBezTo>
                  <a:cubicBezTo>
                    <a:pt x="50335" y="32011"/>
                    <a:pt x="49880" y="22375"/>
                    <a:pt x="49424" y="12770"/>
                  </a:cubicBezTo>
                  <a:cubicBezTo>
                    <a:pt x="49066" y="5637"/>
                    <a:pt x="50380" y="1"/>
                    <a:pt x="4285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" name="Google Shape;84;p49"/>
            <p:cNvSpPr/>
            <p:nvPr/>
          </p:nvSpPr>
          <p:spPr>
            <a:xfrm flipH="1" rot="5262012">
              <a:off x="11022019" y="-260775"/>
              <a:ext cx="2023859" cy="1126258"/>
            </a:xfrm>
            <a:custGeom>
              <a:rect b="b" l="l" r="r" t="t"/>
              <a:pathLst>
                <a:path extrusionOk="0" h="32282" w="58010">
                  <a:moveTo>
                    <a:pt x="42927" y="0"/>
                  </a:moveTo>
                  <a:cubicBezTo>
                    <a:pt x="25922" y="0"/>
                    <a:pt x="791" y="1597"/>
                    <a:pt x="791" y="1597"/>
                  </a:cubicBezTo>
                  <a:lnTo>
                    <a:pt x="0" y="2084"/>
                  </a:lnTo>
                  <a:cubicBezTo>
                    <a:pt x="8845" y="33057"/>
                    <a:pt x="33427" y="32281"/>
                    <a:pt x="33427" y="32281"/>
                  </a:cubicBezTo>
                  <a:cubicBezTo>
                    <a:pt x="59476" y="28633"/>
                    <a:pt x="57995" y="1324"/>
                    <a:pt x="57995" y="1324"/>
                  </a:cubicBezTo>
                  <a:cubicBezTo>
                    <a:pt x="56846" y="338"/>
                    <a:pt x="50746" y="0"/>
                    <a:pt x="42927" y="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5" name="Google Shape;85;p49"/>
          <p:cNvSpPr/>
          <p:nvPr/>
        </p:nvSpPr>
        <p:spPr>
          <a:xfrm flipH="1">
            <a:off x="6072492" y="5810250"/>
            <a:ext cx="6128383" cy="1047897"/>
          </a:xfrm>
          <a:custGeom>
            <a:rect b="b" l="l" r="r" t="t"/>
            <a:pathLst>
              <a:path extrusionOk="0" h="26245" w="131461">
                <a:moveTo>
                  <a:pt x="29894" y="1"/>
                </a:moveTo>
                <a:cubicBezTo>
                  <a:pt x="23990" y="1"/>
                  <a:pt x="16667" y="1680"/>
                  <a:pt x="6705" y="6197"/>
                </a:cubicBezTo>
                <a:cubicBezTo>
                  <a:pt x="4604" y="7164"/>
                  <a:pt x="2369" y="8232"/>
                  <a:pt x="0" y="9432"/>
                </a:cubicBezTo>
                <a:lnTo>
                  <a:pt x="0" y="26244"/>
                </a:lnTo>
                <a:lnTo>
                  <a:pt x="131461" y="26244"/>
                </a:lnTo>
                <a:cubicBezTo>
                  <a:pt x="131402" y="26244"/>
                  <a:pt x="119754" y="10593"/>
                  <a:pt x="101802" y="10593"/>
                </a:cubicBezTo>
                <a:cubicBezTo>
                  <a:pt x="99368" y="10593"/>
                  <a:pt x="96819" y="10881"/>
                  <a:pt x="94168" y="11534"/>
                </a:cubicBezTo>
                <a:cubicBezTo>
                  <a:pt x="86657" y="13363"/>
                  <a:pt x="80444" y="14107"/>
                  <a:pt x="75169" y="14107"/>
                </a:cubicBezTo>
                <a:cubicBezTo>
                  <a:pt x="52195" y="14107"/>
                  <a:pt x="47005" y="1"/>
                  <a:pt x="29894" y="1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" name="Google Shape;86;p49"/>
          <p:cNvSpPr/>
          <p:nvPr/>
        </p:nvSpPr>
        <p:spPr>
          <a:xfrm flipH="1">
            <a:off x="9481071" y="5225364"/>
            <a:ext cx="2719805" cy="1632825"/>
          </a:xfrm>
          <a:custGeom>
            <a:rect b="b" l="l" r="r" t="t"/>
            <a:pathLst>
              <a:path extrusionOk="0" h="35026" w="58343">
                <a:moveTo>
                  <a:pt x="0" y="0"/>
                </a:moveTo>
                <a:lnTo>
                  <a:pt x="0" y="35025"/>
                </a:lnTo>
                <a:lnTo>
                  <a:pt x="58342" y="35025"/>
                </a:lnTo>
                <a:cubicBezTo>
                  <a:pt x="55140" y="30856"/>
                  <a:pt x="49469" y="26853"/>
                  <a:pt x="39195" y="25218"/>
                </a:cubicBezTo>
                <a:cubicBezTo>
                  <a:pt x="14411" y="21349"/>
                  <a:pt x="9841" y="8340"/>
                  <a:pt x="3003" y="1835"/>
                </a:cubicBezTo>
                <a:cubicBezTo>
                  <a:pt x="2202" y="1101"/>
                  <a:pt x="1168" y="467"/>
                  <a:pt x="0" y="0"/>
                </a:cubicBezTo>
                <a:close/>
              </a:path>
            </a:pathLst>
          </a:custGeom>
          <a:solidFill>
            <a:srgbClr val="D8D8D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7" name="Google Shape;87;p49"/>
          <p:cNvGrpSpPr/>
          <p:nvPr/>
        </p:nvGrpSpPr>
        <p:grpSpPr>
          <a:xfrm>
            <a:off x="1870" y="-2741"/>
            <a:ext cx="5055563" cy="1346986"/>
            <a:chOff x="-76201" y="-76215"/>
            <a:chExt cx="4366148" cy="1163301"/>
          </a:xfrm>
        </p:grpSpPr>
        <p:sp>
          <p:nvSpPr>
            <p:cNvPr id="88" name="Google Shape;88;p49"/>
            <p:cNvSpPr/>
            <p:nvPr/>
          </p:nvSpPr>
          <p:spPr>
            <a:xfrm flipH="1" rot="10800000">
              <a:off x="-76201" y="-76215"/>
              <a:ext cx="4366148" cy="871662"/>
            </a:xfrm>
            <a:custGeom>
              <a:rect b="b" l="l" r="r" t="t"/>
              <a:pathLst>
                <a:path extrusionOk="0" h="26245" w="131461">
                  <a:moveTo>
                    <a:pt x="29894" y="1"/>
                  </a:moveTo>
                  <a:cubicBezTo>
                    <a:pt x="23990" y="1"/>
                    <a:pt x="16667" y="1680"/>
                    <a:pt x="6705" y="6197"/>
                  </a:cubicBezTo>
                  <a:cubicBezTo>
                    <a:pt x="4604" y="7164"/>
                    <a:pt x="2369" y="8232"/>
                    <a:pt x="0" y="9432"/>
                  </a:cubicBezTo>
                  <a:lnTo>
                    <a:pt x="0" y="26244"/>
                  </a:lnTo>
                  <a:lnTo>
                    <a:pt x="131461" y="26244"/>
                  </a:lnTo>
                  <a:cubicBezTo>
                    <a:pt x="131402" y="26244"/>
                    <a:pt x="119754" y="10593"/>
                    <a:pt x="101802" y="10593"/>
                  </a:cubicBezTo>
                  <a:cubicBezTo>
                    <a:pt x="99368" y="10593"/>
                    <a:pt x="96819" y="10881"/>
                    <a:pt x="94168" y="11534"/>
                  </a:cubicBezTo>
                  <a:cubicBezTo>
                    <a:pt x="86657" y="13363"/>
                    <a:pt x="80444" y="14107"/>
                    <a:pt x="75169" y="14107"/>
                  </a:cubicBezTo>
                  <a:cubicBezTo>
                    <a:pt x="52195" y="14107"/>
                    <a:pt x="47005" y="1"/>
                    <a:pt x="2989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" name="Google Shape;89;p49"/>
            <p:cNvSpPr/>
            <p:nvPr/>
          </p:nvSpPr>
          <p:spPr>
            <a:xfrm flipH="1" rot="10800000">
              <a:off x="-76201" y="-76215"/>
              <a:ext cx="1937717" cy="1163301"/>
            </a:xfrm>
            <a:custGeom>
              <a:rect b="b" l="l" r="r" t="t"/>
              <a:pathLst>
                <a:path extrusionOk="0" h="35026" w="58343">
                  <a:moveTo>
                    <a:pt x="0" y="0"/>
                  </a:moveTo>
                  <a:lnTo>
                    <a:pt x="0" y="35025"/>
                  </a:lnTo>
                  <a:lnTo>
                    <a:pt x="58342" y="35025"/>
                  </a:lnTo>
                  <a:cubicBezTo>
                    <a:pt x="55140" y="30856"/>
                    <a:pt x="49469" y="26853"/>
                    <a:pt x="39195" y="25218"/>
                  </a:cubicBezTo>
                  <a:cubicBezTo>
                    <a:pt x="14411" y="21349"/>
                    <a:pt x="9841" y="8340"/>
                    <a:pt x="3003" y="1835"/>
                  </a:cubicBezTo>
                  <a:cubicBezTo>
                    <a:pt x="2202" y="1101"/>
                    <a:pt x="1168" y="467"/>
                    <a:pt x="0" y="0"/>
                  </a:cubicBez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0" name="Google Shape;90;p49"/>
          <p:cNvSpPr txBox="1"/>
          <p:nvPr/>
        </p:nvSpPr>
        <p:spPr>
          <a:xfrm>
            <a:off x="10989650" y="290800"/>
            <a:ext cx="1206600" cy="75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rgbClr val="75707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Logo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9. Muscle adaptation to exercise">
  <p:cSld name="TITLE_9">
    <p:spTree>
      <p:nvGrpSpPr>
        <p:cNvPr id="3152" name="Shape 3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3" name="Google Shape;3153;g1016def6542_3_2086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3154" name="Google Shape;3154;g1016def6542_3_2086"/>
          <p:cNvGrpSpPr/>
          <p:nvPr/>
        </p:nvGrpSpPr>
        <p:grpSpPr>
          <a:xfrm>
            <a:off x="0" y="2407518"/>
            <a:ext cx="4450568" cy="4450568"/>
            <a:chOff x="0" y="1981200"/>
            <a:chExt cx="4876800" cy="4876800"/>
          </a:xfrm>
        </p:grpSpPr>
        <p:grpSp>
          <p:nvGrpSpPr>
            <p:cNvPr id="3155" name="Google Shape;3155;g1016def6542_3_2086"/>
            <p:cNvGrpSpPr/>
            <p:nvPr/>
          </p:nvGrpSpPr>
          <p:grpSpPr>
            <a:xfrm>
              <a:off x="0" y="3152775"/>
              <a:ext cx="4876800" cy="3705225"/>
              <a:chOff x="0" y="3152775"/>
              <a:chExt cx="4876800" cy="3705225"/>
            </a:xfrm>
          </p:grpSpPr>
          <p:sp>
            <p:nvSpPr>
              <p:cNvPr id="3156" name="Google Shape;3156;g1016def6542_3_2086"/>
              <p:cNvSpPr/>
              <p:nvPr/>
            </p:nvSpPr>
            <p:spPr>
              <a:xfrm>
                <a:off x="0" y="5915025"/>
                <a:ext cx="1600200" cy="942975"/>
              </a:xfrm>
              <a:custGeom>
                <a:rect b="b" l="l" r="r" t="t"/>
                <a:pathLst>
                  <a:path extrusionOk="0" h="942975" w="1600200">
                    <a:moveTo>
                      <a:pt x="1600200" y="19050"/>
                    </a:moveTo>
                    <a:cubicBezTo>
                      <a:pt x="1600200" y="447675"/>
                      <a:pt x="1285875" y="685800"/>
                      <a:pt x="1285875" y="942975"/>
                    </a:cubicBezTo>
                    <a:lnTo>
                      <a:pt x="0" y="94297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19D83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57" name="Google Shape;3157;g1016def6542_3_2086"/>
              <p:cNvSpPr/>
              <p:nvPr/>
            </p:nvSpPr>
            <p:spPr>
              <a:xfrm>
                <a:off x="0" y="3152775"/>
                <a:ext cx="4876800" cy="3705225"/>
              </a:xfrm>
              <a:custGeom>
                <a:rect b="b" l="l" r="r" t="t"/>
                <a:pathLst>
                  <a:path extrusionOk="0" h="3705225" w="4876800">
                    <a:moveTo>
                      <a:pt x="0" y="695325"/>
                    </a:moveTo>
                    <a:lnTo>
                      <a:pt x="371475" y="1190625"/>
                    </a:lnTo>
                    <a:cubicBezTo>
                      <a:pt x="371475" y="1190625"/>
                      <a:pt x="704850" y="914400"/>
                      <a:pt x="1152525" y="914400"/>
                    </a:cubicBezTo>
                    <a:cubicBezTo>
                      <a:pt x="1485900" y="914400"/>
                      <a:pt x="1924050" y="1381125"/>
                      <a:pt x="1924050" y="1381125"/>
                    </a:cubicBezTo>
                    <a:cubicBezTo>
                      <a:pt x="1924050" y="1381125"/>
                      <a:pt x="2552700" y="1343025"/>
                      <a:pt x="2781300" y="1343025"/>
                    </a:cubicBezTo>
                    <a:cubicBezTo>
                      <a:pt x="3181350" y="1343025"/>
                      <a:pt x="3676650" y="1990725"/>
                      <a:pt x="3676650" y="1990725"/>
                    </a:cubicBezTo>
                    <a:cubicBezTo>
                      <a:pt x="3676650" y="1990725"/>
                      <a:pt x="3476625" y="1838325"/>
                      <a:pt x="3476625" y="1428750"/>
                    </a:cubicBezTo>
                    <a:cubicBezTo>
                      <a:pt x="3476625" y="1143000"/>
                      <a:pt x="3619500" y="942975"/>
                      <a:pt x="3619500" y="66675"/>
                    </a:cubicBezTo>
                    <a:lnTo>
                      <a:pt x="3990975" y="0"/>
                    </a:lnTo>
                    <a:cubicBezTo>
                      <a:pt x="3990975" y="0"/>
                      <a:pt x="4876800" y="1762125"/>
                      <a:pt x="4876800" y="2600325"/>
                    </a:cubicBezTo>
                    <a:cubicBezTo>
                      <a:pt x="4876800" y="2690184"/>
                      <a:pt x="4686300" y="2924175"/>
                      <a:pt x="4581525" y="2924175"/>
                    </a:cubicBezTo>
                    <a:cubicBezTo>
                      <a:pt x="4476750" y="2924175"/>
                      <a:pt x="3162300" y="3190875"/>
                      <a:pt x="2600325" y="3190875"/>
                    </a:cubicBezTo>
                    <a:cubicBezTo>
                      <a:pt x="2276475" y="3190875"/>
                      <a:pt x="1590675" y="2781300"/>
                      <a:pt x="1247775" y="2781300"/>
                    </a:cubicBezTo>
                    <a:cubicBezTo>
                      <a:pt x="904875" y="2781300"/>
                      <a:pt x="838200" y="3705225"/>
                      <a:pt x="304800" y="3705225"/>
                    </a:cubicBezTo>
                    <a:lnTo>
                      <a:pt x="0" y="3705225"/>
                    </a:lnTo>
                    <a:close/>
                  </a:path>
                </a:pathLst>
              </a:custGeom>
              <a:solidFill>
                <a:srgbClr val="F0C7A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3158" name="Google Shape;3158;g1016def6542_3_2086"/>
              <p:cNvGrpSpPr/>
              <p:nvPr/>
            </p:nvGrpSpPr>
            <p:grpSpPr>
              <a:xfrm>
                <a:off x="0" y="4196543"/>
                <a:ext cx="4603881" cy="1547032"/>
                <a:chOff x="0" y="4196543"/>
                <a:chExt cx="4603881" cy="1547032"/>
              </a:xfrm>
            </p:grpSpPr>
            <p:sp>
              <p:nvSpPr>
                <p:cNvPr id="3159" name="Google Shape;3159;g1016def6542_3_2086"/>
                <p:cNvSpPr/>
                <p:nvPr/>
              </p:nvSpPr>
              <p:spPr>
                <a:xfrm>
                  <a:off x="0" y="4196543"/>
                  <a:ext cx="371475" cy="479098"/>
                </a:xfrm>
                <a:custGeom>
                  <a:rect b="b" l="l" r="r" t="t"/>
                  <a:pathLst>
                    <a:path extrusionOk="0" h="479098" w="371475">
                      <a:moveTo>
                        <a:pt x="261337" y="0"/>
                      </a:moveTo>
                      <a:lnTo>
                        <a:pt x="0" y="322926"/>
                      </a:lnTo>
                      <a:lnTo>
                        <a:pt x="0" y="479098"/>
                      </a:lnTo>
                      <a:lnTo>
                        <a:pt x="371475" y="146856"/>
                      </a:lnTo>
                      <a:close/>
                    </a:path>
                  </a:pathLst>
                </a:custGeom>
                <a:solidFill>
                  <a:srgbClr val="E19D83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60" name="Google Shape;3160;g1016def6542_3_2086"/>
                <p:cNvSpPr/>
                <p:nvPr/>
              </p:nvSpPr>
              <p:spPr>
                <a:xfrm>
                  <a:off x="1266825" y="4430706"/>
                  <a:ext cx="657225" cy="322268"/>
                </a:xfrm>
                <a:custGeom>
                  <a:rect b="b" l="l" r="r" t="t"/>
                  <a:pathLst>
                    <a:path extrusionOk="0" h="322268" w="657225">
                      <a:moveTo>
                        <a:pt x="550964" y="0"/>
                      </a:moveTo>
                      <a:cubicBezTo>
                        <a:pt x="287322" y="51502"/>
                        <a:pt x="0" y="265119"/>
                        <a:pt x="0" y="265119"/>
                      </a:cubicBezTo>
                      <a:lnTo>
                        <a:pt x="57150" y="322269"/>
                      </a:lnTo>
                      <a:cubicBezTo>
                        <a:pt x="152400" y="227019"/>
                        <a:pt x="657225" y="103194"/>
                        <a:pt x="657225" y="103194"/>
                      </a:cubicBezTo>
                      <a:cubicBezTo>
                        <a:pt x="657225" y="103194"/>
                        <a:pt x="616687" y="60036"/>
                        <a:pt x="550964" y="0"/>
                      </a:cubicBezTo>
                      <a:close/>
                    </a:path>
                  </a:pathLst>
                </a:custGeom>
                <a:solidFill>
                  <a:srgbClr val="E19D83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61" name="Google Shape;3161;g1016def6542_3_2086"/>
                <p:cNvSpPr/>
                <p:nvPr/>
              </p:nvSpPr>
              <p:spPr>
                <a:xfrm>
                  <a:off x="1666875" y="5210175"/>
                  <a:ext cx="1771650" cy="533400"/>
                </a:xfrm>
                <a:custGeom>
                  <a:rect b="b" l="l" r="r" t="t"/>
                  <a:pathLst>
                    <a:path extrusionOk="0" h="533400" w="1771650">
                      <a:moveTo>
                        <a:pt x="47625" y="0"/>
                      </a:moveTo>
                      <a:cubicBezTo>
                        <a:pt x="47625" y="0"/>
                        <a:pt x="733425" y="409575"/>
                        <a:pt x="933450" y="409575"/>
                      </a:cubicBezTo>
                      <a:cubicBezTo>
                        <a:pt x="1133475" y="409575"/>
                        <a:pt x="1724025" y="247650"/>
                        <a:pt x="1724025" y="247650"/>
                      </a:cubicBezTo>
                      <a:lnTo>
                        <a:pt x="1771650" y="295275"/>
                      </a:lnTo>
                      <a:cubicBezTo>
                        <a:pt x="1771650" y="295275"/>
                        <a:pt x="1247775" y="533400"/>
                        <a:pt x="904875" y="533400"/>
                      </a:cubicBezTo>
                      <a:cubicBezTo>
                        <a:pt x="561975" y="533400"/>
                        <a:pt x="0" y="66675"/>
                        <a:pt x="0" y="66675"/>
                      </a:cubicBezTo>
                      <a:close/>
                    </a:path>
                  </a:pathLst>
                </a:custGeom>
                <a:solidFill>
                  <a:srgbClr val="E19D83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62" name="Google Shape;3162;g1016def6542_3_2086"/>
                <p:cNvSpPr/>
                <p:nvPr/>
              </p:nvSpPr>
              <p:spPr>
                <a:xfrm>
                  <a:off x="3676650" y="5143500"/>
                  <a:ext cx="381000" cy="266765"/>
                </a:xfrm>
                <a:custGeom>
                  <a:rect b="b" l="l" r="r" t="t"/>
                  <a:pathLst>
                    <a:path extrusionOk="0" h="266765" w="381000">
                      <a:moveTo>
                        <a:pt x="0" y="19050"/>
                      </a:moveTo>
                      <a:cubicBezTo>
                        <a:pt x="0" y="19050"/>
                        <a:pt x="71438" y="128588"/>
                        <a:pt x="142875" y="200025"/>
                      </a:cubicBezTo>
                      <a:cubicBezTo>
                        <a:pt x="214313" y="271463"/>
                        <a:pt x="371475" y="266700"/>
                        <a:pt x="371475" y="266700"/>
                      </a:cubicBezTo>
                      <a:lnTo>
                        <a:pt x="381000" y="228600"/>
                      </a:lnTo>
                      <a:cubicBezTo>
                        <a:pt x="381000" y="228600"/>
                        <a:pt x="219075" y="200025"/>
                        <a:pt x="171450" y="152400"/>
                      </a:cubicBezTo>
                      <a:cubicBezTo>
                        <a:pt x="123825" y="104775"/>
                        <a:pt x="19050" y="0"/>
                        <a:pt x="19050" y="0"/>
                      </a:cubicBezTo>
                      <a:close/>
                    </a:path>
                  </a:pathLst>
                </a:custGeom>
                <a:solidFill>
                  <a:srgbClr val="E19D83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63" name="Google Shape;3163;g1016def6542_3_2086"/>
                <p:cNvSpPr/>
                <p:nvPr/>
              </p:nvSpPr>
              <p:spPr>
                <a:xfrm>
                  <a:off x="4276725" y="4752975"/>
                  <a:ext cx="327156" cy="609600"/>
                </a:xfrm>
                <a:custGeom>
                  <a:rect b="b" l="l" r="r" t="t"/>
                  <a:pathLst>
                    <a:path extrusionOk="0" h="609600" w="327156">
                      <a:moveTo>
                        <a:pt x="0" y="571500"/>
                      </a:moveTo>
                      <a:cubicBezTo>
                        <a:pt x="0" y="571500"/>
                        <a:pt x="128588" y="547688"/>
                        <a:pt x="219075" y="457200"/>
                      </a:cubicBezTo>
                      <a:cubicBezTo>
                        <a:pt x="309563" y="366713"/>
                        <a:pt x="209550" y="0"/>
                        <a:pt x="209550" y="0"/>
                      </a:cubicBezTo>
                      <a:lnTo>
                        <a:pt x="266700" y="0"/>
                      </a:lnTo>
                      <a:cubicBezTo>
                        <a:pt x="266700" y="0"/>
                        <a:pt x="381000" y="419100"/>
                        <a:pt x="295275" y="504825"/>
                      </a:cubicBezTo>
                      <a:cubicBezTo>
                        <a:pt x="209550" y="590550"/>
                        <a:pt x="0" y="609600"/>
                        <a:pt x="0" y="609600"/>
                      </a:cubicBezTo>
                      <a:close/>
                    </a:path>
                  </a:pathLst>
                </a:custGeom>
                <a:solidFill>
                  <a:srgbClr val="E19D83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3164" name="Google Shape;3164;g1016def6542_3_2086"/>
            <p:cNvGrpSpPr/>
            <p:nvPr/>
          </p:nvGrpSpPr>
          <p:grpSpPr>
            <a:xfrm>
              <a:off x="2857500" y="1981200"/>
              <a:ext cx="2019300" cy="2019300"/>
              <a:chOff x="2857500" y="1981200"/>
              <a:chExt cx="2019300" cy="2019300"/>
            </a:xfrm>
          </p:grpSpPr>
          <p:sp>
            <p:nvSpPr>
              <p:cNvPr id="3165" name="Google Shape;3165;g1016def6542_3_2086"/>
              <p:cNvSpPr/>
              <p:nvPr/>
            </p:nvSpPr>
            <p:spPr>
              <a:xfrm>
                <a:off x="2857500" y="1981200"/>
                <a:ext cx="2019300" cy="2019300"/>
              </a:xfrm>
              <a:custGeom>
                <a:rect b="b" l="l" r="r" t="t"/>
                <a:pathLst>
                  <a:path extrusionOk="0" h="2019300" w="2019300">
                    <a:moveTo>
                      <a:pt x="2019300" y="1047750"/>
                    </a:moveTo>
                    <a:cubicBezTo>
                      <a:pt x="2019300" y="1605363"/>
                      <a:pt x="1485900" y="2019300"/>
                      <a:pt x="1009650" y="2019300"/>
                    </a:cubicBezTo>
                    <a:cubicBezTo>
                      <a:pt x="452038" y="2019300"/>
                      <a:pt x="0" y="1567263"/>
                      <a:pt x="0" y="1009650"/>
                    </a:cubicBezTo>
                    <a:cubicBezTo>
                      <a:pt x="0" y="452037"/>
                      <a:pt x="619125" y="0"/>
                      <a:pt x="1009650" y="0"/>
                    </a:cubicBezTo>
                    <a:cubicBezTo>
                      <a:pt x="1567263" y="0"/>
                      <a:pt x="2019300" y="490137"/>
                      <a:pt x="2019300" y="1047750"/>
                    </a:cubicBezTo>
                    <a:close/>
                  </a:path>
                </a:pathLst>
              </a:custGeom>
              <a:solidFill>
                <a:srgbClr val="7A7A93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66" name="Google Shape;3166;g1016def6542_3_2086"/>
              <p:cNvSpPr/>
              <p:nvPr/>
            </p:nvSpPr>
            <p:spPr>
              <a:xfrm>
                <a:off x="3086100" y="2209800"/>
                <a:ext cx="1581150" cy="1562100"/>
              </a:xfrm>
              <a:custGeom>
                <a:rect b="b" l="l" r="r" t="t"/>
                <a:pathLst>
                  <a:path extrusionOk="0" h="1562100" w="1581150">
                    <a:moveTo>
                      <a:pt x="1581150" y="781050"/>
                    </a:moveTo>
                    <a:cubicBezTo>
                      <a:pt x="1581150" y="1212409"/>
                      <a:pt x="1285875" y="1562100"/>
                      <a:pt x="781050" y="1562100"/>
                    </a:cubicBezTo>
                    <a:cubicBezTo>
                      <a:pt x="349691" y="1562100"/>
                      <a:pt x="0" y="1212409"/>
                      <a:pt x="0" y="781050"/>
                    </a:cubicBezTo>
                    <a:cubicBezTo>
                      <a:pt x="0" y="349691"/>
                      <a:pt x="304800" y="0"/>
                      <a:pt x="781050" y="0"/>
                    </a:cubicBezTo>
                    <a:cubicBezTo>
                      <a:pt x="1212409" y="0"/>
                      <a:pt x="1581150" y="349691"/>
                      <a:pt x="1581150" y="781050"/>
                    </a:cubicBezTo>
                    <a:close/>
                  </a:path>
                </a:pathLst>
              </a:custGeom>
              <a:solidFill>
                <a:srgbClr val="564544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3167" name="Google Shape;3167;g1016def6542_3_2086"/>
              <p:cNvGrpSpPr/>
              <p:nvPr/>
            </p:nvGrpSpPr>
            <p:grpSpPr>
              <a:xfrm>
                <a:off x="3495675" y="2600325"/>
                <a:ext cx="752475" cy="762000"/>
                <a:chOff x="3495675" y="2600325"/>
                <a:chExt cx="752475" cy="762000"/>
              </a:xfrm>
            </p:grpSpPr>
            <p:grpSp>
              <p:nvGrpSpPr>
                <p:cNvPr id="3168" name="Google Shape;3168;g1016def6542_3_2086"/>
                <p:cNvGrpSpPr/>
                <p:nvPr/>
              </p:nvGrpSpPr>
              <p:grpSpPr>
                <a:xfrm>
                  <a:off x="3495675" y="2600325"/>
                  <a:ext cx="752475" cy="762000"/>
                  <a:chOff x="3495675" y="2600325"/>
                  <a:chExt cx="752475" cy="762000"/>
                </a:xfrm>
              </p:grpSpPr>
              <p:sp>
                <p:nvSpPr>
                  <p:cNvPr id="3169" name="Google Shape;3169;g1016def6542_3_2086"/>
                  <p:cNvSpPr/>
                  <p:nvPr/>
                </p:nvSpPr>
                <p:spPr>
                  <a:xfrm>
                    <a:off x="3581400" y="2714625"/>
                    <a:ext cx="571500" cy="571500"/>
                  </a:xfrm>
                  <a:custGeom>
                    <a:rect b="b" l="l" r="r" t="t"/>
                    <a:pathLst>
                      <a:path extrusionOk="0" h="571500" w="571500">
                        <a:moveTo>
                          <a:pt x="571500" y="304800"/>
                        </a:moveTo>
                        <a:cubicBezTo>
                          <a:pt x="571500" y="462620"/>
                          <a:pt x="400050" y="571500"/>
                          <a:pt x="285750" y="571500"/>
                        </a:cubicBezTo>
                        <a:cubicBezTo>
                          <a:pt x="127930" y="571500"/>
                          <a:pt x="0" y="443570"/>
                          <a:pt x="0" y="285750"/>
                        </a:cubicBezTo>
                        <a:cubicBezTo>
                          <a:pt x="0" y="127930"/>
                          <a:pt x="180975" y="0"/>
                          <a:pt x="285750" y="0"/>
                        </a:cubicBezTo>
                        <a:cubicBezTo>
                          <a:pt x="443570" y="0"/>
                          <a:pt x="571500" y="146980"/>
                          <a:pt x="571500" y="304800"/>
                        </a:cubicBezTo>
                        <a:close/>
                      </a:path>
                    </a:pathLst>
                  </a:custGeom>
                  <a:solidFill>
                    <a:srgbClr val="B1D5F1"/>
                  </a:solidFill>
                  <a:ln>
                    <a:noFill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170" name="Google Shape;3170;g1016def6542_3_2086"/>
                  <p:cNvSpPr/>
                  <p:nvPr/>
                </p:nvSpPr>
                <p:spPr>
                  <a:xfrm>
                    <a:off x="3495675" y="2600325"/>
                    <a:ext cx="752475" cy="762000"/>
                  </a:xfrm>
                  <a:custGeom>
                    <a:rect b="b" l="l" r="r" t="t"/>
                    <a:pathLst>
                      <a:path extrusionOk="0" h="762000" w="752475">
                        <a:moveTo>
                          <a:pt x="266700" y="190500"/>
                        </a:moveTo>
                        <a:lnTo>
                          <a:pt x="323850" y="0"/>
                        </a:lnTo>
                        <a:lnTo>
                          <a:pt x="504825" y="9525"/>
                        </a:lnTo>
                        <a:lnTo>
                          <a:pt x="523875" y="190500"/>
                        </a:lnTo>
                        <a:lnTo>
                          <a:pt x="704850" y="190500"/>
                        </a:lnTo>
                        <a:lnTo>
                          <a:pt x="752475" y="323850"/>
                        </a:lnTo>
                        <a:lnTo>
                          <a:pt x="590550" y="419100"/>
                        </a:lnTo>
                        <a:lnTo>
                          <a:pt x="733425" y="552450"/>
                        </a:lnTo>
                        <a:lnTo>
                          <a:pt x="638175" y="685800"/>
                        </a:lnTo>
                        <a:lnTo>
                          <a:pt x="495300" y="628650"/>
                        </a:lnTo>
                        <a:lnTo>
                          <a:pt x="438150" y="762000"/>
                        </a:lnTo>
                        <a:lnTo>
                          <a:pt x="276225" y="752475"/>
                        </a:lnTo>
                        <a:lnTo>
                          <a:pt x="238125" y="600075"/>
                        </a:lnTo>
                        <a:lnTo>
                          <a:pt x="76200" y="638175"/>
                        </a:lnTo>
                        <a:lnTo>
                          <a:pt x="0" y="504825"/>
                        </a:lnTo>
                        <a:lnTo>
                          <a:pt x="142875" y="371475"/>
                        </a:lnTo>
                        <a:lnTo>
                          <a:pt x="0" y="257175"/>
                        </a:lnTo>
                        <a:lnTo>
                          <a:pt x="85725" y="133350"/>
                        </a:lnTo>
                        <a:close/>
                      </a:path>
                    </a:pathLst>
                  </a:custGeom>
                  <a:solidFill>
                    <a:srgbClr val="B1D5F1"/>
                  </a:solidFill>
                  <a:ln>
                    <a:noFill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3171" name="Google Shape;3171;g1016def6542_3_2086"/>
                <p:cNvSpPr/>
                <p:nvPr/>
              </p:nvSpPr>
              <p:spPr>
                <a:xfrm>
                  <a:off x="3695700" y="2828925"/>
                  <a:ext cx="342900" cy="342900"/>
                </a:xfrm>
                <a:custGeom>
                  <a:rect b="b" l="l" r="r" t="t"/>
                  <a:pathLst>
                    <a:path extrusionOk="0" h="342900" w="342900">
                      <a:moveTo>
                        <a:pt x="342900" y="171450"/>
                      </a:moveTo>
                      <a:cubicBezTo>
                        <a:pt x="342900" y="266139"/>
                        <a:pt x="266139" y="342900"/>
                        <a:pt x="171450" y="342900"/>
                      </a:cubicBezTo>
                      <a:cubicBezTo>
                        <a:pt x="76761" y="342900"/>
                        <a:pt x="0" y="266139"/>
                        <a:pt x="0" y="171450"/>
                      </a:cubicBezTo>
                      <a:cubicBezTo>
                        <a:pt x="0" y="76761"/>
                        <a:pt x="76761" y="0"/>
                        <a:pt x="171450" y="0"/>
                      </a:cubicBezTo>
                      <a:cubicBezTo>
                        <a:pt x="266139" y="0"/>
                        <a:pt x="342900" y="76761"/>
                        <a:pt x="342900" y="171450"/>
                      </a:cubicBezTo>
                      <a:close/>
                    </a:path>
                  </a:pathLst>
                </a:custGeom>
                <a:solidFill>
                  <a:srgbClr val="7A7A93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72" name="Google Shape;3172;g1016def6542_3_2086"/>
                <p:cNvSpPr/>
                <p:nvPr/>
              </p:nvSpPr>
              <p:spPr>
                <a:xfrm>
                  <a:off x="3771900" y="2905125"/>
                  <a:ext cx="190500" cy="190500"/>
                </a:xfrm>
                <a:custGeom>
                  <a:rect b="b" l="l" r="r" t="t"/>
                  <a:pathLst>
                    <a:path extrusionOk="0" h="190500" w="190500">
                      <a:moveTo>
                        <a:pt x="190500" y="104775"/>
                      </a:moveTo>
                      <a:cubicBezTo>
                        <a:pt x="190500" y="157382"/>
                        <a:pt x="133350" y="190500"/>
                        <a:pt x="95250" y="190500"/>
                      </a:cubicBezTo>
                      <a:cubicBezTo>
                        <a:pt x="42643" y="190500"/>
                        <a:pt x="0" y="133350"/>
                        <a:pt x="0" y="95250"/>
                      </a:cubicBezTo>
                      <a:cubicBezTo>
                        <a:pt x="0" y="42643"/>
                        <a:pt x="66675" y="0"/>
                        <a:pt x="95250" y="0"/>
                      </a:cubicBezTo>
                      <a:cubicBezTo>
                        <a:pt x="147857" y="0"/>
                        <a:pt x="190500" y="52168"/>
                        <a:pt x="190500" y="104775"/>
                      </a:cubicBezTo>
                      <a:close/>
                    </a:path>
                  </a:pathLst>
                </a:custGeom>
                <a:solidFill>
                  <a:srgbClr val="B1D5F1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3173" name="Google Shape;3173;g1016def6542_3_2086"/>
              <p:cNvGrpSpPr/>
              <p:nvPr/>
            </p:nvGrpSpPr>
            <p:grpSpPr>
              <a:xfrm>
                <a:off x="3181350" y="2305050"/>
                <a:ext cx="1409700" cy="1371600"/>
                <a:chOff x="3181350" y="2305050"/>
                <a:chExt cx="1409700" cy="1371600"/>
              </a:xfrm>
            </p:grpSpPr>
            <p:sp>
              <p:nvSpPr>
                <p:cNvPr id="3174" name="Google Shape;3174;g1016def6542_3_2086"/>
                <p:cNvSpPr/>
                <p:nvPr/>
              </p:nvSpPr>
              <p:spPr>
                <a:xfrm>
                  <a:off x="3257550" y="3086100"/>
                  <a:ext cx="1238250" cy="590550"/>
                </a:xfrm>
                <a:custGeom>
                  <a:rect b="b" l="l" r="r" t="t"/>
                  <a:pathLst>
                    <a:path extrusionOk="0" h="590550" w="1238250">
                      <a:moveTo>
                        <a:pt x="47625" y="0"/>
                      </a:moveTo>
                      <a:cubicBezTo>
                        <a:pt x="47625" y="0"/>
                        <a:pt x="190500" y="485775"/>
                        <a:pt x="590550" y="485775"/>
                      </a:cubicBezTo>
                      <a:cubicBezTo>
                        <a:pt x="981075" y="485775"/>
                        <a:pt x="1200150" y="57150"/>
                        <a:pt x="1200150" y="57150"/>
                      </a:cubicBezTo>
                      <a:lnTo>
                        <a:pt x="1238250" y="85725"/>
                      </a:lnTo>
                      <a:cubicBezTo>
                        <a:pt x="1238250" y="85725"/>
                        <a:pt x="1095375" y="590550"/>
                        <a:pt x="600075" y="590550"/>
                      </a:cubicBezTo>
                      <a:cubicBezTo>
                        <a:pt x="104775" y="590550"/>
                        <a:pt x="0" y="28575"/>
                        <a:pt x="0" y="28575"/>
                      </a:cubicBezTo>
                      <a:close/>
                    </a:path>
                  </a:pathLst>
                </a:custGeom>
                <a:solidFill>
                  <a:srgbClr val="7A7A93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75" name="Google Shape;3175;g1016def6542_3_2086"/>
                <p:cNvSpPr/>
                <p:nvPr/>
              </p:nvSpPr>
              <p:spPr>
                <a:xfrm>
                  <a:off x="3181350" y="2762250"/>
                  <a:ext cx="209550" cy="228600"/>
                </a:xfrm>
                <a:custGeom>
                  <a:rect b="b" l="l" r="r" t="t"/>
                  <a:pathLst>
                    <a:path extrusionOk="0" h="228600" w="209550">
                      <a:moveTo>
                        <a:pt x="123825" y="0"/>
                      </a:moveTo>
                      <a:lnTo>
                        <a:pt x="0" y="104775"/>
                      </a:lnTo>
                      <a:lnTo>
                        <a:pt x="95250" y="228600"/>
                      </a:lnTo>
                      <a:lnTo>
                        <a:pt x="209550" y="152400"/>
                      </a:lnTo>
                      <a:close/>
                    </a:path>
                  </a:pathLst>
                </a:custGeom>
                <a:solidFill>
                  <a:srgbClr val="7A7A93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76" name="Google Shape;3176;g1016def6542_3_2086"/>
                <p:cNvSpPr/>
                <p:nvPr/>
              </p:nvSpPr>
              <p:spPr>
                <a:xfrm>
                  <a:off x="4391025" y="2819400"/>
                  <a:ext cx="200025" cy="228600"/>
                </a:xfrm>
                <a:custGeom>
                  <a:rect b="b" l="l" r="r" t="t"/>
                  <a:pathLst>
                    <a:path extrusionOk="0" h="228600" w="200025">
                      <a:moveTo>
                        <a:pt x="104775" y="228600"/>
                      </a:moveTo>
                      <a:lnTo>
                        <a:pt x="0" y="104775"/>
                      </a:lnTo>
                      <a:lnTo>
                        <a:pt x="114300" y="0"/>
                      </a:lnTo>
                      <a:lnTo>
                        <a:pt x="200025" y="142875"/>
                      </a:lnTo>
                      <a:close/>
                    </a:path>
                  </a:pathLst>
                </a:custGeom>
                <a:solidFill>
                  <a:srgbClr val="7A7A93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77" name="Google Shape;3177;g1016def6542_3_2086"/>
                <p:cNvSpPr/>
                <p:nvPr/>
              </p:nvSpPr>
              <p:spPr>
                <a:xfrm>
                  <a:off x="3305175" y="2305050"/>
                  <a:ext cx="1162050" cy="419100"/>
                </a:xfrm>
                <a:custGeom>
                  <a:rect b="b" l="l" r="r" t="t"/>
                  <a:pathLst>
                    <a:path extrusionOk="0" h="419100" w="1162050">
                      <a:moveTo>
                        <a:pt x="38100" y="371475"/>
                      </a:moveTo>
                      <a:cubicBezTo>
                        <a:pt x="38100" y="371475"/>
                        <a:pt x="276225" y="114300"/>
                        <a:pt x="590550" y="114300"/>
                      </a:cubicBezTo>
                      <a:cubicBezTo>
                        <a:pt x="923925" y="114300"/>
                        <a:pt x="1133475" y="419100"/>
                        <a:pt x="1133475" y="419100"/>
                      </a:cubicBezTo>
                      <a:lnTo>
                        <a:pt x="1162050" y="390525"/>
                      </a:lnTo>
                      <a:cubicBezTo>
                        <a:pt x="1162050" y="390525"/>
                        <a:pt x="942975" y="0"/>
                        <a:pt x="600075" y="0"/>
                      </a:cubicBezTo>
                      <a:cubicBezTo>
                        <a:pt x="257175" y="0"/>
                        <a:pt x="0" y="333375"/>
                        <a:pt x="0" y="333375"/>
                      </a:cubicBezTo>
                      <a:close/>
                    </a:path>
                  </a:pathLst>
                </a:custGeom>
                <a:solidFill>
                  <a:srgbClr val="7A7A93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sp>
        <p:nvSpPr>
          <p:cNvPr id="3178" name="Google Shape;3178;g1016def6542_3_2086"/>
          <p:cNvSpPr/>
          <p:nvPr/>
        </p:nvSpPr>
        <p:spPr>
          <a:xfrm>
            <a:off x="8452045" y="0"/>
            <a:ext cx="3796200" cy="1531200"/>
          </a:xfrm>
          <a:prstGeom prst="rect">
            <a:avLst/>
          </a:prstGeom>
          <a:solidFill>
            <a:srgbClr val="9DC3E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79" name="Google Shape;3179;g1016def6542_3_2086"/>
          <p:cNvSpPr/>
          <p:nvPr/>
        </p:nvSpPr>
        <p:spPr>
          <a:xfrm>
            <a:off x="6382982" y="0"/>
            <a:ext cx="5842054" cy="6858232"/>
          </a:xfrm>
          <a:custGeom>
            <a:rect b="b" l="l" r="r" t="t"/>
            <a:pathLst>
              <a:path extrusionOk="0" h="190295" w="206433">
                <a:moveTo>
                  <a:pt x="22050" y="0"/>
                </a:moveTo>
                <a:cubicBezTo>
                  <a:pt x="22050" y="0"/>
                  <a:pt x="0" y="36406"/>
                  <a:pt x="40424" y="70348"/>
                </a:cubicBezTo>
                <a:cubicBezTo>
                  <a:pt x="71352" y="96323"/>
                  <a:pt x="91690" y="165529"/>
                  <a:pt x="72836" y="190294"/>
                </a:cubicBezTo>
                <a:lnTo>
                  <a:pt x="206433" y="190294"/>
                </a:lnTo>
                <a:lnTo>
                  <a:pt x="206433" y="0"/>
                </a:lnTo>
                <a:close/>
              </a:path>
            </a:pathLst>
          </a:custGeom>
          <a:solidFill>
            <a:srgbClr val="FFE5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80" name="Google Shape;3180;g1016def6542_3_2086"/>
          <p:cNvSpPr/>
          <p:nvPr/>
        </p:nvSpPr>
        <p:spPr>
          <a:xfrm>
            <a:off x="6816856" y="0"/>
            <a:ext cx="5431252" cy="6858232"/>
          </a:xfrm>
          <a:custGeom>
            <a:rect b="b" l="l" r="r" t="t"/>
            <a:pathLst>
              <a:path extrusionOk="0" h="190295" w="206433">
                <a:moveTo>
                  <a:pt x="22050" y="0"/>
                </a:moveTo>
                <a:cubicBezTo>
                  <a:pt x="22050" y="0"/>
                  <a:pt x="0" y="36406"/>
                  <a:pt x="40424" y="70348"/>
                </a:cubicBezTo>
                <a:cubicBezTo>
                  <a:pt x="71352" y="96323"/>
                  <a:pt x="91690" y="165529"/>
                  <a:pt x="72836" y="190294"/>
                </a:cubicBezTo>
                <a:lnTo>
                  <a:pt x="206433" y="190294"/>
                </a:lnTo>
                <a:lnTo>
                  <a:pt x="206433" y="41428"/>
                </a:lnTo>
                <a:cubicBezTo>
                  <a:pt x="195659" y="33290"/>
                  <a:pt x="181069" y="29126"/>
                  <a:pt x="166086" y="29126"/>
                </a:cubicBezTo>
                <a:cubicBezTo>
                  <a:pt x="157579" y="29126"/>
                  <a:pt x="148944" y="30468"/>
                  <a:pt x="140810" y="33188"/>
                </a:cubicBezTo>
                <a:cubicBezTo>
                  <a:pt x="136525" y="34619"/>
                  <a:pt x="132657" y="35260"/>
                  <a:pt x="129120" y="35260"/>
                </a:cubicBezTo>
                <a:cubicBezTo>
                  <a:pt x="108896" y="35260"/>
                  <a:pt x="99447" y="14298"/>
                  <a:pt x="84294" y="0"/>
                </a:cubicBezTo>
                <a:close/>
              </a:path>
            </a:pathLst>
          </a:custGeom>
          <a:solidFill>
            <a:srgbClr val="FFF8E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81" name="Google Shape;3181;g1016def6542_3_2086"/>
          <p:cNvSpPr/>
          <p:nvPr/>
        </p:nvSpPr>
        <p:spPr>
          <a:xfrm>
            <a:off x="8463670" y="1"/>
            <a:ext cx="3796200" cy="1531200"/>
          </a:xfrm>
          <a:prstGeom prst="rect">
            <a:avLst/>
          </a:prstGeom>
          <a:solidFill>
            <a:srgbClr val="FFF8E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82" name="Google Shape;3182;g1016def6542_3_2086"/>
          <p:cNvSpPr/>
          <p:nvPr/>
        </p:nvSpPr>
        <p:spPr>
          <a:xfrm>
            <a:off x="11664642" y="-1"/>
            <a:ext cx="4278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0" lang="en-US" sz="4800" u="none" cap="none" strike="noStrike">
                <a:solidFill>
                  <a:srgbClr val="262626"/>
                </a:solidFill>
                <a:latin typeface="Comic Sans MS"/>
                <a:ea typeface="Comic Sans MS"/>
                <a:cs typeface="Comic Sans MS"/>
                <a:sym typeface="Comic Sans MS"/>
              </a:rPr>
              <a:t>9</a:t>
            </a:r>
            <a:endParaRPr b="0" i="0" sz="4800" u="none" cap="none" strike="noStrike">
              <a:solidFill>
                <a:srgbClr val="262626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183" name="Google Shape;3183;g1016def6542_3_2086"/>
          <p:cNvSpPr txBox="1"/>
          <p:nvPr/>
        </p:nvSpPr>
        <p:spPr>
          <a:xfrm>
            <a:off x="9646717" y="3544799"/>
            <a:ext cx="2167500" cy="2194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2000"/>
              <a:buFont typeface="Arial"/>
              <a:buNone/>
            </a:pPr>
            <a:r>
              <a:rPr b="1" i="0" lang="en-US" sz="2100" u="none" cap="none" strike="noStrike">
                <a:solidFill>
                  <a:srgbClr val="3A3838"/>
                </a:solidFill>
                <a:latin typeface="Titillium Web"/>
                <a:ea typeface="Titillium Web"/>
                <a:cs typeface="Titillium Web"/>
                <a:sym typeface="Titillium Web"/>
              </a:rPr>
              <a:t>Color Index:</a:t>
            </a:r>
            <a:endParaRPr b="0" i="0" sz="1500" u="none" cap="none" strike="noStrike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Main text</a:t>
            </a:r>
            <a:endParaRPr b="0" i="0" sz="15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CC4125"/>
                </a:solidFill>
                <a:latin typeface="Titillium Web"/>
                <a:ea typeface="Titillium Web"/>
                <a:cs typeface="Titillium Web"/>
                <a:sym typeface="Titillium Web"/>
              </a:rPr>
              <a:t>Important</a:t>
            </a:r>
            <a:endParaRPr b="0" i="0" sz="1500" u="none" cap="none" strike="noStrike">
              <a:solidFill>
                <a:srgbClr val="CC4125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27BA0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C27BA0"/>
                </a:solidFill>
                <a:latin typeface="Titillium Web"/>
                <a:ea typeface="Titillium Web"/>
                <a:cs typeface="Titillium Web"/>
                <a:sym typeface="Titillium Web"/>
              </a:rPr>
              <a:t>Girls Slides</a:t>
            </a:r>
            <a:endParaRPr b="0" i="0" sz="1500" u="none" cap="none" strike="noStrike">
              <a:solidFill>
                <a:srgbClr val="C27BA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3D85C6"/>
                </a:solidFill>
                <a:latin typeface="Titillium Web"/>
                <a:ea typeface="Titillium Web"/>
                <a:cs typeface="Titillium Web"/>
                <a:sym typeface="Titillium Web"/>
              </a:rPr>
              <a:t>Boys Slides</a:t>
            </a:r>
            <a:endParaRPr b="0" i="0" sz="1500" u="none" cap="none" strike="noStrike">
              <a:solidFill>
                <a:srgbClr val="3D85C6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3C47D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93C47D"/>
                </a:solidFill>
                <a:latin typeface="Titillium Web"/>
                <a:ea typeface="Titillium Web"/>
                <a:cs typeface="Titillium Web"/>
                <a:sym typeface="Titillium Web"/>
              </a:rPr>
              <a:t>Notes</a:t>
            </a:r>
            <a:endParaRPr b="0" i="0" sz="1500" u="none" cap="none" strike="noStrike">
              <a:solidFill>
                <a:srgbClr val="93C47D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B7B7B7"/>
                </a:solidFill>
                <a:latin typeface="Titillium Web"/>
                <a:ea typeface="Titillium Web"/>
                <a:cs typeface="Titillium Web"/>
                <a:sym typeface="Titillium Web"/>
              </a:rPr>
              <a:t>Extra</a:t>
            </a:r>
            <a:endParaRPr b="1" i="0" sz="2100" u="none" cap="none" strike="noStrike">
              <a:solidFill>
                <a:srgbClr val="B7B7B7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pic>
        <p:nvPicPr>
          <p:cNvPr id="3184" name="Google Shape;3184;g1016def6542_3_208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922475" y="0"/>
            <a:ext cx="1357375" cy="13573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185" name="Google Shape;3185;g1016def6542_3_2086"/>
          <p:cNvGrpSpPr/>
          <p:nvPr/>
        </p:nvGrpSpPr>
        <p:grpSpPr>
          <a:xfrm>
            <a:off x="11279852" y="-731358"/>
            <a:ext cx="1357379" cy="2067423"/>
            <a:chOff x="11279852" y="-731358"/>
            <a:chExt cx="1357379" cy="2067423"/>
          </a:xfrm>
        </p:grpSpPr>
        <p:sp>
          <p:nvSpPr>
            <p:cNvPr id="3186" name="Google Shape;3186;g1016def6542_3_2086"/>
            <p:cNvSpPr/>
            <p:nvPr/>
          </p:nvSpPr>
          <p:spPr>
            <a:xfrm>
              <a:off x="11279852" y="-696167"/>
              <a:ext cx="1291825" cy="1970000"/>
            </a:xfrm>
            <a:custGeom>
              <a:rect b="b" l="l" r="r" t="t"/>
              <a:pathLst>
                <a:path extrusionOk="0" h="78800" w="51673">
                  <a:moveTo>
                    <a:pt x="42850" y="1"/>
                  </a:moveTo>
                  <a:cubicBezTo>
                    <a:pt x="42070" y="1"/>
                    <a:pt x="41195" y="61"/>
                    <a:pt x="40214" y="187"/>
                  </a:cubicBezTo>
                  <a:cubicBezTo>
                    <a:pt x="34287" y="947"/>
                    <a:pt x="27751" y="2618"/>
                    <a:pt x="21794" y="5324"/>
                  </a:cubicBezTo>
                  <a:cubicBezTo>
                    <a:pt x="13374" y="9153"/>
                    <a:pt x="5988" y="15050"/>
                    <a:pt x="2645" y="23409"/>
                  </a:cubicBezTo>
                  <a:cubicBezTo>
                    <a:pt x="760" y="28151"/>
                    <a:pt x="243" y="33318"/>
                    <a:pt x="91" y="38424"/>
                  </a:cubicBezTo>
                  <a:cubicBezTo>
                    <a:pt x="0" y="42345"/>
                    <a:pt x="91" y="46449"/>
                    <a:pt x="1520" y="50157"/>
                  </a:cubicBezTo>
                  <a:cubicBezTo>
                    <a:pt x="2584" y="52893"/>
                    <a:pt x="4286" y="55324"/>
                    <a:pt x="5988" y="57665"/>
                  </a:cubicBezTo>
                  <a:cubicBezTo>
                    <a:pt x="11034" y="64747"/>
                    <a:pt x="16444" y="72103"/>
                    <a:pt x="24226" y="75993"/>
                  </a:cubicBezTo>
                  <a:cubicBezTo>
                    <a:pt x="27721" y="77726"/>
                    <a:pt x="31612" y="78699"/>
                    <a:pt x="35502" y="78790"/>
                  </a:cubicBezTo>
                  <a:cubicBezTo>
                    <a:pt x="35707" y="78796"/>
                    <a:pt x="35912" y="78799"/>
                    <a:pt x="36118" y="78799"/>
                  </a:cubicBezTo>
                  <a:cubicBezTo>
                    <a:pt x="37903" y="78799"/>
                    <a:pt x="39730" y="78547"/>
                    <a:pt x="41338" y="77756"/>
                  </a:cubicBezTo>
                  <a:cubicBezTo>
                    <a:pt x="43557" y="76662"/>
                    <a:pt x="45199" y="74595"/>
                    <a:pt x="46445" y="72407"/>
                  </a:cubicBezTo>
                  <a:cubicBezTo>
                    <a:pt x="51673" y="63288"/>
                    <a:pt x="51278" y="52163"/>
                    <a:pt x="50791" y="41677"/>
                  </a:cubicBezTo>
                  <a:cubicBezTo>
                    <a:pt x="50335" y="32011"/>
                    <a:pt x="49880" y="22375"/>
                    <a:pt x="49424" y="12770"/>
                  </a:cubicBezTo>
                  <a:cubicBezTo>
                    <a:pt x="49066" y="5637"/>
                    <a:pt x="50380" y="1"/>
                    <a:pt x="42850" y="1"/>
                  </a:cubicBez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87" name="Google Shape;3187;g1016def6542_3_2086"/>
            <p:cNvSpPr/>
            <p:nvPr/>
          </p:nvSpPr>
          <p:spPr>
            <a:xfrm flipH="1" rot="5262012">
              <a:off x="11022020" y="-260775"/>
              <a:ext cx="2023859" cy="1126258"/>
            </a:xfrm>
            <a:custGeom>
              <a:rect b="b" l="l" r="r" t="t"/>
              <a:pathLst>
                <a:path extrusionOk="0" h="32282" w="58010">
                  <a:moveTo>
                    <a:pt x="42927" y="0"/>
                  </a:moveTo>
                  <a:cubicBezTo>
                    <a:pt x="25922" y="0"/>
                    <a:pt x="791" y="1597"/>
                    <a:pt x="791" y="1597"/>
                  </a:cubicBezTo>
                  <a:lnTo>
                    <a:pt x="0" y="2084"/>
                  </a:lnTo>
                  <a:cubicBezTo>
                    <a:pt x="8845" y="33057"/>
                    <a:pt x="33427" y="32281"/>
                    <a:pt x="33427" y="32281"/>
                  </a:cubicBezTo>
                  <a:cubicBezTo>
                    <a:pt x="59476" y="28633"/>
                    <a:pt x="57995" y="1324"/>
                    <a:pt x="57995" y="1324"/>
                  </a:cubicBezTo>
                  <a:cubicBezTo>
                    <a:pt x="56846" y="338"/>
                    <a:pt x="50746" y="0"/>
                    <a:pt x="42927" y="0"/>
                  </a:cubicBezTo>
                  <a:close/>
                </a:path>
              </a:pathLst>
            </a:custGeom>
            <a:solidFill>
              <a:srgbClr val="FFF8E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8- Factors affecting athletes">
  <p:cSld name="TITLE_8">
    <p:spTree>
      <p:nvGrpSpPr>
        <p:cNvPr id="3188" name="Shape 3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9" name="Google Shape;3189;g1016def6542_3_2122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190" name="Google Shape;3190;g1016def6542_3_2122"/>
          <p:cNvSpPr/>
          <p:nvPr/>
        </p:nvSpPr>
        <p:spPr>
          <a:xfrm>
            <a:off x="8452045" y="0"/>
            <a:ext cx="3796200" cy="1531200"/>
          </a:xfrm>
          <a:prstGeom prst="rect">
            <a:avLst/>
          </a:prstGeom>
          <a:solidFill>
            <a:srgbClr val="9DC3E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91" name="Google Shape;3191;g1016def6542_3_2122"/>
          <p:cNvSpPr/>
          <p:nvPr/>
        </p:nvSpPr>
        <p:spPr>
          <a:xfrm>
            <a:off x="6382982" y="0"/>
            <a:ext cx="5842054" cy="6858232"/>
          </a:xfrm>
          <a:custGeom>
            <a:rect b="b" l="l" r="r" t="t"/>
            <a:pathLst>
              <a:path extrusionOk="0" h="190295" w="206433">
                <a:moveTo>
                  <a:pt x="22050" y="0"/>
                </a:moveTo>
                <a:cubicBezTo>
                  <a:pt x="22050" y="0"/>
                  <a:pt x="0" y="36406"/>
                  <a:pt x="40424" y="70348"/>
                </a:cubicBezTo>
                <a:cubicBezTo>
                  <a:pt x="71352" y="96323"/>
                  <a:pt x="91690" y="165529"/>
                  <a:pt x="72836" y="190294"/>
                </a:cubicBezTo>
                <a:lnTo>
                  <a:pt x="206433" y="190294"/>
                </a:lnTo>
                <a:lnTo>
                  <a:pt x="206433" y="0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92" name="Google Shape;3192;g1016def6542_3_2122"/>
          <p:cNvSpPr/>
          <p:nvPr/>
        </p:nvSpPr>
        <p:spPr>
          <a:xfrm>
            <a:off x="6816856" y="0"/>
            <a:ext cx="5431252" cy="6858232"/>
          </a:xfrm>
          <a:custGeom>
            <a:rect b="b" l="l" r="r" t="t"/>
            <a:pathLst>
              <a:path extrusionOk="0" h="190295" w="206433">
                <a:moveTo>
                  <a:pt x="22050" y="0"/>
                </a:moveTo>
                <a:cubicBezTo>
                  <a:pt x="22050" y="0"/>
                  <a:pt x="0" y="36406"/>
                  <a:pt x="40424" y="70348"/>
                </a:cubicBezTo>
                <a:cubicBezTo>
                  <a:pt x="71352" y="96323"/>
                  <a:pt x="91690" y="165529"/>
                  <a:pt x="72836" y="190294"/>
                </a:cubicBezTo>
                <a:lnTo>
                  <a:pt x="206433" y="190294"/>
                </a:lnTo>
                <a:lnTo>
                  <a:pt x="206433" y="41428"/>
                </a:lnTo>
                <a:cubicBezTo>
                  <a:pt x="195659" y="33290"/>
                  <a:pt x="181069" y="29126"/>
                  <a:pt x="166086" y="29126"/>
                </a:cubicBezTo>
                <a:cubicBezTo>
                  <a:pt x="157579" y="29126"/>
                  <a:pt x="148944" y="30468"/>
                  <a:pt x="140810" y="33188"/>
                </a:cubicBezTo>
                <a:cubicBezTo>
                  <a:pt x="136525" y="34619"/>
                  <a:pt x="132657" y="35260"/>
                  <a:pt x="129120" y="35260"/>
                </a:cubicBezTo>
                <a:cubicBezTo>
                  <a:pt x="108896" y="35260"/>
                  <a:pt x="99447" y="14298"/>
                  <a:pt x="84294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93" name="Google Shape;3193;g1016def6542_3_2122"/>
          <p:cNvSpPr/>
          <p:nvPr/>
        </p:nvSpPr>
        <p:spPr>
          <a:xfrm>
            <a:off x="8463670" y="1"/>
            <a:ext cx="3796200" cy="15312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94" name="Google Shape;3194;g1016def6542_3_2122"/>
          <p:cNvSpPr/>
          <p:nvPr/>
        </p:nvSpPr>
        <p:spPr>
          <a:xfrm>
            <a:off x="11664642" y="-1"/>
            <a:ext cx="4278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0" lang="en-US" sz="4800" u="none" cap="none" strike="noStrike">
                <a:solidFill>
                  <a:srgbClr val="262626"/>
                </a:solidFill>
                <a:latin typeface="Comic Sans MS"/>
                <a:ea typeface="Comic Sans MS"/>
                <a:cs typeface="Comic Sans MS"/>
                <a:sym typeface="Comic Sans MS"/>
              </a:rPr>
              <a:t>9</a:t>
            </a:r>
            <a:endParaRPr b="0" i="0" sz="4800" u="none" cap="none" strike="noStrike">
              <a:solidFill>
                <a:srgbClr val="262626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195" name="Google Shape;3195;g1016def6542_3_2122"/>
          <p:cNvSpPr txBox="1"/>
          <p:nvPr/>
        </p:nvSpPr>
        <p:spPr>
          <a:xfrm>
            <a:off x="9646717" y="3544799"/>
            <a:ext cx="2167500" cy="2194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2000"/>
              <a:buFont typeface="Arial"/>
              <a:buNone/>
            </a:pPr>
            <a:r>
              <a:rPr b="1" i="0" lang="en-US" sz="2100" u="none" cap="none" strike="noStrike">
                <a:solidFill>
                  <a:srgbClr val="3A3838"/>
                </a:solidFill>
                <a:latin typeface="Titillium Web"/>
                <a:ea typeface="Titillium Web"/>
                <a:cs typeface="Titillium Web"/>
                <a:sym typeface="Titillium Web"/>
              </a:rPr>
              <a:t>Color Index:</a:t>
            </a:r>
            <a:endParaRPr b="0" i="0" sz="1500" u="none" cap="none" strike="noStrike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Main text</a:t>
            </a:r>
            <a:endParaRPr b="0" i="0" sz="15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CC4125"/>
                </a:solidFill>
                <a:latin typeface="Titillium Web"/>
                <a:ea typeface="Titillium Web"/>
                <a:cs typeface="Titillium Web"/>
                <a:sym typeface="Titillium Web"/>
              </a:rPr>
              <a:t>Important</a:t>
            </a:r>
            <a:endParaRPr b="0" i="0" sz="1500" u="none" cap="none" strike="noStrike">
              <a:solidFill>
                <a:srgbClr val="CC4125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27BA0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C27BA0"/>
                </a:solidFill>
                <a:latin typeface="Titillium Web"/>
                <a:ea typeface="Titillium Web"/>
                <a:cs typeface="Titillium Web"/>
                <a:sym typeface="Titillium Web"/>
              </a:rPr>
              <a:t>Girls Slides</a:t>
            </a:r>
            <a:endParaRPr b="0" i="0" sz="1500" u="none" cap="none" strike="noStrike">
              <a:solidFill>
                <a:srgbClr val="C27BA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3D85C6"/>
                </a:solidFill>
                <a:latin typeface="Titillium Web"/>
                <a:ea typeface="Titillium Web"/>
                <a:cs typeface="Titillium Web"/>
                <a:sym typeface="Titillium Web"/>
              </a:rPr>
              <a:t>Boys Slides</a:t>
            </a:r>
            <a:endParaRPr b="0" i="0" sz="1500" u="none" cap="none" strike="noStrike">
              <a:solidFill>
                <a:srgbClr val="3D85C6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3C47D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93C47D"/>
                </a:solidFill>
                <a:latin typeface="Titillium Web"/>
                <a:ea typeface="Titillium Web"/>
                <a:cs typeface="Titillium Web"/>
                <a:sym typeface="Titillium Web"/>
              </a:rPr>
              <a:t>Notes</a:t>
            </a:r>
            <a:endParaRPr b="0" i="0" sz="1500" u="none" cap="none" strike="noStrike">
              <a:solidFill>
                <a:srgbClr val="93C47D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B7B7B7"/>
                </a:solidFill>
                <a:latin typeface="Titillium Web"/>
                <a:ea typeface="Titillium Web"/>
                <a:cs typeface="Titillium Web"/>
                <a:sym typeface="Titillium Web"/>
              </a:rPr>
              <a:t>Extra</a:t>
            </a:r>
            <a:endParaRPr b="1" i="0" sz="2100" u="none" cap="none" strike="noStrike">
              <a:solidFill>
                <a:srgbClr val="B7B7B7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grpSp>
        <p:nvGrpSpPr>
          <p:cNvPr id="3196" name="Google Shape;3196;g1016def6542_3_2122"/>
          <p:cNvGrpSpPr/>
          <p:nvPr/>
        </p:nvGrpSpPr>
        <p:grpSpPr>
          <a:xfrm>
            <a:off x="11279852" y="-731358"/>
            <a:ext cx="1357379" cy="2067423"/>
            <a:chOff x="11279852" y="-731358"/>
            <a:chExt cx="1357379" cy="2067423"/>
          </a:xfrm>
        </p:grpSpPr>
        <p:sp>
          <p:nvSpPr>
            <p:cNvPr id="3197" name="Google Shape;3197;g1016def6542_3_2122"/>
            <p:cNvSpPr/>
            <p:nvPr/>
          </p:nvSpPr>
          <p:spPr>
            <a:xfrm>
              <a:off x="11279852" y="-696167"/>
              <a:ext cx="1291825" cy="1970000"/>
            </a:xfrm>
            <a:custGeom>
              <a:rect b="b" l="l" r="r" t="t"/>
              <a:pathLst>
                <a:path extrusionOk="0" h="78800" w="51673">
                  <a:moveTo>
                    <a:pt x="42850" y="1"/>
                  </a:moveTo>
                  <a:cubicBezTo>
                    <a:pt x="42070" y="1"/>
                    <a:pt x="41195" y="61"/>
                    <a:pt x="40214" y="187"/>
                  </a:cubicBezTo>
                  <a:cubicBezTo>
                    <a:pt x="34287" y="947"/>
                    <a:pt x="27751" y="2618"/>
                    <a:pt x="21794" y="5324"/>
                  </a:cubicBezTo>
                  <a:cubicBezTo>
                    <a:pt x="13374" y="9153"/>
                    <a:pt x="5988" y="15050"/>
                    <a:pt x="2645" y="23409"/>
                  </a:cubicBezTo>
                  <a:cubicBezTo>
                    <a:pt x="760" y="28151"/>
                    <a:pt x="243" y="33318"/>
                    <a:pt x="91" y="38424"/>
                  </a:cubicBezTo>
                  <a:cubicBezTo>
                    <a:pt x="0" y="42345"/>
                    <a:pt x="91" y="46449"/>
                    <a:pt x="1520" y="50157"/>
                  </a:cubicBezTo>
                  <a:cubicBezTo>
                    <a:pt x="2584" y="52893"/>
                    <a:pt x="4286" y="55324"/>
                    <a:pt x="5988" y="57665"/>
                  </a:cubicBezTo>
                  <a:cubicBezTo>
                    <a:pt x="11034" y="64747"/>
                    <a:pt x="16444" y="72103"/>
                    <a:pt x="24226" y="75993"/>
                  </a:cubicBezTo>
                  <a:cubicBezTo>
                    <a:pt x="27721" y="77726"/>
                    <a:pt x="31612" y="78699"/>
                    <a:pt x="35502" y="78790"/>
                  </a:cubicBezTo>
                  <a:cubicBezTo>
                    <a:pt x="35707" y="78796"/>
                    <a:pt x="35912" y="78799"/>
                    <a:pt x="36118" y="78799"/>
                  </a:cubicBezTo>
                  <a:cubicBezTo>
                    <a:pt x="37903" y="78799"/>
                    <a:pt x="39730" y="78547"/>
                    <a:pt x="41338" y="77756"/>
                  </a:cubicBezTo>
                  <a:cubicBezTo>
                    <a:pt x="43557" y="76662"/>
                    <a:pt x="45199" y="74595"/>
                    <a:pt x="46445" y="72407"/>
                  </a:cubicBezTo>
                  <a:cubicBezTo>
                    <a:pt x="51673" y="63288"/>
                    <a:pt x="51278" y="52163"/>
                    <a:pt x="50791" y="41677"/>
                  </a:cubicBezTo>
                  <a:cubicBezTo>
                    <a:pt x="50335" y="32011"/>
                    <a:pt x="49880" y="22375"/>
                    <a:pt x="49424" y="12770"/>
                  </a:cubicBezTo>
                  <a:cubicBezTo>
                    <a:pt x="49066" y="5637"/>
                    <a:pt x="50380" y="1"/>
                    <a:pt x="4285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98" name="Google Shape;3198;g1016def6542_3_2122"/>
            <p:cNvSpPr/>
            <p:nvPr/>
          </p:nvSpPr>
          <p:spPr>
            <a:xfrm flipH="1" rot="5262012">
              <a:off x="11022020" y="-260775"/>
              <a:ext cx="2023859" cy="1126258"/>
            </a:xfrm>
            <a:custGeom>
              <a:rect b="b" l="l" r="r" t="t"/>
              <a:pathLst>
                <a:path extrusionOk="0" h="32282" w="58010">
                  <a:moveTo>
                    <a:pt x="42927" y="0"/>
                  </a:moveTo>
                  <a:cubicBezTo>
                    <a:pt x="25922" y="0"/>
                    <a:pt x="791" y="1597"/>
                    <a:pt x="791" y="1597"/>
                  </a:cubicBezTo>
                  <a:lnTo>
                    <a:pt x="0" y="2084"/>
                  </a:lnTo>
                  <a:cubicBezTo>
                    <a:pt x="8845" y="33057"/>
                    <a:pt x="33427" y="32281"/>
                    <a:pt x="33427" y="32281"/>
                  </a:cubicBezTo>
                  <a:cubicBezTo>
                    <a:pt x="59476" y="28633"/>
                    <a:pt x="57995" y="1324"/>
                    <a:pt x="57995" y="1324"/>
                  </a:cubicBezTo>
                  <a:cubicBezTo>
                    <a:pt x="56846" y="338"/>
                    <a:pt x="50746" y="0"/>
                    <a:pt x="42927" y="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199" name="Google Shape;3199;g1016def6542_3_212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922475" y="0"/>
            <a:ext cx="1357375" cy="1357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. Physiology of bone">
  <p:cSld name="TITLE_1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a271cc3a49_1_4090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3" name="Google Shape;93;ga271cc3a49_1_4090"/>
          <p:cNvSpPr/>
          <p:nvPr/>
        </p:nvSpPr>
        <p:spPr>
          <a:xfrm>
            <a:off x="8452045" y="0"/>
            <a:ext cx="3796200" cy="1531200"/>
          </a:xfrm>
          <a:prstGeom prst="rect">
            <a:avLst/>
          </a:prstGeom>
          <a:solidFill>
            <a:srgbClr val="9DC3E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" name="Google Shape;94;ga271cc3a49_1_4090"/>
          <p:cNvSpPr/>
          <p:nvPr/>
        </p:nvSpPr>
        <p:spPr>
          <a:xfrm>
            <a:off x="6382982" y="0"/>
            <a:ext cx="5842054" cy="6858232"/>
          </a:xfrm>
          <a:custGeom>
            <a:rect b="b" l="l" r="r" t="t"/>
            <a:pathLst>
              <a:path extrusionOk="0" h="190295" w="206433">
                <a:moveTo>
                  <a:pt x="22050" y="0"/>
                </a:moveTo>
                <a:cubicBezTo>
                  <a:pt x="22050" y="0"/>
                  <a:pt x="0" y="36406"/>
                  <a:pt x="40424" y="70348"/>
                </a:cubicBezTo>
                <a:cubicBezTo>
                  <a:pt x="71352" y="96323"/>
                  <a:pt x="91690" y="165529"/>
                  <a:pt x="72836" y="190294"/>
                </a:cubicBezTo>
                <a:lnTo>
                  <a:pt x="206433" y="190294"/>
                </a:lnTo>
                <a:lnTo>
                  <a:pt x="206433" y="0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95;ga271cc3a49_1_4090"/>
          <p:cNvSpPr/>
          <p:nvPr/>
        </p:nvSpPr>
        <p:spPr>
          <a:xfrm>
            <a:off x="6816856" y="0"/>
            <a:ext cx="5431252" cy="6858232"/>
          </a:xfrm>
          <a:custGeom>
            <a:rect b="b" l="l" r="r" t="t"/>
            <a:pathLst>
              <a:path extrusionOk="0" h="190295" w="206433">
                <a:moveTo>
                  <a:pt x="22050" y="0"/>
                </a:moveTo>
                <a:cubicBezTo>
                  <a:pt x="22050" y="0"/>
                  <a:pt x="0" y="36406"/>
                  <a:pt x="40424" y="70348"/>
                </a:cubicBezTo>
                <a:cubicBezTo>
                  <a:pt x="71352" y="96323"/>
                  <a:pt x="91690" y="165529"/>
                  <a:pt x="72836" y="190294"/>
                </a:cubicBezTo>
                <a:lnTo>
                  <a:pt x="206433" y="190294"/>
                </a:lnTo>
                <a:lnTo>
                  <a:pt x="206433" y="41428"/>
                </a:lnTo>
                <a:cubicBezTo>
                  <a:pt x="195659" y="33290"/>
                  <a:pt x="181069" y="29126"/>
                  <a:pt x="166086" y="29126"/>
                </a:cubicBezTo>
                <a:cubicBezTo>
                  <a:pt x="157579" y="29126"/>
                  <a:pt x="148944" y="30468"/>
                  <a:pt x="140810" y="33188"/>
                </a:cubicBezTo>
                <a:cubicBezTo>
                  <a:pt x="136525" y="34619"/>
                  <a:pt x="132657" y="35260"/>
                  <a:pt x="129120" y="35260"/>
                </a:cubicBezTo>
                <a:cubicBezTo>
                  <a:pt x="108896" y="35260"/>
                  <a:pt x="99447" y="14298"/>
                  <a:pt x="84294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" name="Google Shape;96;ga271cc3a49_1_4090"/>
          <p:cNvSpPr/>
          <p:nvPr/>
        </p:nvSpPr>
        <p:spPr>
          <a:xfrm>
            <a:off x="8463670" y="1"/>
            <a:ext cx="3796200" cy="15312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" name="Google Shape;97;ga271cc3a49_1_4090"/>
          <p:cNvSpPr/>
          <p:nvPr/>
        </p:nvSpPr>
        <p:spPr>
          <a:xfrm>
            <a:off x="11664642" y="-1"/>
            <a:ext cx="4278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0" lang="en-US" sz="4800" u="none" cap="none" strike="noStrike">
                <a:solidFill>
                  <a:srgbClr val="262626"/>
                </a:solidFill>
                <a:latin typeface="Comic Sans MS"/>
                <a:ea typeface="Comic Sans MS"/>
                <a:cs typeface="Comic Sans MS"/>
                <a:sym typeface="Comic Sans MS"/>
              </a:rPr>
              <a:t>9</a:t>
            </a:r>
            <a:endParaRPr b="0" i="0" sz="4800" u="none" cap="none" strike="noStrike">
              <a:solidFill>
                <a:srgbClr val="262626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98" name="Google Shape;98;ga271cc3a49_1_4090"/>
          <p:cNvSpPr txBox="1"/>
          <p:nvPr/>
        </p:nvSpPr>
        <p:spPr>
          <a:xfrm>
            <a:off x="9646717" y="3544799"/>
            <a:ext cx="2167500" cy="2194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2000"/>
              <a:buFont typeface="Arial"/>
              <a:buNone/>
            </a:pPr>
            <a:r>
              <a:rPr b="1" i="0" lang="en-US" sz="2100" u="none" cap="none" strike="noStrike">
                <a:solidFill>
                  <a:srgbClr val="3A3838"/>
                </a:solidFill>
                <a:latin typeface="Titillium Web"/>
                <a:ea typeface="Titillium Web"/>
                <a:cs typeface="Titillium Web"/>
                <a:sym typeface="Titillium Web"/>
              </a:rPr>
              <a:t>Color Index:</a:t>
            </a:r>
            <a:endParaRPr b="0" i="0" sz="1500" u="none" cap="none" strike="noStrike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Main text</a:t>
            </a:r>
            <a:endParaRPr b="0" i="0" sz="15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CC4125"/>
                </a:solidFill>
                <a:latin typeface="Titillium Web"/>
                <a:ea typeface="Titillium Web"/>
                <a:cs typeface="Titillium Web"/>
                <a:sym typeface="Titillium Web"/>
              </a:rPr>
              <a:t>Important</a:t>
            </a:r>
            <a:endParaRPr b="0" i="0" sz="1500" u="none" cap="none" strike="noStrike">
              <a:solidFill>
                <a:srgbClr val="CC4125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27BA0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C27BA0"/>
                </a:solidFill>
                <a:latin typeface="Titillium Web"/>
                <a:ea typeface="Titillium Web"/>
                <a:cs typeface="Titillium Web"/>
                <a:sym typeface="Titillium Web"/>
              </a:rPr>
              <a:t>Girls Slides</a:t>
            </a:r>
            <a:endParaRPr b="0" i="0" sz="1500" u="none" cap="none" strike="noStrike">
              <a:solidFill>
                <a:srgbClr val="C27BA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3D85C6"/>
                </a:solidFill>
                <a:latin typeface="Titillium Web"/>
                <a:ea typeface="Titillium Web"/>
                <a:cs typeface="Titillium Web"/>
                <a:sym typeface="Titillium Web"/>
              </a:rPr>
              <a:t>Boys Slides</a:t>
            </a:r>
            <a:endParaRPr b="0" i="0" sz="1500" u="none" cap="none" strike="noStrike">
              <a:solidFill>
                <a:srgbClr val="3D85C6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3C47D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93C47D"/>
                </a:solidFill>
                <a:latin typeface="Titillium Web"/>
                <a:ea typeface="Titillium Web"/>
                <a:cs typeface="Titillium Web"/>
                <a:sym typeface="Titillium Web"/>
              </a:rPr>
              <a:t>Notes</a:t>
            </a:r>
            <a:endParaRPr b="0" i="0" sz="1500" u="none" cap="none" strike="noStrike">
              <a:solidFill>
                <a:srgbClr val="93C47D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B7B7B7"/>
                </a:solidFill>
                <a:latin typeface="Titillium Web"/>
                <a:ea typeface="Titillium Web"/>
                <a:cs typeface="Titillium Web"/>
                <a:sym typeface="Titillium Web"/>
              </a:rPr>
              <a:t>Extra</a:t>
            </a:r>
            <a:endParaRPr b="1" i="0" sz="2100" u="none" cap="none" strike="noStrike">
              <a:solidFill>
                <a:srgbClr val="B7B7B7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grpSp>
        <p:nvGrpSpPr>
          <p:cNvPr id="99" name="Google Shape;99;ga271cc3a49_1_4090"/>
          <p:cNvGrpSpPr/>
          <p:nvPr/>
        </p:nvGrpSpPr>
        <p:grpSpPr>
          <a:xfrm>
            <a:off x="11279852" y="-731358"/>
            <a:ext cx="1357379" cy="2067424"/>
            <a:chOff x="11279852" y="-731358"/>
            <a:chExt cx="1357379" cy="2067424"/>
          </a:xfrm>
        </p:grpSpPr>
        <p:sp>
          <p:nvSpPr>
            <p:cNvPr id="100" name="Google Shape;100;ga271cc3a49_1_4090"/>
            <p:cNvSpPr/>
            <p:nvPr/>
          </p:nvSpPr>
          <p:spPr>
            <a:xfrm>
              <a:off x="11279852" y="-696167"/>
              <a:ext cx="1291825" cy="1970000"/>
            </a:xfrm>
            <a:custGeom>
              <a:rect b="b" l="l" r="r" t="t"/>
              <a:pathLst>
                <a:path extrusionOk="0" h="78800" w="51673">
                  <a:moveTo>
                    <a:pt x="42850" y="1"/>
                  </a:moveTo>
                  <a:cubicBezTo>
                    <a:pt x="42070" y="1"/>
                    <a:pt x="41195" y="61"/>
                    <a:pt x="40214" y="187"/>
                  </a:cubicBezTo>
                  <a:cubicBezTo>
                    <a:pt x="34287" y="947"/>
                    <a:pt x="27751" y="2618"/>
                    <a:pt x="21794" y="5324"/>
                  </a:cubicBezTo>
                  <a:cubicBezTo>
                    <a:pt x="13374" y="9153"/>
                    <a:pt x="5988" y="15050"/>
                    <a:pt x="2645" y="23409"/>
                  </a:cubicBezTo>
                  <a:cubicBezTo>
                    <a:pt x="760" y="28151"/>
                    <a:pt x="243" y="33318"/>
                    <a:pt x="91" y="38424"/>
                  </a:cubicBezTo>
                  <a:cubicBezTo>
                    <a:pt x="0" y="42345"/>
                    <a:pt x="91" y="46449"/>
                    <a:pt x="1520" y="50157"/>
                  </a:cubicBezTo>
                  <a:cubicBezTo>
                    <a:pt x="2584" y="52893"/>
                    <a:pt x="4286" y="55324"/>
                    <a:pt x="5988" y="57665"/>
                  </a:cubicBezTo>
                  <a:cubicBezTo>
                    <a:pt x="11034" y="64747"/>
                    <a:pt x="16444" y="72103"/>
                    <a:pt x="24226" y="75993"/>
                  </a:cubicBezTo>
                  <a:cubicBezTo>
                    <a:pt x="27721" y="77726"/>
                    <a:pt x="31612" y="78699"/>
                    <a:pt x="35502" y="78790"/>
                  </a:cubicBezTo>
                  <a:cubicBezTo>
                    <a:pt x="35707" y="78796"/>
                    <a:pt x="35912" y="78799"/>
                    <a:pt x="36118" y="78799"/>
                  </a:cubicBezTo>
                  <a:cubicBezTo>
                    <a:pt x="37903" y="78799"/>
                    <a:pt x="39730" y="78547"/>
                    <a:pt x="41338" y="77756"/>
                  </a:cubicBezTo>
                  <a:cubicBezTo>
                    <a:pt x="43557" y="76662"/>
                    <a:pt x="45199" y="74595"/>
                    <a:pt x="46445" y="72407"/>
                  </a:cubicBezTo>
                  <a:cubicBezTo>
                    <a:pt x="51673" y="63288"/>
                    <a:pt x="51278" y="52163"/>
                    <a:pt x="50791" y="41677"/>
                  </a:cubicBezTo>
                  <a:cubicBezTo>
                    <a:pt x="50335" y="32011"/>
                    <a:pt x="49880" y="22375"/>
                    <a:pt x="49424" y="12770"/>
                  </a:cubicBezTo>
                  <a:cubicBezTo>
                    <a:pt x="49066" y="5637"/>
                    <a:pt x="50380" y="1"/>
                    <a:pt x="4285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" name="Google Shape;101;ga271cc3a49_1_4090"/>
            <p:cNvSpPr/>
            <p:nvPr/>
          </p:nvSpPr>
          <p:spPr>
            <a:xfrm flipH="1" rot="5262012">
              <a:off x="11022019" y="-260775"/>
              <a:ext cx="2023859" cy="1126258"/>
            </a:xfrm>
            <a:custGeom>
              <a:rect b="b" l="l" r="r" t="t"/>
              <a:pathLst>
                <a:path extrusionOk="0" h="32282" w="58010">
                  <a:moveTo>
                    <a:pt x="42927" y="0"/>
                  </a:moveTo>
                  <a:cubicBezTo>
                    <a:pt x="25922" y="0"/>
                    <a:pt x="791" y="1597"/>
                    <a:pt x="791" y="1597"/>
                  </a:cubicBezTo>
                  <a:lnTo>
                    <a:pt x="0" y="2084"/>
                  </a:lnTo>
                  <a:cubicBezTo>
                    <a:pt x="8845" y="33057"/>
                    <a:pt x="33427" y="32281"/>
                    <a:pt x="33427" y="32281"/>
                  </a:cubicBezTo>
                  <a:cubicBezTo>
                    <a:pt x="59476" y="28633"/>
                    <a:pt x="57995" y="1324"/>
                    <a:pt x="57995" y="1324"/>
                  </a:cubicBezTo>
                  <a:cubicBezTo>
                    <a:pt x="56846" y="338"/>
                    <a:pt x="50746" y="0"/>
                    <a:pt x="42927" y="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02" name="Google Shape;102;ga271cc3a49_1_409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922475" y="0"/>
            <a:ext cx="1357375" cy="13573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3" name="Google Shape;103;ga271cc3a49_1_4090"/>
          <p:cNvGrpSpPr/>
          <p:nvPr/>
        </p:nvGrpSpPr>
        <p:grpSpPr>
          <a:xfrm>
            <a:off x="1054925" y="-2525387"/>
            <a:ext cx="4633141" cy="7687836"/>
            <a:chOff x="5051425" y="1912938"/>
            <a:chExt cx="2087563" cy="3463925"/>
          </a:xfrm>
        </p:grpSpPr>
        <p:sp>
          <p:nvSpPr>
            <p:cNvPr id="104" name="Google Shape;104;ga271cc3a49_1_4090"/>
            <p:cNvSpPr/>
            <p:nvPr/>
          </p:nvSpPr>
          <p:spPr>
            <a:xfrm>
              <a:off x="5327650" y="1912938"/>
              <a:ext cx="1358900" cy="3463925"/>
            </a:xfrm>
            <a:custGeom>
              <a:rect b="b" l="l" r="r" t="t"/>
              <a:pathLst>
                <a:path extrusionOk="0" h="884" w="370">
                  <a:moveTo>
                    <a:pt x="124" y="3"/>
                  </a:moveTo>
                  <a:cubicBezTo>
                    <a:pt x="173" y="3"/>
                    <a:pt x="169" y="21"/>
                    <a:pt x="193" y="20"/>
                  </a:cubicBezTo>
                  <a:cubicBezTo>
                    <a:pt x="235" y="18"/>
                    <a:pt x="237" y="0"/>
                    <a:pt x="285" y="0"/>
                  </a:cubicBezTo>
                  <a:cubicBezTo>
                    <a:pt x="332" y="0"/>
                    <a:pt x="370" y="78"/>
                    <a:pt x="357" y="127"/>
                  </a:cubicBezTo>
                  <a:cubicBezTo>
                    <a:pt x="343" y="176"/>
                    <a:pt x="272" y="254"/>
                    <a:pt x="323" y="605"/>
                  </a:cubicBezTo>
                  <a:cubicBezTo>
                    <a:pt x="335" y="689"/>
                    <a:pt x="370" y="684"/>
                    <a:pt x="364" y="726"/>
                  </a:cubicBezTo>
                  <a:cubicBezTo>
                    <a:pt x="364" y="726"/>
                    <a:pt x="351" y="834"/>
                    <a:pt x="297" y="827"/>
                  </a:cubicBezTo>
                  <a:cubicBezTo>
                    <a:pt x="242" y="820"/>
                    <a:pt x="226" y="794"/>
                    <a:pt x="173" y="825"/>
                  </a:cubicBezTo>
                  <a:cubicBezTo>
                    <a:pt x="120" y="857"/>
                    <a:pt x="75" y="884"/>
                    <a:pt x="39" y="838"/>
                  </a:cubicBezTo>
                  <a:cubicBezTo>
                    <a:pt x="4" y="791"/>
                    <a:pt x="0" y="771"/>
                    <a:pt x="8" y="730"/>
                  </a:cubicBezTo>
                  <a:cubicBezTo>
                    <a:pt x="16" y="689"/>
                    <a:pt x="62" y="624"/>
                    <a:pt x="65" y="572"/>
                  </a:cubicBezTo>
                  <a:cubicBezTo>
                    <a:pt x="68" y="520"/>
                    <a:pt x="92" y="348"/>
                    <a:pt x="51" y="100"/>
                  </a:cubicBezTo>
                  <a:cubicBezTo>
                    <a:pt x="40" y="29"/>
                    <a:pt x="107" y="3"/>
                    <a:pt x="124" y="3"/>
                  </a:cubicBezTo>
                  <a:close/>
                </a:path>
              </a:pathLst>
            </a:custGeom>
            <a:solidFill>
              <a:srgbClr val="E5ECF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105;ga271cc3a49_1_4090"/>
            <p:cNvSpPr/>
            <p:nvPr/>
          </p:nvSpPr>
          <p:spPr>
            <a:xfrm>
              <a:off x="5341938" y="1947863"/>
              <a:ext cx="1341438" cy="3389312"/>
            </a:xfrm>
            <a:custGeom>
              <a:rect b="b" l="l" r="r" t="t"/>
              <a:pathLst>
                <a:path extrusionOk="0" h="865" w="365">
                  <a:moveTo>
                    <a:pt x="124" y="2"/>
                  </a:moveTo>
                  <a:cubicBezTo>
                    <a:pt x="171" y="2"/>
                    <a:pt x="168" y="20"/>
                    <a:pt x="190" y="18"/>
                  </a:cubicBezTo>
                  <a:cubicBezTo>
                    <a:pt x="231" y="17"/>
                    <a:pt x="232" y="0"/>
                    <a:pt x="277" y="0"/>
                  </a:cubicBezTo>
                  <a:cubicBezTo>
                    <a:pt x="323" y="0"/>
                    <a:pt x="363" y="74"/>
                    <a:pt x="351" y="122"/>
                  </a:cubicBezTo>
                  <a:cubicBezTo>
                    <a:pt x="338" y="170"/>
                    <a:pt x="265" y="248"/>
                    <a:pt x="314" y="591"/>
                  </a:cubicBezTo>
                  <a:cubicBezTo>
                    <a:pt x="325" y="674"/>
                    <a:pt x="365" y="670"/>
                    <a:pt x="359" y="711"/>
                  </a:cubicBezTo>
                  <a:cubicBezTo>
                    <a:pt x="359" y="711"/>
                    <a:pt x="341" y="815"/>
                    <a:pt x="289" y="809"/>
                  </a:cubicBezTo>
                  <a:cubicBezTo>
                    <a:pt x="237" y="802"/>
                    <a:pt x="222" y="777"/>
                    <a:pt x="171" y="807"/>
                  </a:cubicBezTo>
                  <a:cubicBezTo>
                    <a:pt x="121" y="838"/>
                    <a:pt x="78" y="865"/>
                    <a:pt x="44" y="819"/>
                  </a:cubicBezTo>
                  <a:cubicBezTo>
                    <a:pt x="10" y="774"/>
                    <a:pt x="0" y="753"/>
                    <a:pt x="8" y="713"/>
                  </a:cubicBezTo>
                  <a:cubicBezTo>
                    <a:pt x="15" y="673"/>
                    <a:pt x="66" y="610"/>
                    <a:pt x="69" y="559"/>
                  </a:cubicBezTo>
                  <a:cubicBezTo>
                    <a:pt x="71" y="508"/>
                    <a:pt x="89" y="339"/>
                    <a:pt x="50" y="97"/>
                  </a:cubicBezTo>
                  <a:cubicBezTo>
                    <a:pt x="39" y="27"/>
                    <a:pt x="109" y="2"/>
                    <a:pt x="124" y="2"/>
                  </a:cubicBezTo>
                  <a:close/>
                </a:path>
              </a:pathLst>
            </a:custGeom>
            <a:solidFill>
              <a:srgbClr val="C9DAE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" name="Google Shape;106;ga271cc3a49_1_4090"/>
            <p:cNvSpPr/>
            <p:nvPr/>
          </p:nvSpPr>
          <p:spPr>
            <a:xfrm>
              <a:off x="5816600" y="2233613"/>
              <a:ext cx="536575" cy="317500"/>
            </a:xfrm>
            <a:custGeom>
              <a:rect b="b" l="l" r="r" t="t"/>
              <a:pathLst>
                <a:path extrusionOk="0" h="81" w="146">
                  <a:moveTo>
                    <a:pt x="120" y="10"/>
                  </a:moveTo>
                  <a:cubicBezTo>
                    <a:pt x="109" y="6"/>
                    <a:pt x="102" y="4"/>
                    <a:pt x="95" y="15"/>
                  </a:cubicBezTo>
                  <a:cubicBezTo>
                    <a:pt x="86" y="14"/>
                    <a:pt x="85" y="21"/>
                    <a:pt x="83" y="28"/>
                  </a:cubicBezTo>
                  <a:cubicBezTo>
                    <a:pt x="72" y="26"/>
                    <a:pt x="80" y="10"/>
                    <a:pt x="77" y="4"/>
                  </a:cubicBezTo>
                  <a:cubicBezTo>
                    <a:pt x="77" y="3"/>
                    <a:pt x="73" y="1"/>
                    <a:pt x="72" y="0"/>
                  </a:cubicBezTo>
                  <a:cubicBezTo>
                    <a:pt x="65" y="5"/>
                    <a:pt x="69" y="16"/>
                    <a:pt x="61" y="19"/>
                  </a:cubicBezTo>
                  <a:cubicBezTo>
                    <a:pt x="58" y="20"/>
                    <a:pt x="39" y="20"/>
                    <a:pt x="37" y="19"/>
                  </a:cubicBezTo>
                  <a:cubicBezTo>
                    <a:pt x="28" y="16"/>
                    <a:pt x="24" y="2"/>
                    <a:pt x="14" y="1"/>
                  </a:cubicBezTo>
                  <a:cubicBezTo>
                    <a:pt x="0" y="0"/>
                    <a:pt x="8" y="12"/>
                    <a:pt x="13" y="17"/>
                  </a:cubicBezTo>
                  <a:cubicBezTo>
                    <a:pt x="10" y="20"/>
                    <a:pt x="3" y="22"/>
                    <a:pt x="2" y="26"/>
                  </a:cubicBezTo>
                  <a:cubicBezTo>
                    <a:pt x="0" y="34"/>
                    <a:pt x="6" y="29"/>
                    <a:pt x="7" y="34"/>
                  </a:cubicBezTo>
                  <a:cubicBezTo>
                    <a:pt x="10" y="42"/>
                    <a:pt x="2" y="51"/>
                    <a:pt x="15" y="54"/>
                  </a:cubicBezTo>
                  <a:cubicBezTo>
                    <a:pt x="20" y="55"/>
                    <a:pt x="25" y="51"/>
                    <a:pt x="30" y="53"/>
                  </a:cubicBezTo>
                  <a:cubicBezTo>
                    <a:pt x="37" y="55"/>
                    <a:pt x="34" y="62"/>
                    <a:pt x="38" y="65"/>
                  </a:cubicBezTo>
                  <a:cubicBezTo>
                    <a:pt x="39" y="65"/>
                    <a:pt x="50" y="67"/>
                    <a:pt x="50" y="67"/>
                  </a:cubicBezTo>
                  <a:cubicBezTo>
                    <a:pt x="58" y="67"/>
                    <a:pt x="56" y="69"/>
                    <a:pt x="62" y="63"/>
                  </a:cubicBezTo>
                  <a:cubicBezTo>
                    <a:pt x="74" y="53"/>
                    <a:pt x="75" y="57"/>
                    <a:pt x="86" y="68"/>
                  </a:cubicBezTo>
                  <a:cubicBezTo>
                    <a:pt x="99" y="81"/>
                    <a:pt x="101" y="68"/>
                    <a:pt x="114" y="63"/>
                  </a:cubicBezTo>
                  <a:cubicBezTo>
                    <a:pt x="122" y="59"/>
                    <a:pt x="133" y="54"/>
                    <a:pt x="139" y="46"/>
                  </a:cubicBezTo>
                  <a:cubicBezTo>
                    <a:pt x="143" y="41"/>
                    <a:pt x="146" y="28"/>
                    <a:pt x="143" y="22"/>
                  </a:cubicBezTo>
                  <a:cubicBezTo>
                    <a:pt x="140" y="14"/>
                    <a:pt x="126" y="12"/>
                    <a:pt x="118" y="9"/>
                  </a:cubicBezTo>
                </a:path>
              </a:pathLst>
            </a:custGeom>
            <a:solidFill>
              <a:srgbClr val="CC8F6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" name="Google Shape;107;ga271cc3a49_1_4090"/>
            <p:cNvSpPr/>
            <p:nvPr/>
          </p:nvSpPr>
          <p:spPr>
            <a:xfrm>
              <a:off x="5610225" y="4640263"/>
              <a:ext cx="790575" cy="376238"/>
            </a:xfrm>
            <a:custGeom>
              <a:rect b="b" l="l" r="r" t="t"/>
              <a:pathLst>
                <a:path extrusionOk="0" h="96" w="215">
                  <a:moveTo>
                    <a:pt x="30" y="94"/>
                  </a:moveTo>
                  <a:cubicBezTo>
                    <a:pt x="21" y="94"/>
                    <a:pt x="10" y="96"/>
                    <a:pt x="5" y="88"/>
                  </a:cubicBezTo>
                  <a:cubicBezTo>
                    <a:pt x="0" y="79"/>
                    <a:pt x="6" y="77"/>
                    <a:pt x="14" y="73"/>
                  </a:cubicBezTo>
                  <a:cubicBezTo>
                    <a:pt x="13" y="69"/>
                    <a:pt x="14" y="65"/>
                    <a:pt x="13" y="60"/>
                  </a:cubicBezTo>
                  <a:cubicBezTo>
                    <a:pt x="12" y="56"/>
                    <a:pt x="8" y="48"/>
                    <a:pt x="8" y="44"/>
                  </a:cubicBezTo>
                  <a:cubicBezTo>
                    <a:pt x="11" y="32"/>
                    <a:pt x="22" y="45"/>
                    <a:pt x="31" y="45"/>
                  </a:cubicBezTo>
                  <a:cubicBezTo>
                    <a:pt x="32" y="48"/>
                    <a:pt x="38" y="46"/>
                    <a:pt x="35" y="43"/>
                  </a:cubicBezTo>
                  <a:cubicBezTo>
                    <a:pt x="30" y="38"/>
                    <a:pt x="25" y="33"/>
                    <a:pt x="32" y="26"/>
                  </a:cubicBezTo>
                  <a:cubicBezTo>
                    <a:pt x="35" y="28"/>
                    <a:pt x="40" y="29"/>
                    <a:pt x="44" y="28"/>
                  </a:cubicBezTo>
                  <a:cubicBezTo>
                    <a:pt x="48" y="28"/>
                    <a:pt x="52" y="21"/>
                    <a:pt x="56" y="21"/>
                  </a:cubicBezTo>
                  <a:cubicBezTo>
                    <a:pt x="64" y="20"/>
                    <a:pt x="67" y="36"/>
                    <a:pt x="79" y="36"/>
                  </a:cubicBezTo>
                  <a:cubicBezTo>
                    <a:pt x="78" y="30"/>
                    <a:pt x="71" y="21"/>
                    <a:pt x="72" y="15"/>
                  </a:cubicBezTo>
                  <a:cubicBezTo>
                    <a:pt x="75" y="6"/>
                    <a:pt x="86" y="10"/>
                    <a:pt x="93" y="9"/>
                  </a:cubicBezTo>
                  <a:cubicBezTo>
                    <a:pt x="101" y="7"/>
                    <a:pt x="106" y="2"/>
                    <a:pt x="115" y="1"/>
                  </a:cubicBezTo>
                  <a:cubicBezTo>
                    <a:pt x="122" y="0"/>
                    <a:pt x="129" y="2"/>
                    <a:pt x="137" y="2"/>
                  </a:cubicBezTo>
                  <a:cubicBezTo>
                    <a:pt x="142" y="14"/>
                    <a:pt x="155" y="6"/>
                    <a:pt x="162" y="13"/>
                  </a:cubicBezTo>
                  <a:cubicBezTo>
                    <a:pt x="165" y="19"/>
                    <a:pt x="171" y="21"/>
                    <a:pt x="168" y="28"/>
                  </a:cubicBezTo>
                  <a:cubicBezTo>
                    <a:pt x="180" y="28"/>
                    <a:pt x="174" y="18"/>
                    <a:pt x="186" y="22"/>
                  </a:cubicBezTo>
                  <a:cubicBezTo>
                    <a:pt x="194" y="25"/>
                    <a:pt x="196" y="41"/>
                    <a:pt x="195" y="49"/>
                  </a:cubicBezTo>
                  <a:cubicBezTo>
                    <a:pt x="192" y="48"/>
                    <a:pt x="189" y="48"/>
                    <a:pt x="186" y="45"/>
                  </a:cubicBezTo>
                  <a:cubicBezTo>
                    <a:pt x="189" y="51"/>
                    <a:pt x="215" y="82"/>
                    <a:pt x="192" y="82"/>
                  </a:cubicBezTo>
                  <a:cubicBezTo>
                    <a:pt x="189" y="82"/>
                    <a:pt x="184" y="77"/>
                    <a:pt x="181" y="76"/>
                  </a:cubicBezTo>
                  <a:cubicBezTo>
                    <a:pt x="177" y="74"/>
                    <a:pt x="172" y="75"/>
                    <a:pt x="168" y="72"/>
                  </a:cubicBezTo>
                  <a:cubicBezTo>
                    <a:pt x="163" y="68"/>
                    <a:pt x="164" y="65"/>
                    <a:pt x="158" y="60"/>
                  </a:cubicBezTo>
                  <a:cubicBezTo>
                    <a:pt x="157" y="66"/>
                    <a:pt x="162" y="66"/>
                    <a:pt x="160" y="70"/>
                  </a:cubicBezTo>
                  <a:cubicBezTo>
                    <a:pt x="158" y="73"/>
                    <a:pt x="147" y="77"/>
                    <a:pt x="143" y="78"/>
                  </a:cubicBezTo>
                  <a:cubicBezTo>
                    <a:pt x="126" y="84"/>
                    <a:pt x="129" y="65"/>
                    <a:pt x="114" y="62"/>
                  </a:cubicBezTo>
                  <a:cubicBezTo>
                    <a:pt x="112" y="62"/>
                    <a:pt x="107" y="64"/>
                    <a:pt x="106" y="63"/>
                  </a:cubicBezTo>
                  <a:cubicBezTo>
                    <a:pt x="104" y="63"/>
                    <a:pt x="100" y="60"/>
                    <a:pt x="98" y="60"/>
                  </a:cubicBezTo>
                  <a:cubicBezTo>
                    <a:pt x="91" y="60"/>
                    <a:pt x="97" y="57"/>
                    <a:pt x="90" y="62"/>
                  </a:cubicBezTo>
                  <a:cubicBezTo>
                    <a:pt x="87" y="64"/>
                    <a:pt x="85" y="68"/>
                    <a:pt x="82" y="70"/>
                  </a:cubicBezTo>
                  <a:cubicBezTo>
                    <a:pt x="77" y="74"/>
                    <a:pt x="72" y="75"/>
                    <a:pt x="67" y="72"/>
                  </a:cubicBezTo>
                  <a:cubicBezTo>
                    <a:pt x="59" y="68"/>
                    <a:pt x="57" y="79"/>
                    <a:pt x="51" y="84"/>
                  </a:cubicBezTo>
                  <a:cubicBezTo>
                    <a:pt x="48" y="88"/>
                    <a:pt x="32" y="94"/>
                    <a:pt x="27" y="94"/>
                  </a:cubicBezTo>
                </a:path>
              </a:pathLst>
            </a:custGeom>
            <a:solidFill>
              <a:srgbClr val="CC8F6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" name="Google Shape;108;ga271cc3a49_1_4090"/>
            <p:cNvSpPr/>
            <p:nvPr/>
          </p:nvSpPr>
          <p:spPr>
            <a:xfrm>
              <a:off x="6116638" y="3233738"/>
              <a:ext cx="26988" cy="23813"/>
            </a:xfrm>
            <a:custGeom>
              <a:rect b="b" l="l" r="r" t="t"/>
              <a:pathLst>
                <a:path extrusionOk="0" h="6" w="7">
                  <a:moveTo>
                    <a:pt x="0" y="2"/>
                  </a:moveTo>
                  <a:cubicBezTo>
                    <a:pt x="1" y="2"/>
                    <a:pt x="3" y="5"/>
                    <a:pt x="5" y="4"/>
                  </a:cubicBezTo>
                  <a:cubicBezTo>
                    <a:pt x="5" y="4"/>
                    <a:pt x="5" y="1"/>
                    <a:pt x="6" y="0"/>
                  </a:cubicBezTo>
                  <a:cubicBezTo>
                    <a:pt x="6" y="2"/>
                    <a:pt x="7" y="6"/>
                    <a:pt x="4" y="6"/>
                  </a:cubicBezTo>
                  <a:cubicBezTo>
                    <a:pt x="3" y="6"/>
                    <a:pt x="1" y="3"/>
                    <a:pt x="1" y="2"/>
                  </a:cubicBezTo>
                </a:path>
              </a:pathLst>
            </a:custGeom>
            <a:solidFill>
              <a:srgbClr val="F29EA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109;ga271cc3a49_1_4090"/>
            <p:cNvSpPr/>
            <p:nvPr/>
          </p:nvSpPr>
          <p:spPr>
            <a:xfrm>
              <a:off x="6143625" y="3527426"/>
              <a:ext cx="28575" cy="31750"/>
            </a:xfrm>
            <a:custGeom>
              <a:rect b="b" l="l" r="r" t="t"/>
              <a:pathLst>
                <a:path extrusionOk="0" h="8" w="8">
                  <a:moveTo>
                    <a:pt x="0" y="5"/>
                  </a:moveTo>
                  <a:cubicBezTo>
                    <a:pt x="5" y="7"/>
                    <a:pt x="7" y="5"/>
                    <a:pt x="7" y="0"/>
                  </a:cubicBezTo>
                  <a:cubicBezTo>
                    <a:pt x="7" y="1"/>
                    <a:pt x="8" y="5"/>
                    <a:pt x="6" y="6"/>
                  </a:cubicBezTo>
                  <a:cubicBezTo>
                    <a:pt x="5" y="8"/>
                    <a:pt x="2" y="7"/>
                    <a:pt x="1" y="6"/>
                  </a:cubicBezTo>
                </a:path>
              </a:pathLst>
            </a:custGeom>
            <a:solidFill>
              <a:srgbClr val="F29EA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110;ga271cc3a49_1_4090"/>
            <p:cNvSpPr/>
            <p:nvPr/>
          </p:nvSpPr>
          <p:spPr>
            <a:xfrm>
              <a:off x="5459413" y="2520951"/>
              <a:ext cx="1201738" cy="2159000"/>
            </a:xfrm>
            <a:custGeom>
              <a:rect b="b" l="l" r="r" t="t"/>
              <a:pathLst>
                <a:path extrusionOk="0" h="551" w="327">
                  <a:moveTo>
                    <a:pt x="327" y="551"/>
                  </a:moveTo>
                  <a:cubicBezTo>
                    <a:pt x="322" y="528"/>
                    <a:pt x="297" y="518"/>
                    <a:pt x="287" y="450"/>
                  </a:cubicBezTo>
                  <a:cubicBezTo>
                    <a:pt x="247" y="174"/>
                    <a:pt x="282" y="67"/>
                    <a:pt x="306" y="10"/>
                  </a:cubicBezTo>
                  <a:cubicBezTo>
                    <a:pt x="292" y="17"/>
                    <a:pt x="276" y="28"/>
                    <a:pt x="267" y="32"/>
                  </a:cubicBezTo>
                  <a:cubicBezTo>
                    <a:pt x="198" y="65"/>
                    <a:pt x="96" y="47"/>
                    <a:pt x="24" y="0"/>
                  </a:cubicBezTo>
                  <a:cubicBezTo>
                    <a:pt x="53" y="218"/>
                    <a:pt x="32" y="369"/>
                    <a:pt x="29" y="417"/>
                  </a:cubicBezTo>
                  <a:cubicBezTo>
                    <a:pt x="28" y="432"/>
                    <a:pt x="30" y="438"/>
                    <a:pt x="0" y="510"/>
                  </a:cubicBezTo>
                  <a:cubicBezTo>
                    <a:pt x="11" y="502"/>
                    <a:pt x="47" y="458"/>
                    <a:pt x="60" y="452"/>
                  </a:cubicBezTo>
                  <a:cubicBezTo>
                    <a:pt x="94" y="437"/>
                    <a:pt x="120" y="421"/>
                    <a:pt x="158" y="424"/>
                  </a:cubicBezTo>
                  <a:cubicBezTo>
                    <a:pt x="240" y="432"/>
                    <a:pt x="270" y="510"/>
                    <a:pt x="327" y="551"/>
                  </a:cubicBezTo>
                  <a:close/>
                </a:path>
              </a:pathLst>
            </a:custGeom>
            <a:solidFill>
              <a:srgbClr val="F4E3BD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111;ga271cc3a49_1_4090"/>
            <p:cNvSpPr/>
            <p:nvPr/>
          </p:nvSpPr>
          <p:spPr>
            <a:xfrm>
              <a:off x="5551488" y="2497138"/>
              <a:ext cx="1020763" cy="466725"/>
            </a:xfrm>
            <a:custGeom>
              <a:rect b="b" l="l" r="r" t="t"/>
              <a:pathLst>
                <a:path extrusionOk="0" h="119" w="278">
                  <a:moveTo>
                    <a:pt x="3" y="1"/>
                  </a:moveTo>
                  <a:cubicBezTo>
                    <a:pt x="0" y="15"/>
                    <a:pt x="20" y="27"/>
                    <a:pt x="29" y="35"/>
                  </a:cubicBezTo>
                  <a:cubicBezTo>
                    <a:pt x="38" y="42"/>
                    <a:pt x="40" y="53"/>
                    <a:pt x="44" y="63"/>
                  </a:cubicBezTo>
                  <a:cubicBezTo>
                    <a:pt x="47" y="69"/>
                    <a:pt x="52" y="86"/>
                    <a:pt x="61" y="85"/>
                  </a:cubicBezTo>
                  <a:cubicBezTo>
                    <a:pt x="63" y="72"/>
                    <a:pt x="53" y="59"/>
                    <a:pt x="58" y="47"/>
                  </a:cubicBezTo>
                  <a:cubicBezTo>
                    <a:pt x="59" y="46"/>
                    <a:pt x="61" y="46"/>
                    <a:pt x="62" y="47"/>
                  </a:cubicBezTo>
                  <a:cubicBezTo>
                    <a:pt x="64" y="52"/>
                    <a:pt x="66" y="54"/>
                    <a:pt x="69" y="52"/>
                  </a:cubicBezTo>
                  <a:cubicBezTo>
                    <a:pt x="71" y="51"/>
                    <a:pt x="70" y="46"/>
                    <a:pt x="74" y="47"/>
                  </a:cubicBezTo>
                  <a:cubicBezTo>
                    <a:pt x="76" y="48"/>
                    <a:pt x="78" y="54"/>
                    <a:pt x="78" y="55"/>
                  </a:cubicBezTo>
                  <a:cubicBezTo>
                    <a:pt x="81" y="65"/>
                    <a:pt x="79" y="89"/>
                    <a:pt x="92" y="92"/>
                  </a:cubicBezTo>
                  <a:cubicBezTo>
                    <a:pt x="98" y="83"/>
                    <a:pt x="94" y="67"/>
                    <a:pt x="103" y="60"/>
                  </a:cubicBezTo>
                  <a:cubicBezTo>
                    <a:pt x="112" y="65"/>
                    <a:pt x="107" y="74"/>
                    <a:pt x="117" y="66"/>
                  </a:cubicBezTo>
                  <a:cubicBezTo>
                    <a:pt x="125" y="80"/>
                    <a:pt x="127" y="62"/>
                    <a:pt x="137" y="65"/>
                  </a:cubicBezTo>
                  <a:cubicBezTo>
                    <a:pt x="144" y="66"/>
                    <a:pt x="147" y="86"/>
                    <a:pt x="150" y="92"/>
                  </a:cubicBezTo>
                  <a:cubicBezTo>
                    <a:pt x="160" y="119"/>
                    <a:pt x="161" y="71"/>
                    <a:pt x="169" y="69"/>
                  </a:cubicBezTo>
                  <a:cubicBezTo>
                    <a:pt x="177" y="66"/>
                    <a:pt x="172" y="80"/>
                    <a:pt x="177" y="79"/>
                  </a:cubicBezTo>
                  <a:cubicBezTo>
                    <a:pt x="178" y="79"/>
                    <a:pt x="183" y="71"/>
                    <a:pt x="184" y="70"/>
                  </a:cubicBezTo>
                  <a:cubicBezTo>
                    <a:pt x="186" y="68"/>
                    <a:pt x="189" y="66"/>
                    <a:pt x="192" y="65"/>
                  </a:cubicBezTo>
                  <a:cubicBezTo>
                    <a:pt x="208" y="58"/>
                    <a:pt x="199" y="72"/>
                    <a:pt x="206" y="78"/>
                  </a:cubicBezTo>
                  <a:cubicBezTo>
                    <a:pt x="213" y="82"/>
                    <a:pt x="219" y="69"/>
                    <a:pt x="222" y="65"/>
                  </a:cubicBezTo>
                  <a:cubicBezTo>
                    <a:pt x="238" y="44"/>
                    <a:pt x="233" y="79"/>
                    <a:pt x="242" y="73"/>
                  </a:cubicBezTo>
                  <a:cubicBezTo>
                    <a:pt x="247" y="69"/>
                    <a:pt x="248" y="57"/>
                    <a:pt x="250" y="52"/>
                  </a:cubicBezTo>
                  <a:cubicBezTo>
                    <a:pt x="253" y="46"/>
                    <a:pt x="256" y="40"/>
                    <a:pt x="260" y="35"/>
                  </a:cubicBezTo>
                  <a:cubicBezTo>
                    <a:pt x="264" y="39"/>
                    <a:pt x="273" y="21"/>
                    <a:pt x="275" y="16"/>
                  </a:cubicBezTo>
                  <a:cubicBezTo>
                    <a:pt x="278" y="9"/>
                    <a:pt x="278" y="6"/>
                    <a:pt x="271" y="5"/>
                  </a:cubicBezTo>
                  <a:cubicBezTo>
                    <a:pt x="263" y="3"/>
                    <a:pt x="253" y="5"/>
                    <a:pt x="246" y="7"/>
                  </a:cubicBezTo>
                  <a:cubicBezTo>
                    <a:pt x="232" y="11"/>
                    <a:pt x="219" y="15"/>
                    <a:pt x="205" y="19"/>
                  </a:cubicBezTo>
                  <a:cubicBezTo>
                    <a:pt x="154" y="33"/>
                    <a:pt x="103" y="38"/>
                    <a:pt x="52" y="20"/>
                  </a:cubicBezTo>
                  <a:cubicBezTo>
                    <a:pt x="38" y="16"/>
                    <a:pt x="15" y="9"/>
                    <a:pt x="4" y="0"/>
                  </a:cubicBezTo>
                </a:path>
              </a:pathLst>
            </a:custGeom>
            <a:solidFill>
              <a:srgbClr val="C9DAE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112;ga271cc3a49_1_4090"/>
            <p:cNvSpPr/>
            <p:nvPr/>
          </p:nvSpPr>
          <p:spPr>
            <a:xfrm>
              <a:off x="5543550" y="4013201"/>
              <a:ext cx="1087438" cy="685800"/>
            </a:xfrm>
            <a:custGeom>
              <a:rect b="b" l="l" r="r" t="t"/>
              <a:pathLst>
                <a:path extrusionOk="0" h="175" w="296">
                  <a:moveTo>
                    <a:pt x="0" y="110"/>
                  </a:moveTo>
                  <a:cubicBezTo>
                    <a:pt x="7" y="95"/>
                    <a:pt x="21" y="81"/>
                    <a:pt x="30" y="65"/>
                  </a:cubicBezTo>
                  <a:cubicBezTo>
                    <a:pt x="38" y="50"/>
                    <a:pt x="42" y="28"/>
                    <a:pt x="55" y="17"/>
                  </a:cubicBezTo>
                  <a:cubicBezTo>
                    <a:pt x="64" y="21"/>
                    <a:pt x="56" y="42"/>
                    <a:pt x="61" y="49"/>
                  </a:cubicBezTo>
                  <a:cubicBezTo>
                    <a:pt x="67" y="57"/>
                    <a:pt x="68" y="42"/>
                    <a:pt x="73" y="41"/>
                  </a:cubicBezTo>
                  <a:cubicBezTo>
                    <a:pt x="76" y="40"/>
                    <a:pt x="75" y="44"/>
                    <a:pt x="78" y="45"/>
                  </a:cubicBezTo>
                  <a:cubicBezTo>
                    <a:pt x="78" y="45"/>
                    <a:pt x="86" y="43"/>
                    <a:pt x="86" y="42"/>
                  </a:cubicBezTo>
                  <a:cubicBezTo>
                    <a:pt x="96" y="39"/>
                    <a:pt x="99" y="25"/>
                    <a:pt x="102" y="14"/>
                  </a:cubicBezTo>
                  <a:cubicBezTo>
                    <a:pt x="103" y="9"/>
                    <a:pt x="110" y="0"/>
                    <a:pt x="118" y="1"/>
                  </a:cubicBezTo>
                  <a:cubicBezTo>
                    <a:pt x="127" y="2"/>
                    <a:pt x="132" y="23"/>
                    <a:pt x="138" y="30"/>
                  </a:cubicBezTo>
                  <a:cubicBezTo>
                    <a:pt x="139" y="27"/>
                    <a:pt x="140" y="18"/>
                    <a:pt x="145" y="19"/>
                  </a:cubicBezTo>
                  <a:cubicBezTo>
                    <a:pt x="147" y="20"/>
                    <a:pt x="150" y="30"/>
                    <a:pt x="153" y="32"/>
                  </a:cubicBezTo>
                  <a:cubicBezTo>
                    <a:pt x="162" y="21"/>
                    <a:pt x="164" y="42"/>
                    <a:pt x="173" y="43"/>
                  </a:cubicBezTo>
                  <a:cubicBezTo>
                    <a:pt x="178" y="36"/>
                    <a:pt x="179" y="28"/>
                    <a:pt x="182" y="21"/>
                  </a:cubicBezTo>
                  <a:cubicBezTo>
                    <a:pt x="190" y="25"/>
                    <a:pt x="191" y="38"/>
                    <a:pt x="195" y="45"/>
                  </a:cubicBezTo>
                  <a:cubicBezTo>
                    <a:pt x="199" y="52"/>
                    <a:pt x="205" y="63"/>
                    <a:pt x="210" y="67"/>
                  </a:cubicBezTo>
                  <a:cubicBezTo>
                    <a:pt x="212" y="62"/>
                    <a:pt x="213" y="54"/>
                    <a:pt x="218" y="51"/>
                  </a:cubicBezTo>
                  <a:cubicBezTo>
                    <a:pt x="224" y="59"/>
                    <a:pt x="238" y="106"/>
                    <a:pt x="254" y="97"/>
                  </a:cubicBezTo>
                  <a:cubicBezTo>
                    <a:pt x="259" y="109"/>
                    <a:pt x="263" y="122"/>
                    <a:pt x="270" y="132"/>
                  </a:cubicBezTo>
                  <a:cubicBezTo>
                    <a:pt x="277" y="141"/>
                    <a:pt x="284" y="149"/>
                    <a:pt x="290" y="157"/>
                  </a:cubicBezTo>
                  <a:cubicBezTo>
                    <a:pt x="292" y="160"/>
                    <a:pt x="296" y="164"/>
                    <a:pt x="296" y="168"/>
                  </a:cubicBezTo>
                  <a:cubicBezTo>
                    <a:pt x="295" y="175"/>
                    <a:pt x="286" y="172"/>
                    <a:pt x="280" y="171"/>
                  </a:cubicBezTo>
                  <a:cubicBezTo>
                    <a:pt x="252" y="167"/>
                    <a:pt x="234" y="150"/>
                    <a:pt x="212" y="134"/>
                  </a:cubicBezTo>
                  <a:cubicBezTo>
                    <a:pt x="186" y="114"/>
                    <a:pt x="159" y="97"/>
                    <a:pt x="127" y="89"/>
                  </a:cubicBezTo>
                  <a:cubicBezTo>
                    <a:pt x="97" y="82"/>
                    <a:pt x="66" y="80"/>
                    <a:pt x="39" y="95"/>
                  </a:cubicBezTo>
                  <a:cubicBezTo>
                    <a:pt x="29" y="101"/>
                    <a:pt x="17" y="104"/>
                    <a:pt x="7" y="110"/>
                  </a:cubicBezTo>
                </a:path>
              </a:pathLst>
            </a:custGeom>
            <a:solidFill>
              <a:srgbClr val="C9DAE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" name="Google Shape;113;ga271cc3a49_1_4090"/>
            <p:cNvSpPr/>
            <p:nvPr/>
          </p:nvSpPr>
          <p:spPr>
            <a:xfrm>
              <a:off x="5543550" y="2278063"/>
              <a:ext cx="1069975" cy="560388"/>
            </a:xfrm>
            <a:custGeom>
              <a:rect b="b" l="l" r="r" t="t"/>
              <a:pathLst>
                <a:path extrusionOk="0" h="143" w="291">
                  <a:moveTo>
                    <a:pt x="2" y="35"/>
                  </a:moveTo>
                  <a:cubicBezTo>
                    <a:pt x="6" y="43"/>
                    <a:pt x="5" y="53"/>
                    <a:pt x="10" y="61"/>
                  </a:cubicBezTo>
                  <a:cubicBezTo>
                    <a:pt x="15" y="70"/>
                    <a:pt x="23" y="75"/>
                    <a:pt x="30" y="81"/>
                  </a:cubicBezTo>
                  <a:cubicBezTo>
                    <a:pt x="38" y="86"/>
                    <a:pt x="43" y="93"/>
                    <a:pt x="47" y="102"/>
                  </a:cubicBezTo>
                  <a:cubicBezTo>
                    <a:pt x="49" y="109"/>
                    <a:pt x="49" y="118"/>
                    <a:pt x="54" y="123"/>
                  </a:cubicBezTo>
                  <a:cubicBezTo>
                    <a:pt x="57" y="117"/>
                    <a:pt x="53" y="109"/>
                    <a:pt x="55" y="102"/>
                  </a:cubicBezTo>
                  <a:cubicBezTo>
                    <a:pt x="59" y="93"/>
                    <a:pt x="61" y="101"/>
                    <a:pt x="66" y="101"/>
                  </a:cubicBezTo>
                  <a:cubicBezTo>
                    <a:pt x="71" y="100"/>
                    <a:pt x="72" y="93"/>
                    <a:pt x="78" y="94"/>
                  </a:cubicBezTo>
                  <a:cubicBezTo>
                    <a:pt x="84" y="95"/>
                    <a:pt x="84" y="101"/>
                    <a:pt x="85" y="105"/>
                  </a:cubicBezTo>
                  <a:cubicBezTo>
                    <a:pt x="86" y="110"/>
                    <a:pt x="86" y="116"/>
                    <a:pt x="87" y="121"/>
                  </a:cubicBezTo>
                  <a:cubicBezTo>
                    <a:pt x="87" y="123"/>
                    <a:pt x="87" y="126"/>
                    <a:pt x="88" y="128"/>
                  </a:cubicBezTo>
                  <a:cubicBezTo>
                    <a:pt x="90" y="132"/>
                    <a:pt x="90" y="132"/>
                    <a:pt x="92" y="129"/>
                  </a:cubicBezTo>
                  <a:cubicBezTo>
                    <a:pt x="96" y="123"/>
                    <a:pt x="96" y="109"/>
                    <a:pt x="104" y="106"/>
                  </a:cubicBezTo>
                  <a:cubicBezTo>
                    <a:pt x="112" y="104"/>
                    <a:pt x="108" y="113"/>
                    <a:pt x="112" y="115"/>
                  </a:cubicBezTo>
                  <a:cubicBezTo>
                    <a:pt x="115" y="117"/>
                    <a:pt x="115" y="114"/>
                    <a:pt x="118" y="113"/>
                  </a:cubicBezTo>
                  <a:cubicBezTo>
                    <a:pt x="121" y="112"/>
                    <a:pt x="122" y="114"/>
                    <a:pt x="125" y="115"/>
                  </a:cubicBezTo>
                  <a:cubicBezTo>
                    <a:pt x="129" y="117"/>
                    <a:pt x="126" y="118"/>
                    <a:pt x="131" y="117"/>
                  </a:cubicBezTo>
                  <a:cubicBezTo>
                    <a:pt x="134" y="116"/>
                    <a:pt x="134" y="113"/>
                    <a:pt x="138" y="113"/>
                  </a:cubicBezTo>
                  <a:cubicBezTo>
                    <a:pt x="145" y="112"/>
                    <a:pt x="148" y="119"/>
                    <a:pt x="150" y="125"/>
                  </a:cubicBezTo>
                  <a:cubicBezTo>
                    <a:pt x="150" y="128"/>
                    <a:pt x="152" y="138"/>
                    <a:pt x="155" y="140"/>
                  </a:cubicBezTo>
                  <a:cubicBezTo>
                    <a:pt x="164" y="143"/>
                    <a:pt x="157" y="107"/>
                    <a:pt x="174" y="119"/>
                  </a:cubicBezTo>
                  <a:cubicBezTo>
                    <a:pt x="176" y="120"/>
                    <a:pt x="178" y="123"/>
                    <a:pt x="181" y="122"/>
                  </a:cubicBezTo>
                  <a:cubicBezTo>
                    <a:pt x="185" y="121"/>
                    <a:pt x="189" y="113"/>
                    <a:pt x="194" y="112"/>
                  </a:cubicBezTo>
                  <a:cubicBezTo>
                    <a:pt x="200" y="110"/>
                    <a:pt x="205" y="108"/>
                    <a:pt x="209" y="114"/>
                  </a:cubicBezTo>
                  <a:cubicBezTo>
                    <a:pt x="210" y="117"/>
                    <a:pt x="209" y="121"/>
                    <a:pt x="213" y="120"/>
                  </a:cubicBezTo>
                  <a:cubicBezTo>
                    <a:pt x="216" y="120"/>
                    <a:pt x="222" y="109"/>
                    <a:pt x="225" y="106"/>
                  </a:cubicBezTo>
                  <a:cubicBezTo>
                    <a:pt x="229" y="103"/>
                    <a:pt x="233" y="99"/>
                    <a:pt x="238" y="103"/>
                  </a:cubicBezTo>
                  <a:cubicBezTo>
                    <a:pt x="240" y="106"/>
                    <a:pt x="240" y="112"/>
                    <a:pt x="244" y="113"/>
                  </a:cubicBezTo>
                  <a:cubicBezTo>
                    <a:pt x="247" y="106"/>
                    <a:pt x="246" y="95"/>
                    <a:pt x="250" y="88"/>
                  </a:cubicBezTo>
                  <a:cubicBezTo>
                    <a:pt x="253" y="83"/>
                    <a:pt x="256" y="82"/>
                    <a:pt x="260" y="80"/>
                  </a:cubicBezTo>
                  <a:cubicBezTo>
                    <a:pt x="266" y="78"/>
                    <a:pt x="264" y="79"/>
                    <a:pt x="265" y="73"/>
                  </a:cubicBezTo>
                  <a:cubicBezTo>
                    <a:pt x="267" y="65"/>
                    <a:pt x="275" y="59"/>
                    <a:pt x="279" y="52"/>
                  </a:cubicBezTo>
                  <a:cubicBezTo>
                    <a:pt x="283" y="45"/>
                    <a:pt x="286" y="39"/>
                    <a:pt x="288" y="31"/>
                  </a:cubicBezTo>
                  <a:cubicBezTo>
                    <a:pt x="291" y="21"/>
                    <a:pt x="287" y="0"/>
                    <a:pt x="273" y="11"/>
                  </a:cubicBezTo>
                  <a:cubicBezTo>
                    <a:pt x="263" y="18"/>
                    <a:pt x="258" y="44"/>
                    <a:pt x="242" y="37"/>
                  </a:cubicBezTo>
                  <a:cubicBezTo>
                    <a:pt x="239" y="36"/>
                    <a:pt x="239" y="34"/>
                    <a:pt x="235" y="35"/>
                  </a:cubicBezTo>
                  <a:cubicBezTo>
                    <a:pt x="232" y="36"/>
                    <a:pt x="229" y="45"/>
                    <a:pt x="226" y="48"/>
                  </a:cubicBezTo>
                  <a:cubicBezTo>
                    <a:pt x="222" y="53"/>
                    <a:pt x="217" y="52"/>
                    <a:pt x="211" y="56"/>
                  </a:cubicBezTo>
                  <a:cubicBezTo>
                    <a:pt x="196" y="64"/>
                    <a:pt x="183" y="80"/>
                    <a:pt x="165" y="74"/>
                  </a:cubicBezTo>
                  <a:cubicBezTo>
                    <a:pt x="156" y="72"/>
                    <a:pt x="155" y="66"/>
                    <a:pt x="150" y="61"/>
                  </a:cubicBezTo>
                  <a:cubicBezTo>
                    <a:pt x="142" y="52"/>
                    <a:pt x="136" y="65"/>
                    <a:pt x="129" y="68"/>
                  </a:cubicBezTo>
                  <a:cubicBezTo>
                    <a:pt x="121" y="72"/>
                    <a:pt x="116" y="67"/>
                    <a:pt x="109" y="66"/>
                  </a:cubicBezTo>
                  <a:cubicBezTo>
                    <a:pt x="106" y="65"/>
                    <a:pt x="102" y="66"/>
                    <a:pt x="99" y="63"/>
                  </a:cubicBezTo>
                  <a:cubicBezTo>
                    <a:pt x="97" y="60"/>
                    <a:pt x="99" y="56"/>
                    <a:pt x="96" y="54"/>
                  </a:cubicBezTo>
                  <a:cubicBezTo>
                    <a:pt x="93" y="52"/>
                    <a:pt x="87" y="55"/>
                    <a:pt x="84" y="54"/>
                  </a:cubicBezTo>
                  <a:cubicBezTo>
                    <a:pt x="77" y="53"/>
                    <a:pt x="74" y="47"/>
                    <a:pt x="68" y="43"/>
                  </a:cubicBezTo>
                  <a:cubicBezTo>
                    <a:pt x="62" y="38"/>
                    <a:pt x="57" y="41"/>
                    <a:pt x="50" y="41"/>
                  </a:cubicBezTo>
                  <a:cubicBezTo>
                    <a:pt x="45" y="41"/>
                    <a:pt x="41" y="39"/>
                    <a:pt x="37" y="36"/>
                  </a:cubicBezTo>
                  <a:cubicBezTo>
                    <a:pt x="31" y="30"/>
                    <a:pt x="23" y="21"/>
                    <a:pt x="14" y="23"/>
                  </a:cubicBezTo>
                  <a:cubicBezTo>
                    <a:pt x="7" y="24"/>
                    <a:pt x="0" y="28"/>
                    <a:pt x="2" y="36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" name="Google Shape;114;ga271cc3a49_1_4090"/>
            <p:cNvSpPr/>
            <p:nvPr/>
          </p:nvSpPr>
          <p:spPr>
            <a:xfrm>
              <a:off x="5456238" y="4021138"/>
              <a:ext cx="1127125" cy="725488"/>
            </a:xfrm>
            <a:custGeom>
              <a:rect b="b" l="l" r="r" t="t"/>
              <a:pathLst>
                <a:path extrusionOk="0" h="185" w="307">
                  <a:moveTo>
                    <a:pt x="39" y="97"/>
                  </a:moveTo>
                  <a:cubicBezTo>
                    <a:pt x="43" y="88"/>
                    <a:pt x="52" y="80"/>
                    <a:pt x="57" y="72"/>
                  </a:cubicBezTo>
                  <a:cubicBezTo>
                    <a:pt x="60" y="66"/>
                    <a:pt x="64" y="59"/>
                    <a:pt x="66" y="52"/>
                  </a:cubicBezTo>
                  <a:cubicBezTo>
                    <a:pt x="69" y="46"/>
                    <a:pt x="69" y="39"/>
                    <a:pt x="71" y="33"/>
                  </a:cubicBezTo>
                  <a:cubicBezTo>
                    <a:pt x="73" y="29"/>
                    <a:pt x="76" y="16"/>
                    <a:pt x="80" y="23"/>
                  </a:cubicBezTo>
                  <a:cubicBezTo>
                    <a:pt x="83" y="29"/>
                    <a:pt x="78" y="39"/>
                    <a:pt x="80" y="45"/>
                  </a:cubicBezTo>
                  <a:cubicBezTo>
                    <a:pt x="82" y="53"/>
                    <a:pt x="83" y="59"/>
                    <a:pt x="90" y="52"/>
                  </a:cubicBezTo>
                  <a:cubicBezTo>
                    <a:pt x="92" y="50"/>
                    <a:pt x="93" y="46"/>
                    <a:pt x="96" y="46"/>
                  </a:cubicBezTo>
                  <a:cubicBezTo>
                    <a:pt x="99" y="45"/>
                    <a:pt x="101" y="51"/>
                    <a:pt x="105" y="50"/>
                  </a:cubicBezTo>
                  <a:cubicBezTo>
                    <a:pt x="108" y="49"/>
                    <a:pt x="111" y="44"/>
                    <a:pt x="113" y="42"/>
                  </a:cubicBezTo>
                  <a:cubicBezTo>
                    <a:pt x="117" y="39"/>
                    <a:pt x="120" y="38"/>
                    <a:pt x="122" y="33"/>
                  </a:cubicBezTo>
                  <a:cubicBezTo>
                    <a:pt x="128" y="24"/>
                    <a:pt x="129" y="23"/>
                    <a:pt x="133" y="13"/>
                  </a:cubicBezTo>
                  <a:cubicBezTo>
                    <a:pt x="135" y="7"/>
                    <a:pt x="138" y="0"/>
                    <a:pt x="145" y="6"/>
                  </a:cubicBezTo>
                  <a:cubicBezTo>
                    <a:pt x="150" y="10"/>
                    <a:pt x="152" y="9"/>
                    <a:pt x="153" y="15"/>
                  </a:cubicBezTo>
                  <a:cubicBezTo>
                    <a:pt x="155" y="22"/>
                    <a:pt x="155" y="32"/>
                    <a:pt x="161" y="37"/>
                  </a:cubicBezTo>
                  <a:cubicBezTo>
                    <a:pt x="165" y="33"/>
                    <a:pt x="165" y="22"/>
                    <a:pt x="170" y="28"/>
                  </a:cubicBezTo>
                  <a:cubicBezTo>
                    <a:pt x="173" y="30"/>
                    <a:pt x="171" y="34"/>
                    <a:pt x="174" y="36"/>
                  </a:cubicBezTo>
                  <a:cubicBezTo>
                    <a:pt x="179" y="40"/>
                    <a:pt x="179" y="35"/>
                    <a:pt x="183" y="36"/>
                  </a:cubicBezTo>
                  <a:cubicBezTo>
                    <a:pt x="189" y="38"/>
                    <a:pt x="190" y="50"/>
                    <a:pt x="198" y="48"/>
                  </a:cubicBezTo>
                  <a:cubicBezTo>
                    <a:pt x="206" y="47"/>
                    <a:pt x="201" y="34"/>
                    <a:pt x="209" y="39"/>
                  </a:cubicBezTo>
                  <a:cubicBezTo>
                    <a:pt x="211" y="41"/>
                    <a:pt x="214" y="47"/>
                    <a:pt x="215" y="50"/>
                  </a:cubicBezTo>
                  <a:cubicBezTo>
                    <a:pt x="218" y="54"/>
                    <a:pt x="221" y="58"/>
                    <a:pt x="224" y="62"/>
                  </a:cubicBezTo>
                  <a:cubicBezTo>
                    <a:pt x="226" y="64"/>
                    <a:pt x="229" y="69"/>
                    <a:pt x="232" y="70"/>
                  </a:cubicBezTo>
                  <a:cubicBezTo>
                    <a:pt x="237" y="72"/>
                    <a:pt x="236" y="67"/>
                    <a:pt x="240" y="66"/>
                  </a:cubicBezTo>
                  <a:cubicBezTo>
                    <a:pt x="243" y="64"/>
                    <a:pt x="240" y="63"/>
                    <a:pt x="244" y="67"/>
                  </a:cubicBezTo>
                  <a:cubicBezTo>
                    <a:pt x="245" y="68"/>
                    <a:pt x="248" y="74"/>
                    <a:pt x="249" y="76"/>
                  </a:cubicBezTo>
                  <a:cubicBezTo>
                    <a:pt x="252" y="82"/>
                    <a:pt x="254" y="88"/>
                    <a:pt x="257" y="94"/>
                  </a:cubicBezTo>
                  <a:cubicBezTo>
                    <a:pt x="259" y="98"/>
                    <a:pt x="261" y="101"/>
                    <a:pt x="266" y="103"/>
                  </a:cubicBezTo>
                  <a:cubicBezTo>
                    <a:pt x="273" y="105"/>
                    <a:pt x="273" y="103"/>
                    <a:pt x="276" y="110"/>
                  </a:cubicBezTo>
                  <a:cubicBezTo>
                    <a:pt x="282" y="124"/>
                    <a:pt x="295" y="134"/>
                    <a:pt x="303" y="147"/>
                  </a:cubicBezTo>
                  <a:cubicBezTo>
                    <a:pt x="307" y="155"/>
                    <a:pt x="303" y="178"/>
                    <a:pt x="290" y="173"/>
                  </a:cubicBezTo>
                  <a:cubicBezTo>
                    <a:pt x="274" y="168"/>
                    <a:pt x="274" y="142"/>
                    <a:pt x="260" y="136"/>
                  </a:cubicBezTo>
                  <a:cubicBezTo>
                    <a:pt x="260" y="144"/>
                    <a:pt x="262" y="171"/>
                    <a:pt x="250" y="153"/>
                  </a:cubicBezTo>
                  <a:cubicBezTo>
                    <a:pt x="242" y="185"/>
                    <a:pt x="202" y="122"/>
                    <a:pt x="195" y="113"/>
                  </a:cubicBezTo>
                  <a:cubicBezTo>
                    <a:pt x="187" y="104"/>
                    <a:pt x="177" y="91"/>
                    <a:pt x="164" y="99"/>
                  </a:cubicBezTo>
                  <a:cubicBezTo>
                    <a:pt x="151" y="106"/>
                    <a:pt x="143" y="119"/>
                    <a:pt x="129" y="106"/>
                  </a:cubicBezTo>
                  <a:cubicBezTo>
                    <a:pt x="124" y="102"/>
                    <a:pt x="120" y="93"/>
                    <a:pt x="115" y="90"/>
                  </a:cubicBezTo>
                  <a:cubicBezTo>
                    <a:pt x="111" y="88"/>
                    <a:pt x="104" y="87"/>
                    <a:pt x="100" y="86"/>
                  </a:cubicBezTo>
                  <a:cubicBezTo>
                    <a:pt x="84" y="82"/>
                    <a:pt x="76" y="99"/>
                    <a:pt x="68" y="110"/>
                  </a:cubicBezTo>
                  <a:cubicBezTo>
                    <a:pt x="58" y="124"/>
                    <a:pt x="48" y="138"/>
                    <a:pt x="33" y="148"/>
                  </a:cubicBezTo>
                  <a:cubicBezTo>
                    <a:pt x="25" y="152"/>
                    <a:pt x="4" y="164"/>
                    <a:pt x="1" y="150"/>
                  </a:cubicBezTo>
                  <a:cubicBezTo>
                    <a:pt x="0" y="144"/>
                    <a:pt x="3" y="140"/>
                    <a:pt x="7" y="136"/>
                  </a:cubicBezTo>
                  <a:cubicBezTo>
                    <a:pt x="12" y="132"/>
                    <a:pt x="15" y="128"/>
                    <a:pt x="19" y="122"/>
                  </a:cubicBezTo>
                  <a:cubicBezTo>
                    <a:pt x="25" y="112"/>
                    <a:pt x="32" y="103"/>
                    <a:pt x="39" y="96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" name="Google Shape;115;ga271cc3a49_1_4090"/>
            <p:cNvSpPr/>
            <p:nvPr/>
          </p:nvSpPr>
          <p:spPr>
            <a:xfrm>
              <a:off x="5713413" y="2705101"/>
              <a:ext cx="719138" cy="1641475"/>
            </a:xfrm>
            <a:custGeom>
              <a:rect b="b" l="l" r="r" t="t"/>
              <a:pathLst>
                <a:path extrusionOk="0" h="419" w="196">
                  <a:moveTo>
                    <a:pt x="0" y="25"/>
                  </a:moveTo>
                  <a:cubicBezTo>
                    <a:pt x="6" y="29"/>
                    <a:pt x="14" y="46"/>
                    <a:pt x="21" y="37"/>
                  </a:cubicBezTo>
                  <a:cubicBezTo>
                    <a:pt x="27" y="31"/>
                    <a:pt x="20" y="16"/>
                    <a:pt x="22" y="9"/>
                  </a:cubicBezTo>
                  <a:cubicBezTo>
                    <a:pt x="30" y="0"/>
                    <a:pt x="30" y="47"/>
                    <a:pt x="51" y="44"/>
                  </a:cubicBezTo>
                  <a:cubicBezTo>
                    <a:pt x="56" y="44"/>
                    <a:pt x="54" y="33"/>
                    <a:pt x="57" y="29"/>
                  </a:cubicBezTo>
                  <a:cubicBezTo>
                    <a:pt x="58" y="27"/>
                    <a:pt x="57" y="23"/>
                    <a:pt x="60" y="23"/>
                  </a:cubicBezTo>
                  <a:cubicBezTo>
                    <a:pt x="63" y="21"/>
                    <a:pt x="63" y="26"/>
                    <a:pt x="66" y="26"/>
                  </a:cubicBezTo>
                  <a:cubicBezTo>
                    <a:pt x="69" y="27"/>
                    <a:pt x="71" y="24"/>
                    <a:pt x="72" y="24"/>
                  </a:cubicBezTo>
                  <a:cubicBezTo>
                    <a:pt x="76" y="25"/>
                    <a:pt x="77" y="27"/>
                    <a:pt x="80" y="27"/>
                  </a:cubicBezTo>
                  <a:cubicBezTo>
                    <a:pt x="86" y="27"/>
                    <a:pt x="90" y="22"/>
                    <a:pt x="95" y="26"/>
                  </a:cubicBezTo>
                  <a:cubicBezTo>
                    <a:pt x="103" y="32"/>
                    <a:pt x="101" y="54"/>
                    <a:pt x="111" y="57"/>
                  </a:cubicBezTo>
                  <a:cubicBezTo>
                    <a:pt x="121" y="59"/>
                    <a:pt x="122" y="35"/>
                    <a:pt x="126" y="30"/>
                  </a:cubicBezTo>
                  <a:cubicBezTo>
                    <a:pt x="128" y="28"/>
                    <a:pt x="127" y="32"/>
                    <a:pt x="129" y="33"/>
                  </a:cubicBezTo>
                  <a:cubicBezTo>
                    <a:pt x="138" y="35"/>
                    <a:pt x="139" y="21"/>
                    <a:pt x="148" y="21"/>
                  </a:cubicBezTo>
                  <a:cubicBezTo>
                    <a:pt x="155" y="21"/>
                    <a:pt x="153" y="32"/>
                    <a:pt x="164" y="31"/>
                  </a:cubicBezTo>
                  <a:cubicBezTo>
                    <a:pt x="169" y="30"/>
                    <a:pt x="177" y="19"/>
                    <a:pt x="183" y="23"/>
                  </a:cubicBezTo>
                  <a:cubicBezTo>
                    <a:pt x="189" y="26"/>
                    <a:pt x="182" y="50"/>
                    <a:pt x="181" y="56"/>
                  </a:cubicBezTo>
                  <a:cubicBezTo>
                    <a:pt x="153" y="264"/>
                    <a:pt x="196" y="401"/>
                    <a:pt x="196" y="417"/>
                  </a:cubicBezTo>
                  <a:cubicBezTo>
                    <a:pt x="181" y="419"/>
                    <a:pt x="182" y="373"/>
                    <a:pt x="164" y="379"/>
                  </a:cubicBezTo>
                  <a:cubicBezTo>
                    <a:pt x="160" y="380"/>
                    <a:pt x="161" y="386"/>
                    <a:pt x="156" y="384"/>
                  </a:cubicBezTo>
                  <a:cubicBezTo>
                    <a:pt x="153" y="384"/>
                    <a:pt x="149" y="374"/>
                    <a:pt x="148" y="371"/>
                  </a:cubicBezTo>
                  <a:cubicBezTo>
                    <a:pt x="144" y="362"/>
                    <a:pt x="143" y="346"/>
                    <a:pt x="137" y="343"/>
                  </a:cubicBezTo>
                  <a:cubicBezTo>
                    <a:pt x="126" y="339"/>
                    <a:pt x="126" y="361"/>
                    <a:pt x="122" y="363"/>
                  </a:cubicBezTo>
                  <a:cubicBezTo>
                    <a:pt x="116" y="364"/>
                    <a:pt x="113" y="358"/>
                    <a:pt x="110" y="354"/>
                  </a:cubicBezTo>
                  <a:cubicBezTo>
                    <a:pt x="110" y="355"/>
                    <a:pt x="110" y="358"/>
                    <a:pt x="108" y="357"/>
                  </a:cubicBezTo>
                  <a:cubicBezTo>
                    <a:pt x="104" y="354"/>
                    <a:pt x="103" y="349"/>
                    <a:pt x="98" y="347"/>
                  </a:cubicBezTo>
                  <a:cubicBezTo>
                    <a:pt x="95" y="346"/>
                    <a:pt x="94" y="349"/>
                    <a:pt x="91" y="347"/>
                  </a:cubicBezTo>
                  <a:cubicBezTo>
                    <a:pt x="88" y="346"/>
                    <a:pt x="88" y="342"/>
                    <a:pt x="86" y="340"/>
                  </a:cubicBezTo>
                  <a:cubicBezTo>
                    <a:pt x="77" y="328"/>
                    <a:pt x="64" y="325"/>
                    <a:pt x="54" y="337"/>
                  </a:cubicBezTo>
                  <a:cubicBezTo>
                    <a:pt x="48" y="344"/>
                    <a:pt x="47" y="358"/>
                    <a:pt x="40" y="364"/>
                  </a:cubicBezTo>
                  <a:cubicBezTo>
                    <a:pt x="32" y="371"/>
                    <a:pt x="35" y="363"/>
                    <a:pt x="29" y="363"/>
                  </a:cubicBezTo>
                  <a:cubicBezTo>
                    <a:pt x="23" y="362"/>
                    <a:pt x="23" y="373"/>
                    <a:pt x="18" y="370"/>
                  </a:cubicBezTo>
                  <a:cubicBezTo>
                    <a:pt x="13" y="363"/>
                    <a:pt x="20" y="352"/>
                    <a:pt x="15" y="346"/>
                  </a:cubicBezTo>
                  <a:cubicBezTo>
                    <a:pt x="10" y="340"/>
                    <a:pt x="1" y="347"/>
                    <a:pt x="0" y="336"/>
                  </a:cubicBezTo>
                  <a:cubicBezTo>
                    <a:pt x="0" y="330"/>
                    <a:pt x="5" y="323"/>
                    <a:pt x="6" y="317"/>
                  </a:cubicBezTo>
                  <a:cubicBezTo>
                    <a:pt x="9" y="307"/>
                    <a:pt x="10" y="296"/>
                    <a:pt x="11" y="286"/>
                  </a:cubicBezTo>
                  <a:cubicBezTo>
                    <a:pt x="14" y="261"/>
                    <a:pt x="14" y="236"/>
                    <a:pt x="14" y="212"/>
                  </a:cubicBezTo>
                  <a:cubicBezTo>
                    <a:pt x="14" y="170"/>
                    <a:pt x="10" y="128"/>
                    <a:pt x="6" y="87"/>
                  </a:cubicBezTo>
                  <a:cubicBezTo>
                    <a:pt x="4" y="68"/>
                    <a:pt x="5" y="44"/>
                    <a:pt x="0" y="25"/>
                  </a:cubicBezTo>
                </a:path>
              </a:pathLst>
            </a:custGeom>
            <a:solidFill>
              <a:srgbClr val="CC8F6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" name="Google Shape;116;ga271cc3a49_1_4090"/>
            <p:cNvSpPr/>
            <p:nvPr/>
          </p:nvSpPr>
          <p:spPr>
            <a:xfrm>
              <a:off x="5735638" y="2844801"/>
              <a:ext cx="87313" cy="474663"/>
            </a:xfrm>
            <a:custGeom>
              <a:rect b="b" l="l" r="r" t="t"/>
              <a:pathLst>
                <a:path extrusionOk="0" h="121" w="24">
                  <a:moveTo>
                    <a:pt x="20" y="0"/>
                  </a:moveTo>
                  <a:cubicBezTo>
                    <a:pt x="19" y="4"/>
                    <a:pt x="18" y="7"/>
                    <a:pt x="13" y="8"/>
                  </a:cubicBezTo>
                  <a:cubicBezTo>
                    <a:pt x="10" y="8"/>
                    <a:pt x="5" y="6"/>
                    <a:pt x="3" y="4"/>
                  </a:cubicBezTo>
                  <a:cubicBezTo>
                    <a:pt x="3" y="4"/>
                    <a:pt x="2" y="4"/>
                    <a:pt x="1" y="4"/>
                  </a:cubicBezTo>
                  <a:cubicBezTo>
                    <a:pt x="0" y="11"/>
                    <a:pt x="2" y="19"/>
                    <a:pt x="3" y="26"/>
                  </a:cubicBezTo>
                  <a:cubicBezTo>
                    <a:pt x="3" y="35"/>
                    <a:pt x="4" y="44"/>
                    <a:pt x="5" y="53"/>
                  </a:cubicBezTo>
                  <a:cubicBezTo>
                    <a:pt x="7" y="76"/>
                    <a:pt x="10" y="98"/>
                    <a:pt x="11" y="121"/>
                  </a:cubicBezTo>
                  <a:cubicBezTo>
                    <a:pt x="15" y="116"/>
                    <a:pt x="14" y="103"/>
                    <a:pt x="14" y="97"/>
                  </a:cubicBezTo>
                  <a:cubicBezTo>
                    <a:pt x="14" y="89"/>
                    <a:pt x="14" y="80"/>
                    <a:pt x="13" y="71"/>
                  </a:cubicBezTo>
                  <a:cubicBezTo>
                    <a:pt x="12" y="59"/>
                    <a:pt x="11" y="46"/>
                    <a:pt x="11" y="33"/>
                  </a:cubicBezTo>
                  <a:cubicBezTo>
                    <a:pt x="11" y="25"/>
                    <a:pt x="12" y="21"/>
                    <a:pt x="18" y="14"/>
                  </a:cubicBezTo>
                  <a:cubicBezTo>
                    <a:pt x="20" y="11"/>
                    <a:pt x="24" y="5"/>
                    <a:pt x="21" y="1"/>
                  </a:cubicBezTo>
                </a:path>
              </a:pathLst>
            </a:custGeom>
            <a:solidFill>
              <a:srgbClr val="B3764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" name="Google Shape;117;ga271cc3a49_1_4090"/>
            <p:cNvSpPr/>
            <p:nvPr/>
          </p:nvSpPr>
          <p:spPr>
            <a:xfrm>
              <a:off x="5881688" y="2814638"/>
              <a:ext cx="165100" cy="82550"/>
            </a:xfrm>
            <a:custGeom>
              <a:rect b="b" l="l" r="r" t="t"/>
              <a:pathLst>
                <a:path extrusionOk="0" h="21" w="45">
                  <a:moveTo>
                    <a:pt x="0" y="18"/>
                  </a:moveTo>
                  <a:cubicBezTo>
                    <a:pt x="6" y="20"/>
                    <a:pt x="11" y="19"/>
                    <a:pt x="13" y="14"/>
                  </a:cubicBezTo>
                  <a:cubicBezTo>
                    <a:pt x="15" y="8"/>
                    <a:pt x="13" y="4"/>
                    <a:pt x="19" y="1"/>
                  </a:cubicBezTo>
                  <a:cubicBezTo>
                    <a:pt x="18" y="2"/>
                    <a:pt x="21" y="3"/>
                    <a:pt x="21" y="3"/>
                  </a:cubicBezTo>
                  <a:cubicBezTo>
                    <a:pt x="23" y="3"/>
                    <a:pt x="23" y="1"/>
                    <a:pt x="24" y="1"/>
                  </a:cubicBezTo>
                  <a:cubicBezTo>
                    <a:pt x="26" y="1"/>
                    <a:pt x="27" y="2"/>
                    <a:pt x="29" y="2"/>
                  </a:cubicBezTo>
                  <a:cubicBezTo>
                    <a:pt x="34" y="3"/>
                    <a:pt x="39" y="0"/>
                    <a:pt x="45" y="1"/>
                  </a:cubicBezTo>
                  <a:cubicBezTo>
                    <a:pt x="40" y="1"/>
                    <a:pt x="37" y="2"/>
                    <a:pt x="33" y="4"/>
                  </a:cubicBezTo>
                  <a:cubicBezTo>
                    <a:pt x="29" y="7"/>
                    <a:pt x="24" y="6"/>
                    <a:pt x="21" y="7"/>
                  </a:cubicBezTo>
                  <a:cubicBezTo>
                    <a:pt x="17" y="9"/>
                    <a:pt x="18" y="15"/>
                    <a:pt x="15" y="18"/>
                  </a:cubicBezTo>
                  <a:cubicBezTo>
                    <a:pt x="12" y="21"/>
                    <a:pt x="6" y="21"/>
                    <a:pt x="3" y="20"/>
                  </a:cubicBezTo>
                </a:path>
              </a:pathLst>
            </a:custGeom>
            <a:solidFill>
              <a:srgbClr val="B3764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" name="Google Shape;118;ga271cc3a49_1_4090"/>
            <p:cNvSpPr/>
            <p:nvPr/>
          </p:nvSpPr>
          <p:spPr>
            <a:xfrm>
              <a:off x="6135688" y="2801938"/>
              <a:ext cx="131763" cy="149225"/>
            </a:xfrm>
            <a:custGeom>
              <a:rect b="b" l="l" r="r" t="t"/>
              <a:pathLst>
                <a:path extrusionOk="0" h="38" w="36">
                  <a:moveTo>
                    <a:pt x="0" y="34"/>
                  </a:moveTo>
                  <a:cubicBezTo>
                    <a:pt x="8" y="38"/>
                    <a:pt x="11" y="16"/>
                    <a:pt x="14" y="11"/>
                  </a:cubicBezTo>
                  <a:cubicBezTo>
                    <a:pt x="18" y="17"/>
                    <a:pt x="21" y="8"/>
                    <a:pt x="23" y="6"/>
                  </a:cubicBezTo>
                  <a:cubicBezTo>
                    <a:pt x="26" y="3"/>
                    <a:pt x="31" y="0"/>
                    <a:pt x="36" y="2"/>
                  </a:cubicBezTo>
                  <a:cubicBezTo>
                    <a:pt x="27" y="3"/>
                    <a:pt x="24" y="12"/>
                    <a:pt x="21" y="19"/>
                  </a:cubicBezTo>
                  <a:cubicBezTo>
                    <a:pt x="13" y="18"/>
                    <a:pt x="16" y="23"/>
                    <a:pt x="13" y="28"/>
                  </a:cubicBezTo>
                  <a:cubicBezTo>
                    <a:pt x="10" y="33"/>
                    <a:pt x="6" y="32"/>
                    <a:pt x="1" y="34"/>
                  </a:cubicBezTo>
                </a:path>
              </a:pathLst>
            </a:custGeom>
            <a:solidFill>
              <a:srgbClr val="B3764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" name="Google Shape;119;ga271cc3a49_1_4090"/>
            <p:cNvSpPr/>
            <p:nvPr/>
          </p:nvSpPr>
          <p:spPr>
            <a:xfrm>
              <a:off x="5805488" y="2163763"/>
              <a:ext cx="257175" cy="128588"/>
            </a:xfrm>
            <a:custGeom>
              <a:rect b="b" l="l" r="r" t="t"/>
              <a:pathLst>
                <a:path extrusionOk="0" h="33" w="70">
                  <a:moveTo>
                    <a:pt x="4" y="18"/>
                  </a:moveTo>
                  <a:cubicBezTo>
                    <a:pt x="22" y="4"/>
                    <a:pt x="35" y="33"/>
                    <a:pt x="51" y="31"/>
                  </a:cubicBezTo>
                  <a:cubicBezTo>
                    <a:pt x="57" y="30"/>
                    <a:pt x="58" y="29"/>
                    <a:pt x="62" y="24"/>
                  </a:cubicBezTo>
                  <a:cubicBezTo>
                    <a:pt x="64" y="21"/>
                    <a:pt x="70" y="14"/>
                    <a:pt x="62" y="12"/>
                  </a:cubicBezTo>
                  <a:cubicBezTo>
                    <a:pt x="56" y="11"/>
                    <a:pt x="54" y="19"/>
                    <a:pt x="46" y="16"/>
                  </a:cubicBezTo>
                  <a:cubicBezTo>
                    <a:pt x="38" y="14"/>
                    <a:pt x="33" y="6"/>
                    <a:pt x="25" y="4"/>
                  </a:cubicBezTo>
                  <a:cubicBezTo>
                    <a:pt x="18" y="2"/>
                    <a:pt x="9" y="0"/>
                    <a:pt x="4" y="5"/>
                  </a:cubicBezTo>
                  <a:cubicBezTo>
                    <a:pt x="0" y="9"/>
                    <a:pt x="1" y="14"/>
                    <a:pt x="6" y="17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" name="Google Shape;120;ga271cc3a49_1_4090"/>
            <p:cNvSpPr/>
            <p:nvPr/>
          </p:nvSpPr>
          <p:spPr>
            <a:xfrm>
              <a:off x="5937250" y="2139951"/>
              <a:ext cx="55563" cy="50800"/>
            </a:xfrm>
            <a:custGeom>
              <a:rect b="b" l="l" r="r" t="t"/>
              <a:pathLst>
                <a:path extrusionOk="0" h="13" w="15">
                  <a:moveTo>
                    <a:pt x="0" y="6"/>
                  </a:moveTo>
                  <a:cubicBezTo>
                    <a:pt x="3" y="9"/>
                    <a:pt x="6" y="13"/>
                    <a:pt x="10" y="12"/>
                  </a:cubicBezTo>
                  <a:cubicBezTo>
                    <a:pt x="12" y="12"/>
                    <a:pt x="15" y="8"/>
                    <a:pt x="14" y="5"/>
                  </a:cubicBezTo>
                  <a:cubicBezTo>
                    <a:pt x="12" y="0"/>
                    <a:pt x="2" y="1"/>
                    <a:pt x="1" y="6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" name="Google Shape;121;ga271cc3a49_1_4090"/>
            <p:cNvSpPr/>
            <p:nvPr/>
          </p:nvSpPr>
          <p:spPr>
            <a:xfrm>
              <a:off x="6113463" y="2203451"/>
              <a:ext cx="153988" cy="74613"/>
            </a:xfrm>
            <a:custGeom>
              <a:rect b="b" l="l" r="r" t="t"/>
              <a:pathLst>
                <a:path extrusionOk="0" h="19" w="42">
                  <a:moveTo>
                    <a:pt x="2" y="7"/>
                  </a:moveTo>
                  <a:cubicBezTo>
                    <a:pt x="2" y="10"/>
                    <a:pt x="0" y="19"/>
                    <a:pt x="4" y="19"/>
                  </a:cubicBezTo>
                  <a:cubicBezTo>
                    <a:pt x="6" y="19"/>
                    <a:pt x="7" y="16"/>
                    <a:pt x="8" y="15"/>
                  </a:cubicBezTo>
                  <a:cubicBezTo>
                    <a:pt x="11" y="14"/>
                    <a:pt x="12" y="15"/>
                    <a:pt x="14" y="13"/>
                  </a:cubicBezTo>
                  <a:cubicBezTo>
                    <a:pt x="16" y="12"/>
                    <a:pt x="17" y="10"/>
                    <a:pt x="19" y="9"/>
                  </a:cubicBezTo>
                  <a:cubicBezTo>
                    <a:pt x="21" y="8"/>
                    <a:pt x="25" y="8"/>
                    <a:pt x="27" y="8"/>
                  </a:cubicBezTo>
                  <a:cubicBezTo>
                    <a:pt x="32" y="9"/>
                    <a:pt x="37" y="12"/>
                    <a:pt x="42" y="12"/>
                  </a:cubicBezTo>
                  <a:cubicBezTo>
                    <a:pt x="42" y="9"/>
                    <a:pt x="36" y="3"/>
                    <a:pt x="33" y="2"/>
                  </a:cubicBezTo>
                  <a:cubicBezTo>
                    <a:pt x="29" y="0"/>
                    <a:pt x="26" y="2"/>
                    <a:pt x="22" y="2"/>
                  </a:cubicBezTo>
                  <a:cubicBezTo>
                    <a:pt x="17" y="3"/>
                    <a:pt x="13" y="1"/>
                    <a:pt x="9" y="1"/>
                  </a:cubicBezTo>
                  <a:cubicBezTo>
                    <a:pt x="4" y="2"/>
                    <a:pt x="4" y="4"/>
                    <a:pt x="2" y="8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" name="Google Shape;122;ga271cc3a49_1_4090"/>
            <p:cNvSpPr/>
            <p:nvPr/>
          </p:nvSpPr>
          <p:spPr>
            <a:xfrm>
              <a:off x="6062663" y="2166938"/>
              <a:ext cx="42863" cy="44450"/>
            </a:xfrm>
            <a:custGeom>
              <a:rect b="b" l="l" r="r" t="t"/>
              <a:pathLst>
                <a:path extrusionOk="0" h="11" w="12">
                  <a:moveTo>
                    <a:pt x="0" y="7"/>
                  </a:moveTo>
                  <a:cubicBezTo>
                    <a:pt x="1" y="7"/>
                    <a:pt x="3" y="11"/>
                    <a:pt x="7" y="11"/>
                  </a:cubicBezTo>
                  <a:cubicBezTo>
                    <a:pt x="9" y="11"/>
                    <a:pt x="12" y="7"/>
                    <a:pt x="12" y="4"/>
                  </a:cubicBezTo>
                  <a:cubicBezTo>
                    <a:pt x="12" y="1"/>
                    <a:pt x="11" y="0"/>
                    <a:pt x="7" y="1"/>
                  </a:cubicBezTo>
                  <a:cubicBezTo>
                    <a:pt x="5" y="1"/>
                    <a:pt x="2" y="2"/>
                    <a:pt x="2" y="5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" name="Google Shape;123;ga271cc3a49_1_4090"/>
            <p:cNvSpPr/>
            <p:nvPr/>
          </p:nvSpPr>
          <p:spPr>
            <a:xfrm>
              <a:off x="6292850" y="2230438"/>
              <a:ext cx="69850" cy="31750"/>
            </a:xfrm>
            <a:custGeom>
              <a:rect b="b" l="l" r="r" t="t"/>
              <a:pathLst>
                <a:path extrusionOk="0" h="8" w="19">
                  <a:moveTo>
                    <a:pt x="1" y="5"/>
                  </a:moveTo>
                  <a:cubicBezTo>
                    <a:pt x="6" y="7"/>
                    <a:pt x="7" y="8"/>
                    <a:pt x="12" y="7"/>
                  </a:cubicBezTo>
                  <a:cubicBezTo>
                    <a:pt x="15" y="7"/>
                    <a:pt x="18" y="6"/>
                    <a:pt x="19" y="3"/>
                  </a:cubicBezTo>
                  <a:cubicBezTo>
                    <a:pt x="17" y="0"/>
                    <a:pt x="14" y="3"/>
                    <a:pt x="11" y="3"/>
                  </a:cubicBezTo>
                  <a:cubicBezTo>
                    <a:pt x="8" y="3"/>
                    <a:pt x="4" y="1"/>
                    <a:pt x="1" y="0"/>
                  </a:cubicBezTo>
                  <a:cubicBezTo>
                    <a:pt x="1" y="1"/>
                    <a:pt x="0" y="1"/>
                    <a:pt x="0" y="1"/>
                  </a:cubicBezTo>
                  <a:cubicBezTo>
                    <a:pt x="1" y="2"/>
                    <a:pt x="1" y="2"/>
                    <a:pt x="1" y="3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" name="Google Shape;124;ga271cc3a49_1_4090"/>
            <p:cNvSpPr/>
            <p:nvPr/>
          </p:nvSpPr>
          <p:spPr>
            <a:xfrm>
              <a:off x="5886450" y="2454276"/>
              <a:ext cx="50800" cy="61913"/>
            </a:xfrm>
            <a:custGeom>
              <a:rect b="b" l="l" r="r" t="t"/>
              <a:pathLst>
                <a:path extrusionOk="0" h="16" w="14">
                  <a:moveTo>
                    <a:pt x="0" y="2"/>
                  </a:moveTo>
                  <a:cubicBezTo>
                    <a:pt x="3" y="3"/>
                    <a:pt x="8" y="0"/>
                    <a:pt x="10" y="2"/>
                  </a:cubicBezTo>
                  <a:cubicBezTo>
                    <a:pt x="12" y="3"/>
                    <a:pt x="14" y="8"/>
                    <a:pt x="14" y="11"/>
                  </a:cubicBezTo>
                  <a:cubicBezTo>
                    <a:pt x="12" y="16"/>
                    <a:pt x="11" y="14"/>
                    <a:pt x="9" y="10"/>
                  </a:cubicBezTo>
                  <a:cubicBezTo>
                    <a:pt x="7" y="6"/>
                    <a:pt x="7" y="5"/>
                    <a:pt x="2" y="3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" name="Google Shape;125;ga271cc3a49_1_4090"/>
            <p:cNvSpPr/>
            <p:nvPr/>
          </p:nvSpPr>
          <p:spPr>
            <a:xfrm>
              <a:off x="6069013" y="2470151"/>
              <a:ext cx="55563" cy="50800"/>
            </a:xfrm>
            <a:custGeom>
              <a:rect b="b" l="l" r="r" t="t"/>
              <a:pathLst>
                <a:path extrusionOk="0" h="13" w="15">
                  <a:moveTo>
                    <a:pt x="1" y="3"/>
                  </a:moveTo>
                  <a:cubicBezTo>
                    <a:pt x="5" y="1"/>
                    <a:pt x="6" y="0"/>
                    <a:pt x="9" y="4"/>
                  </a:cubicBezTo>
                  <a:cubicBezTo>
                    <a:pt x="12" y="6"/>
                    <a:pt x="15" y="10"/>
                    <a:pt x="15" y="13"/>
                  </a:cubicBezTo>
                  <a:cubicBezTo>
                    <a:pt x="11" y="13"/>
                    <a:pt x="11" y="8"/>
                    <a:pt x="8" y="6"/>
                  </a:cubicBezTo>
                  <a:cubicBezTo>
                    <a:pt x="6" y="4"/>
                    <a:pt x="1" y="6"/>
                    <a:pt x="0" y="3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" name="Google Shape;126;ga271cc3a49_1_4090"/>
            <p:cNvSpPr/>
            <p:nvPr/>
          </p:nvSpPr>
          <p:spPr>
            <a:xfrm>
              <a:off x="5967413" y="2500313"/>
              <a:ext cx="61913" cy="39688"/>
            </a:xfrm>
            <a:custGeom>
              <a:rect b="b" l="l" r="r" t="t"/>
              <a:pathLst>
                <a:path extrusionOk="0" h="10" w="17">
                  <a:moveTo>
                    <a:pt x="0" y="1"/>
                  </a:moveTo>
                  <a:cubicBezTo>
                    <a:pt x="3" y="4"/>
                    <a:pt x="17" y="0"/>
                    <a:pt x="14" y="6"/>
                  </a:cubicBezTo>
                  <a:cubicBezTo>
                    <a:pt x="12" y="10"/>
                    <a:pt x="0" y="10"/>
                    <a:pt x="1" y="4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" name="Google Shape;127;ga271cc3a49_1_4090"/>
            <p:cNvSpPr/>
            <p:nvPr/>
          </p:nvSpPr>
          <p:spPr>
            <a:xfrm>
              <a:off x="5786438" y="2246313"/>
              <a:ext cx="44450" cy="61913"/>
            </a:xfrm>
            <a:custGeom>
              <a:rect b="b" l="l" r="r" t="t"/>
              <a:pathLst>
                <a:path extrusionOk="0" h="16" w="12">
                  <a:moveTo>
                    <a:pt x="5" y="0"/>
                  </a:moveTo>
                  <a:cubicBezTo>
                    <a:pt x="7" y="4"/>
                    <a:pt x="12" y="8"/>
                    <a:pt x="12" y="13"/>
                  </a:cubicBezTo>
                  <a:cubicBezTo>
                    <a:pt x="9" y="13"/>
                    <a:pt x="5" y="16"/>
                    <a:pt x="2" y="13"/>
                  </a:cubicBezTo>
                  <a:cubicBezTo>
                    <a:pt x="0" y="10"/>
                    <a:pt x="3" y="4"/>
                    <a:pt x="5" y="2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" name="Google Shape;128;ga271cc3a49_1_4090"/>
            <p:cNvSpPr/>
            <p:nvPr/>
          </p:nvSpPr>
          <p:spPr>
            <a:xfrm>
              <a:off x="5794375" y="2382838"/>
              <a:ext cx="44450" cy="71438"/>
            </a:xfrm>
            <a:custGeom>
              <a:rect b="b" l="l" r="r" t="t"/>
              <a:pathLst>
                <a:path extrusionOk="0" h="18" w="12">
                  <a:moveTo>
                    <a:pt x="5" y="1"/>
                  </a:moveTo>
                  <a:cubicBezTo>
                    <a:pt x="6" y="0"/>
                    <a:pt x="8" y="1"/>
                    <a:pt x="9" y="1"/>
                  </a:cubicBezTo>
                  <a:cubicBezTo>
                    <a:pt x="9" y="6"/>
                    <a:pt x="8" y="12"/>
                    <a:pt x="12" y="16"/>
                  </a:cubicBezTo>
                  <a:cubicBezTo>
                    <a:pt x="6" y="18"/>
                    <a:pt x="0" y="3"/>
                    <a:pt x="5" y="0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" name="Google Shape;129;ga271cc3a49_1_4090"/>
            <p:cNvSpPr/>
            <p:nvPr/>
          </p:nvSpPr>
          <p:spPr>
            <a:xfrm>
              <a:off x="6138863" y="2524126"/>
              <a:ext cx="85725" cy="50800"/>
            </a:xfrm>
            <a:custGeom>
              <a:rect b="b" l="l" r="r" t="t"/>
              <a:pathLst>
                <a:path extrusionOk="0" h="13" w="23">
                  <a:moveTo>
                    <a:pt x="3" y="2"/>
                  </a:moveTo>
                  <a:cubicBezTo>
                    <a:pt x="0" y="8"/>
                    <a:pt x="23" y="13"/>
                    <a:pt x="20" y="1"/>
                  </a:cubicBezTo>
                  <a:cubicBezTo>
                    <a:pt x="16" y="0"/>
                    <a:pt x="16" y="3"/>
                    <a:pt x="13" y="4"/>
                  </a:cubicBezTo>
                  <a:cubicBezTo>
                    <a:pt x="10" y="4"/>
                    <a:pt x="8" y="3"/>
                    <a:pt x="6" y="2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" name="Google Shape;130;ga271cc3a49_1_4090"/>
            <p:cNvSpPr/>
            <p:nvPr/>
          </p:nvSpPr>
          <p:spPr>
            <a:xfrm>
              <a:off x="6219825" y="2470151"/>
              <a:ext cx="36513" cy="46038"/>
            </a:xfrm>
            <a:custGeom>
              <a:rect b="b" l="l" r="r" t="t"/>
              <a:pathLst>
                <a:path extrusionOk="0" h="12" w="10">
                  <a:moveTo>
                    <a:pt x="0" y="8"/>
                  </a:moveTo>
                  <a:cubicBezTo>
                    <a:pt x="2" y="12"/>
                    <a:pt x="10" y="11"/>
                    <a:pt x="10" y="6"/>
                  </a:cubicBezTo>
                  <a:cubicBezTo>
                    <a:pt x="10" y="0"/>
                    <a:pt x="3" y="6"/>
                    <a:pt x="1" y="8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" name="Google Shape;131;ga271cc3a49_1_4090"/>
            <p:cNvSpPr/>
            <p:nvPr/>
          </p:nvSpPr>
          <p:spPr>
            <a:xfrm>
              <a:off x="6308725" y="2422526"/>
              <a:ext cx="44450" cy="58738"/>
            </a:xfrm>
            <a:custGeom>
              <a:rect b="b" l="l" r="r" t="t"/>
              <a:pathLst>
                <a:path extrusionOk="0" h="15" w="12">
                  <a:moveTo>
                    <a:pt x="0" y="14"/>
                  </a:moveTo>
                  <a:cubicBezTo>
                    <a:pt x="0" y="10"/>
                    <a:pt x="5" y="0"/>
                    <a:pt x="9" y="7"/>
                  </a:cubicBezTo>
                  <a:cubicBezTo>
                    <a:pt x="12" y="13"/>
                    <a:pt x="0" y="15"/>
                    <a:pt x="0" y="14"/>
                  </a:cubicBezTo>
                  <a:close/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" name="Google Shape;132;ga271cc3a49_1_4090"/>
            <p:cNvSpPr/>
            <p:nvPr/>
          </p:nvSpPr>
          <p:spPr>
            <a:xfrm>
              <a:off x="6261100" y="2182813"/>
              <a:ext cx="47625" cy="55563"/>
            </a:xfrm>
            <a:custGeom>
              <a:rect b="b" l="l" r="r" t="t"/>
              <a:pathLst>
                <a:path extrusionOk="0" h="14" w="13">
                  <a:moveTo>
                    <a:pt x="0" y="5"/>
                  </a:moveTo>
                  <a:cubicBezTo>
                    <a:pt x="3" y="6"/>
                    <a:pt x="13" y="14"/>
                    <a:pt x="13" y="6"/>
                  </a:cubicBezTo>
                  <a:cubicBezTo>
                    <a:pt x="13" y="2"/>
                    <a:pt x="5" y="0"/>
                    <a:pt x="2" y="4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" name="Google Shape;133;ga271cc3a49_1_4090"/>
            <p:cNvSpPr/>
            <p:nvPr/>
          </p:nvSpPr>
          <p:spPr>
            <a:xfrm>
              <a:off x="5845175" y="2238376"/>
              <a:ext cx="173038" cy="250825"/>
            </a:xfrm>
            <a:custGeom>
              <a:rect b="b" l="l" r="r" t="t"/>
              <a:pathLst>
                <a:path extrusionOk="0" h="64" w="47">
                  <a:moveTo>
                    <a:pt x="12" y="6"/>
                  </a:moveTo>
                  <a:cubicBezTo>
                    <a:pt x="10" y="4"/>
                    <a:pt x="3" y="0"/>
                    <a:pt x="2" y="5"/>
                  </a:cubicBezTo>
                  <a:cubicBezTo>
                    <a:pt x="1" y="9"/>
                    <a:pt x="6" y="12"/>
                    <a:pt x="8" y="14"/>
                  </a:cubicBezTo>
                  <a:cubicBezTo>
                    <a:pt x="11" y="19"/>
                    <a:pt x="2" y="21"/>
                    <a:pt x="1" y="24"/>
                  </a:cubicBezTo>
                  <a:cubicBezTo>
                    <a:pt x="0" y="27"/>
                    <a:pt x="2" y="31"/>
                    <a:pt x="3" y="34"/>
                  </a:cubicBezTo>
                  <a:cubicBezTo>
                    <a:pt x="4" y="37"/>
                    <a:pt x="4" y="40"/>
                    <a:pt x="3" y="43"/>
                  </a:cubicBezTo>
                  <a:cubicBezTo>
                    <a:pt x="3" y="47"/>
                    <a:pt x="5" y="50"/>
                    <a:pt x="9" y="49"/>
                  </a:cubicBezTo>
                  <a:cubicBezTo>
                    <a:pt x="13" y="49"/>
                    <a:pt x="17" y="45"/>
                    <a:pt x="21" y="46"/>
                  </a:cubicBezTo>
                  <a:cubicBezTo>
                    <a:pt x="27" y="47"/>
                    <a:pt x="29" y="52"/>
                    <a:pt x="31" y="57"/>
                  </a:cubicBezTo>
                  <a:cubicBezTo>
                    <a:pt x="34" y="64"/>
                    <a:pt x="41" y="63"/>
                    <a:pt x="47" y="62"/>
                  </a:cubicBezTo>
                  <a:cubicBezTo>
                    <a:pt x="43" y="61"/>
                    <a:pt x="39" y="60"/>
                    <a:pt x="36" y="57"/>
                  </a:cubicBezTo>
                  <a:cubicBezTo>
                    <a:pt x="34" y="55"/>
                    <a:pt x="33" y="52"/>
                    <a:pt x="32" y="49"/>
                  </a:cubicBezTo>
                  <a:cubicBezTo>
                    <a:pt x="31" y="46"/>
                    <a:pt x="30" y="43"/>
                    <a:pt x="28" y="41"/>
                  </a:cubicBezTo>
                  <a:cubicBezTo>
                    <a:pt x="23" y="37"/>
                    <a:pt x="17" y="40"/>
                    <a:pt x="12" y="40"/>
                  </a:cubicBezTo>
                  <a:cubicBezTo>
                    <a:pt x="6" y="40"/>
                    <a:pt x="5" y="35"/>
                    <a:pt x="5" y="30"/>
                  </a:cubicBezTo>
                  <a:cubicBezTo>
                    <a:pt x="5" y="25"/>
                    <a:pt x="7" y="25"/>
                    <a:pt x="10" y="22"/>
                  </a:cubicBezTo>
                  <a:cubicBezTo>
                    <a:pt x="12" y="20"/>
                    <a:pt x="12" y="17"/>
                    <a:pt x="11" y="14"/>
                  </a:cubicBezTo>
                  <a:cubicBezTo>
                    <a:pt x="10" y="12"/>
                    <a:pt x="9" y="10"/>
                    <a:pt x="9" y="8"/>
                  </a:cubicBezTo>
                  <a:cubicBezTo>
                    <a:pt x="10" y="7"/>
                    <a:pt x="11" y="5"/>
                    <a:pt x="12" y="6"/>
                  </a:cubicBezTo>
                </a:path>
              </a:pathLst>
            </a:custGeom>
            <a:solidFill>
              <a:srgbClr val="B3764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" name="Google Shape;134;ga271cc3a49_1_4090"/>
            <p:cNvSpPr/>
            <p:nvPr/>
          </p:nvSpPr>
          <p:spPr>
            <a:xfrm>
              <a:off x="6116638" y="2406651"/>
              <a:ext cx="192088" cy="106363"/>
            </a:xfrm>
            <a:custGeom>
              <a:rect b="b" l="l" r="r" t="t"/>
              <a:pathLst>
                <a:path extrusionOk="0" h="27" w="52">
                  <a:moveTo>
                    <a:pt x="0" y="15"/>
                  </a:moveTo>
                  <a:cubicBezTo>
                    <a:pt x="1" y="17"/>
                    <a:pt x="3" y="19"/>
                    <a:pt x="5" y="21"/>
                  </a:cubicBezTo>
                  <a:cubicBezTo>
                    <a:pt x="7" y="22"/>
                    <a:pt x="8" y="24"/>
                    <a:pt x="10" y="25"/>
                  </a:cubicBezTo>
                  <a:cubicBezTo>
                    <a:pt x="14" y="27"/>
                    <a:pt x="17" y="26"/>
                    <a:pt x="20" y="23"/>
                  </a:cubicBezTo>
                  <a:cubicBezTo>
                    <a:pt x="22" y="21"/>
                    <a:pt x="23" y="19"/>
                    <a:pt x="25" y="17"/>
                  </a:cubicBezTo>
                  <a:cubicBezTo>
                    <a:pt x="28" y="15"/>
                    <a:pt x="32" y="14"/>
                    <a:pt x="35" y="13"/>
                  </a:cubicBezTo>
                  <a:cubicBezTo>
                    <a:pt x="41" y="10"/>
                    <a:pt x="47" y="6"/>
                    <a:pt x="52" y="0"/>
                  </a:cubicBezTo>
                  <a:cubicBezTo>
                    <a:pt x="50" y="1"/>
                    <a:pt x="48" y="3"/>
                    <a:pt x="46" y="4"/>
                  </a:cubicBezTo>
                  <a:cubicBezTo>
                    <a:pt x="43" y="5"/>
                    <a:pt x="41" y="6"/>
                    <a:pt x="38" y="7"/>
                  </a:cubicBezTo>
                  <a:cubicBezTo>
                    <a:pt x="33" y="9"/>
                    <a:pt x="28" y="11"/>
                    <a:pt x="23" y="14"/>
                  </a:cubicBezTo>
                  <a:cubicBezTo>
                    <a:pt x="21" y="16"/>
                    <a:pt x="19" y="18"/>
                    <a:pt x="16" y="19"/>
                  </a:cubicBezTo>
                  <a:cubicBezTo>
                    <a:pt x="14" y="19"/>
                    <a:pt x="12" y="19"/>
                    <a:pt x="10" y="19"/>
                  </a:cubicBezTo>
                  <a:cubicBezTo>
                    <a:pt x="6" y="18"/>
                    <a:pt x="3" y="17"/>
                    <a:pt x="0" y="15"/>
                  </a:cubicBezTo>
                </a:path>
              </a:pathLst>
            </a:custGeom>
            <a:solidFill>
              <a:srgbClr val="B3764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" name="Google Shape;135;ga271cc3a49_1_4090"/>
            <p:cNvSpPr/>
            <p:nvPr/>
          </p:nvSpPr>
          <p:spPr>
            <a:xfrm>
              <a:off x="5062538" y="2097088"/>
              <a:ext cx="1058863" cy="357188"/>
            </a:xfrm>
            <a:custGeom>
              <a:rect b="b" l="l" r="r" t="t"/>
              <a:pathLst>
                <a:path extrusionOk="0" h="91" w="288">
                  <a:moveTo>
                    <a:pt x="240" y="75"/>
                  </a:moveTo>
                  <a:cubicBezTo>
                    <a:pt x="240" y="75"/>
                    <a:pt x="227" y="67"/>
                    <a:pt x="204" y="68"/>
                  </a:cubicBezTo>
                  <a:cubicBezTo>
                    <a:pt x="181" y="69"/>
                    <a:pt x="132" y="58"/>
                    <a:pt x="103" y="35"/>
                  </a:cubicBezTo>
                  <a:cubicBezTo>
                    <a:pt x="73" y="13"/>
                    <a:pt x="0" y="15"/>
                    <a:pt x="0" y="15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73" y="0"/>
                    <a:pt x="103" y="23"/>
                  </a:cubicBezTo>
                  <a:cubicBezTo>
                    <a:pt x="132" y="45"/>
                    <a:pt x="181" y="59"/>
                    <a:pt x="204" y="58"/>
                  </a:cubicBezTo>
                  <a:cubicBezTo>
                    <a:pt x="226" y="57"/>
                    <a:pt x="249" y="70"/>
                    <a:pt x="249" y="70"/>
                  </a:cubicBezTo>
                  <a:cubicBezTo>
                    <a:pt x="249" y="70"/>
                    <a:pt x="252" y="72"/>
                    <a:pt x="261" y="68"/>
                  </a:cubicBezTo>
                  <a:cubicBezTo>
                    <a:pt x="269" y="64"/>
                    <a:pt x="278" y="64"/>
                    <a:pt x="280" y="69"/>
                  </a:cubicBezTo>
                  <a:cubicBezTo>
                    <a:pt x="280" y="69"/>
                    <a:pt x="273" y="65"/>
                    <a:pt x="265" y="69"/>
                  </a:cubicBezTo>
                  <a:cubicBezTo>
                    <a:pt x="258" y="73"/>
                    <a:pt x="249" y="74"/>
                    <a:pt x="249" y="74"/>
                  </a:cubicBezTo>
                  <a:cubicBezTo>
                    <a:pt x="249" y="74"/>
                    <a:pt x="255" y="78"/>
                    <a:pt x="262" y="78"/>
                  </a:cubicBezTo>
                  <a:cubicBezTo>
                    <a:pt x="269" y="79"/>
                    <a:pt x="283" y="78"/>
                    <a:pt x="288" y="91"/>
                  </a:cubicBezTo>
                  <a:cubicBezTo>
                    <a:pt x="288" y="91"/>
                    <a:pt x="284" y="81"/>
                    <a:pt x="269" y="81"/>
                  </a:cubicBezTo>
                  <a:cubicBezTo>
                    <a:pt x="258" y="81"/>
                    <a:pt x="251" y="80"/>
                    <a:pt x="251" y="80"/>
                  </a:cubicBezTo>
                  <a:cubicBezTo>
                    <a:pt x="251" y="80"/>
                    <a:pt x="256" y="83"/>
                    <a:pt x="253" y="89"/>
                  </a:cubicBezTo>
                  <a:cubicBezTo>
                    <a:pt x="253" y="89"/>
                    <a:pt x="255" y="79"/>
                    <a:pt x="240" y="75"/>
                  </a:cubicBezTo>
                  <a:close/>
                </a:path>
              </a:pathLst>
            </a:custGeom>
            <a:solidFill>
              <a:srgbClr val="E4252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" name="Google Shape;136;ga271cc3a49_1_4090"/>
            <p:cNvSpPr/>
            <p:nvPr/>
          </p:nvSpPr>
          <p:spPr>
            <a:xfrm>
              <a:off x="5062538" y="2097088"/>
              <a:ext cx="1058863" cy="357188"/>
            </a:xfrm>
            <a:custGeom>
              <a:rect b="b" l="l" r="r" t="t"/>
              <a:pathLst>
                <a:path extrusionOk="0" h="91" w="288">
                  <a:moveTo>
                    <a:pt x="262" y="78"/>
                  </a:moveTo>
                  <a:cubicBezTo>
                    <a:pt x="259" y="78"/>
                    <a:pt x="257" y="77"/>
                    <a:pt x="255" y="77"/>
                  </a:cubicBezTo>
                  <a:cubicBezTo>
                    <a:pt x="251" y="78"/>
                    <a:pt x="249" y="78"/>
                    <a:pt x="249" y="78"/>
                  </a:cubicBezTo>
                  <a:cubicBezTo>
                    <a:pt x="249" y="78"/>
                    <a:pt x="250" y="79"/>
                    <a:pt x="253" y="80"/>
                  </a:cubicBezTo>
                  <a:cubicBezTo>
                    <a:pt x="255" y="80"/>
                    <a:pt x="261" y="81"/>
                    <a:pt x="269" y="81"/>
                  </a:cubicBezTo>
                  <a:cubicBezTo>
                    <a:pt x="284" y="81"/>
                    <a:pt x="288" y="91"/>
                    <a:pt x="288" y="91"/>
                  </a:cubicBezTo>
                  <a:cubicBezTo>
                    <a:pt x="283" y="78"/>
                    <a:pt x="269" y="79"/>
                    <a:pt x="262" y="78"/>
                  </a:cubicBezTo>
                  <a:close/>
                  <a:moveTo>
                    <a:pt x="250" y="74"/>
                  </a:moveTo>
                  <a:cubicBezTo>
                    <a:pt x="252" y="74"/>
                    <a:pt x="260" y="72"/>
                    <a:pt x="265" y="69"/>
                  </a:cubicBezTo>
                  <a:cubicBezTo>
                    <a:pt x="273" y="65"/>
                    <a:pt x="280" y="69"/>
                    <a:pt x="280" y="69"/>
                  </a:cubicBezTo>
                  <a:cubicBezTo>
                    <a:pt x="278" y="64"/>
                    <a:pt x="269" y="64"/>
                    <a:pt x="261" y="68"/>
                  </a:cubicBezTo>
                  <a:cubicBezTo>
                    <a:pt x="252" y="72"/>
                    <a:pt x="249" y="70"/>
                    <a:pt x="249" y="70"/>
                  </a:cubicBezTo>
                  <a:cubicBezTo>
                    <a:pt x="249" y="70"/>
                    <a:pt x="226" y="57"/>
                    <a:pt x="204" y="58"/>
                  </a:cubicBezTo>
                  <a:cubicBezTo>
                    <a:pt x="181" y="59"/>
                    <a:pt x="132" y="45"/>
                    <a:pt x="103" y="23"/>
                  </a:cubicBezTo>
                  <a:cubicBezTo>
                    <a:pt x="73" y="0"/>
                    <a:pt x="0" y="3"/>
                    <a:pt x="0" y="3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73" y="4"/>
                    <a:pt x="103" y="27"/>
                  </a:cubicBezTo>
                  <a:cubicBezTo>
                    <a:pt x="132" y="49"/>
                    <a:pt x="181" y="63"/>
                    <a:pt x="204" y="62"/>
                  </a:cubicBezTo>
                  <a:cubicBezTo>
                    <a:pt x="226" y="61"/>
                    <a:pt x="249" y="74"/>
                    <a:pt x="249" y="74"/>
                  </a:cubicBezTo>
                  <a:cubicBezTo>
                    <a:pt x="249" y="74"/>
                    <a:pt x="249" y="74"/>
                    <a:pt x="250" y="74"/>
                  </a:cubicBezTo>
                  <a:close/>
                  <a:moveTo>
                    <a:pt x="252" y="84"/>
                  </a:moveTo>
                  <a:cubicBezTo>
                    <a:pt x="252" y="84"/>
                    <a:pt x="253" y="85"/>
                    <a:pt x="253" y="85"/>
                  </a:cubicBezTo>
                  <a:cubicBezTo>
                    <a:pt x="253" y="86"/>
                    <a:pt x="254" y="87"/>
                    <a:pt x="254" y="88"/>
                  </a:cubicBezTo>
                  <a:cubicBezTo>
                    <a:pt x="254" y="86"/>
                    <a:pt x="254" y="85"/>
                    <a:pt x="254" y="84"/>
                  </a:cubicBezTo>
                  <a:cubicBezTo>
                    <a:pt x="253" y="84"/>
                    <a:pt x="253" y="84"/>
                    <a:pt x="252" y="84"/>
                  </a:cubicBezTo>
                  <a:close/>
                </a:path>
              </a:pathLst>
            </a:custGeom>
            <a:solidFill>
              <a:srgbClr val="E85657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" name="Google Shape;137;ga271cc3a49_1_4090"/>
            <p:cNvSpPr/>
            <p:nvPr/>
          </p:nvSpPr>
          <p:spPr>
            <a:xfrm>
              <a:off x="5051425" y="2108201"/>
              <a:ext cx="22200" cy="47700"/>
            </a:xfrm>
            <a:prstGeom prst="ellipse">
              <a:avLst/>
            </a:prstGeom>
            <a:solidFill>
              <a:srgbClr val="CC131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" name="Google Shape;138;ga271cc3a49_1_4090"/>
            <p:cNvSpPr/>
            <p:nvPr/>
          </p:nvSpPr>
          <p:spPr>
            <a:xfrm>
              <a:off x="6110288" y="1963738"/>
              <a:ext cx="1014413" cy="536575"/>
            </a:xfrm>
            <a:custGeom>
              <a:rect b="b" l="l" r="r" t="t"/>
              <a:pathLst>
                <a:path extrusionOk="0" h="137" w="276">
                  <a:moveTo>
                    <a:pt x="45" y="101"/>
                  </a:moveTo>
                  <a:cubicBezTo>
                    <a:pt x="45" y="101"/>
                    <a:pt x="57" y="92"/>
                    <a:pt x="80" y="90"/>
                  </a:cubicBezTo>
                  <a:cubicBezTo>
                    <a:pt x="103" y="88"/>
                    <a:pt x="150" y="71"/>
                    <a:pt x="177" y="45"/>
                  </a:cubicBezTo>
                  <a:cubicBezTo>
                    <a:pt x="203" y="19"/>
                    <a:pt x="276" y="13"/>
                    <a:pt x="276" y="13"/>
                  </a:cubicBezTo>
                  <a:cubicBezTo>
                    <a:pt x="274" y="0"/>
                    <a:pt x="274" y="0"/>
                    <a:pt x="274" y="0"/>
                  </a:cubicBezTo>
                  <a:cubicBezTo>
                    <a:pt x="274" y="0"/>
                    <a:pt x="202" y="7"/>
                    <a:pt x="175" y="33"/>
                  </a:cubicBezTo>
                  <a:cubicBezTo>
                    <a:pt x="148" y="59"/>
                    <a:pt x="102" y="78"/>
                    <a:pt x="79" y="80"/>
                  </a:cubicBezTo>
                  <a:cubicBezTo>
                    <a:pt x="56" y="82"/>
                    <a:pt x="35" y="97"/>
                    <a:pt x="35" y="97"/>
                  </a:cubicBezTo>
                  <a:cubicBezTo>
                    <a:pt x="35" y="97"/>
                    <a:pt x="32" y="97"/>
                    <a:pt x="27" y="95"/>
                  </a:cubicBezTo>
                  <a:cubicBezTo>
                    <a:pt x="18" y="93"/>
                    <a:pt x="12" y="102"/>
                    <a:pt x="4" y="100"/>
                  </a:cubicBezTo>
                  <a:cubicBezTo>
                    <a:pt x="4" y="100"/>
                    <a:pt x="9" y="104"/>
                    <a:pt x="19" y="98"/>
                  </a:cubicBezTo>
                  <a:cubicBezTo>
                    <a:pt x="26" y="94"/>
                    <a:pt x="34" y="101"/>
                    <a:pt x="34" y="101"/>
                  </a:cubicBezTo>
                  <a:cubicBezTo>
                    <a:pt x="34" y="101"/>
                    <a:pt x="30" y="105"/>
                    <a:pt x="23" y="107"/>
                  </a:cubicBezTo>
                  <a:cubicBezTo>
                    <a:pt x="16" y="108"/>
                    <a:pt x="2" y="109"/>
                    <a:pt x="0" y="123"/>
                  </a:cubicBezTo>
                  <a:cubicBezTo>
                    <a:pt x="0" y="123"/>
                    <a:pt x="2" y="112"/>
                    <a:pt x="17" y="110"/>
                  </a:cubicBezTo>
                  <a:cubicBezTo>
                    <a:pt x="28" y="109"/>
                    <a:pt x="30" y="108"/>
                    <a:pt x="30" y="108"/>
                  </a:cubicBezTo>
                  <a:cubicBezTo>
                    <a:pt x="30" y="108"/>
                    <a:pt x="20" y="120"/>
                    <a:pt x="20" y="137"/>
                  </a:cubicBezTo>
                  <a:cubicBezTo>
                    <a:pt x="20" y="137"/>
                    <a:pt x="20" y="114"/>
                    <a:pt x="45" y="101"/>
                  </a:cubicBezTo>
                  <a:close/>
                </a:path>
              </a:pathLst>
            </a:custGeom>
            <a:solidFill>
              <a:srgbClr val="595EA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" name="Google Shape;139;ga271cc3a49_1_4090"/>
            <p:cNvSpPr/>
            <p:nvPr/>
          </p:nvSpPr>
          <p:spPr>
            <a:xfrm>
              <a:off x="6110288" y="1963738"/>
              <a:ext cx="1014413" cy="536575"/>
            </a:xfrm>
            <a:custGeom>
              <a:rect b="b" l="l" r="r" t="t"/>
              <a:pathLst>
                <a:path extrusionOk="0" h="137" w="276">
                  <a:moveTo>
                    <a:pt x="20" y="137"/>
                  </a:moveTo>
                  <a:cubicBezTo>
                    <a:pt x="20" y="137"/>
                    <a:pt x="20" y="128"/>
                    <a:pt x="26" y="118"/>
                  </a:cubicBezTo>
                  <a:cubicBezTo>
                    <a:pt x="28" y="115"/>
                    <a:pt x="30" y="113"/>
                    <a:pt x="30" y="113"/>
                  </a:cubicBezTo>
                  <a:cubicBezTo>
                    <a:pt x="30" y="113"/>
                    <a:pt x="29" y="113"/>
                    <a:pt x="26" y="114"/>
                  </a:cubicBezTo>
                  <a:cubicBezTo>
                    <a:pt x="23" y="119"/>
                    <a:pt x="20" y="127"/>
                    <a:pt x="20" y="137"/>
                  </a:cubicBezTo>
                  <a:close/>
                  <a:moveTo>
                    <a:pt x="274" y="0"/>
                  </a:moveTo>
                  <a:cubicBezTo>
                    <a:pt x="274" y="0"/>
                    <a:pt x="202" y="7"/>
                    <a:pt x="175" y="33"/>
                  </a:cubicBezTo>
                  <a:cubicBezTo>
                    <a:pt x="148" y="59"/>
                    <a:pt x="102" y="78"/>
                    <a:pt x="79" y="80"/>
                  </a:cubicBezTo>
                  <a:cubicBezTo>
                    <a:pt x="56" y="82"/>
                    <a:pt x="35" y="97"/>
                    <a:pt x="35" y="97"/>
                  </a:cubicBezTo>
                  <a:cubicBezTo>
                    <a:pt x="35" y="97"/>
                    <a:pt x="32" y="97"/>
                    <a:pt x="27" y="95"/>
                  </a:cubicBezTo>
                  <a:cubicBezTo>
                    <a:pt x="18" y="93"/>
                    <a:pt x="12" y="102"/>
                    <a:pt x="4" y="100"/>
                  </a:cubicBezTo>
                  <a:cubicBezTo>
                    <a:pt x="4" y="100"/>
                    <a:pt x="9" y="104"/>
                    <a:pt x="19" y="98"/>
                  </a:cubicBezTo>
                  <a:cubicBezTo>
                    <a:pt x="26" y="94"/>
                    <a:pt x="34" y="101"/>
                    <a:pt x="34" y="101"/>
                  </a:cubicBezTo>
                  <a:cubicBezTo>
                    <a:pt x="34" y="101"/>
                    <a:pt x="34" y="102"/>
                    <a:pt x="34" y="102"/>
                  </a:cubicBezTo>
                  <a:cubicBezTo>
                    <a:pt x="35" y="102"/>
                    <a:pt x="35" y="102"/>
                    <a:pt x="35" y="102"/>
                  </a:cubicBezTo>
                  <a:cubicBezTo>
                    <a:pt x="35" y="102"/>
                    <a:pt x="56" y="87"/>
                    <a:pt x="79" y="85"/>
                  </a:cubicBezTo>
                  <a:cubicBezTo>
                    <a:pt x="102" y="83"/>
                    <a:pt x="148" y="64"/>
                    <a:pt x="175" y="38"/>
                  </a:cubicBezTo>
                  <a:cubicBezTo>
                    <a:pt x="202" y="12"/>
                    <a:pt x="274" y="5"/>
                    <a:pt x="274" y="5"/>
                  </a:cubicBezTo>
                  <a:cubicBezTo>
                    <a:pt x="275" y="13"/>
                    <a:pt x="275" y="13"/>
                    <a:pt x="275" y="13"/>
                  </a:cubicBezTo>
                  <a:cubicBezTo>
                    <a:pt x="276" y="13"/>
                    <a:pt x="276" y="13"/>
                    <a:pt x="276" y="13"/>
                  </a:cubicBezTo>
                  <a:lnTo>
                    <a:pt x="274" y="0"/>
                  </a:lnTo>
                  <a:close/>
                  <a:moveTo>
                    <a:pt x="23" y="107"/>
                  </a:moveTo>
                  <a:cubicBezTo>
                    <a:pt x="16" y="108"/>
                    <a:pt x="2" y="109"/>
                    <a:pt x="0" y="123"/>
                  </a:cubicBezTo>
                  <a:cubicBezTo>
                    <a:pt x="0" y="123"/>
                    <a:pt x="2" y="112"/>
                    <a:pt x="17" y="110"/>
                  </a:cubicBezTo>
                  <a:cubicBezTo>
                    <a:pt x="28" y="109"/>
                    <a:pt x="30" y="108"/>
                    <a:pt x="30" y="108"/>
                  </a:cubicBezTo>
                  <a:cubicBezTo>
                    <a:pt x="30" y="108"/>
                    <a:pt x="29" y="109"/>
                    <a:pt x="28" y="110"/>
                  </a:cubicBezTo>
                  <a:cubicBezTo>
                    <a:pt x="32" y="109"/>
                    <a:pt x="34" y="106"/>
                    <a:pt x="34" y="106"/>
                  </a:cubicBezTo>
                  <a:cubicBezTo>
                    <a:pt x="34" y="106"/>
                    <a:pt x="33" y="105"/>
                    <a:pt x="31" y="104"/>
                  </a:cubicBezTo>
                  <a:cubicBezTo>
                    <a:pt x="29" y="105"/>
                    <a:pt x="26" y="106"/>
                    <a:pt x="23" y="107"/>
                  </a:cubicBezTo>
                  <a:close/>
                </a:path>
              </a:pathLst>
            </a:custGeom>
            <a:solidFill>
              <a:srgbClr val="9191C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" name="Google Shape;140;ga271cc3a49_1_4090"/>
            <p:cNvSpPr/>
            <p:nvPr/>
          </p:nvSpPr>
          <p:spPr>
            <a:xfrm>
              <a:off x="7108825" y="1963738"/>
              <a:ext cx="25400" cy="50800"/>
            </a:xfrm>
            <a:custGeom>
              <a:rect b="b" l="l" r="r" t="t"/>
              <a:pathLst>
                <a:path extrusionOk="0" h="13" w="7">
                  <a:moveTo>
                    <a:pt x="1" y="7"/>
                  </a:moveTo>
                  <a:cubicBezTo>
                    <a:pt x="1" y="10"/>
                    <a:pt x="3" y="13"/>
                    <a:pt x="4" y="13"/>
                  </a:cubicBezTo>
                  <a:cubicBezTo>
                    <a:pt x="6" y="13"/>
                    <a:pt x="7" y="10"/>
                    <a:pt x="7" y="6"/>
                  </a:cubicBezTo>
                  <a:cubicBezTo>
                    <a:pt x="6" y="3"/>
                    <a:pt x="4" y="0"/>
                    <a:pt x="3" y="0"/>
                  </a:cubicBezTo>
                  <a:cubicBezTo>
                    <a:pt x="1" y="1"/>
                    <a:pt x="0" y="3"/>
                    <a:pt x="1" y="7"/>
                  </a:cubicBezTo>
                  <a:close/>
                </a:path>
              </a:pathLst>
            </a:custGeom>
            <a:solidFill>
              <a:srgbClr val="CC131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" name="Google Shape;141;ga271cc3a49_1_4090"/>
            <p:cNvSpPr/>
            <p:nvPr/>
          </p:nvSpPr>
          <p:spPr>
            <a:xfrm>
              <a:off x="7108825" y="1963738"/>
              <a:ext cx="25400" cy="50800"/>
            </a:xfrm>
            <a:custGeom>
              <a:rect b="b" l="l" r="r" t="t"/>
              <a:pathLst>
                <a:path extrusionOk="0" h="13" w="7">
                  <a:moveTo>
                    <a:pt x="1" y="7"/>
                  </a:moveTo>
                  <a:cubicBezTo>
                    <a:pt x="1" y="10"/>
                    <a:pt x="3" y="13"/>
                    <a:pt x="4" y="13"/>
                  </a:cubicBezTo>
                  <a:cubicBezTo>
                    <a:pt x="6" y="13"/>
                    <a:pt x="7" y="10"/>
                    <a:pt x="7" y="6"/>
                  </a:cubicBezTo>
                  <a:cubicBezTo>
                    <a:pt x="6" y="3"/>
                    <a:pt x="4" y="0"/>
                    <a:pt x="3" y="0"/>
                  </a:cubicBezTo>
                  <a:cubicBezTo>
                    <a:pt x="1" y="1"/>
                    <a:pt x="0" y="3"/>
                    <a:pt x="1" y="7"/>
                  </a:cubicBezTo>
                  <a:close/>
                </a:path>
              </a:pathLst>
            </a:custGeom>
            <a:solidFill>
              <a:srgbClr val="3B419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" name="Google Shape;142;ga271cc3a49_1_4090"/>
            <p:cNvSpPr/>
            <p:nvPr/>
          </p:nvSpPr>
          <p:spPr>
            <a:xfrm>
              <a:off x="5889625" y="2806701"/>
              <a:ext cx="150813" cy="104775"/>
            </a:xfrm>
            <a:custGeom>
              <a:rect b="b" l="l" r="r" t="t"/>
              <a:pathLst>
                <a:path extrusionOk="0" h="27" w="41">
                  <a:moveTo>
                    <a:pt x="0" y="21"/>
                  </a:moveTo>
                  <a:cubicBezTo>
                    <a:pt x="0" y="21"/>
                    <a:pt x="0" y="21"/>
                    <a:pt x="1" y="22"/>
                  </a:cubicBezTo>
                  <a:cubicBezTo>
                    <a:pt x="2" y="22"/>
                    <a:pt x="3" y="24"/>
                    <a:pt x="4" y="25"/>
                  </a:cubicBezTo>
                  <a:cubicBezTo>
                    <a:pt x="7" y="27"/>
                    <a:pt x="9" y="27"/>
                    <a:pt x="12" y="26"/>
                  </a:cubicBezTo>
                  <a:cubicBezTo>
                    <a:pt x="17" y="23"/>
                    <a:pt x="19" y="19"/>
                    <a:pt x="24" y="16"/>
                  </a:cubicBezTo>
                  <a:cubicBezTo>
                    <a:pt x="28" y="14"/>
                    <a:pt x="32" y="12"/>
                    <a:pt x="35" y="8"/>
                  </a:cubicBezTo>
                  <a:cubicBezTo>
                    <a:pt x="37" y="6"/>
                    <a:pt x="39" y="5"/>
                    <a:pt x="41" y="3"/>
                  </a:cubicBezTo>
                  <a:cubicBezTo>
                    <a:pt x="39" y="0"/>
                    <a:pt x="32" y="5"/>
                    <a:pt x="30" y="5"/>
                  </a:cubicBezTo>
                  <a:cubicBezTo>
                    <a:pt x="26" y="6"/>
                    <a:pt x="22" y="6"/>
                    <a:pt x="18" y="8"/>
                  </a:cubicBezTo>
                  <a:cubicBezTo>
                    <a:pt x="14" y="10"/>
                    <a:pt x="14" y="15"/>
                    <a:pt x="12" y="19"/>
                  </a:cubicBezTo>
                  <a:cubicBezTo>
                    <a:pt x="9" y="22"/>
                    <a:pt x="5" y="23"/>
                    <a:pt x="1" y="22"/>
                  </a:cubicBezTo>
                </a:path>
              </a:pathLst>
            </a:custGeom>
            <a:solidFill>
              <a:srgbClr val="B3764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" name="Google Shape;143;ga271cc3a49_1_4090"/>
            <p:cNvSpPr/>
            <p:nvPr/>
          </p:nvSpPr>
          <p:spPr>
            <a:xfrm>
              <a:off x="5870575" y="2617788"/>
              <a:ext cx="1243013" cy="1352550"/>
            </a:xfrm>
            <a:custGeom>
              <a:rect b="b" l="l" r="r" t="t"/>
              <a:pathLst>
                <a:path extrusionOk="0" h="345" w="338">
                  <a:moveTo>
                    <a:pt x="105" y="225"/>
                  </a:moveTo>
                  <a:cubicBezTo>
                    <a:pt x="196" y="233"/>
                    <a:pt x="233" y="213"/>
                    <a:pt x="259" y="134"/>
                  </a:cubicBezTo>
                  <a:cubicBezTo>
                    <a:pt x="284" y="56"/>
                    <a:pt x="338" y="32"/>
                    <a:pt x="338" y="32"/>
                  </a:cubicBezTo>
                  <a:cubicBezTo>
                    <a:pt x="326" y="0"/>
                    <a:pt x="326" y="0"/>
                    <a:pt x="326" y="0"/>
                  </a:cubicBezTo>
                  <a:cubicBezTo>
                    <a:pt x="326" y="0"/>
                    <a:pt x="273" y="24"/>
                    <a:pt x="247" y="102"/>
                  </a:cubicBezTo>
                  <a:cubicBezTo>
                    <a:pt x="221" y="181"/>
                    <a:pt x="200" y="224"/>
                    <a:pt x="109" y="208"/>
                  </a:cubicBezTo>
                  <a:cubicBezTo>
                    <a:pt x="109" y="208"/>
                    <a:pt x="83" y="204"/>
                    <a:pt x="80" y="182"/>
                  </a:cubicBezTo>
                  <a:cubicBezTo>
                    <a:pt x="77" y="159"/>
                    <a:pt x="88" y="110"/>
                    <a:pt x="47" y="84"/>
                  </a:cubicBezTo>
                  <a:cubicBezTo>
                    <a:pt x="47" y="84"/>
                    <a:pt x="69" y="103"/>
                    <a:pt x="69" y="132"/>
                  </a:cubicBezTo>
                  <a:cubicBezTo>
                    <a:pt x="69" y="152"/>
                    <a:pt x="60" y="100"/>
                    <a:pt x="12" y="113"/>
                  </a:cubicBezTo>
                  <a:cubicBezTo>
                    <a:pt x="12" y="113"/>
                    <a:pt x="43" y="101"/>
                    <a:pt x="69" y="152"/>
                  </a:cubicBezTo>
                  <a:cubicBezTo>
                    <a:pt x="74" y="163"/>
                    <a:pt x="63" y="172"/>
                    <a:pt x="72" y="188"/>
                  </a:cubicBezTo>
                  <a:cubicBezTo>
                    <a:pt x="80" y="203"/>
                    <a:pt x="81" y="217"/>
                    <a:pt x="69" y="211"/>
                  </a:cubicBezTo>
                  <a:cubicBezTo>
                    <a:pt x="58" y="206"/>
                    <a:pt x="43" y="209"/>
                    <a:pt x="38" y="195"/>
                  </a:cubicBezTo>
                  <a:cubicBezTo>
                    <a:pt x="34" y="180"/>
                    <a:pt x="25" y="149"/>
                    <a:pt x="0" y="149"/>
                  </a:cubicBezTo>
                  <a:cubicBezTo>
                    <a:pt x="0" y="149"/>
                    <a:pt x="20" y="149"/>
                    <a:pt x="30" y="187"/>
                  </a:cubicBezTo>
                  <a:cubicBezTo>
                    <a:pt x="35" y="207"/>
                    <a:pt x="44" y="214"/>
                    <a:pt x="32" y="219"/>
                  </a:cubicBezTo>
                  <a:cubicBezTo>
                    <a:pt x="20" y="223"/>
                    <a:pt x="9" y="240"/>
                    <a:pt x="9" y="253"/>
                  </a:cubicBezTo>
                  <a:cubicBezTo>
                    <a:pt x="9" y="253"/>
                    <a:pt x="14" y="232"/>
                    <a:pt x="30" y="227"/>
                  </a:cubicBezTo>
                  <a:cubicBezTo>
                    <a:pt x="46" y="221"/>
                    <a:pt x="58" y="206"/>
                    <a:pt x="64" y="225"/>
                  </a:cubicBezTo>
                  <a:cubicBezTo>
                    <a:pt x="69" y="245"/>
                    <a:pt x="62" y="250"/>
                    <a:pt x="64" y="274"/>
                  </a:cubicBezTo>
                  <a:cubicBezTo>
                    <a:pt x="66" y="297"/>
                    <a:pt x="7" y="295"/>
                    <a:pt x="7" y="295"/>
                  </a:cubicBezTo>
                  <a:cubicBezTo>
                    <a:pt x="7" y="295"/>
                    <a:pt x="43" y="302"/>
                    <a:pt x="63" y="292"/>
                  </a:cubicBezTo>
                  <a:cubicBezTo>
                    <a:pt x="83" y="283"/>
                    <a:pt x="59" y="324"/>
                    <a:pt x="36" y="345"/>
                  </a:cubicBezTo>
                  <a:cubicBezTo>
                    <a:pt x="36" y="345"/>
                    <a:pt x="66" y="328"/>
                    <a:pt x="74" y="300"/>
                  </a:cubicBezTo>
                  <a:cubicBezTo>
                    <a:pt x="82" y="273"/>
                    <a:pt x="64" y="222"/>
                    <a:pt x="105" y="225"/>
                  </a:cubicBezTo>
                  <a:close/>
                </a:path>
              </a:pathLst>
            </a:custGeom>
            <a:solidFill>
              <a:srgbClr val="E4252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" name="Google Shape;144;ga271cc3a49_1_4090"/>
            <p:cNvSpPr/>
            <p:nvPr/>
          </p:nvSpPr>
          <p:spPr>
            <a:xfrm>
              <a:off x="5870575" y="2617788"/>
              <a:ext cx="1209675" cy="1176338"/>
            </a:xfrm>
            <a:custGeom>
              <a:rect b="b" l="l" r="r" t="t"/>
              <a:pathLst>
                <a:path extrusionOk="0" h="300" w="329">
                  <a:moveTo>
                    <a:pt x="326" y="0"/>
                  </a:moveTo>
                  <a:cubicBezTo>
                    <a:pt x="326" y="0"/>
                    <a:pt x="273" y="24"/>
                    <a:pt x="247" y="102"/>
                  </a:cubicBezTo>
                  <a:cubicBezTo>
                    <a:pt x="221" y="181"/>
                    <a:pt x="200" y="224"/>
                    <a:pt x="109" y="208"/>
                  </a:cubicBezTo>
                  <a:cubicBezTo>
                    <a:pt x="109" y="208"/>
                    <a:pt x="94" y="206"/>
                    <a:pt x="86" y="195"/>
                  </a:cubicBezTo>
                  <a:cubicBezTo>
                    <a:pt x="93" y="211"/>
                    <a:pt x="113" y="214"/>
                    <a:pt x="113" y="214"/>
                  </a:cubicBezTo>
                  <a:cubicBezTo>
                    <a:pt x="203" y="229"/>
                    <a:pt x="224" y="186"/>
                    <a:pt x="250" y="108"/>
                  </a:cubicBezTo>
                  <a:cubicBezTo>
                    <a:pt x="274" y="36"/>
                    <a:pt x="321" y="10"/>
                    <a:pt x="329" y="7"/>
                  </a:cubicBezTo>
                  <a:lnTo>
                    <a:pt x="326" y="0"/>
                  </a:lnTo>
                  <a:close/>
                  <a:moveTo>
                    <a:pt x="54" y="92"/>
                  </a:moveTo>
                  <a:cubicBezTo>
                    <a:pt x="61" y="97"/>
                    <a:pt x="66" y="102"/>
                    <a:pt x="70" y="108"/>
                  </a:cubicBezTo>
                  <a:cubicBezTo>
                    <a:pt x="65" y="99"/>
                    <a:pt x="58" y="90"/>
                    <a:pt x="47" y="84"/>
                  </a:cubicBezTo>
                  <a:cubicBezTo>
                    <a:pt x="47" y="84"/>
                    <a:pt x="50" y="87"/>
                    <a:pt x="54" y="92"/>
                  </a:cubicBezTo>
                  <a:close/>
                  <a:moveTo>
                    <a:pt x="72" y="157"/>
                  </a:moveTo>
                  <a:cubicBezTo>
                    <a:pt x="70" y="153"/>
                    <a:pt x="68" y="149"/>
                    <a:pt x="66" y="146"/>
                  </a:cubicBezTo>
                  <a:cubicBezTo>
                    <a:pt x="67" y="148"/>
                    <a:pt x="68" y="149"/>
                    <a:pt x="69" y="152"/>
                  </a:cubicBezTo>
                  <a:cubicBezTo>
                    <a:pt x="74" y="163"/>
                    <a:pt x="63" y="172"/>
                    <a:pt x="72" y="188"/>
                  </a:cubicBezTo>
                  <a:cubicBezTo>
                    <a:pt x="80" y="203"/>
                    <a:pt x="81" y="217"/>
                    <a:pt x="69" y="211"/>
                  </a:cubicBezTo>
                  <a:cubicBezTo>
                    <a:pt x="60" y="207"/>
                    <a:pt x="49" y="208"/>
                    <a:pt x="42" y="202"/>
                  </a:cubicBezTo>
                  <a:cubicBezTo>
                    <a:pt x="47" y="215"/>
                    <a:pt x="62" y="212"/>
                    <a:pt x="73" y="217"/>
                  </a:cubicBezTo>
                  <a:cubicBezTo>
                    <a:pt x="84" y="222"/>
                    <a:pt x="84" y="208"/>
                    <a:pt x="75" y="193"/>
                  </a:cubicBezTo>
                  <a:cubicBezTo>
                    <a:pt x="66" y="178"/>
                    <a:pt x="78" y="169"/>
                    <a:pt x="72" y="157"/>
                  </a:cubicBezTo>
                  <a:close/>
                  <a:moveTo>
                    <a:pt x="41" y="118"/>
                  </a:moveTo>
                  <a:cubicBezTo>
                    <a:pt x="67" y="125"/>
                    <a:pt x="72" y="153"/>
                    <a:pt x="72" y="138"/>
                  </a:cubicBezTo>
                  <a:cubicBezTo>
                    <a:pt x="72" y="123"/>
                    <a:pt x="66" y="110"/>
                    <a:pt x="60" y="102"/>
                  </a:cubicBezTo>
                  <a:cubicBezTo>
                    <a:pt x="65" y="110"/>
                    <a:pt x="69" y="120"/>
                    <a:pt x="69" y="132"/>
                  </a:cubicBezTo>
                  <a:cubicBezTo>
                    <a:pt x="69" y="151"/>
                    <a:pt x="60" y="103"/>
                    <a:pt x="16" y="112"/>
                  </a:cubicBezTo>
                  <a:cubicBezTo>
                    <a:pt x="21" y="111"/>
                    <a:pt x="30" y="111"/>
                    <a:pt x="41" y="118"/>
                  </a:cubicBezTo>
                  <a:close/>
                  <a:moveTo>
                    <a:pt x="68" y="279"/>
                  </a:moveTo>
                  <a:cubicBezTo>
                    <a:pt x="66" y="255"/>
                    <a:pt x="73" y="250"/>
                    <a:pt x="67" y="231"/>
                  </a:cubicBezTo>
                  <a:cubicBezTo>
                    <a:pt x="66" y="227"/>
                    <a:pt x="64" y="224"/>
                    <a:pt x="63" y="223"/>
                  </a:cubicBezTo>
                  <a:cubicBezTo>
                    <a:pt x="63" y="224"/>
                    <a:pt x="63" y="224"/>
                    <a:pt x="64" y="225"/>
                  </a:cubicBezTo>
                  <a:cubicBezTo>
                    <a:pt x="69" y="245"/>
                    <a:pt x="62" y="250"/>
                    <a:pt x="64" y="274"/>
                  </a:cubicBezTo>
                  <a:cubicBezTo>
                    <a:pt x="66" y="297"/>
                    <a:pt x="7" y="295"/>
                    <a:pt x="7" y="295"/>
                  </a:cubicBezTo>
                  <a:cubicBezTo>
                    <a:pt x="7" y="295"/>
                    <a:pt x="34" y="300"/>
                    <a:pt x="54" y="295"/>
                  </a:cubicBezTo>
                  <a:cubicBezTo>
                    <a:pt x="62" y="292"/>
                    <a:pt x="68" y="287"/>
                    <a:pt x="68" y="279"/>
                  </a:cubicBezTo>
                  <a:close/>
                  <a:moveTo>
                    <a:pt x="29" y="170"/>
                  </a:moveTo>
                  <a:cubicBezTo>
                    <a:pt x="23" y="159"/>
                    <a:pt x="14" y="149"/>
                    <a:pt x="0" y="149"/>
                  </a:cubicBezTo>
                  <a:cubicBezTo>
                    <a:pt x="2" y="149"/>
                    <a:pt x="8" y="150"/>
                    <a:pt x="15" y="157"/>
                  </a:cubicBezTo>
                  <a:cubicBezTo>
                    <a:pt x="21" y="160"/>
                    <a:pt x="25" y="165"/>
                    <a:pt x="29" y="170"/>
                  </a:cubicBezTo>
                  <a:close/>
                  <a:moveTo>
                    <a:pt x="12" y="113"/>
                  </a:moveTo>
                  <a:cubicBezTo>
                    <a:pt x="13" y="112"/>
                    <a:pt x="15" y="112"/>
                    <a:pt x="16" y="112"/>
                  </a:cubicBezTo>
                  <a:cubicBezTo>
                    <a:pt x="13" y="112"/>
                    <a:pt x="12" y="113"/>
                    <a:pt x="12" y="113"/>
                  </a:cubicBezTo>
                  <a:close/>
                </a:path>
              </a:pathLst>
            </a:custGeom>
            <a:solidFill>
              <a:srgbClr val="E85657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" name="Google Shape;145;ga271cc3a49_1_4090"/>
            <p:cNvSpPr/>
            <p:nvPr/>
          </p:nvSpPr>
          <p:spPr>
            <a:xfrm>
              <a:off x="7046913" y="2609851"/>
              <a:ext cx="92075" cy="141288"/>
            </a:xfrm>
            <a:custGeom>
              <a:rect b="b" l="l" r="r" t="t"/>
              <a:pathLst>
                <a:path extrusionOk="0" h="36" w="25">
                  <a:moveTo>
                    <a:pt x="22" y="15"/>
                  </a:moveTo>
                  <a:cubicBezTo>
                    <a:pt x="25" y="24"/>
                    <a:pt x="23" y="33"/>
                    <a:pt x="18" y="34"/>
                  </a:cubicBezTo>
                  <a:cubicBezTo>
                    <a:pt x="13" y="36"/>
                    <a:pt x="6" y="30"/>
                    <a:pt x="3" y="21"/>
                  </a:cubicBezTo>
                  <a:cubicBezTo>
                    <a:pt x="0" y="12"/>
                    <a:pt x="2" y="3"/>
                    <a:pt x="7" y="2"/>
                  </a:cubicBezTo>
                  <a:cubicBezTo>
                    <a:pt x="12" y="0"/>
                    <a:pt x="19" y="6"/>
                    <a:pt x="22" y="15"/>
                  </a:cubicBezTo>
                  <a:close/>
                </a:path>
              </a:pathLst>
            </a:custGeom>
            <a:solidFill>
              <a:srgbClr val="CC131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" name="Google Shape;146;ga271cc3a49_1_4090"/>
            <p:cNvSpPr/>
            <p:nvPr/>
          </p:nvSpPr>
          <p:spPr>
            <a:xfrm>
              <a:off x="6400800" y="2751138"/>
              <a:ext cx="69850" cy="82550"/>
            </a:xfrm>
            <a:custGeom>
              <a:rect b="b" l="l" r="r" t="t"/>
              <a:pathLst>
                <a:path extrusionOk="0" h="21" w="19">
                  <a:moveTo>
                    <a:pt x="0" y="4"/>
                  </a:moveTo>
                  <a:cubicBezTo>
                    <a:pt x="2" y="6"/>
                    <a:pt x="5" y="10"/>
                    <a:pt x="8" y="10"/>
                  </a:cubicBezTo>
                  <a:cubicBezTo>
                    <a:pt x="13" y="11"/>
                    <a:pt x="18" y="5"/>
                    <a:pt x="18" y="0"/>
                  </a:cubicBezTo>
                  <a:cubicBezTo>
                    <a:pt x="19" y="6"/>
                    <a:pt x="16" y="11"/>
                    <a:pt x="11" y="13"/>
                  </a:cubicBezTo>
                  <a:cubicBezTo>
                    <a:pt x="6" y="15"/>
                    <a:pt x="3" y="16"/>
                    <a:pt x="3" y="21"/>
                  </a:cubicBezTo>
                  <a:cubicBezTo>
                    <a:pt x="2" y="19"/>
                    <a:pt x="3" y="15"/>
                    <a:pt x="3" y="13"/>
                  </a:cubicBezTo>
                  <a:cubicBezTo>
                    <a:pt x="2" y="10"/>
                    <a:pt x="2" y="8"/>
                    <a:pt x="1" y="6"/>
                  </a:cubicBezTo>
                </a:path>
              </a:pathLst>
            </a:custGeom>
            <a:solidFill>
              <a:srgbClr val="F9EDD7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" name="Google Shape;147;ga271cc3a49_1_4090"/>
            <p:cNvSpPr/>
            <p:nvPr/>
          </p:nvSpPr>
          <p:spPr>
            <a:xfrm>
              <a:off x="5724525" y="4373563"/>
              <a:ext cx="161925" cy="117475"/>
            </a:xfrm>
            <a:custGeom>
              <a:rect b="b" l="l" r="r" t="t"/>
              <a:pathLst>
                <a:path extrusionOk="0" h="30" w="44">
                  <a:moveTo>
                    <a:pt x="39" y="6"/>
                  </a:moveTo>
                  <a:cubicBezTo>
                    <a:pt x="35" y="0"/>
                    <a:pt x="24" y="0"/>
                    <a:pt x="19" y="2"/>
                  </a:cubicBezTo>
                  <a:cubicBezTo>
                    <a:pt x="14" y="4"/>
                    <a:pt x="0" y="16"/>
                    <a:pt x="3" y="23"/>
                  </a:cubicBezTo>
                  <a:cubicBezTo>
                    <a:pt x="7" y="30"/>
                    <a:pt x="13" y="20"/>
                    <a:pt x="17" y="19"/>
                  </a:cubicBezTo>
                  <a:cubicBezTo>
                    <a:pt x="22" y="17"/>
                    <a:pt x="25" y="18"/>
                    <a:pt x="30" y="18"/>
                  </a:cubicBezTo>
                  <a:cubicBezTo>
                    <a:pt x="38" y="18"/>
                    <a:pt x="44" y="12"/>
                    <a:pt x="37" y="6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" name="Google Shape;148;ga271cc3a49_1_4090"/>
            <p:cNvSpPr/>
            <p:nvPr/>
          </p:nvSpPr>
          <p:spPr>
            <a:xfrm>
              <a:off x="5867400" y="4440238"/>
              <a:ext cx="142875" cy="79375"/>
            </a:xfrm>
            <a:custGeom>
              <a:rect b="b" l="l" r="r" t="t"/>
              <a:pathLst>
                <a:path extrusionOk="0" h="20" w="39">
                  <a:moveTo>
                    <a:pt x="8" y="0"/>
                  </a:moveTo>
                  <a:cubicBezTo>
                    <a:pt x="12" y="3"/>
                    <a:pt x="39" y="20"/>
                    <a:pt x="19" y="20"/>
                  </a:cubicBezTo>
                  <a:cubicBezTo>
                    <a:pt x="12" y="20"/>
                    <a:pt x="0" y="7"/>
                    <a:pt x="10" y="3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" name="Google Shape;149;ga271cc3a49_1_4090"/>
            <p:cNvSpPr/>
            <p:nvPr/>
          </p:nvSpPr>
          <p:spPr>
            <a:xfrm>
              <a:off x="6051550" y="4421188"/>
              <a:ext cx="84138" cy="74613"/>
            </a:xfrm>
            <a:custGeom>
              <a:rect b="b" l="l" r="r" t="t"/>
              <a:pathLst>
                <a:path extrusionOk="0" h="19" w="23">
                  <a:moveTo>
                    <a:pt x="2" y="6"/>
                  </a:moveTo>
                  <a:cubicBezTo>
                    <a:pt x="7" y="2"/>
                    <a:pt x="9" y="0"/>
                    <a:pt x="15" y="4"/>
                  </a:cubicBezTo>
                  <a:cubicBezTo>
                    <a:pt x="19" y="7"/>
                    <a:pt x="23" y="12"/>
                    <a:pt x="23" y="16"/>
                  </a:cubicBezTo>
                  <a:cubicBezTo>
                    <a:pt x="17" y="19"/>
                    <a:pt x="0" y="9"/>
                    <a:pt x="4" y="6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" name="Google Shape;150;ga271cc3a49_1_4090"/>
            <p:cNvSpPr/>
            <p:nvPr/>
          </p:nvSpPr>
          <p:spPr>
            <a:xfrm>
              <a:off x="5976938" y="4479926"/>
              <a:ext cx="66675" cy="66675"/>
            </a:xfrm>
            <a:custGeom>
              <a:rect b="b" l="l" r="r" t="t"/>
              <a:pathLst>
                <a:path extrusionOk="0" h="17" w="18">
                  <a:moveTo>
                    <a:pt x="5" y="0"/>
                  </a:moveTo>
                  <a:cubicBezTo>
                    <a:pt x="0" y="4"/>
                    <a:pt x="4" y="17"/>
                    <a:pt x="10" y="15"/>
                  </a:cubicBezTo>
                  <a:cubicBezTo>
                    <a:pt x="18" y="12"/>
                    <a:pt x="13" y="1"/>
                    <a:pt x="5" y="1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" name="Google Shape;151;ga271cc3a49_1_4090"/>
            <p:cNvSpPr/>
            <p:nvPr/>
          </p:nvSpPr>
          <p:spPr>
            <a:xfrm>
              <a:off x="5668963" y="4506913"/>
              <a:ext cx="50800" cy="74613"/>
            </a:xfrm>
            <a:custGeom>
              <a:rect b="b" l="l" r="r" t="t"/>
              <a:pathLst>
                <a:path extrusionOk="0" h="19" w="14">
                  <a:moveTo>
                    <a:pt x="10" y="0"/>
                  </a:moveTo>
                  <a:cubicBezTo>
                    <a:pt x="5" y="3"/>
                    <a:pt x="0" y="5"/>
                    <a:pt x="0" y="11"/>
                  </a:cubicBezTo>
                  <a:cubicBezTo>
                    <a:pt x="0" y="15"/>
                    <a:pt x="2" y="19"/>
                    <a:pt x="6" y="19"/>
                  </a:cubicBezTo>
                  <a:cubicBezTo>
                    <a:pt x="13" y="18"/>
                    <a:pt x="14" y="7"/>
                    <a:pt x="10" y="3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" name="Google Shape;152;ga271cc3a49_1_4090"/>
            <p:cNvSpPr/>
            <p:nvPr/>
          </p:nvSpPr>
          <p:spPr>
            <a:xfrm>
              <a:off x="5719763" y="4498976"/>
              <a:ext cx="74613" cy="55563"/>
            </a:xfrm>
            <a:custGeom>
              <a:rect b="b" l="l" r="r" t="t"/>
              <a:pathLst>
                <a:path extrusionOk="0" h="14" w="20">
                  <a:moveTo>
                    <a:pt x="18" y="0"/>
                  </a:moveTo>
                  <a:cubicBezTo>
                    <a:pt x="13" y="1"/>
                    <a:pt x="0" y="13"/>
                    <a:pt x="11" y="14"/>
                  </a:cubicBezTo>
                  <a:cubicBezTo>
                    <a:pt x="10" y="14"/>
                    <a:pt x="19" y="9"/>
                    <a:pt x="19" y="9"/>
                  </a:cubicBezTo>
                  <a:cubicBezTo>
                    <a:pt x="20" y="6"/>
                    <a:pt x="19" y="3"/>
                    <a:pt x="16" y="2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" name="Google Shape;153;ga271cc3a49_1_4090"/>
            <p:cNvSpPr/>
            <p:nvPr/>
          </p:nvSpPr>
          <p:spPr>
            <a:xfrm>
              <a:off x="5640388" y="4808538"/>
              <a:ext cx="120650" cy="192088"/>
            </a:xfrm>
            <a:custGeom>
              <a:rect b="b" l="l" r="r" t="t"/>
              <a:pathLst>
                <a:path extrusionOk="0" h="49" w="33">
                  <a:moveTo>
                    <a:pt x="19" y="5"/>
                  </a:moveTo>
                  <a:cubicBezTo>
                    <a:pt x="15" y="6"/>
                    <a:pt x="11" y="3"/>
                    <a:pt x="8" y="2"/>
                  </a:cubicBezTo>
                  <a:cubicBezTo>
                    <a:pt x="4" y="0"/>
                    <a:pt x="3" y="2"/>
                    <a:pt x="5" y="6"/>
                  </a:cubicBezTo>
                  <a:cubicBezTo>
                    <a:pt x="6" y="10"/>
                    <a:pt x="7" y="12"/>
                    <a:pt x="8" y="17"/>
                  </a:cubicBezTo>
                  <a:cubicBezTo>
                    <a:pt x="8" y="20"/>
                    <a:pt x="10" y="24"/>
                    <a:pt x="9" y="27"/>
                  </a:cubicBezTo>
                  <a:cubicBezTo>
                    <a:pt x="9" y="31"/>
                    <a:pt x="7" y="35"/>
                    <a:pt x="4" y="37"/>
                  </a:cubicBezTo>
                  <a:cubicBezTo>
                    <a:pt x="2" y="38"/>
                    <a:pt x="0" y="40"/>
                    <a:pt x="0" y="43"/>
                  </a:cubicBezTo>
                  <a:cubicBezTo>
                    <a:pt x="1" y="46"/>
                    <a:pt x="6" y="48"/>
                    <a:pt x="9" y="48"/>
                  </a:cubicBezTo>
                  <a:cubicBezTo>
                    <a:pt x="13" y="49"/>
                    <a:pt x="19" y="48"/>
                    <a:pt x="24" y="46"/>
                  </a:cubicBezTo>
                  <a:cubicBezTo>
                    <a:pt x="26" y="45"/>
                    <a:pt x="28" y="44"/>
                    <a:pt x="29" y="43"/>
                  </a:cubicBezTo>
                  <a:cubicBezTo>
                    <a:pt x="31" y="42"/>
                    <a:pt x="32" y="40"/>
                    <a:pt x="33" y="40"/>
                  </a:cubicBezTo>
                  <a:cubicBezTo>
                    <a:pt x="27" y="40"/>
                    <a:pt x="20" y="44"/>
                    <a:pt x="13" y="43"/>
                  </a:cubicBezTo>
                  <a:cubicBezTo>
                    <a:pt x="4" y="41"/>
                    <a:pt x="16" y="28"/>
                    <a:pt x="15" y="23"/>
                  </a:cubicBezTo>
                  <a:cubicBezTo>
                    <a:pt x="15" y="20"/>
                    <a:pt x="12" y="17"/>
                    <a:pt x="12" y="14"/>
                  </a:cubicBezTo>
                  <a:cubicBezTo>
                    <a:pt x="13" y="12"/>
                    <a:pt x="14" y="10"/>
                    <a:pt x="13" y="8"/>
                  </a:cubicBezTo>
                  <a:cubicBezTo>
                    <a:pt x="12" y="7"/>
                    <a:pt x="11" y="6"/>
                    <a:pt x="13" y="5"/>
                  </a:cubicBezTo>
                  <a:cubicBezTo>
                    <a:pt x="15" y="5"/>
                    <a:pt x="17" y="6"/>
                    <a:pt x="18" y="7"/>
                  </a:cubicBezTo>
                </a:path>
              </a:pathLst>
            </a:custGeom>
            <a:solidFill>
              <a:srgbClr val="B3764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" name="Google Shape;154;ga271cc3a49_1_4090"/>
            <p:cNvSpPr/>
            <p:nvPr/>
          </p:nvSpPr>
          <p:spPr>
            <a:xfrm>
              <a:off x="6040438" y="4872038"/>
              <a:ext cx="131763" cy="77788"/>
            </a:xfrm>
            <a:custGeom>
              <a:rect b="b" l="l" r="r" t="t"/>
              <a:pathLst>
                <a:path extrusionOk="0" h="20" w="36">
                  <a:moveTo>
                    <a:pt x="0" y="1"/>
                  </a:moveTo>
                  <a:cubicBezTo>
                    <a:pt x="0" y="1"/>
                    <a:pt x="3" y="3"/>
                    <a:pt x="4" y="3"/>
                  </a:cubicBezTo>
                  <a:cubicBezTo>
                    <a:pt x="6" y="5"/>
                    <a:pt x="8" y="8"/>
                    <a:pt x="10" y="10"/>
                  </a:cubicBezTo>
                  <a:cubicBezTo>
                    <a:pt x="12" y="13"/>
                    <a:pt x="15" y="17"/>
                    <a:pt x="18" y="18"/>
                  </a:cubicBezTo>
                  <a:cubicBezTo>
                    <a:pt x="21" y="20"/>
                    <a:pt x="25" y="17"/>
                    <a:pt x="28" y="16"/>
                  </a:cubicBezTo>
                  <a:cubicBezTo>
                    <a:pt x="30" y="16"/>
                    <a:pt x="35" y="15"/>
                    <a:pt x="36" y="12"/>
                  </a:cubicBezTo>
                  <a:cubicBezTo>
                    <a:pt x="30" y="10"/>
                    <a:pt x="23" y="17"/>
                    <a:pt x="17" y="11"/>
                  </a:cubicBezTo>
                  <a:cubicBezTo>
                    <a:pt x="15" y="8"/>
                    <a:pt x="13" y="5"/>
                    <a:pt x="10" y="3"/>
                  </a:cubicBezTo>
                  <a:cubicBezTo>
                    <a:pt x="8" y="2"/>
                    <a:pt x="7" y="1"/>
                    <a:pt x="5" y="0"/>
                  </a:cubicBezTo>
                  <a:cubicBezTo>
                    <a:pt x="4" y="0"/>
                    <a:pt x="3" y="0"/>
                    <a:pt x="2" y="0"/>
                  </a:cubicBezTo>
                </a:path>
              </a:pathLst>
            </a:custGeom>
            <a:solidFill>
              <a:srgbClr val="B3764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" name="Google Shape;155;ga271cc3a49_1_4090"/>
            <p:cNvSpPr/>
            <p:nvPr/>
          </p:nvSpPr>
          <p:spPr>
            <a:xfrm>
              <a:off x="6202363" y="4867276"/>
              <a:ext cx="128588" cy="90488"/>
            </a:xfrm>
            <a:custGeom>
              <a:rect b="b" l="l" r="r" t="t"/>
              <a:pathLst>
                <a:path extrusionOk="0" h="23" w="35">
                  <a:moveTo>
                    <a:pt x="0" y="0"/>
                  </a:moveTo>
                  <a:cubicBezTo>
                    <a:pt x="4" y="3"/>
                    <a:pt x="5" y="7"/>
                    <a:pt x="8" y="10"/>
                  </a:cubicBezTo>
                  <a:cubicBezTo>
                    <a:pt x="10" y="12"/>
                    <a:pt x="15" y="12"/>
                    <a:pt x="17" y="13"/>
                  </a:cubicBezTo>
                  <a:cubicBezTo>
                    <a:pt x="22" y="14"/>
                    <a:pt x="23" y="16"/>
                    <a:pt x="27" y="18"/>
                  </a:cubicBezTo>
                  <a:cubicBezTo>
                    <a:pt x="29" y="20"/>
                    <a:pt x="32" y="23"/>
                    <a:pt x="34" y="19"/>
                  </a:cubicBezTo>
                  <a:cubicBezTo>
                    <a:pt x="35" y="18"/>
                    <a:pt x="35" y="15"/>
                    <a:pt x="34" y="13"/>
                  </a:cubicBezTo>
                  <a:cubicBezTo>
                    <a:pt x="33" y="12"/>
                    <a:pt x="32" y="12"/>
                    <a:pt x="31" y="12"/>
                  </a:cubicBezTo>
                  <a:cubicBezTo>
                    <a:pt x="26" y="12"/>
                    <a:pt x="22" y="10"/>
                    <a:pt x="18" y="8"/>
                  </a:cubicBezTo>
                  <a:cubicBezTo>
                    <a:pt x="16" y="7"/>
                    <a:pt x="14" y="6"/>
                    <a:pt x="13" y="6"/>
                  </a:cubicBezTo>
                  <a:cubicBezTo>
                    <a:pt x="11" y="6"/>
                    <a:pt x="10" y="6"/>
                    <a:pt x="8" y="5"/>
                  </a:cubicBezTo>
                  <a:cubicBezTo>
                    <a:pt x="6" y="4"/>
                    <a:pt x="5" y="2"/>
                    <a:pt x="3" y="1"/>
                  </a:cubicBezTo>
                </a:path>
              </a:pathLst>
            </a:custGeom>
            <a:solidFill>
              <a:srgbClr val="B3764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" name="Google Shape;156;ga271cc3a49_1_4090"/>
            <p:cNvSpPr/>
            <p:nvPr/>
          </p:nvSpPr>
          <p:spPr>
            <a:xfrm>
              <a:off x="5121275" y="4699001"/>
              <a:ext cx="952500" cy="623888"/>
            </a:xfrm>
            <a:custGeom>
              <a:rect b="b" l="l" r="r" t="t"/>
              <a:pathLst>
                <a:path extrusionOk="0" h="159" w="259">
                  <a:moveTo>
                    <a:pt x="217" y="28"/>
                  </a:moveTo>
                  <a:cubicBezTo>
                    <a:pt x="217" y="28"/>
                    <a:pt x="206" y="39"/>
                    <a:pt x="184" y="44"/>
                  </a:cubicBezTo>
                  <a:cubicBezTo>
                    <a:pt x="162" y="49"/>
                    <a:pt x="117" y="72"/>
                    <a:pt x="95" y="101"/>
                  </a:cubicBezTo>
                  <a:cubicBezTo>
                    <a:pt x="72" y="131"/>
                    <a:pt x="0" y="147"/>
                    <a:pt x="0" y="147"/>
                  </a:cubicBezTo>
                  <a:cubicBezTo>
                    <a:pt x="4" y="159"/>
                    <a:pt x="4" y="159"/>
                    <a:pt x="4" y="159"/>
                  </a:cubicBezTo>
                  <a:cubicBezTo>
                    <a:pt x="4" y="159"/>
                    <a:pt x="75" y="143"/>
                    <a:pt x="98" y="114"/>
                  </a:cubicBezTo>
                  <a:cubicBezTo>
                    <a:pt x="120" y="84"/>
                    <a:pt x="164" y="59"/>
                    <a:pt x="186" y="54"/>
                  </a:cubicBezTo>
                  <a:cubicBezTo>
                    <a:pt x="209" y="49"/>
                    <a:pt x="227" y="31"/>
                    <a:pt x="227" y="31"/>
                  </a:cubicBezTo>
                  <a:cubicBezTo>
                    <a:pt x="227" y="31"/>
                    <a:pt x="230" y="28"/>
                    <a:pt x="239" y="30"/>
                  </a:cubicBezTo>
                  <a:cubicBezTo>
                    <a:pt x="248" y="31"/>
                    <a:pt x="256" y="29"/>
                    <a:pt x="258" y="24"/>
                  </a:cubicBezTo>
                  <a:cubicBezTo>
                    <a:pt x="258" y="24"/>
                    <a:pt x="252" y="30"/>
                    <a:pt x="243" y="28"/>
                  </a:cubicBezTo>
                  <a:cubicBezTo>
                    <a:pt x="236" y="26"/>
                    <a:pt x="226" y="27"/>
                    <a:pt x="226" y="27"/>
                  </a:cubicBezTo>
                  <a:cubicBezTo>
                    <a:pt x="226" y="27"/>
                    <a:pt x="231" y="22"/>
                    <a:pt x="238" y="19"/>
                  </a:cubicBezTo>
                  <a:cubicBezTo>
                    <a:pt x="245" y="17"/>
                    <a:pt x="258" y="15"/>
                    <a:pt x="259" y="0"/>
                  </a:cubicBezTo>
                  <a:cubicBezTo>
                    <a:pt x="259" y="0"/>
                    <a:pt x="258" y="11"/>
                    <a:pt x="244" y="15"/>
                  </a:cubicBezTo>
                  <a:cubicBezTo>
                    <a:pt x="233" y="18"/>
                    <a:pt x="227" y="21"/>
                    <a:pt x="227" y="21"/>
                  </a:cubicBezTo>
                  <a:cubicBezTo>
                    <a:pt x="227" y="21"/>
                    <a:pt x="231" y="16"/>
                    <a:pt x="227" y="11"/>
                  </a:cubicBezTo>
                  <a:cubicBezTo>
                    <a:pt x="227" y="11"/>
                    <a:pt x="231" y="21"/>
                    <a:pt x="217" y="28"/>
                  </a:cubicBezTo>
                  <a:close/>
                </a:path>
              </a:pathLst>
            </a:custGeom>
            <a:solidFill>
              <a:srgbClr val="E4252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" name="Google Shape;157;ga271cc3a49_1_4090"/>
            <p:cNvSpPr/>
            <p:nvPr/>
          </p:nvSpPr>
          <p:spPr>
            <a:xfrm>
              <a:off x="5132388" y="4699001"/>
              <a:ext cx="941388" cy="623888"/>
            </a:xfrm>
            <a:custGeom>
              <a:rect b="b" l="l" r="r" t="t"/>
              <a:pathLst>
                <a:path extrusionOk="0" h="159" w="256">
                  <a:moveTo>
                    <a:pt x="256" y="0"/>
                  </a:moveTo>
                  <a:cubicBezTo>
                    <a:pt x="256" y="0"/>
                    <a:pt x="255" y="11"/>
                    <a:pt x="241" y="15"/>
                  </a:cubicBezTo>
                  <a:cubicBezTo>
                    <a:pt x="233" y="17"/>
                    <a:pt x="228" y="19"/>
                    <a:pt x="225" y="20"/>
                  </a:cubicBezTo>
                  <a:cubicBezTo>
                    <a:pt x="223" y="22"/>
                    <a:pt x="222" y="23"/>
                    <a:pt x="222" y="23"/>
                  </a:cubicBezTo>
                  <a:cubicBezTo>
                    <a:pt x="222" y="23"/>
                    <a:pt x="225" y="23"/>
                    <a:pt x="228" y="23"/>
                  </a:cubicBezTo>
                  <a:cubicBezTo>
                    <a:pt x="230" y="22"/>
                    <a:pt x="232" y="20"/>
                    <a:pt x="235" y="19"/>
                  </a:cubicBezTo>
                  <a:cubicBezTo>
                    <a:pt x="242" y="17"/>
                    <a:pt x="255" y="15"/>
                    <a:pt x="256" y="0"/>
                  </a:cubicBezTo>
                  <a:close/>
                  <a:moveTo>
                    <a:pt x="223" y="27"/>
                  </a:moveTo>
                  <a:cubicBezTo>
                    <a:pt x="223" y="27"/>
                    <a:pt x="205" y="45"/>
                    <a:pt x="182" y="50"/>
                  </a:cubicBezTo>
                  <a:cubicBezTo>
                    <a:pt x="160" y="55"/>
                    <a:pt x="116" y="80"/>
                    <a:pt x="94" y="110"/>
                  </a:cubicBezTo>
                  <a:cubicBezTo>
                    <a:pt x="71" y="139"/>
                    <a:pt x="0" y="155"/>
                    <a:pt x="0" y="155"/>
                  </a:cubicBezTo>
                  <a:cubicBezTo>
                    <a:pt x="1" y="159"/>
                    <a:pt x="1" y="159"/>
                    <a:pt x="1" y="159"/>
                  </a:cubicBezTo>
                  <a:cubicBezTo>
                    <a:pt x="1" y="159"/>
                    <a:pt x="72" y="143"/>
                    <a:pt x="95" y="114"/>
                  </a:cubicBezTo>
                  <a:cubicBezTo>
                    <a:pt x="117" y="84"/>
                    <a:pt x="161" y="59"/>
                    <a:pt x="183" y="54"/>
                  </a:cubicBezTo>
                  <a:cubicBezTo>
                    <a:pt x="206" y="49"/>
                    <a:pt x="224" y="31"/>
                    <a:pt x="224" y="31"/>
                  </a:cubicBezTo>
                  <a:cubicBezTo>
                    <a:pt x="224" y="31"/>
                    <a:pt x="227" y="28"/>
                    <a:pt x="236" y="30"/>
                  </a:cubicBezTo>
                  <a:cubicBezTo>
                    <a:pt x="245" y="31"/>
                    <a:pt x="253" y="29"/>
                    <a:pt x="255" y="24"/>
                  </a:cubicBezTo>
                  <a:cubicBezTo>
                    <a:pt x="255" y="24"/>
                    <a:pt x="249" y="30"/>
                    <a:pt x="240" y="28"/>
                  </a:cubicBezTo>
                  <a:cubicBezTo>
                    <a:pt x="234" y="26"/>
                    <a:pt x="226" y="27"/>
                    <a:pt x="224" y="27"/>
                  </a:cubicBezTo>
                  <a:cubicBezTo>
                    <a:pt x="224" y="27"/>
                    <a:pt x="223" y="27"/>
                    <a:pt x="223" y="27"/>
                  </a:cubicBezTo>
                  <a:close/>
                  <a:moveTo>
                    <a:pt x="226" y="16"/>
                  </a:moveTo>
                  <a:cubicBezTo>
                    <a:pt x="226" y="15"/>
                    <a:pt x="225" y="14"/>
                    <a:pt x="225" y="12"/>
                  </a:cubicBezTo>
                  <a:cubicBezTo>
                    <a:pt x="225" y="14"/>
                    <a:pt x="224" y="15"/>
                    <a:pt x="224" y="15"/>
                  </a:cubicBezTo>
                  <a:cubicBezTo>
                    <a:pt x="224" y="16"/>
                    <a:pt x="224" y="16"/>
                    <a:pt x="224" y="17"/>
                  </a:cubicBezTo>
                  <a:cubicBezTo>
                    <a:pt x="224" y="17"/>
                    <a:pt x="225" y="16"/>
                    <a:pt x="226" y="16"/>
                  </a:cubicBezTo>
                  <a:close/>
                </a:path>
              </a:pathLst>
            </a:custGeom>
            <a:solidFill>
              <a:srgbClr val="E85657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8" name="Google Shape;158;ga271cc3a49_1_4090"/>
            <p:cNvSpPr/>
            <p:nvPr/>
          </p:nvSpPr>
          <p:spPr>
            <a:xfrm>
              <a:off x="5114925" y="5270501"/>
              <a:ext cx="25400" cy="55563"/>
            </a:xfrm>
            <a:custGeom>
              <a:rect b="b" l="l" r="r" t="t"/>
              <a:pathLst>
                <a:path extrusionOk="0" h="14" w="7">
                  <a:moveTo>
                    <a:pt x="7" y="6"/>
                  </a:moveTo>
                  <a:cubicBezTo>
                    <a:pt x="6" y="3"/>
                    <a:pt x="4" y="0"/>
                    <a:pt x="2" y="1"/>
                  </a:cubicBezTo>
                  <a:cubicBezTo>
                    <a:pt x="0" y="1"/>
                    <a:pt x="0" y="4"/>
                    <a:pt x="1" y="8"/>
                  </a:cubicBezTo>
                  <a:cubicBezTo>
                    <a:pt x="2" y="11"/>
                    <a:pt x="4" y="14"/>
                    <a:pt x="5" y="13"/>
                  </a:cubicBezTo>
                  <a:cubicBezTo>
                    <a:pt x="7" y="13"/>
                    <a:pt x="7" y="10"/>
                    <a:pt x="7" y="6"/>
                  </a:cubicBezTo>
                  <a:close/>
                </a:path>
              </a:pathLst>
            </a:custGeom>
            <a:solidFill>
              <a:srgbClr val="CC131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9" name="Google Shape;159;ga271cc3a49_1_4090"/>
            <p:cNvSpPr/>
            <p:nvPr/>
          </p:nvSpPr>
          <p:spPr>
            <a:xfrm>
              <a:off x="6026150" y="4679951"/>
              <a:ext cx="1031875" cy="485775"/>
            </a:xfrm>
            <a:custGeom>
              <a:rect b="b" l="l" r="r" t="t"/>
              <a:pathLst>
                <a:path extrusionOk="0" h="124" w="281">
                  <a:moveTo>
                    <a:pt x="46" y="35"/>
                  </a:moveTo>
                  <a:cubicBezTo>
                    <a:pt x="46" y="35"/>
                    <a:pt x="59" y="44"/>
                    <a:pt x="82" y="45"/>
                  </a:cubicBezTo>
                  <a:cubicBezTo>
                    <a:pt x="104" y="45"/>
                    <a:pt x="153" y="60"/>
                    <a:pt x="180" y="84"/>
                  </a:cubicBezTo>
                  <a:cubicBezTo>
                    <a:pt x="208" y="109"/>
                    <a:pt x="281" y="112"/>
                    <a:pt x="281" y="112"/>
                  </a:cubicBezTo>
                  <a:cubicBezTo>
                    <a:pt x="280" y="124"/>
                    <a:pt x="280" y="124"/>
                    <a:pt x="280" y="124"/>
                  </a:cubicBezTo>
                  <a:cubicBezTo>
                    <a:pt x="280" y="124"/>
                    <a:pt x="207" y="122"/>
                    <a:pt x="179" y="97"/>
                  </a:cubicBezTo>
                  <a:cubicBezTo>
                    <a:pt x="152" y="72"/>
                    <a:pt x="104" y="55"/>
                    <a:pt x="81" y="55"/>
                  </a:cubicBezTo>
                  <a:cubicBezTo>
                    <a:pt x="58" y="54"/>
                    <a:pt x="37" y="40"/>
                    <a:pt x="37" y="40"/>
                  </a:cubicBezTo>
                  <a:cubicBezTo>
                    <a:pt x="37" y="40"/>
                    <a:pt x="34" y="40"/>
                    <a:pt x="28" y="42"/>
                  </a:cubicBezTo>
                  <a:cubicBezTo>
                    <a:pt x="20" y="45"/>
                    <a:pt x="13" y="36"/>
                    <a:pt x="5" y="38"/>
                  </a:cubicBezTo>
                  <a:cubicBezTo>
                    <a:pt x="5" y="38"/>
                    <a:pt x="10" y="34"/>
                    <a:pt x="21" y="39"/>
                  </a:cubicBezTo>
                  <a:cubicBezTo>
                    <a:pt x="27" y="43"/>
                    <a:pt x="36" y="35"/>
                    <a:pt x="36" y="35"/>
                  </a:cubicBezTo>
                  <a:cubicBezTo>
                    <a:pt x="36" y="35"/>
                    <a:pt x="31" y="31"/>
                    <a:pt x="24" y="30"/>
                  </a:cubicBezTo>
                  <a:cubicBezTo>
                    <a:pt x="17" y="29"/>
                    <a:pt x="3" y="29"/>
                    <a:pt x="0" y="15"/>
                  </a:cubicBezTo>
                  <a:cubicBezTo>
                    <a:pt x="0" y="15"/>
                    <a:pt x="3" y="26"/>
                    <a:pt x="18" y="27"/>
                  </a:cubicBezTo>
                  <a:cubicBezTo>
                    <a:pt x="29" y="28"/>
                    <a:pt x="31" y="29"/>
                    <a:pt x="31" y="29"/>
                  </a:cubicBezTo>
                  <a:cubicBezTo>
                    <a:pt x="31" y="29"/>
                    <a:pt x="20" y="17"/>
                    <a:pt x="19" y="0"/>
                  </a:cubicBezTo>
                  <a:cubicBezTo>
                    <a:pt x="19" y="0"/>
                    <a:pt x="21" y="23"/>
                    <a:pt x="46" y="35"/>
                  </a:cubicBezTo>
                  <a:close/>
                </a:path>
              </a:pathLst>
            </a:custGeom>
            <a:solidFill>
              <a:srgbClr val="595EA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" name="Google Shape;160;ga271cc3a49_1_4090"/>
            <p:cNvSpPr/>
            <p:nvPr/>
          </p:nvSpPr>
          <p:spPr>
            <a:xfrm>
              <a:off x="6026150" y="4679951"/>
              <a:ext cx="1031875" cy="485775"/>
            </a:xfrm>
            <a:custGeom>
              <a:rect b="b" l="l" r="r" t="t"/>
              <a:pathLst>
                <a:path extrusionOk="0" h="124" w="281">
                  <a:moveTo>
                    <a:pt x="26" y="23"/>
                  </a:moveTo>
                  <a:cubicBezTo>
                    <a:pt x="30" y="24"/>
                    <a:pt x="30" y="24"/>
                    <a:pt x="30" y="24"/>
                  </a:cubicBezTo>
                  <a:cubicBezTo>
                    <a:pt x="30" y="24"/>
                    <a:pt x="29" y="22"/>
                    <a:pt x="27" y="19"/>
                  </a:cubicBezTo>
                  <a:cubicBezTo>
                    <a:pt x="20" y="9"/>
                    <a:pt x="19" y="0"/>
                    <a:pt x="19" y="0"/>
                  </a:cubicBezTo>
                  <a:cubicBezTo>
                    <a:pt x="20" y="10"/>
                    <a:pt x="23" y="18"/>
                    <a:pt x="26" y="23"/>
                  </a:cubicBezTo>
                  <a:close/>
                  <a:moveTo>
                    <a:pt x="281" y="112"/>
                  </a:moveTo>
                  <a:cubicBezTo>
                    <a:pt x="281" y="112"/>
                    <a:pt x="281" y="112"/>
                    <a:pt x="281" y="112"/>
                  </a:cubicBezTo>
                  <a:cubicBezTo>
                    <a:pt x="280" y="119"/>
                    <a:pt x="280" y="119"/>
                    <a:pt x="280" y="119"/>
                  </a:cubicBezTo>
                  <a:cubicBezTo>
                    <a:pt x="280" y="119"/>
                    <a:pt x="207" y="117"/>
                    <a:pt x="179" y="92"/>
                  </a:cubicBezTo>
                  <a:cubicBezTo>
                    <a:pt x="151" y="67"/>
                    <a:pt x="104" y="50"/>
                    <a:pt x="81" y="50"/>
                  </a:cubicBezTo>
                  <a:cubicBezTo>
                    <a:pt x="58" y="49"/>
                    <a:pt x="36" y="35"/>
                    <a:pt x="36" y="35"/>
                  </a:cubicBezTo>
                  <a:cubicBezTo>
                    <a:pt x="36" y="35"/>
                    <a:pt x="36" y="35"/>
                    <a:pt x="35" y="35"/>
                  </a:cubicBezTo>
                  <a:cubicBezTo>
                    <a:pt x="35" y="35"/>
                    <a:pt x="36" y="35"/>
                    <a:pt x="36" y="35"/>
                  </a:cubicBezTo>
                  <a:cubicBezTo>
                    <a:pt x="36" y="35"/>
                    <a:pt x="27" y="43"/>
                    <a:pt x="21" y="39"/>
                  </a:cubicBezTo>
                  <a:cubicBezTo>
                    <a:pt x="10" y="34"/>
                    <a:pt x="5" y="38"/>
                    <a:pt x="5" y="38"/>
                  </a:cubicBezTo>
                  <a:cubicBezTo>
                    <a:pt x="13" y="36"/>
                    <a:pt x="20" y="45"/>
                    <a:pt x="28" y="42"/>
                  </a:cubicBezTo>
                  <a:cubicBezTo>
                    <a:pt x="34" y="40"/>
                    <a:pt x="37" y="40"/>
                    <a:pt x="37" y="40"/>
                  </a:cubicBezTo>
                  <a:cubicBezTo>
                    <a:pt x="37" y="40"/>
                    <a:pt x="58" y="54"/>
                    <a:pt x="81" y="55"/>
                  </a:cubicBezTo>
                  <a:cubicBezTo>
                    <a:pt x="104" y="55"/>
                    <a:pt x="152" y="72"/>
                    <a:pt x="179" y="97"/>
                  </a:cubicBezTo>
                  <a:cubicBezTo>
                    <a:pt x="207" y="122"/>
                    <a:pt x="280" y="124"/>
                    <a:pt x="280" y="124"/>
                  </a:cubicBezTo>
                  <a:lnTo>
                    <a:pt x="281" y="112"/>
                  </a:lnTo>
                  <a:close/>
                  <a:moveTo>
                    <a:pt x="32" y="33"/>
                  </a:moveTo>
                  <a:cubicBezTo>
                    <a:pt x="34" y="32"/>
                    <a:pt x="35" y="30"/>
                    <a:pt x="35" y="30"/>
                  </a:cubicBezTo>
                  <a:cubicBezTo>
                    <a:pt x="35" y="30"/>
                    <a:pt x="33" y="28"/>
                    <a:pt x="29" y="26"/>
                  </a:cubicBezTo>
                  <a:cubicBezTo>
                    <a:pt x="30" y="28"/>
                    <a:pt x="31" y="29"/>
                    <a:pt x="31" y="29"/>
                  </a:cubicBezTo>
                  <a:cubicBezTo>
                    <a:pt x="31" y="29"/>
                    <a:pt x="29" y="28"/>
                    <a:pt x="18" y="27"/>
                  </a:cubicBezTo>
                  <a:cubicBezTo>
                    <a:pt x="3" y="26"/>
                    <a:pt x="0" y="15"/>
                    <a:pt x="0" y="15"/>
                  </a:cubicBezTo>
                  <a:cubicBezTo>
                    <a:pt x="3" y="29"/>
                    <a:pt x="17" y="29"/>
                    <a:pt x="24" y="30"/>
                  </a:cubicBezTo>
                  <a:cubicBezTo>
                    <a:pt x="27" y="31"/>
                    <a:pt x="30" y="32"/>
                    <a:pt x="32" y="33"/>
                  </a:cubicBezTo>
                  <a:close/>
                </a:path>
              </a:pathLst>
            </a:custGeom>
            <a:solidFill>
              <a:srgbClr val="9191C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" name="Google Shape;161;ga271cc3a49_1_4090"/>
            <p:cNvSpPr/>
            <p:nvPr/>
          </p:nvSpPr>
          <p:spPr>
            <a:xfrm>
              <a:off x="7046913" y="5118101"/>
              <a:ext cx="22225" cy="50800"/>
            </a:xfrm>
            <a:custGeom>
              <a:rect b="b" l="l" r="r" t="t"/>
              <a:pathLst>
                <a:path extrusionOk="0" h="13" w="6">
                  <a:moveTo>
                    <a:pt x="0" y="6"/>
                  </a:moveTo>
                  <a:cubicBezTo>
                    <a:pt x="0" y="3"/>
                    <a:pt x="2" y="0"/>
                    <a:pt x="3" y="0"/>
                  </a:cubicBezTo>
                  <a:cubicBezTo>
                    <a:pt x="5" y="0"/>
                    <a:pt x="6" y="3"/>
                    <a:pt x="6" y="6"/>
                  </a:cubicBezTo>
                  <a:cubicBezTo>
                    <a:pt x="6" y="10"/>
                    <a:pt x="4" y="13"/>
                    <a:pt x="3" y="13"/>
                  </a:cubicBezTo>
                  <a:cubicBezTo>
                    <a:pt x="1" y="12"/>
                    <a:pt x="0" y="9"/>
                    <a:pt x="0" y="6"/>
                  </a:cubicBezTo>
                  <a:close/>
                </a:path>
              </a:pathLst>
            </a:custGeom>
            <a:solidFill>
              <a:srgbClr val="CC131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" name="Google Shape;162;ga271cc3a49_1_4090"/>
            <p:cNvSpPr/>
            <p:nvPr/>
          </p:nvSpPr>
          <p:spPr>
            <a:xfrm>
              <a:off x="7046913" y="5118101"/>
              <a:ext cx="22225" cy="50800"/>
            </a:xfrm>
            <a:custGeom>
              <a:rect b="b" l="l" r="r" t="t"/>
              <a:pathLst>
                <a:path extrusionOk="0" h="13" w="6">
                  <a:moveTo>
                    <a:pt x="0" y="6"/>
                  </a:moveTo>
                  <a:cubicBezTo>
                    <a:pt x="0" y="3"/>
                    <a:pt x="2" y="0"/>
                    <a:pt x="3" y="0"/>
                  </a:cubicBezTo>
                  <a:cubicBezTo>
                    <a:pt x="5" y="0"/>
                    <a:pt x="6" y="3"/>
                    <a:pt x="6" y="6"/>
                  </a:cubicBezTo>
                  <a:cubicBezTo>
                    <a:pt x="6" y="10"/>
                    <a:pt x="4" y="13"/>
                    <a:pt x="3" y="13"/>
                  </a:cubicBezTo>
                  <a:cubicBezTo>
                    <a:pt x="1" y="12"/>
                    <a:pt x="0" y="9"/>
                    <a:pt x="0" y="6"/>
                  </a:cubicBezTo>
                  <a:close/>
                </a:path>
              </a:pathLst>
            </a:custGeom>
            <a:solidFill>
              <a:srgbClr val="3B419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" name="Google Shape;163;ga271cc3a49_1_4090"/>
            <p:cNvSpPr/>
            <p:nvPr/>
          </p:nvSpPr>
          <p:spPr>
            <a:xfrm>
              <a:off x="6015038" y="4448176"/>
              <a:ext cx="50800" cy="47625"/>
            </a:xfrm>
            <a:custGeom>
              <a:rect b="b" l="l" r="r" t="t"/>
              <a:pathLst>
                <a:path extrusionOk="0" h="12" w="14">
                  <a:moveTo>
                    <a:pt x="8" y="0"/>
                  </a:moveTo>
                  <a:cubicBezTo>
                    <a:pt x="0" y="1"/>
                    <a:pt x="0" y="11"/>
                    <a:pt x="8" y="12"/>
                  </a:cubicBezTo>
                  <a:cubicBezTo>
                    <a:pt x="11" y="12"/>
                    <a:pt x="13" y="10"/>
                    <a:pt x="13" y="7"/>
                  </a:cubicBezTo>
                  <a:cubicBezTo>
                    <a:pt x="14" y="3"/>
                    <a:pt x="11" y="3"/>
                    <a:pt x="8" y="1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" name="Google Shape;164;ga271cc3a49_1_4090"/>
            <p:cNvSpPr/>
            <p:nvPr/>
          </p:nvSpPr>
          <p:spPr>
            <a:xfrm>
              <a:off x="6065838" y="4487863"/>
              <a:ext cx="55563" cy="38100"/>
            </a:xfrm>
            <a:custGeom>
              <a:rect b="b" l="l" r="r" t="t"/>
              <a:pathLst>
                <a:path extrusionOk="0" h="10" w="15">
                  <a:moveTo>
                    <a:pt x="3" y="5"/>
                  </a:moveTo>
                  <a:cubicBezTo>
                    <a:pt x="6" y="0"/>
                    <a:pt x="6" y="1"/>
                    <a:pt x="9" y="3"/>
                  </a:cubicBezTo>
                  <a:cubicBezTo>
                    <a:pt x="11" y="3"/>
                    <a:pt x="15" y="6"/>
                    <a:pt x="14" y="8"/>
                  </a:cubicBezTo>
                  <a:cubicBezTo>
                    <a:pt x="13" y="10"/>
                    <a:pt x="0" y="9"/>
                    <a:pt x="3" y="3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" name="Google Shape;165;ga271cc3a49_1_4090"/>
            <p:cNvSpPr/>
            <p:nvPr/>
          </p:nvSpPr>
          <p:spPr>
            <a:xfrm>
              <a:off x="5838825" y="4445001"/>
              <a:ext cx="39688" cy="74613"/>
            </a:xfrm>
            <a:custGeom>
              <a:rect b="b" l="l" r="r" t="t"/>
              <a:pathLst>
                <a:path extrusionOk="0" h="19" w="11">
                  <a:moveTo>
                    <a:pt x="11" y="2"/>
                  </a:moveTo>
                  <a:cubicBezTo>
                    <a:pt x="10" y="3"/>
                    <a:pt x="7" y="19"/>
                    <a:pt x="3" y="9"/>
                  </a:cubicBezTo>
                  <a:cubicBezTo>
                    <a:pt x="0" y="5"/>
                    <a:pt x="7" y="0"/>
                    <a:pt x="11" y="1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. Resting membrane potential">
  <p:cSld name="TITLE_2"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a271cc3a49_1_4201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68" name="Google Shape;168;ga271cc3a49_1_4201"/>
          <p:cNvSpPr/>
          <p:nvPr/>
        </p:nvSpPr>
        <p:spPr>
          <a:xfrm>
            <a:off x="8452045" y="0"/>
            <a:ext cx="3796200" cy="1531200"/>
          </a:xfrm>
          <a:prstGeom prst="rect">
            <a:avLst/>
          </a:prstGeom>
          <a:solidFill>
            <a:srgbClr val="9DC3E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" name="Google Shape;169;ga271cc3a49_1_4201"/>
          <p:cNvSpPr/>
          <p:nvPr/>
        </p:nvSpPr>
        <p:spPr>
          <a:xfrm>
            <a:off x="6382982" y="0"/>
            <a:ext cx="5842054" cy="6858232"/>
          </a:xfrm>
          <a:custGeom>
            <a:rect b="b" l="l" r="r" t="t"/>
            <a:pathLst>
              <a:path extrusionOk="0" h="190295" w="206433">
                <a:moveTo>
                  <a:pt x="22050" y="0"/>
                </a:moveTo>
                <a:cubicBezTo>
                  <a:pt x="22050" y="0"/>
                  <a:pt x="0" y="36406"/>
                  <a:pt x="40424" y="70348"/>
                </a:cubicBezTo>
                <a:cubicBezTo>
                  <a:pt x="71352" y="96323"/>
                  <a:pt x="91690" y="165529"/>
                  <a:pt x="72836" y="190294"/>
                </a:cubicBezTo>
                <a:lnTo>
                  <a:pt x="206433" y="190294"/>
                </a:lnTo>
                <a:lnTo>
                  <a:pt x="206433" y="0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" name="Google Shape;170;ga271cc3a49_1_4201"/>
          <p:cNvSpPr/>
          <p:nvPr/>
        </p:nvSpPr>
        <p:spPr>
          <a:xfrm>
            <a:off x="6816856" y="0"/>
            <a:ext cx="5431252" cy="6858232"/>
          </a:xfrm>
          <a:custGeom>
            <a:rect b="b" l="l" r="r" t="t"/>
            <a:pathLst>
              <a:path extrusionOk="0" h="190295" w="206433">
                <a:moveTo>
                  <a:pt x="22050" y="0"/>
                </a:moveTo>
                <a:cubicBezTo>
                  <a:pt x="22050" y="0"/>
                  <a:pt x="0" y="36406"/>
                  <a:pt x="40424" y="70348"/>
                </a:cubicBezTo>
                <a:cubicBezTo>
                  <a:pt x="71352" y="96323"/>
                  <a:pt x="91690" y="165529"/>
                  <a:pt x="72836" y="190294"/>
                </a:cubicBezTo>
                <a:lnTo>
                  <a:pt x="206433" y="190294"/>
                </a:lnTo>
                <a:lnTo>
                  <a:pt x="206433" y="41428"/>
                </a:lnTo>
                <a:cubicBezTo>
                  <a:pt x="195659" y="33290"/>
                  <a:pt x="181069" y="29126"/>
                  <a:pt x="166086" y="29126"/>
                </a:cubicBezTo>
                <a:cubicBezTo>
                  <a:pt x="157579" y="29126"/>
                  <a:pt x="148944" y="30468"/>
                  <a:pt x="140810" y="33188"/>
                </a:cubicBezTo>
                <a:cubicBezTo>
                  <a:pt x="136525" y="34619"/>
                  <a:pt x="132657" y="35260"/>
                  <a:pt x="129120" y="35260"/>
                </a:cubicBezTo>
                <a:cubicBezTo>
                  <a:pt x="108896" y="35260"/>
                  <a:pt x="99447" y="14298"/>
                  <a:pt x="84294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" name="Google Shape;171;ga271cc3a49_1_4201"/>
          <p:cNvSpPr/>
          <p:nvPr/>
        </p:nvSpPr>
        <p:spPr>
          <a:xfrm>
            <a:off x="8463670" y="1"/>
            <a:ext cx="3796200" cy="15312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" name="Google Shape;172;ga271cc3a49_1_4201"/>
          <p:cNvSpPr/>
          <p:nvPr/>
        </p:nvSpPr>
        <p:spPr>
          <a:xfrm>
            <a:off x="11664642" y="-1"/>
            <a:ext cx="4278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0" lang="en-US" sz="4800" u="none" cap="none" strike="noStrike">
                <a:solidFill>
                  <a:srgbClr val="262626"/>
                </a:solidFill>
                <a:latin typeface="Comic Sans MS"/>
                <a:ea typeface="Comic Sans MS"/>
                <a:cs typeface="Comic Sans MS"/>
                <a:sym typeface="Comic Sans MS"/>
              </a:rPr>
              <a:t>9</a:t>
            </a:r>
            <a:endParaRPr b="0" i="0" sz="4800" u="none" cap="none" strike="noStrike">
              <a:solidFill>
                <a:srgbClr val="262626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73" name="Google Shape;173;ga271cc3a49_1_4201"/>
          <p:cNvSpPr txBox="1"/>
          <p:nvPr/>
        </p:nvSpPr>
        <p:spPr>
          <a:xfrm>
            <a:off x="9646717" y="3544799"/>
            <a:ext cx="2167500" cy="2194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2000"/>
              <a:buFont typeface="Arial"/>
              <a:buNone/>
            </a:pPr>
            <a:r>
              <a:rPr b="1" i="0" lang="en-US" sz="2100" u="none" cap="none" strike="noStrike">
                <a:solidFill>
                  <a:srgbClr val="3A3838"/>
                </a:solidFill>
                <a:latin typeface="Titillium Web"/>
                <a:ea typeface="Titillium Web"/>
                <a:cs typeface="Titillium Web"/>
                <a:sym typeface="Titillium Web"/>
              </a:rPr>
              <a:t>Color Index:</a:t>
            </a:r>
            <a:endParaRPr b="0" i="0" sz="1500" u="none" cap="none" strike="noStrike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Main text</a:t>
            </a:r>
            <a:endParaRPr b="0" i="0" sz="15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CC4125"/>
                </a:solidFill>
                <a:latin typeface="Titillium Web"/>
                <a:ea typeface="Titillium Web"/>
                <a:cs typeface="Titillium Web"/>
                <a:sym typeface="Titillium Web"/>
              </a:rPr>
              <a:t>Important</a:t>
            </a:r>
            <a:endParaRPr b="0" i="0" sz="1500" u="none" cap="none" strike="noStrike">
              <a:solidFill>
                <a:srgbClr val="CC4125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27BA0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C27BA0"/>
                </a:solidFill>
                <a:latin typeface="Titillium Web"/>
                <a:ea typeface="Titillium Web"/>
                <a:cs typeface="Titillium Web"/>
                <a:sym typeface="Titillium Web"/>
              </a:rPr>
              <a:t>Girls Slides</a:t>
            </a:r>
            <a:endParaRPr b="0" i="0" sz="1500" u="none" cap="none" strike="noStrike">
              <a:solidFill>
                <a:srgbClr val="C27BA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3D85C6"/>
                </a:solidFill>
                <a:latin typeface="Titillium Web"/>
                <a:ea typeface="Titillium Web"/>
                <a:cs typeface="Titillium Web"/>
                <a:sym typeface="Titillium Web"/>
              </a:rPr>
              <a:t>Boys Slides</a:t>
            </a:r>
            <a:endParaRPr b="0" i="0" sz="1500" u="none" cap="none" strike="noStrike">
              <a:solidFill>
                <a:srgbClr val="3D85C6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3C47D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93C47D"/>
                </a:solidFill>
                <a:latin typeface="Titillium Web"/>
                <a:ea typeface="Titillium Web"/>
                <a:cs typeface="Titillium Web"/>
                <a:sym typeface="Titillium Web"/>
              </a:rPr>
              <a:t>Notes</a:t>
            </a:r>
            <a:endParaRPr b="0" i="0" sz="1500" u="none" cap="none" strike="noStrike">
              <a:solidFill>
                <a:srgbClr val="93C47D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B7B7B7"/>
                </a:solidFill>
                <a:latin typeface="Titillium Web"/>
                <a:ea typeface="Titillium Web"/>
                <a:cs typeface="Titillium Web"/>
                <a:sym typeface="Titillium Web"/>
              </a:rPr>
              <a:t>Extra</a:t>
            </a:r>
            <a:endParaRPr b="1" i="0" sz="2100" u="none" cap="none" strike="noStrike">
              <a:solidFill>
                <a:srgbClr val="B7B7B7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grpSp>
        <p:nvGrpSpPr>
          <p:cNvPr id="174" name="Google Shape;174;ga271cc3a49_1_4201"/>
          <p:cNvGrpSpPr/>
          <p:nvPr/>
        </p:nvGrpSpPr>
        <p:grpSpPr>
          <a:xfrm>
            <a:off x="11279852" y="-731358"/>
            <a:ext cx="1357379" cy="2067424"/>
            <a:chOff x="11279852" y="-731358"/>
            <a:chExt cx="1357379" cy="2067424"/>
          </a:xfrm>
        </p:grpSpPr>
        <p:sp>
          <p:nvSpPr>
            <p:cNvPr id="175" name="Google Shape;175;ga271cc3a49_1_4201"/>
            <p:cNvSpPr/>
            <p:nvPr/>
          </p:nvSpPr>
          <p:spPr>
            <a:xfrm>
              <a:off x="11279852" y="-696167"/>
              <a:ext cx="1291825" cy="1970000"/>
            </a:xfrm>
            <a:custGeom>
              <a:rect b="b" l="l" r="r" t="t"/>
              <a:pathLst>
                <a:path extrusionOk="0" h="78800" w="51673">
                  <a:moveTo>
                    <a:pt x="42850" y="1"/>
                  </a:moveTo>
                  <a:cubicBezTo>
                    <a:pt x="42070" y="1"/>
                    <a:pt x="41195" y="61"/>
                    <a:pt x="40214" y="187"/>
                  </a:cubicBezTo>
                  <a:cubicBezTo>
                    <a:pt x="34287" y="947"/>
                    <a:pt x="27751" y="2618"/>
                    <a:pt x="21794" y="5324"/>
                  </a:cubicBezTo>
                  <a:cubicBezTo>
                    <a:pt x="13374" y="9153"/>
                    <a:pt x="5988" y="15050"/>
                    <a:pt x="2645" y="23409"/>
                  </a:cubicBezTo>
                  <a:cubicBezTo>
                    <a:pt x="760" y="28151"/>
                    <a:pt x="243" y="33318"/>
                    <a:pt x="91" y="38424"/>
                  </a:cubicBezTo>
                  <a:cubicBezTo>
                    <a:pt x="0" y="42345"/>
                    <a:pt x="91" y="46449"/>
                    <a:pt x="1520" y="50157"/>
                  </a:cubicBezTo>
                  <a:cubicBezTo>
                    <a:pt x="2584" y="52893"/>
                    <a:pt x="4286" y="55324"/>
                    <a:pt x="5988" y="57665"/>
                  </a:cubicBezTo>
                  <a:cubicBezTo>
                    <a:pt x="11034" y="64747"/>
                    <a:pt x="16444" y="72103"/>
                    <a:pt x="24226" y="75993"/>
                  </a:cubicBezTo>
                  <a:cubicBezTo>
                    <a:pt x="27721" y="77726"/>
                    <a:pt x="31612" y="78699"/>
                    <a:pt x="35502" y="78790"/>
                  </a:cubicBezTo>
                  <a:cubicBezTo>
                    <a:pt x="35707" y="78796"/>
                    <a:pt x="35912" y="78799"/>
                    <a:pt x="36118" y="78799"/>
                  </a:cubicBezTo>
                  <a:cubicBezTo>
                    <a:pt x="37903" y="78799"/>
                    <a:pt x="39730" y="78547"/>
                    <a:pt x="41338" y="77756"/>
                  </a:cubicBezTo>
                  <a:cubicBezTo>
                    <a:pt x="43557" y="76662"/>
                    <a:pt x="45199" y="74595"/>
                    <a:pt x="46445" y="72407"/>
                  </a:cubicBezTo>
                  <a:cubicBezTo>
                    <a:pt x="51673" y="63288"/>
                    <a:pt x="51278" y="52163"/>
                    <a:pt x="50791" y="41677"/>
                  </a:cubicBezTo>
                  <a:cubicBezTo>
                    <a:pt x="50335" y="32011"/>
                    <a:pt x="49880" y="22375"/>
                    <a:pt x="49424" y="12770"/>
                  </a:cubicBezTo>
                  <a:cubicBezTo>
                    <a:pt x="49066" y="5637"/>
                    <a:pt x="50380" y="1"/>
                    <a:pt x="4285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" name="Google Shape;176;ga271cc3a49_1_4201"/>
            <p:cNvSpPr/>
            <p:nvPr/>
          </p:nvSpPr>
          <p:spPr>
            <a:xfrm flipH="1" rot="5262012">
              <a:off x="11022019" y="-260775"/>
              <a:ext cx="2023859" cy="1126258"/>
            </a:xfrm>
            <a:custGeom>
              <a:rect b="b" l="l" r="r" t="t"/>
              <a:pathLst>
                <a:path extrusionOk="0" h="32282" w="58010">
                  <a:moveTo>
                    <a:pt x="42927" y="0"/>
                  </a:moveTo>
                  <a:cubicBezTo>
                    <a:pt x="25922" y="0"/>
                    <a:pt x="791" y="1597"/>
                    <a:pt x="791" y="1597"/>
                  </a:cubicBezTo>
                  <a:lnTo>
                    <a:pt x="0" y="2084"/>
                  </a:lnTo>
                  <a:cubicBezTo>
                    <a:pt x="8845" y="33057"/>
                    <a:pt x="33427" y="32281"/>
                    <a:pt x="33427" y="32281"/>
                  </a:cubicBezTo>
                  <a:cubicBezTo>
                    <a:pt x="59476" y="28633"/>
                    <a:pt x="57995" y="1324"/>
                    <a:pt x="57995" y="1324"/>
                  </a:cubicBezTo>
                  <a:cubicBezTo>
                    <a:pt x="56846" y="338"/>
                    <a:pt x="50746" y="0"/>
                    <a:pt x="42927" y="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77" name="Google Shape;177;ga271cc3a49_1_420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922475" y="0"/>
            <a:ext cx="1357375" cy="13573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8" name="Google Shape;178;ga271cc3a49_1_4201"/>
          <p:cNvGrpSpPr/>
          <p:nvPr/>
        </p:nvGrpSpPr>
        <p:grpSpPr>
          <a:xfrm>
            <a:off x="1671480" y="-2"/>
            <a:ext cx="3905544" cy="4458485"/>
            <a:chOff x="230450" y="-1163119"/>
            <a:chExt cx="5851879" cy="6680378"/>
          </a:xfrm>
        </p:grpSpPr>
        <p:sp>
          <p:nvSpPr>
            <p:cNvPr id="179" name="Google Shape;179;ga271cc3a49_1_4201"/>
            <p:cNvSpPr/>
            <p:nvPr/>
          </p:nvSpPr>
          <p:spPr>
            <a:xfrm>
              <a:off x="334358" y="-1163119"/>
              <a:ext cx="5696700" cy="4881711"/>
            </a:xfrm>
            <a:custGeom>
              <a:rect b="b" l="l" r="r" t="t"/>
              <a:pathLst>
                <a:path extrusionOk="0" h="391" w="487">
                  <a:moveTo>
                    <a:pt x="57" y="389"/>
                  </a:moveTo>
                  <a:cubicBezTo>
                    <a:pt x="55" y="388"/>
                    <a:pt x="53" y="386"/>
                    <a:pt x="51" y="385"/>
                  </a:cubicBezTo>
                  <a:cubicBezTo>
                    <a:pt x="22" y="355"/>
                    <a:pt x="28" y="321"/>
                    <a:pt x="67" y="286"/>
                  </a:cubicBezTo>
                  <a:cubicBezTo>
                    <a:pt x="104" y="253"/>
                    <a:pt x="174" y="209"/>
                    <a:pt x="222" y="144"/>
                  </a:cubicBezTo>
                  <a:cubicBezTo>
                    <a:pt x="275" y="74"/>
                    <a:pt x="316" y="93"/>
                    <a:pt x="310" y="136"/>
                  </a:cubicBezTo>
                  <a:cubicBezTo>
                    <a:pt x="299" y="209"/>
                    <a:pt x="357" y="234"/>
                    <a:pt x="416" y="272"/>
                  </a:cubicBezTo>
                  <a:cubicBezTo>
                    <a:pt x="470" y="307"/>
                    <a:pt x="472" y="363"/>
                    <a:pt x="463" y="384"/>
                  </a:cubicBezTo>
                  <a:cubicBezTo>
                    <a:pt x="487" y="349"/>
                    <a:pt x="470" y="295"/>
                    <a:pt x="417" y="242"/>
                  </a:cubicBezTo>
                  <a:cubicBezTo>
                    <a:pt x="335" y="161"/>
                    <a:pt x="330" y="76"/>
                    <a:pt x="421" y="0"/>
                  </a:cubicBezTo>
                  <a:cubicBezTo>
                    <a:pt x="328" y="0"/>
                    <a:pt x="328" y="0"/>
                    <a:pt x="328" y="0"/>
                  </a:cubicBezTo>
                  <a:cubicBezTo>
                    <a:pt x="261" y="50"/>
                    <a:pt x="223" y="106"/>
                    <a:pt x="155" y="155"/>
                  </a:cubicBezTo>
                  <a:cubicBezTo>
                    <a:pt x="120" y="179"/>
                    <a:pt x="90" y="201"/>
                    <a:pt x="70" y="216"/>
                  </a:cubicBezTo>
                  <a:cubicBezTo>
                    <a:pt x="9" y="261"/>
                    <a:pt x="0" y="309"/>
                    <a:pt x="24" y="359"/>
                  </a:cubicBezTo>
                  <a:cubicBezTo>
                    <a:pt x="30" y="372"/>
                    <a:pt x="41" y="382"/>
                    <a:pt x="57" y="391"/>
                  </a:cubicBezTo>
                  <a:cubicBezTo>
                    <a:pt x="58" y="391"/>
                    <a:pt x="59" y="391"/>
                    <a:pt x="60" y="391"/>
                  </a:cubicBezTo>
                  <a:cubicBezTo>
                    <a:pt x="59" y="391"/>
                    <a:pt x="58" y="390"/>
                    <a:pt x="57" y="389"/>
                  </a:cubicBezTo>
                  <a:close/>
                </a:path>
              </a:pathLst>
            </a:custGeom>
            <a:solidFill>
              <a:srgbClr val="BBD6E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80" name="Google Shape;180;ga271cc3a49_1_4201"/>
            <p:cNvGrpSpPr/>
            <p:nvPr/>
          </p:nvGrpSpPr>
          <p:grpSpPr>
            <a:xfrm flipH="1">
              <a:off x="230450" y="157542"/>
              <a:ext cx="5851879" cy="3977348"/>
              <a:chOff x="3247" y="1493"/>
              <a:chExt cx="1962" cy="1601"/>
            </a:xfrm>
          </p:grpSpPr>
          <p:sp>
            <p:nvSpPr>
              <p:cNvPr id="181" name="Google Shape;181;ga271cc3a49_1_4201"/>
              <p:cNvSpPr/>
              <p:nvPr/>
            </p:nvSpPr>
            <p:spPr>
              <a:xfrm>
                <a:off x="3247" y="1493"/>
                <a:ext cx="1962" cy="1601"/>
              </a:xfrm>
              <a:custGeom>
                <a:rect b="b" l="l" r="r" t="t"/>
                <a:pathLst>
                  <a:path extrusionOk="0" h="600" w="784">
                    <a:moveTo>
                      <a:pt x="53" y="348"/>
                    </a:moveTo>
                    <a:cubicBezTo>
                      <a:pt x="0" y="469"/>
                      <a:pt x="14" y="600"/>
                      <a:pt x="247" y="600"/>
                    </a:cubicBezTo>
                    <a:cubicBezTo>
                      <a:pt x="479" y="600"/>
                      <a:pt x="542" y="600"/>
                      <a:pt x="648" y="576"/>
                    </a:cubicBezTo>
                    <a:cubicBezTo>
                      <a:pt x="755" y="552"/>
                      <a:pt x="784" y="489"/>
                      <a:pt x="755" y="358"/>
                    </a:cubicBezTo>
                    <a:cubicBezTo>
                      <a:pt x="726" y="227"/>
                      <a:pt x="440" y="131"/>
                      <a:pt x="416" y="0"/>
                    </a:cubicBezTo>
                    <a:cubicBezTo>
                      <a:pt x="396" y="2"/>
                      <a:pt x="396" y="2"/>
                      <a:pt x="396" y="2"/>
                    </a:cubicBezTo>
                    <a:cubicBezTo>
                      <a:pt x="410" y="75"/>
                      <a:pt x="493" y="138"/>
                      <a:pt x="574" y="197"/>
                    </a:cubicBezTo>
                    <a:cubicBezTo>
                      <a:pt x="647" y="250"/>
                      <a:pt x="722" y="305"/>
                      <a:pt x="735" y="362"/>
                    </a:cubicBezTo>
                    <a:cubicBezTo>
                      <a:pt x="762" y="484"/>
                      <a:pt x="738" y="535"/>
                      <a:pt x="644" y="556"/>
                    </a:cubicBezTo>
                    <a:cubicBezTo>
                      <a:pt x="540" y="580"/>
                      <a:pt x="477" y="580"/>
                      <a:pt x="247" y="580"/>
                    </a:cubicBezTo>
                    <a:cubicBezTo>
                      <a:pt x="153" y="580"/>
                      <a:pt x="92" y="559"/>
                      <a:pt x="64" y="516"/>
                    </a:cubicBezTo>
                    <a:cubicBezTo>
                      <a:pt x="31" y="466"/>
                      <a:pt x="55" y="395"/>
                      <a:pt x="71" y="356"/>
                    </a:cubicBezTo>
                    <a:cubicBezTo>
                      <a:pt x="88" y="318"/>
                      <a:pt x="113" y="297"/>
                      <a:pt x="138" y="275"/>
                    </a:cubicBezTo>
                    <a:cubicBezTo>
                      <a:pt x="189" y="232"/>
                      <a:pt x="243" y="185"/>
                      <a:pt x="243" y="13"/>
                    </a:cubicBezTo>
                    <a:cubicBezTo>
                      <a:pt x="222" y="15"/>
                      <a:pt x="222" y="15"/>
                      <a:pt x="222" y="15"/>
                    </a:cubicBezTo>
                    <a:cubicBezTo>
                      <a:pt x="222" y="266"/>
                      <a:pt x="106" y="227"/>
                      <a:pt x="53" y="348"/>
                    </a:cubicBezTo>
                    <a:close/>
                  </a:path>
                </a:pathLst>
              </a:custGeom>
              <a:solidFill>
                <a:srgbClr val="BBD6EE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2" name="Google Shape;182;ga271cc3a49_1_4201"/>
              <p:cNvSpPr/>
              <p:nvPr/>
            </p:nvSpPr>
            <p:spPr>
              <a:xfrm>
                <a:off x="3247" y="1493"/>
                <a:ext cx="1962" cy="1601"/>
              </a:xfrm>
              <a:custGeom>
                <a:rect b="b" l="l" r="r" t="t"/>
                <a:pathLst>
                  <a:path extrusionOk="0" h="600" w="784">
                    <a:moveTo>
                      <a:pt x="53" y="348"/>
                    </a:moveTo>
                    <a:cubicBezTo>
                      <a:pt x="0" y="469"/>
                      <a:pt x="14" y="600"/>
                      <a:pt x="247" y="600"/>
                    </a:cubicBezTo>
                    <a:cubicBezTo>
                      <a:pt x="479" y="600"/>
                      <a:pt x="542" y="600"/>
                      <a:pt x="648" y="576"/>
                    </a:cubicBezTo>
                    <a:cubicBezTo>
                      <a:pt x="755" y="552"/>
                      <a:pt x="784" y="489"/>
                      <a:pt x="755" y="358"/>
                    </a:cubicBezTo>
                    <a:cubicBezTo>
                      <a:pt x="726" y="227"/>
                      <a:pt x="440" y="131"/>
                      <a:pt x="416" y="0"/>
                    </a:cubicBezTo>
                    <a:cubicBezTo>
                      <a:pt x="396" y="2"/>
                      <a:pt x="396" y="2"/>
                      <a:pt x="396" y="2"/>
                    </a:cubicBezTo>
                    <a:cubicBezTo>
                      <a:pt x="410" y="75"/>
                      <a:pt x="493" y="138"/>
                      <a:pt x="574" y="197"/>
                    </a:cubicBezTo>
                    <a:cubicBezTo>
                      <a:pt x="647" y="250"/>
                      <a:pt x="722" y="305"/>
                      <a:pt x="735" y="362"/>
                    </a:cubicBezTo>
                    <a:cubicBezTo>
                      <a:pt x="762" y="484"/>
                      <a:pt x="738" y="535"/>
                      <a:pt x="644" y="556"/>
                    </a:cubicBezTo>
                    <a:cubicBezTo>
                      <a:pt x="540" y="580"/>
                      <a:pt x="477" y="580"/>
                      <a:pt x="247" y="580"/>
                    </a:cubicBezTo>
                    <a:cubicBezTo>
                      <a:pt x="153" y="580"/>
                      <a:pt x="92" y="559"/>
                      <a:pt x="64" y="516"/>
                    </a:cubicBezTo>
                    <a:cubicBezTo>
                      <a:pt x="31" y="466"/>
                      <a:pt x="55" y="395"/>
                      <a:pt x="71" y="356"/>
                    </a:cubicBezTo>
                    <a:cubicBezTo>
                      <a:pt x="88" y="318"/>
                      <a:pt x="113" y="297"/>
                      <a:pt x="138" y="275"/>
                    </a:cubicBezTo>
                    <a:cubicBezTo>
                      <a:pt x="189" y="232"/>
                      <a:pt x="243" y="185"/>
                      <a:pt x="243" y="13"/>
                    </a:cubicBezTo>
                    <a:cubicBezTo>
                      <a:pt x="222" y="15"/>
                      <a:pt x="222" y="15"/>
                      <a:pt x="222" y="15"/>
                    </a:cubicBezTo>
                    <a:cubicBezTo>
                      <a:pt x="222" y="266"/>
                      <a:pt x="106" y="227"/>
                      <a:pt x="53" y="348"/>
                    </a:cubicBezTo>
                    <a:close/>
                  </a:path>
                </a:pathLst>
              </a:custGeom>
              <a:solidFill>
                <a:srgbClr val="BBD6EE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83" name="Google Shape;183;ga271cc3a49_1_4201"/>
            <p:cNvSpPr/>
            <p:nvPr/>
          </p:nvSpPr>
          <p:spPr>
            <a:xfrm flipH="1">
              <a:off x="233316" y="454233"/>
              <a:ext cx="5789807" cy="3577130"/>
            </a:xfrm>
            <a:custGeom>
              <a:rect b="b" l="l" r="r" t="t"/>
              <a:pathLst>
                <a:path extrusionOk="0" h="600" w="784">
                  <a:moveTo>
                    <a:pt x="222" y="15"/>
                  </a:moveTo>
                  <a:cubicBezTo>
                    <a:pt x="222" y="266"/>
                    <a:pt x="106" y="227"/>
                    <a:pt x="53" y="348"/>
                  </a:cubicBezTo>
                  <a:cubicBezTo>
                    <a:pt x="0" y="469"/>
                    <a:pt x="14" y="600"/>
                    <a:pt x="247" y="600"/>
                  </a:cubicBezTo>
                  <a:cubicBezTo>
                    <a:pt x="479" y="600"/>
                    <a:pt x="542" y="600"/>
                    <a:pt x="648" y="576"/>
                  </a:cubicBezTo>
                  <a:cubicBezTo>
                    <a:pt x="755" y="552"/>
                    <a:pt x="784" y="489"/>
                    <a:pt x="755" y="358"/>
                  </a:cubicBezTo>
                  <a:cubicBezTo>
                    <a:pt x="726" y="227"/>
                    <a:pt x="440" y="131"/>
                    <a:pt x="416" y="0"/>
                  </a:cubicBezTo>
                </a:path>
              </a:pathLst>
            </a:custGeom>
            <a:solidFill>
              <a:srgbClr val="BBD6E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184;ga271cc3a49_1_4201"/>
            <p:cNvSpPr/>
            <p:nvPr/>
          </p:nvSpPr>
          <p:spPr>
            <a:xfrm>
              <a:off x="4028407" y="-1052542"/>
              <a:ext cx="1838834" cy="4156825"/>
            </a:xfrm>
            <a:custGeom>
              <a:rect b="b" l="l" r="r" t="t"/>
              <a:pathLst>
                <a:path extrusionOk="0" h="333" w="157">
                  <a:moveTo>
                    <a:pt x="84" y="0"/>
                  </a:moveTo>
                  <a:cubicBezTo>
                    <a:pt x="63" y="21"/>
                    <a:pt x="20" y="74"/>
                    <a:pt x="34" y="127"/>
                  </a:cubicBezTo>
                  <a:cubicBezTo>
                    <a:pt x="48" y="180"/>
                    <a:pt x="67" y="207"/>
                    <a:pt x="104" y="243"/>
                  </a:cubicBezTo>
                  <a:cubicBezTo>
                    <a:pt x="141" y="279"/>
                    <a:pt x="157" y="314"/>
                    <a:pt x="152" y="333"/>
                  </a:cubicBezTo>
                  <a:cubicBezTo>
                    <a:pt x="149" y="306"/>
                    <a:pt x="136" y="277"/>
                    <a:pt x="96" y="256"/>
                  </a:cubicBezTo>
                  <a:cubicBezTo>
                    <a:pt x="56" y="235"/>
                    <a:pt x="5" y="196"/>
                    <a:pt x="0" y="165"/>
                  </a:cubicBezTo>
                  <a:cubicBezTo>
                    <a:pt x="7" y="188"/>
                    <a:pt x="23" y="200"/>
                    <a:pt x="35" y="197"/>
                  </a:cubicBezTo>
                  <a:cubicBezTo>
                    <a:pt x="47" y="194"/>
                    <a:pt x="11" y="154"/>
                    <a:pt x="17" y="106"/>
                  </a:cubicBezTo>
                  <a:cubicBezTo>
                    <a:pt x="23" y="58"/>
                    <a:pt x="56" y="17"/>
                    <a:pt x="84" y="0"/>
                  </a:cubicBezTo>
                  <a:close/>
                </a:path>
              </a:pathLst>
            </a:custGeom>
            <a:solidFill>
              <a:srgbClr val="9CC2E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" name="Google Shape;185;ga271cc3a49_1_4201"/>
            <p:cNvSpPr/>
            <p:nvPr/>
          </p:nvSpPr>
          <p:spPr>
            <a:xfrm flipH="1">
              <a:off x="2881069" y="-57246"/>
              <a:ext cx="1377366" cy="749963"/>
            </a:xfrm>
            <a:custGeom>
              <a:rect b="b" l="l" r="r" t="t"/>
              <a:pathLst>
                <a:path extrusionOk="0" h="600" w="784">
                  <a:moveTo>
                    <a:pt x="222" y="15"/>
                  </a:moveTo>
                  <a:cubicBezTo>
                    <a:pt x="222" y="266"/>
                    <a:pt x="106" y="227"/>
                    <a:pt x="53" y="348"/>
                  </a:cubicBezTo>
                  <a:cubicBezTo>
                    <a:pt x="0" y="469"/>
                    <a:pt x="14" y="600"/>
                    <a:pt x="247" y="600"/>
                  </a:cubicBezTo>
                  <a:cubicBezTo>
                    <a:pt x="479" y="600"/>
                    <a:pt x="542" y="600"/>
                    <a:pt x="648" y="576"/>
                  </a:cubicBezTo>
                  <a:cubicBezTo>
                    <a:pt x="755" y="552"/>
                    <a:pt x="784" y="489"/>
                    <a:pt x="755" y="358"/>
                  </a:cubicBezTo>
                  <a:cubicBezTo>
                    <a:pt x="726" y="227"/>
                    <a:pt x="440" y="131"/>
                    <a:pt x="416" y="0"/>
                  </a:cubicBezTo>
                </a:path>
              </a:pathLst>
            </a:custGeom>
            <a:solidFill>
              <a:srgbClr val="BBD6E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" name="Google Shape;186;ga271cc3a49_1_4201"/>
            <p:cNvSpPr/>
            <p:nvPr/>
          </p:nvSpPr>
          <p:spPr>
            <a:xfrm>
              <a:off x="2113252" y="3933380"/>
              <a:ext cx="4605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b="1" i="0" lang="en-US" sz="4000" u="none" cap="none" strike="noStrike">
                  <a:solidFill>
                    <a:srgbClr val="A5A5A5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z</a:t>
              </a:r>
              <a:endParaRPr b="1" i="0" sz="4000" u="none" cap="none" strike="noStrike">
                <a:solidFill>
                  <a:srgbClr val="A5A5A5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187" name="Google Shape;187;ga271cc3a49_1_4201"/>
            <p:cNvSpPr/>
            <p:nvPr/>
          </p:nvSpPr>
          <p:spPr>
            <a:xfrm>
              <a:off x="2562827" y="4246150"/>
              <a:ext cx="556500" cy="923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rPr b="1" i="0" lang="en-US" sz="5400" u="none" cap="none" strike="noStrike">
                  <a:solidFill>
                    <a:srgbClr val="A5A5A5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z</a:t>
              </a:r>
              <a:endParaRPr b="1" i="0" sz="5400" u="none" cap="none" strike="noStrike">
                <a:solidFill>
                  <a:srgbClr val="A5A5A5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188" name="Google Shape;188;ga271cc3a49_1_4201"/>
            <p:cNvSpPr/>
            <p:nvPr/>
          </p:nvSpPr>
          <p:spPr>
            <a:xfrm rot="416904">
              <a:off x="3294333" y="4374719"/>
              <a:ext cx="639799" cy="110790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600"/>
                <a:buFont typeface="Arial"/>
                <a:buNone/>
              </a:pPr>
              <a:r>
                <a:rPr b="1" i="0" lang="en-US" sz="6600" u="none" cap="none" strike="noStrike">
                  <a:solidFill>
                    <a:srgbClr val="A5A5A5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z</a:t>
              </a:r>
              <a:endParaRPr b="1" i="0" sz="6600" u="none" cap="none" strike="noStrike">
                <a:solidFill>
                  <a:srgbClr val="A5A5A5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. Nerve action potential">
  <p:cSld name="TITLE_3"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a271cc3a49_1_4225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91" name="Google Shape;191;ga271cc3a49_1_4225"/>
          <p:cNvSpPr/>
          <p:nvPr/>
        </p:nvSpPr>
        <p:spPr>
          <a:xfrm>
            <a:off x="8452045" y="0"/>
            <a:ext cx="3796200" cy="1531200"/>
          </a:xfrm>
          <a:prstGeom prst="rect">
            <a:avLst/>
          </a:prstGeom>
          <a:solidFill>
            <a:srgbClr val="9DC3E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2" name="Google Shape;192;ga271cc3a49_1_4225"/>
          <p:cNvSpPr/>
          <p:nvPr/>
        </p:nvSpPr>
        <p:spPr>
          <a:xfrm>
            <a:off x="6382982" y="0"/>
            <a:ext cx="5842054" cy="6858232"/>
          </a:xfrm>
          <a:custGeom>
            <a:rect b="b" l="l" r="r" t="t"/>
            <a:pathLst>
              <a:path extrusionOk="0" h="190295" w="206433">
                <a:moveTo>
                  <a:pt x="22050" y="0"/>
                </a:moveTo>
                <a:cubicBezTo>
                  <a:pt x="22050" y="0"/>
                  <a:pt x="0" y="36406"/>
                  <a:pt x="40424" y="70348"/>
                </a:cubicBezTo>
                <a:cubicBezTo>
                  <a:pt x="71352" y="96323"/>
                  <a:pt x="91690" y="165529"/>
                  <a:pt x="72836" y="190294"/>
                </a:cubicBezTo>
                <a:lnTo>
                  <a:pt x="206433" y="190294"/>
                </a:lnTo>
                <a:lnTo>
                  <a:pt x="206433" y="0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3" name="Google Shape;193;ga271cc3a49_1_4225"/>
          <p:cNvSpPr/>
          <p:nvPr/>
        </p:nvSpPr>
        <p:spPr>
          <a:xfrm>
            <a:off x="6816856" y="0"/>
            <a:ext cx="5431252" cy="6858232"/>
          </a:xfrm>
          <a:custGeom>
            <a:rect b="b" l="l" r="r" t="t"/>
            <a:pathLst>
              <a:path extrusionOk="0" h="190295" w="206433">
                <a:moveTo>
                  <a:pt x="22050" y="0"/>
                </a:moveTo>
                <a:cubicBezTo>
                  <a:pt x="22050" y="0"/>
                  <a:pt x="0" y="36406"/>
                  <a:pt x="40424" y="70348"/>
                </a:cubicBezTo>
                <a:cubicBezTo>
                  <a:pt x="71352" y="96323"/>
                  <a:pt x="91690" y="165529"/>
                  <a:pt x="72836" y="190294"/>
                </a:cubicBezTo>
                <a:lnTo>
                  <a:pt x="206433" y="190294"/>
                </a:lnTo>
                <a:lnTo>
                  <a:pt x="206433" y="41428"/>
                </a:lnTo>
                <a:cubicBezTo>
                  <a:pt x="195659" y="33290"/>
                  <a:pt x="181069" y="29126"/>
                  <a:pt x="166086" y="29126"/>
                </a:cubicBezTo>
                <a:cubicBezTo>
                  <a:pt x="157579" y="29126"/>
                  <a:pt x="148944" y="30468"/>
                  <a:pt x="140810" y="33188"/>
                </a:cubicBezTo>
                <a:cubicBezTo>
                  <a:pt x="136525" y="34619"/>
                  <a:pt x="132657" y="35260"/>
                  <a:pt x="129120" y="35260"/>
                </a:cubicBezTo>
                <a:cubicBezTo>
                  <a:pt x="108896" y="35260"/>
                  <a:pt x="99447" y="14298"/>
                  <a:pt x="84294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4" name="Google Shape;194;ga271cc3a49_1_4225"/>
          <p:cNvSpPr/>
          <p:nvPr/>
        </p:nvSpPr>
        <p:spPr>
          <a:xfrm>
            <a:off x="8463670" y="1"/>
            <a:ext cx="3796200" cy="15312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5" name="Google Shape;195;ga271cc3a49_1_4225"/>
          <p:cNvSpPr/>
          <p:nvPr/>
        </p:nvSpPr>
        <p:spPr>
          <a:xfrm>
            <a:off x="11664642" y="-1"/>
            <a:ext cx="4278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0" lang="en-US" sz="4800" u="none" cap="none" strike="noStrike">
                <a:solidFill>
                  <a:srgbClr val="262626"/>
                </a:solidFill>
                <a:latin typeface="Comic Sans MS"/>
                <a:ea typeface="Comic Sans MS"/>
                <a:cs typeface="Comic Sans MS"/>
                <a:sym typeface="Comic Sans MS"/>
              </a:rPr>
              <a:t>9</a:t>
            </a:r>
            <a:endParaRPr b="0" i="0" sz="4800" u="none" cap="none" strike="noStrike">
              <a:solidFill>
                <a:srgbClr val="262626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96" name="Google Shape;196;ga271cc3a49_1_4225"/>
          <p:cNvSpPr txBox="1"/>
          <p:nvPr/>
        </p:nvSpPr>
        <p:spPr>
          <a:xfrm>
            <a:off x="9646717" y="3544799"/>
            <a:ext cx="2167500" cy="2194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2000"/>
              <a:buFont typeface="Arial"/>
              <a:buNone/>
            </a:pPr>
            <a:r>
              <a:rPr b="1" i="0" lang="en-US" sz="2100" u="none" cap="none" strike="noStrike">
                <a:solidFill>
                  <a:srgbClr val="3A3838"/>
                </a:solidFill>
                <a:latin typeface="Titillium Web"/>
                <a:ea typeface="Titillium Web"/>
                <a:cs typeface="Titillium Web"/>
                <a:sym typeface="Titillium Web"/>
              </a:rPr>
              <a:t>Color Index:</a:t>
            </a:r>
            <a:endParaRPr b="0" i="0" sz="1500" u="none" cap="none" strike="noStrike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Main text</a:t>
            </a:r>
            <a:endParaRPr b="0" i="0" sz="15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CC4125"/>
                </a:solidFill>
                <a:latin typeface="Titillium Web"/>
                <a:ea typeface="Titillium Web"/>
                <a:cs typeface="Titillium Web"/>
                <a:sym typeface="Titillium Web"/>
              </a:rPr>
              <a:t>Important</a:t>
            </a:r>
            <a:endParaRPr b="0" i="0" sz="1500" u="none" cap="none" strike="noStrike">
              <a:solidFill>
                <a:srgbClr val="CC4125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27BA0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C27BA0"/>
                </a:solidFill>
                <a:latin typeface="Titillium Web"/>
                <a:ea typeface="Titillium Web"/>
                <a:cs typeface="Titillium Web"/>
                <a:sym typeface="Titillium Web"/>
              </a:rPr>
              <a:t>Girls Slides</a:t>
            </a:r>
            <a:endParaRPr b="0" i="0" sz="1500" u="none" cap="none" strike="noStrike">
              <a:solidFill>
                <a:srgbClr val="C27BA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3D85C6"/>
                </a:solidFill>
                <a:latin typeface="Titillium Web"/>
                <a:ea typeface="Titillium Web"/>
                <a:cs typeface="Titillium Web"/>
                <a:sym typeface="Titillium Web"/>
              </a:rPr>
              <a:t>Boys Slides</a:t>
            </a:r>
            <a:endParaRPr b="0" i="0" sz="1500" u="none" cap="none" strike="noStrike">
              <a:solidFill>
                <a:srgbClr val="3D85C6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3C47D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93C47D"/>
                </a:solidFill>
                <a:latin typeface="Titillium Web"/>
                <a:ea typeface="Titillium Web"/>
                <a:cs typeface="Titillium Web"/>
                <a:sym typeface="Titillium Web"/>
              </a:rPr>
              <a:t>Notes</a:t>
            </a:r>
            <a:endParaRPr b="0" i="0" sz="1500" u="none" cap="none" strike="noStrike">
              <a:solidFill>
                <a:srgbClr val="93C47D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B7B7B7"/>
                </a:solidFill>
                <a:latin typeface="Titillium Web"/>
                <a:ea typeface="Titillium Web"/>
                <a:cs typeface="Titillium Web"/>
                <a:sym typeface="Titillium Web"/>
              </a:rPr>
              <a:t>Extra</a:t>
            </a:r>
            <a:endParaRPr b="1" i="0" sz="2100" u="none" cap="none" strike="noStrike">
              <a:solidFill>
                <a:srgbClr val="B7B7B7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grpSp>
        <p:nvGrpSpPr>
          <p:cNvPr id="197" name="Google Shape;197;ga271cc3a49_1_4225"/>
          <p:cNvGrpSpPr/>
          <p:nvPr/>
        </p:nvGrpSpPr>
        <p:grpSpPr>
          <a:xfrm>
            <a:off x="11279852" y="-731358"/>
            <a:ext cx="1357379" cy="2067424"/>
            <a:chOff x="11279852" y="-731358"/>
            <a:chExt cx="1357379" cy="2067424"/>
          </a:xfrm>
        </p:grpSpPr>
        <p:sp>
          <p:nvSpPr>
            <p:cNvPr id="198" name="Google Shape;198;ga271cc3a49_1_4225"/>
            <p:cNvSpPr/>
            <p:nvPr/>
          </p:nvSpPr>
          <p:spPr>
            <a:xfrm>
              <a:off x="11279852" y="-696167"/>
              <a:ext cx="1291825" cy="1970000"/>
            </a:xfrm>
            <a:custGeom>
              <a:rect b="b" l="l" r="r" t="t"/>
              <a:pathLst>
                <a:path extrusionOk="0" h="78800" w="51673">
                  <a:moveTo>
                    <a:pt x="42850" y="1"/>
                  </a:moveTo>
                  <a:cubicBezTo>
                    <a:pt x="42070" y="1"/>
                    <a:pt x="41195" y="61"/>
                    <a:pt x="40214" y="187"/>
                  </a:cubicBezTo>
                  <a:cubicBezTo>
                    <a:pt x="34287" y="947"/>
                    <a:pt x="27751" y="2618"/>
                    <a:pt x="21794" y="5324"/>
                  </a:cubicBezTo>
                  <a:cubicBezTo>
                    <a:pt x="13374" y="9153"/>
                    <a:pt x="5988" y="15050"/>
                    <a:pt x="2645" y="23409"/>
                  </a:cubicBezTo>
                  <a:cubicBezTo>
                    <a:pt x="760" y="28151"/>
                    <a:pt x="243" y="33318"/>
                    <a:pt x="91" y="38424"/>
                  </a:cubicBezTo>
                  <a:cubicBezTo>
                    <a:pt x="0" y="42345"/>
                    <a:pt x="91" y="46449"/>
                    <a:pt x="1520" y="50157"/>
                  </a:cubicBezTo>
                  <a:cubicBezTo>
                    <a:pt x="2584" y="52893"/>
                    <a:pt x="4286" y="55324"/>
                    <a:pt x="5988" y="57665"/>
                  </a:cubicBezTo>
                  <a:cubicBezTo>
                    <a:pt x="11034" y="64747"/>
                    <a:pt x="16444" y="72103"/>
                    <a:pt x="24226" y="75993"/>
                  </a:cubicBezTo>
                  <a:cubicBezTo>
                    <a:pt x="27721" y="77726"/>
                    <a:pt x="31612" y="78699"/>
                    <a:pt x="35502" y="78790"/>
                  </a:cubicBezTo>
                  <a:cubicBezTo>
                    <a:pt x="35707" y="78796"/>
                    <a:pt x="35912" y="78799"/>
                    <a:pt x="36118" y="78799"/>
                  </a:cubicBezTo>
                  <a:cubicBezTo>
                    <a:pt x="37903" y="78799"/>
                    <a:pt x="39730" y="78547"/>
                    <a:pt x="41338" y="77756"/>
                  </a:cubicBezTo>
                  <a:cubicBezTo>
                    <a:pt x="43557" y="76662"/>
                    <a:pt x="45199" y="74595"/>
                    <a:pt x="46445" y="72407"/>
                  </a:cubicBezTo>
                  <a:cubicBezTo>
                    <a:pt x="51673" y="63288"/>
                    <a:pt x="51278" y="52163"/>
                    <a:pt x="50791" y="41677"/>
                  </a:cubicBezTo>
                  <a:cubicBezTo>
                    <a:pt x="50335" y="32011"/>
                    <a:pt x="49880" y="22375"/>
                    <a:pt x="49424" y="12770"/>
                  </a:cubicBezTo>
                  <a:cubicBezTo>
                    <a:pt x="49066" y="5637"/>
                    <a:pt x="50380" y="1"/>
                    <a:pt x="4285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9" name="Google Shape;199;ga271cc3a49_1_4225"/>
            <p:cNvSpPr/>
            <p:nvPr/>
          </p:nvSpPr>
          <p:spPr>
            <a:xfrm flipH="1" rot="5262012">
              <a:off x="11022019" y="-260775"/>
              <a:ext cx="2023859" cy="1126258"/>
            </a:xfrm>
            <a:custGeom>
              <a:rect b="b" l="l" r="r" t="t"/>
              <a:pathLst>
                <a:path extrusionOk="0" h="32282" w="58010">
                  <a:moveTo>
                    <a:pt x="42927" y="0"/>
                  </a:moveTo>
                  <a:cubicBezTo>
                    <a:pt x="25922" y="0"/>
                    <a:pt x="791" y="1597"/>
                    <a:pt x="791" y="1597"/>
                  </a:cubicBezTo>
                  <a:lnTo>
                    <a:pt x="0" y="2084"/>
                  </a:lnTo>
                  <a:cubicBezTo>
                    <a:pt x="8845" y="33057"/>
                    <a:pt x="33427" y="32281"/>
                    <a:pt x="33427" y="32281"/>
                  </a:cubicBezTo>
                  <a:cubicBezTo>
                    <a:pt x="59476" y="28633"/>
                    <a:pt x="57995" y="1324"/>
                    <a:pt x="57995" y="1324"/>
                  </a:cubicBezTo>
                  <a:cubicBezTo>
                    <a:pt x="56846" y="338"/>
                    <a:pt x="50746" y="0"/>
                    <a:pt x="42927" y="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00" name="Google Shape;200;ga271cc3a49_1_422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922475" y="0"/>
            <a:ext cx="1357375" cy="13573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1" name="Google Shape;201;ga271cc3a49_1_4225"/>
          <p:cNvGrpSpPr/>
          <p:nvPr/>
        </p:nvGrpSpPr>
        <p:grpSpPr>
          <a:xfrm>
            <a:off x="1522014" y="20"/>
            <a:ext cx="4279645" cy="4465457"/>
            <a:chOff x="3626006" y="-991813"/>
            <a:chExt cx="5942300" cy="6200301"/>
          </a:xfrm>
        </p:grpSpPr>
        <p:sp>
          <p:nvSpPr>
            <p:cNvPr id="202" name="Google Shape;202;ga271cc3a49_1_4225"/>
            <p:cNvSpPr/>
            <p:nvPr/>
          </p:nvSpPr>
          <p:spPr>
            <a:xfrm>
              <a:off x="3685858" y="-991813"/>
              <a:ext cx="5696700" cy="4881711"/>
            </a:xfrm>
            <a:custGeom>
              <a:rect b="b" l="l" r="r" t="t"/>
              <a:pathLst>
                <a:path extrusionOk="0" h="391" w="487">
                  <a:moveTo>
                    <a:pt x="57" y="389"/>
                  </a:moveTo>
                  <a:cubicBezTo>
                    <a:pt x="55" y="388"/>
                    <a:pt x="53" y="386"/>
                    <a:pt x="51" y="385"/>
                  </a:cubicBezTo>
                  <a:cubicBezTo>
                    <a:pt x="22" y="355"/>
                    <a:pt x="28" y="321"/>
                    <a:pt x="67" y="286"/>
                  </a:cubicBezTo>
                  <a:cubicBezTo>
                    <a:pt x="104" y="253"/>
                    <a:pt x="174" y="209"/>
                    <a:pt x="222" y="144"/>
                  </a:cubicBezTo>
                  <a:cubicBezTo>
                    <a:pt x="275" y="74"/>
                    <a:pt x="316" y="93"/>
                    <a:pt x="310" y="136"/>
                  </a:cubicBezTo>
                  <a:cubicBezTo>
                    <a:pt x="299" y="209"/>
                    <a:pt x="357" y="234"/>
                    <a:pt x="416" y="272"/>
                  </a:cubicBezTo>
                  <a:cubicBezTo>
                    <a:pt x="470" y="307"/>
                    <a:pt x="472" y="363"/>
                    <a:pt x="463" y="384"/>
                  </a:cubicBezTo>
                  <a:cubicBezTo>
                    <a:pt x="487" y="349"/>
                    <a:pt x="470" y="295"/>
                    <a:pt x="417" y="242"/>
                  </a:cubicBezTo>
                  <a:cubicBezTo>
                    <a:pt x="335" y="161"/>
                    <a:pt x="330" y="76"/>
                    <a:pt x="421" y="0"/>
                  </a:cubicBezTo>
                  <a:cubicBezTo>
                    <a:pt x="328" y="0"/>
                    <a:pt x="328" y="0"/>
                    <a:pt x="328" y="0"/>
                  </a:cubicBezTo>
                  <a:cubicBezTo>
                    <a:pt x="261" y="50"/>
                    <a:pt x="223" y="106"/>
                    <a:pt x="155" y="155"/>
                  </a:cubicBezTo>
                  <a:cubicBezTo>
                    <a:pt x="120" y="179"/>
                    <a:pt x="90" y="201"/>
                    <a:pt x="70" y="216"/>
                  </a:cubicBezTo>
                  <a:cubicBezTo>
                    <a:pt x="9" y="261"/>
                    <a:pt x="0" y="309"/>
                    <a:pt x="24" y="359"/>
                  </a:cubicBezTo>
                  <a:cubicBezTo>
                    <a:pt x="30" y="372"/>
                    <a:pt x="41" y="382"/>
                    <a:pt x="57" y="391"/>
                  </a:cubicBezTo>
                  <a:cubicBezTo>
                    <a:pt x="58" y="391"/>
                    <a:pt x="59" y="391"/>
                    <a:pt x="60" y="391"/>
                  </a:cubicBezTo>
                  <a:cubicBezTo>
                    <a:pt x="59" y="391"/>
                    <a:pt x="58" y="390"/>
                    <a:pt x="57" y="389"/>
                  </a:cubicBezTo>
                  <a:close/>
                </a:path>
              </a:pathLst>
            </a:custGeom>
            <a:solidFill>
              <a:srgbClr val="BBD6E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3" name="Google Shape;203;ga271cc3a49_1_4225"/>
            <p:cNvSpPr/>
            <p:nvPr/>
          </p:nvSpPr>
          <p:spPr>
            <a:xfrm>
              <a:off x="4517223" y="3201870"/>
              <a:ext cx="864130" cy="1060707"/>
            </a:xfrm>
            <a:custGeom>
              <a:rect b="b" l="l" r="r" t="t"/>
              <a:pathLst>
                <a:path extrusionOk="0" h="85" w="74">
                  <a:moveTo>
                    <a:pt x="45" y="67"/>
                  </a:moveTo>
                  <a:cubicBezTo>
                    <a:pt x="47" y="61"/>
                    <a:pt x="74" y="55"/>
                    <a:pt x="67" y="25"/>
                  </a:cubicBezTo>
                  <a:cubicBezTo>
                    <a:pt x="61" y="8"/>
                    <a:pt x="43" y="0"/>
                    <a:pt x="26" y="6"/>
                  </a:cubicBezTo>
                  <a:cubicBezTo>
                    <a:pt x="0" y="15"/>
                    <a:pt x="9" y="41"/>
                    <a:pt x="8" y="46"/>
                  </a:cubicBezTo>
                  <a:cubicBezTo>
                    <a:pt x="7" y="49"/>
                    <a:pt x="6" y="53"/>
                    <a:pt x="4" y="55"/>
                  </a:cubicBezTo>
                  <a:cubicBezTo>
                    <a:pt x="4" y="55"/>
                    <a:pt x="5" y="55"/>
                    <a:pt x="5" y="55"/>
                  </a:cubicBezTo>
                  <a:cubicBezTo>
                    <a:pt x="7" y="52"/>
                    <a:pt x="10" y="50"/>
                    <a:pt x="13" y="49"/>
                  </a:cubicBezTo>
                  <a:cubicBezTo>
                    <a:pt x="24" y="45"/>
                    <a:pt x="36" y="51"/>
                    <a:pt x="40" y="62"/>
                  </a:cubicBezTo>
                  <a:cubicBezTo>
                    <a:pt x="41" y="64"/>
                    <a:pt x="41" y="67"/>
                    <a:pt x="41" y="70"/>
                  </a:cubicBezTo>
                  <a:cubicBezTo>
                    <a:pt x="40" y="74"/>
                    <a:pt x="45" y="82"/>
                    <a:pt x="53" y="85"/>
                  </a:cubicBezTo>
                  <a:cubicBezTo>
                    <a:pt x="41" y="79"/>
                    <a:pt x="43" y="73"/>
                    <a:pt x="45" y="67"/>
                  </a:cubicBezTo>
                  <a:close/>
                </a:path>
              </a:pathLst>
            </a:custGeom>
            <a:solidFill>
              <a:srgbClr val="9CC2E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4" name="Google Shape;204;ga271cc3a49_1_4225"/>
            <p:cNvSpPr/>
            <p:nvPr/>
          </p:nvSpPr>
          <p:spPr>
            <a:xfrm>
              <a:off x="5921945" y="3349305"/>
              <a:ext cx="802698" cy="1072993"/>
            </a:xfrm>
            <a:custGeom>
              <a:rect b="b" l="l" r="r" t="t"/>
              <a:pathLst>
                <a:path extrusionOk="0" h="86" w="69">
                  <a:moveTo>
                    <a:pt x="60" y="56"/>
                  </a:moveTo>
                  <a:cubicBezTo>
                    <a:pt x="69" y="45"/>
                    <a:pt x="69" y="28"/>
                    <a:pt x="59" y="16"/>
                  </a:cubicBezTo>
                  <a:cubicBezTo>
                    <a:pt x="48" y="2"/>
                    <a:pt x="28" y="0"/>
                    <a:pt x="14" y="12"/>
                  </a:cubicBezTo>
                  <a:cubicBezTo>
                    <a:pt x="3" y="21"/>
                    <a:pt x="0" y="38"/>
                    <a:pt x="6" y="51"/>
                  </a:cubicBezTo>
                  <a:cubicBezTo>
                    <a:pt x="8" y="55"/>
                    <a:pt x="12" y="61"/>
                    <a:pt x="13" y="66"/>
                  </a:cubicBezTo>
                  <a:cubicBezTo>
                    <a:pt x="14" y="69"/>
                    <a:pt x="14" y="73"/>
                    <a:pt x="13" y="75"/>
                  </a:cubicBezTo>
                  <a:cubicBezTo>
                    <a:pt x="13" y="75"/>
                    <a:pt x="13" y="75"/>
                    <a:pt x="13" y="75"/>
                  </a:cubicBezTo>
                  <a:cubicBezTo>
                    <a:pt x="13" y="75"/>
                    <a:pt x="13" y="75"/>
                    <a:pt x="13" y="75"/>
                  </a:cubicBezTo>
                  <a:cubicBezTo>
                    <a:pt x="14" y="72"/>
                    <a:pt x="16" y="69"/>
                    <a:pt x="19" y="67"/>
                  </a:cubicBezTo>
                  <a:cubicBezTo>
                    <a:pt x="28" y="60"/>
                    <a:pt x="41" y="61"/>
                    <a:pt x="49" y="69"/>
                  </a:cubicBezTo>
                  <a:cubicBezTo>
                    <a:pt x="51" y="72"/>
                    <a:pt x="52" y="74"/>
                    <a:pt x="53" y="77"/>
                  </a:cubicBezTo>
                  <a:cubicBezTo>
                    <a:pt x="53" y="80"/>
                    <a:pt x="57" y="84"/>
                    <a:pt x="62" y="86"/>
                  </a:cubicBezTo>
                  <a:cubicBezTo>
                    <a:pt x="53" y="77"/>
                    <a:pt x="55" y="62"/>
                    <a:pt x="60" y="56"/>
                  </a:cubicBezTo>
                  <a:close/>
                </a:path>
              </a:pathLst>
            </a:custGeom>
            <a:solidFill>
              <a:srgbClr val="9CC2E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" name="Google Shape;205;ga271cc3a49_1_4225"/>
            <p:cNvSpPr/>
            <p:nvPr/>
          </p:nvSpPr>
          <p:spPr>
            <a:xfrm>
              <a:off x="7441338" y="3513122"/>
              <a:ext cx="868224" cy="610214"/>
            </a:xfrm>
            <a:custGeom>
              <a:rect b="b" l="l" r="r" t="t"/>
              <a:pathLst>
                <a:path extrusionOk="0" h="49" w="74">
                  <a:moveTo>
                    <a:pt x="67" y="25"/>
                  </a:moveTo>
                  <a:cubicBezTo>
                    <a:pt x="59" y="8"/>
                    <a:pt x="38" y="0"/>
                    <a:pt x="21" y="9"/>
                  </a:cubicBezTo>
                  <a:cubicBezTo>
                    <a:pt x="8" y="14"/>
                    <a:pt x="1" y="26"/>
                    <a:pt x="1" y="39"/>
                  </a:cubicBezTo>
                  <a:cubicBezTo>
                    <a:pt x="1" y="43"/>
                    <a:pt x="0" y="46"/>
                    <a:pt x="0" y="49"/>
                  </a:cubicBezTo>
                  <a:cubicBezTo>
                    <a:pt x="4" y="39"/>
                    <a:pt x="17" y="30"/>
                    <a:pt x="34" y="27"/>
                  </a:cubicBezTo>
                  <a:cubicBezTo>
                    <a:pt x="51" y="24"/>
                    <a:pt x="66" y="29"/>
                    <a:pt x="73" y="37"/>
                  </a:cubicBezTo>
                  <a:cubicBezTo>
                    <a:pt x="73" y="37"/>
                    <a:pt x="73" y="37"/>
                    <a:pt x="73" y="37"/>
                  </a:cubicBezTo>
                  <a:cubicBezTo>
                    <a:pt x="74" y="37"/>
                    <a:pt x="74" y="37"/>
                    <a:pt x="74" y="37"/>
                  </a:cubicBezTo>
                  <a:cubicBezTo>
                    <a:pt x="71" y="34"/>
                    <a:pt x="69" y="29"/>
                    <a:pt x="67" y="25"/>
                  </a:cubicBezTo>
                  <a:close/>
                </a:path>
              </a:pathLst>
            </a:custGeom>
            <a:solidFill>
              <a:srgbClr val="9CC2E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" name="Google Shape;206;ga271cc3a49_1_4225"/>
            <p:cNvSpPr/>
            <p:nvPr/>
          </p:nvSpPr>
          <p:spPr>
            <a:xfrm>
              <a:off x="3943867" y="-70350"/>
              <a:ext cx="5307637" cy="4595033"/>
            </a:xfrm>
            <a:custGeom>
              <a:rect b="b" l="l" r="r" t="t"/>
              <a:pathLst>
                <a:path extrusionOk="0" h="368" w="454">
                  <a:moveTo>
                    <a:pt x="45" y="212"/>
                  </a:moveTo>
                  <a:cubicBezTo>
                    <a:pt x="6" y="247"/>
                    <a:pt x="0" y="281"/>
                    <a:pt x="29" y="311"/>
                  </a:cubicBezTo>
                  <a:cubicBezTo>
                    <a:pt x="31" y="312"/>
                    <a:pt x="33" y="314"/>
                    <a:pt x="35" y="315"/>
                  </a:cubicBezTo>
                  <a:cubicBezTo>
                    <a:pt x="48" y="325"/>
                    <a:pt x="55" y="318"/>
                    <a:pt x="57" y="308"/>
                  </a:cubicBezTo>
                  <a:cubicBezTo>
                    <a:pt x="58" y="303"/>
                    <a:pt x="49" y="277"/>
                    <a:pt x="75" y="268"/>
                  </a:cubicBezTo>
                  <a:cubicBezTo>
                    <a:pt x="92" y="262"/>
                    <a:pt x="110" y="270"/>
                    <a:pt x="116" y="287"/>
                  </a:cubicBezTo>
                  <a:cubicBezTo>
                    <a:pt x="123" y="317"/>
                    <a:pt x="96" y="323"/>
                    <a:pt x="94" y="329"/>
                  </a:cubicBezTo>
                  <a:cubicBezTo>
                    <a:pt x="91" y="336"/>
                    <a:pt x="89" y="343"/>
                    <a:pt x="113" y="351"/>
                  </a:cubicBezTo>
                  <a:cubicBezTo>
                    <a:pt x="127" y="356"/>
                    <a:pt x="145" y="358"/>
                    <a:pt x="164" y="357"/>
                  </a:cubicBezTo>
                  <a:cubicBezTo>
                    <a:pt x="169" y="357"/>
                    <a:pt x="174" y="356"/>
                    <a:pt x="177" y="355"/>
                  </a:cubicBezTo>
                  <a:cubicBezTo>
                    <a:pt x="182" y="352"/>
                    <a:pt x="183" y="346"/>
                    <a:pt x="182" y="340"/>
                  </a:cubicBezTo>
                  <a:cubicBezTo>
                    <a:pt x="181" y="335"/>
                    <a:pt x="177" y="329"/>
                    <a:pt x="175" y="325"/>
                  </a:cubicBezTo>
                  <a:cubicBezTo>
                    <a:pt x="169" y="312"/>
                    <a:pt x="172" y="295"/>
                    <a:pt x="183" y="286"/>
                  </a:cubicBezTo>
                  <a:cubicBezTo>
                    <a:pt x="197" y="274"/>
                    <a:pt x="217" y="276"/>
                    <a:pt x="228" y="290"/>
                  </a:cubicBezTo>
                  <a:cubicBezTo>
                    <a:pt x="238" y="302"/>
                    <a:pt x="238" y="319"/>
                    <a:pt x="229" y="330"/>
                  </a:cubicBezTo>
                  <a:cubicBezTo>
                    <a:pt x="223" y="338"/>
                    <a:pt x="221" y="360"/>
                    <a:pt x="241" y="365"/>
                  </a:cubicBezTo>
                  <a:cubicBezTo>
                    <a:pt x="253" y="368"/>
                    <a:pt x="264" y="364"/>
                    <a:pt x="282" y="358"/>
                  </a:cubicBezTo>
                  <a:cubicBezTo>
                    <a:pt x="292" y="355"/>
                    <a:pt x="299" y="347"/>
                    <a:pt x="300" y="326"/>
                  </a:cubicBezTo>
                  <a:cubicBezTo>
                    <a:pt x="300" y="313"/>
                    <a:pt x="307" y="301"/>
                    <a:pt x="320" y="296"/>
                  </a:cubicBezTo>
                  <a:cubicBezTo>
                    <a:pt x="337" y="287"/>
                    <a:pt x="358" y="295"/>
                    <a:pt x="366" y="312"/>
                  </a:cubicBezTo>
                  <a:cubicBezTo>
                    <a:pt x="374" y="328"/>
                    <a:pt x="382" y="346"/>
                    <a:pt x="412" y="334"/>
                  </a:cubicBezTo>
                  <a:cubicBezTo>
                    <a:pt x="415" y="333"/>
                    <a:pt x="429" y="327"/>
                    <a:pt x="438" y="315"/>
                  </a:cubicBezTo>
                  <a:cubicBezTo>
                    <a:pt x="450" y="300"/>
                    <a:pt x="454" y="237"/>
                    <a:pt x="394" y="198"/>
                  </a:cubicBezTo>
                  <a:cubicBezTo>
                    <a:pt x="335" y="160"/>
                    <a:pt x="277" y="135"/>
                    <a:pt x="288" y="62"/>
                  </a:cubicBezTo>
                  <a:cubicBezTo>
                    <a:pt x="294" y="19"/>
                    <a:pt x="253" y="0"/>
                    <a:pt x="200" y="70"/>
                  </a:cubicBezTo>
                  <a:cubicBezTo>
                    <a:pt x="152" y="135"/>
                    <a:pt x="82" y="179"/>
                    <a:pt x="45" y="212"/>
                  </a:cubicBezTo>
                  <a:close/>
                </a:path>
              </a:pathLst>
            </a:custGeom>
            <a:solidFill>
              <a:srgbClr val="BBD6EE"/>
            </a:solidFill>
            <a:ln cap="flat" cmpd="sng" w="38100">
              <a:solidFill>
                <a:srgbClr val="BBD6EE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" name="Google Shape;207;ga271cc3a49_1_4225"/>
            <p:cNvSpPr/>
            <p:nvPr/>
          </p:nvSpPr>
          <p:spPr>
            <a:xfrm>
              <a:off x="7379907" y="-881236"/>
              <a:ext cx="1838834" cy="4156825"/>
            </a:xfrm>
            <a:custGeom>
              <a:rect b="b" l="l" r="r" t="t"/>
              <a:pathLst>
                <a:path extrusionOk="0" h="333" w="157">
                  <a:moveTo>
                    <a:pt x="84" y="0"/>
                  </a:moveTo>
                  <a:cubicBezTo>
                    <a:pt x="63" y="21"/>
                    <a:pt x="20" y="74"/>
                    <a:pt x="34" y="127"/>
                  </a:cubicBezTo>
                  <a:cubicBezTo>
                    <a:pt x="48" y="180"/>
                    <a:pt x="67" y="207"/>
                    <a:pt x="104" y="243"/>
                  </a:cubicBezTo>
                  <a:cubicBezTo>
                    <a:pt x="141" y="279"/>
                    <a:pt x="157" y="314"/>
                    <a:pt x="152" y="333"/>
                  </a:cubicBezTo>
                  <a:cubicBezTo>
                    <a:pt x="149" y="306"/>
                    <a:pt x="136" y="277"/>
                    <a:pt x="96" y="256"/>
                  </a:cubicBezTo>
                  <a:cubicBezTo>
                    <a:pt x="56" y="235"/>
                    <a:pt x="5" y="196"/>
                    <a:pt x="0" y="165"/>
                  </a:cubicBezTo>
                  <a:cubicBezTo>
                    <a:pt x="7" y="188"/>
                    <a:pt x="23" y="200"/>
                    <a:pt x="35" y="197"/>
                  </a:cubicBezTo>
                  <a:cubicBezTo>
                    <a:pt x="47" y="194"/>
                    <a:pt x="11" y="154"/>
                    <a:pt x="17" y="106"/>
                  </a:cubicBezTo>
                  <a:cubicBezTo>
                    <a:pt x="23" y="58"/>
                    <a:pt x="56" y="17"/>
                    <a:pt x="84" y="0"/>
                  </a:cubicBezTo>
                  <a:close/>
                </a:path>
              </a:pathLst>
            </a:custGeom>
            <a:solidFill>
              <a:srgbClr val="9CC2E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08" name="Google Shape;208;ga271cc3a49_1_4225"/>
            <p:cNvGrpSpPr/>
            <p:nvPr/>
          </p:nvGrpSpPr>
          <p:grpSpPr>
            <a:xfrm>
              <a:off x="3626006" y="3373788"/>
              <a:ext cx="5942300" cy="1834700"/>
              <a:chOff x="4566036" y="2906717"/>
              <a:chExt cx="3956522" cy="1221586"/>
            </a:xfrm>
          </p:grpSpPr>
          <p:sp>
            <p:nvSpPr>
              <p:cNvPr id="209" name="Google Shape;209;ga271cc3a49_1_4225"/>
              <p:cNvSpPr/>
              <p:nvPr/>
            </p:nvSpPr>
            <p:spPr>
              <a:xfrm>
                <a:off x="7322785" y="3364812"/>
                <a:ext cx="32700" cy="327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0" name="Google Shape;210;ga271cc3a49_1_4225"/>
              <p:cNvSpPr/>
              <p:nvPr/>
            </p:nvSpPr>
            <p:spPr>
              <a:xfrm>
                <a:off x="7415495" y="3479336"/>
                <a:ext cx="38100" cy="435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1" name="Google Shape;211;ga271cc3a49_1_4225"/>
              <p:cNvSpPr/>
              <p:nvPr/>
            </p:nvSpPr>
            <p:spPr>
              <a:xfrm>
                <a:off x="7688170" y="3528417"/>
                <a:ext cx="30000" cy="354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2" name="Google Shape;212;ga271cc3a49_1_4225"/>
              <p:cNvSpPr/>
              <p:nvPr/>
            </p:nvSpPr>
            <p:spPr>
              <a:xfrm>
                <a:off x="6810156" y="4046500"/>
                <a:ext cx="35400" cy="408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3" name="Google Shape;213;ga271cc3a49_1_4225"/>
              <p:cNvSpPr/>
              <p:nvPr/>
            </p:nvSpPr>
            <p:spPr>
              <a:xfrm>
                <a:off x="7276431" y="3552958"/>
                <a:ext cx="38100" cy="354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4" name="Google Shape;214;ga271cc3a49_1_4225"/>
              <p:cNvSpPr/>
              <p:nvPr/>
            </p:nvSpPr>
            <p:spPr>
              <a:xfrm>
                <a:off x="8459842" y="3547505"/>
                <a:ext cx="32700" cy="327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5" name="Google Shape;215;ga271cc3a49_1_4225"/>
              <p:cNvSpPr/>
              <p:nvPr/>
            </p:nvSpPr>
            <p:spPr>
              <a:xfrm>
                <a:off x="8274423" y="3539324"/>
                <a:ext cx="35400" cy="327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6" name="Google Shape;216;ga271cc3a49_1_4225"/>
              <p:cNvSpPr/>
              <p:nvPr/>
            </p:nvSpPr>
            <p:spPr>
              <a:xfrm>
                <a:off x="7742706" y="3727470"/>
                <a:ext cx="32700" cy="435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7" name="Google Shape;217;ga271cc3a49_1_4225"/>
              <p:cNvSpPr/>
              <p:nvPr/>
            </p:nvSpPr>
            <p:spPr>
              <a:xfrm>
                <a:off x="6436590" y="3828360"/>
                <a:ext cx="35400" cy="435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8" name="Google Shape;218;ga271cc3a49_1_4225"/>
              <p:cNvSpPr/>
              <p:nvPr/>
            </p:nvSpPr>
            <p:spPr>
              <a:xfrm>
                <a:off x="5220458" y="3503877"/>
                <a:ext cx="38100" cy="354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9" name="Google Shape;219;ga271cc3a49_1_4225"/>
              <p:cNvSpPr/>
              <p:nvPr/>
            </p:nvSpPr>
            <p:spPr>
              <a:xfrm>
                <a:off x="5686733" y="3746558"/>
                <a:ext cx="32700" cy="408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0" name="Google Shape;220;ga271cc3a49_1_4225"/>
              <p:cNvSpPr/>
              <p:nvPr/>
            </p:nvSpPr>
            <p:spPr>
              <a:xfrm>
                <a:off x="5471319" y="3945610"/>
                <a:ext cx="35400" cy="327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1" name="Google Shape;221;ga271cc3a49_1_4225"/>
              <p:cNvSpPr/>
              <p:nvPr/>
            </p:nvSpPr>
            <p:spPr>
              <a:xfrm>
                <a:off x="5983949" y="4046500"/>
                <a:ext cx="38100" cy="408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2" name="Google Shape;222;ga271cc3a49_1_4225"/>
              <p:cNvSpPr/>
              <p:nvPr/>
            </p:nvSpPr>
            <p:spPr>
              <a:xfrm>
                <a:off x="6139374" y="3863808"/>
                <a:ext cx="32700" cy="327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3" name="Google Shape;223;ga271cc3a49_1_4225"/>
              <p:cNvSpPr/>
              <p:nvPr/>
            </p:nvSpPr>
            <p:spPr>
              <a:xfrm>
                <a:off x="4863252" y="3364812"/>
                <a:ext cx="30000" cy="327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4" name="Google Shape;224;ga271cc3a49_1_4225"/>
              <p:cNvSpPr/>
              <p:nvPr/>
            </p:nvSpPr>
            <p:spPr>
              <a:xfrm>
                <a:off x="4863252" y="3697476"/>
                <a:ext cx="30000" cy="408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5" name="Google Shape;225;ga271cc3a49_1_4225"/>
              <p:cNvSpPr/>
              <p:nvPr/>
            </p:nvSpPr>
            <p:spPr>
              <a:xfrm>
                <a:off x="4634205" y="3422074"/>
                <a:ext cx="32700" cy="327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6" name="Google Shape;226;ga271cc3a49_1_4225"/>
              <p:cNvSpPr/>
              <p:nvPr/>
            </p:nvSpPr>
            <p:spPr>
              <a:xfrm>
                <a:off x="4691467" y="3247562"/>
                <a:ext cx="30000" cy="327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7" name="Google Shape;227;ga271cc3a49_1_4225"/>
              <p:cNvSpPr/>
              <p:nvPr/>
            </p:nvSpPr>
            <p:spPr>
              <a:xfrm>
                <a:off x="4661472" y="3040329"/>
                <a:ext cx="30000" cy="327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8" name="Google Shape;228;ga271cc3a49_1_4225"/>
              <p:cNvSpPr/>
              <p:nvPr/>
            </p:nvSpPr>
            <p:spPr>
              <a:xfrm>
                <a:off x="7281885" y="3064869"/>
                <a:ext cx="133611" cy="149971"/>
              </a:xfrm>
              <a:custGeom>
                <a:rect b="b" l="l" r="r" t="t"/>
                <a:pathLst>
                  <a:path extrusionOk="0" h="18" w="17">
                    <a:moveTo>
                      <a:pt x="1" y="8"/>
                    </a:moveTo>
                    <a:cubicBezTo>
                      <a:pt x="1" y="3"/>
                      <a:pt x="6" y="0"/>
                      <a:pt x="10" y="1"/>
                    </a:cubicBezTo>
                    <a:cubicBezTo>
                      <a:pt x="14" y="2"/>
                      <a:pt x="17" y="6"/>
                      <a:pt x="16" y="10"/>
                    </a:cubicBezTo>
                    <a:cubicBezTo>
                      <a:pt x="15" y="15"/>
                      <a:pt x="11" y="18"/>
                      <a:pt x="7" y="17"/>
                    </a:cubicBezTo>
                    <a:cubicBezTo>
                      <a:pt x="3" y="16"/>
                      <a:pt x="0" y="12"/>
                      <a:pt x="1" y="8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9" name="Google Shape;229;ga271cc3a49_1_4225"/>
              <p:cNvSpPr/>
              <p:nvPr/>
            </p:nvSpPr>
            <p:spPr>
              <a:xfrm>
                <a:off x="7322785" y="3100318"/>
                <a:ext cx="38100" cy="381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0" name="Google Shape;230;ga271cc3a49_1_4225"/>
              <p:cNvSpPr/>
              <p:nvPr/>
            </p:nvSpPr>
            <p:spPr>
              <a:xfrm>
                <a:off x="7251890" y="3299370"/>
                <a:ext cx="133611" cy="141792"/>
              </a:xfrm>
              <a:custGeom>
                <a:rect b="b" l="l" r="r" t="t"/>
                <a:pathLst>
                  <a:path extrusionOk="0" h="17" w="17">
                    <a:moveTo>
                      <a:pt x="1" y="7"/>
                    </a:moveTo>
                    <a:cubicBezTo>
                      <a:pt x="1" y="3"/>
                      <a:pt x="6" y="0"/>
                      <a:pt x="10" y="1"/>
                    </a:cubicBezTo>
                    <a:cubicBezTo>
                      <a:pt x="14" y="1"/>
                      <a:pt x="17" y="6"/>
                      <a:pt x="16" y="10"/>
                    </a:cubicBezTo>
                    <a:cubicBezTo>
                      <a:pt x="15" y="14"/>
                      <a:pt x="11" y="17"/>
                      <a:pt x="7" y="16"/>
                    </a:cubicBezTo>
                    <a:cubicBezTo>
                      <a:pt x="3" y="15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1" name="Google Shape;231;ga271cc3a49_1_4225"/>
              <p:cNvSpPr/>
              <p:nvPr/>
            </p:nvSpPr>
            <p:spPr>
              <a:xfrm>
                <a:off x="7292792" y="3332091"/>
                <a:ext cx="35400" cy="327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2" name="Google Shape;232;ga271cc3a49_1_4225"/>
              <p:cNvSpPr/>
              <p:nvPr/>
            </p:nvSpPr>
            <p:spPr>
              <a:xfrm>
                <a:off x="7423675" y="3250289"/>
                <a:ext cx="133611" cy="149971"/>
              </a:xfrm>
              <a:custGeom>
                <a:rect b="b" l="l" r="r" t="t"/>
                <a:pathLst>
                  <a:path extrusionOk="0" h="18" w="17">
                    <a:moveTo>
                      <a:pt x="1" y="8"/>
                    </a:moveTo>
                    <a:cubicBezTo>
                      <a:pt x="1" y="3"/>
                      <a:pt x="6" y="0"/>
                      <a:pt x="10" y="1"/>
                    </a:cubicBezTo>
                    <a:cubicBezTo>
                      <a:pt x="14" y="2"/>
                      <a:pt x="17" y="6"/>
                      <a:pt x="16" y="10"/>
                    </a:cubicBezTo>
                    <a:cubicBezTo>
                      <a:pt x="15" y="15"/>
                      <a:pt x="11" y="18"/>
                      <a:pt x="7" y="17"/>
                    </a:cubicBezTo>
                    <a:cubicBezTo>
                      <a:pt x="3" y="16"/>
                      <a:pt x="0" y="12"/>
                      <a:pt x="1" y="8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3" name="Google Shape;233;ga271cc3a49_1_4225"/>
              <p:cNvSpPr/>
              <p:nvPr/>
            </p:nvSpPr>
            <p:spPr>
              <a:xfrm>
                <a:off x="7464577" y="3280283"/>
                <a:ext cx="35400" cy="435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4" name="Google Shape;234;ga271cc3a49_1_4225"/>
              <p:cNvSpPr/>
              <p:nvPr/>
            </p:nvSpPr>
            <p:spPr>
              <a:xfrm>
                <a:off x="7344600" y="3413894"/>
                <a:ext cx="141792" cy="149971"/>
              </a:xfrm>
              <a:custGeom>
                <a:rect b="b" l="l" r="r" t="t"/>
                <a:pathLst>
                  <a:path extrusionOk="0" h="18" w="18">
                    <a:moveTo>
                      <a:pt x="1" y="8"/>
                    </a:moveTo>
                    <a:cubicBezTo>
                      <a:pt x="2" y="3"/>
                      <a:pt x="6" y="0"/>
                      <a:pt x="11" y="1"/>
                    </a:cubicBezTo>
                    <a:cubicBezTo>
                      <a:pt x="15" y="2"/>
                      <a:pt x="18" y="6"/>
                      <a:pt x="17" y="10"/>
                    </a:cubicBezTo>
                    <a:cubicBezTo>
                      <a:pt x="16" y="15"/>
                      <a:pt x="12" y="18"/>
                      <a:pt x="8" y="17"/>
                    </a:cubicBezTo>
                    <a:cubicBezTo>
                      <a:pt x="3" y="16"/>
                      <a:pt x="0" y="12"/>
                      <a:pt x="1" y="8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5" name="Google Shape;235;ga271cc3a49_1_4225"/>
              <p:cNvSpPr/>
              <p:nvPr/>
            </p:nvSpPr>
            <p:spPr>
              <a:xfrm>
                <a:off x="7390954" y="3449341"/>
                <a:ext cx="32700" cy="408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6" name="Google Shape;236;ga271cc3a49_1_4225"/>
              <p:cNvSpPr/>
              <p:nvPr/>
            </p:nvSpPr>
            <p:spPr>
              <a:xfrm>
                <a:off x="7620001" y="3465702"/>
                <a:ext cx="130885" cy="139064"/>
              </a:xfrm>
              <a:custGeom>
                <a:rect b="b" l="l" r="r" t="t"/>
                <a:pathLst>
                  <a:path extrusionOk="0" h="17" w="17">
                    <a:moveTo>
                      <a:pt x="1" y="7"/>
                    </a:moveTo>
                    <a:cubicBezTo>
                      <a:pt x="2" y="3"/>
                      <a:pt x="6" y="0"/>
                      <a:pt x="10" y="1"/>
                    </a:cubicBezTo>
                    <a:cubicBezTo>
                      <a:pt x="15" y="1"/>
                      <a:pt x="17" y="6"/>
                      <a:pt x="16" y="10"/>
                    </a:cubicBezTo>
                    <a:cubicBezTo>
                      <a:pt x="16" y="14"/>
                      <a:pt x="12" y="17"/>
                      <a:pt x="7" y="16"/>
                    </a:cubicBezTo>
                    <a:cubicBezTo>
                      <a:pt x="3" y="15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7" name="Google Shape;237;ga271cc3a49_1_4225"/>
              <p:cNvSpPr/>
              <p:nvPr/>
            </p:nvSpPr>
            <p:spPr>
              <a:xfrm>
                <a:off x="7655449" y="3498424"/>
                <a:ext cx="40800" cy="327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8" name="Google Shape;238;ga271cc3a49_1_4225"/>
              <p:cNvSpPr/>
              <p:nvPr/>
            </p:nvSpPr>
            <p:spPr>
              <a:xfrm>
                <a:off x="6736533" y="3978332"/>
                <a:ext cx="141792" cy="149971"/>
              </a:xfrm>
              <a:custGeom>
                <a:rect b="b" l="l" r="r" t="t"/>
                <a:pathLst>
                  <a:path extrusionOk="0" h="18" w="18">
                    <a:moveTo>
                      <a:pt x="1" y="8"/>
                    </a:moveTo>
                    <a:cubicBezTo>
                      <a:pt x="2" y="3"/>
                      <a:pt x="6" y="0"/>
                      <a:pt x="11" y="1"/>
                    </a:cubicBezTo>
                    <a:cubicBezTo>
                      <a:pt x="15" y="2"/>
                      <a:pt x="18" y="6"/>
                      <a:pt x="17" y="10"/>
                    </a:cubicBezTo>
                    <a:cubicBezTo>
                      <a:pt x="16" y="15"/>
                      <a:pt x="12" y="18"/>
                      <a:pt x="8" y="17"/>
                    </a:cubicBezTo>
                    <a:cubicBezTo>
                      <a:pt x="3" y="16"/>
                      <a:pt x="0" y="12"/>
                      <a:pt x="1" y="8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9" name="Google Shape;239;ga271cc3a49_1_4225"/>
              <p:cNvSpPr/>
              <p:nvPr/>
            </p:nvSpPr>
            <p:spPr>
              <a:xfrm>
                <a:off x="6785615" y="4013779"/>
                <a:ext cx="30000" cy="408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0" name="Google Shape;240;ga271cc3a49_1_4225"/>
              <p:cNvSpPr/>
              <p:nvPr/>
            </p:nvSpPr>
            <p:spPr>
              <a:xfrm>
                <a:off x="6894685" y="3653848"/>
                <a:ext cx="133611" cy="144518"/>
              </a:xfrm>
              <a:custGeom>
                <a:rect b="b" l="l" r="r" t="t"/>
                <a:pathLst>
                  <a:path extrusionOk="0" h="17" w="17">
                    <a:moveTo>
                      <a:pt x="1" y="7"/>
                    </a:moveTo>
                    <a:cubicBezTo>
                      <a:pt x="1" y="3"/>
                      <a:pt x="6" y="0"/>
                      <a:pt x="10" y="1"/>
                    </a:cubicBezTo>
                    <a:cubicBezTo>
                      <a:pt x="14" y="2"/>
                      <a:pt x="17" y="6"/>
                      <a:pt x="16" y="10"/>
                    </a:cubicBezTo>
                    <a:cubicBezTo>
                      <a:pt x="15" y="14"/>
                      <a:pt x="11" y="17"/>
                      <a:pt x="7" y="16"/>
                    </a:cubicBezTo>
                    <a:cubicBezTo>
                      <a:pt x="3" y="16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1" name="Google Shape;241;ga271cc3a49_1_4225"/>
              <p:cNvSpPr/>
              <p:nvPr/>
            </p:nvSpPr>
            <p:spPr>
              <a:xfrm>
                <a:off x="6932860" y="3689296"/>
                <a:ext cx="38100" cy="327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2" name="Google Shape;242;ga271cc3a49_1_4225"/>
              <p:cNvSpPr/>
              <p:nvPr/>
            </p:nvSpPr>
            <p:spPr>
              <a:xfrm>
                <a:off x="7063744" y="3612947"/>
                <a:ext cx="136338" cy="141792"/>
              </a:xfrm>
              <a:custGeom>
                <a:rect b="b" l="l" r="r" t="t"/>
                <a:pathLst>
                  <a:path extrusionOk="0" h="17" w="17">
                    <a:moveTo>
                      <a:pt x="1" y="7"/>
                    </a:moveTo>
                    <a:cubicBezTo>
                      <a:pt x="1" y="3"/>
                      <a:pt x="6" y="0"/>
                      <a:pt x="10" y="1"/>
                    </a:cubicBezTo>
                    <a:cubicBezTo>
                      <a:pt x="14" y="1"/>
                      <a:pt x="17" y="6"/>
                      <a:pt x="16" y="10"/>
                    </a:cubicBezTo>
                    <a:cubicBezTo>
                      <a:pt x="15" y="14"/>
                      <a:pt x="11" y="17"/>
                      <a:pt x="7" y="16"/>
                    </a:cubicBezTo>
                    <a:cubicBezTo>
                      <a:pt x="3" y="15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3" name="Google Shape;243;ga271cc3a49_1_4225"/>
              <p:cNvSpPr/>
              <p:nvPr/>
            </p:nvSpPr>
            <p:spPr>
              <a:xfrm>
                <a:off x="7104645" y="3648395"/>
                <a:ext cx="38100" cy="300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4" name="Google Shape;244;ga271cc3a49_1_4225"/>
              <p:cNvSpPr/>
              <p:nvPr/>
            </p:nvSpPr>
            <p:spPr>
              <a:xfrm>
                <a:off x="7205535" y="3490243"/>
                <a:ext cx="139064" cy="139064"/>
              </a:xfrm>
              <a:custGeom>
                <a:rect b="b" l="l" r="r" t="t"/>
                <a:pathLst>
                  <a:path extrusionOk="0" h="17" w="18">
                    <a:moveTo>
                      <a:pt x="1" y="7"/>
                    </a:moveTo>
                    <a:cubicBezTo>
                      <a:pt x="2" y="3"/>
                      <a:pt x="6" y="0"/>
                      <a:pt x="11" y="1"/>
                    </a:cubicBezTo>
                    <a:cubicBezTo>
                      <a:pt x="15" y="2"/>
                      <a:pt x="18" y="6"/>
                      <a:pt x="17" y="10"/>
                    </a:cubicBezTo>
                    <a:cubicBezTo>
                      <a:pt x="16" y="14"/>
                      <a:pt x="12" y="17"/>
                      <a:pt x="8" y="16"/>
                    </a:cubicBezTo>
                    <a:cubicBezTo>
                      <a:pt x="3" y="16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5" name="Google Shape;245;ga271cc3a49_1_4225"/>
              <p:cNvSpPr/>
              <p:nvPr/>
            </p:nvSpPr>
            <p:spPr>
              <a:xfrm>
                <a:off x="7251890" y="3522964"/>
                <a:ext cx="30000" cy="327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6" name="Google Shape;246;ga271cc3a49_1_4225"/>
              <p:cNvSpPr/>
              <p:nvPr/>
            </p:nvSpPr>
            <p:spPr>
              <a:xfrm>
                <a:off x="8388947" y="3479336"/>
                <a:ext cx="133611" cy="144518"/>
              </a:xfrm>
              <a:custGeom>
                <a:rect b="b" l="l" r="r" t="t"/>
                <a:pathLst>
                  <a:path extrusionOk="0" h="17" w="17">
                    <a:moveTo>
                      <a:pt x="1" y="7"/>
                    </a:moveTo>
                    <a:cubicBezTo>
                      <a:pt x="1" y="3"/>
                      <a:pt x="6" y="0"/>
                      <a:pt x="10" y="1"/>
                    </a:cubicBezTo>
                    <a:cubicBezTo>
                      <a:pt x="14" y="1"/>
                      <a:pt x="17" y="6"/>
                      <a:pt x="16" y="10"/>
                    </a:cubicBezTo>
                    <a:cubicBezTo>
                      <a:pt x="15" y="14"/>
                      <a:pt x="11" y="17"/>
                      <a:pt x="7" y="16"/>
                    </a:cubicBezTo>
                    <a:cubicBezTo>
                      <a:pt x="3" y="15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7" name="Google Shape;247;ga271cc3a49_1_4225"/>
              <p:cNvSpPr/>
              <p:nvPr/>
            </p:nvSpPr>
            <p:spPr>
              <a:xfrm>
                <a:off x="8429848" y="3514784"/>
                <a:ext cx="38100" cy="327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8" name="Google Shape;248;ga271cc3a49_1_4225"/>
              <p:cNvSpPr/>
              <p:nvPr/>
            </p:nvSpPr>
            <p:spPr>
              <a:xfrm>
                <a:off x="8200801" y="3473883"/>
                <a:ext cx="141792" cy="139064"/>
              </a:xfrm>
              <a:custGeom>
                <a:rect b="b" l="l" r="r" t="t"/>
                <a:pathLst>
                  <a:path extrusionOk="0" h="17" w="18">
                    <a:moveTo>
                      <a:pt x="1" y="7"/>
                    </a:moveTo>
                    <a:cubicBezTo>
                      <a:pt x="2" y="3"/>
                      <a:pt x="6" y="0"/>
                      <a:pt x="11" y="1"/>
                    </a:cubicBezTo>
                    <a:cubicBezTo>
                      <a:pt x="15" y="2"/>
                      <a:pt x="18" y="6"/>
                      <a:pt x="17" y="10"/>
                    </a:cubicBezTo>
                    <a:cubicBezTo>
                      <a:pt x="16" y="14"/>
                      <a:pt x="12" y="17"/>
                      <a:pt x="8" y="16"/>
                    </a:cubicBezTo>
                    <a:cubicBezTo>
                      <a:pt x="3" y="16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9" name="Google Shape;249;ga271cc3a49_1_4225"/>
              <p:cNvSpPr/>
              <p:nvPr/>
            </p:nvSpPr>
            <p:spPr>
              <a:xfrm>
                <a:off x="8249882" y="3503877"/>
                <a:ext cx="30000" cy="354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0" name="Google Shape;250;ga271cc3a49_1_4225"/>
              <p:cNvSpPr/>
              <p:nvPr/>
            </p:nvSpPr>
            <p:spPr>
              <a:xfrm>
                <a:off x="7671810" y="3664755"/>
                <a:ext cx="133611" cy="149971"/>
              </a:xfrm>
              <a:custGeom>
                <a:rect b="b" l="l" r="r" t="t"/>
                <a:pathLst>
                  <a:path extrusionOk="0" h="18" w="17">
                    <a:moveTo>
                      <a:pt x="1" y="8"/>
                    </a:moveTo>
                    <a:cubicBezTo>
                      <a:pt x="1" y="3"/>
                      <a:pt x="6" y="0"/>
                      <a:pt x="10" y="1"/>
                    </a:cubicBezTo>
                    <a:cubicBezTo>
                      <a:pt x="14" y="2"/>
                      <a:pt x="17" y="6"/>
                      <a:pt x="16" y="10"/>
                    </a:cubicBezTo>
                    <a:cubicBezTo>
                      <a:pt x="15" y="15"/>
                      <a:pt x="11" y="18"/>
                      <a:pt x="7" y="17"/>
                    </a:cubicBezTo>
                    <a:cubicBezTo>
                      <a:pt x="3" y="16"/>
                      <a:pt x="0" y="12"/>
                      <a:pt x="1" y="8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1" name="Google Shape;251;ga271cc3a49_1_4225"/>
              <p:cNvSpPr/>
              <p:nvPr/>
            </p:nvSpPr>
            <p:spPr>
              <a:xfrm>
                <a:off x="7712712" y="3697476"/>
                <a:ext cx="38100" cy="408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2" name="Google Shape;252;ga271cc3a49_1_4225"/>
              <p:cNvSpPr/>
              <p:nvPr/>
            </p:nvSpPr>
            <p:spPr>
              <a:xfrm>
                <a:off x="7797241" y="3580226"/>
                <a:ext cx="133611" cy="141792"/>
              </a:xfrm>
              <a:custGeom>
                <a:rect b="b" l="l" r="r" t="t"/>
                <a:pathLst>
                  <a:path extrusionOk="0" h="17" w="17">
                    <a:moveTo>
                      <a:pt x="1" y="7"/>
                    </a:moveTo>
                    <a:cubicBezTo>
                      <a:pt x="1" y="3"/>
                      <a:pt x="6" y="0"/>
                      <a:pt x="10" y="1"/>
                    </a:cubicBezTo>
                    <a:cubicBezTo>
                      <a:pt x="14" y="1"/>
                      <a:pt x="17" y="6"/>
                      <a:pt x="16" y="10"/>
                    </a:cubicBezTo>
                    <a:cubicBezTo>
                      <a:pt x="15" y="14"/>
                      <a:pt x="11" y="17"/>
                      <a:pt x="7" y="16"/>
                    </a:cubicBezTo>
                    <a:cubicBezTo>
                      <a:pt x="3" y="15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3" name="Google Shape;253;ga271cc3a49_1_4225"/>
              <p:cNvSpPr/>
              <p:nvPr/>
            </p:nvSpPr>
            <p:spPr>
              <a:xfrm>
                <a:off x="7838143" y="3612947"/>
                <a:ext cx="35400" cy="354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4" name="Google Shape;254;ga271cc3a49_1_4225"/>
              <p:cNvSpPr/>
              <p:nvPr/>
            </p:nvSpPr>
            <p:spPr>
              <a:xfrm>
                <a:off x="6362967" y="3762918"/>
                <a:ext cx="141792" cy="149971"/>
              </a:xfrm>
              <a:custGeom>
                <a:rect b="b" l="l" r="r" t="t"/>
                <a:pathLst>
                  <a:path extrusionOk="0" h="18" w="18">
                    <a:moveTo>
                      <a:pt x="1" y="8"/>
                    </a:moveTo>
                    <a:cubicBezTo>
                      <a:pt x="2" y="3"/>
                      <a:pt x="6" y="0"/>
                      <a:pt x="11" y="1"/>
                    </a:cubicBezTo>
                    <a:cubicBezTo>
                      <a:pt x="15" y="2"/>
                      <a:pt x="18" y="6"/>
                      <a:pt x="17" y="10"/>
                    </a:cubicBezTo>
                    <a:cubicBezTo>
                      <a:pt x="16" y="15"/>
                      <a:pt x="12" y="18"/>
                      <a:pt x="8" y="17"/>
                    </a:cubicBezTo>
                    <a:cubicBezTo>
                      <a:pt x="3" y="16"/>
                      <a:pt x="0" y="12"/>
                      <a:pt x="1" y="8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5" name="Google Shape;255;ga271cc3a49_1_4225"/>
              <p:cNvSpPr/>
              <p:nvPr/>
            </p:nvSpPr>
            <p:spPr>
              <a:xfrm>
                <a:off x="6409323" y="3798366"/>
                <a:ext cx="32700" cy="408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6" name="Google Shape;256;ga271cc3a49_1_4225"/>
              <p:cNvSpPr/>
              <p:nvPr/>
            </p:nvSpPr>
            <p:spPr>
              <a:xfrm>
                <a:off x="6169077" y="3131543"/>
                <a:ext cx="133611" cy="139064"/>
              </a:xfrm>
              <a:custGeom>
                <a:rect b="b" l="l" r="r" t="t"/>
                <a:pathLst>
                  <a:path extrusionOk="0" h="17" w="17">
                    <a:moveTo>
                      <a:pt x="1" y="7"/>
                    </a:moveTo>
                    <a:cubicBezTo>
                      <a:pt x="1" y="3"/>
                      <a:pt x="6" y="0"/>
                      <a:pt x="10" y="1"/>
                    </a:cubicBezTo>
                    <a:cubicBezTo>
                      <a:pt x="14" y="2"/>
                      <a:pt x="17" y="6"/>
                      <a:pt x="16" y="10"/>
                    </a:cubicBezTo>
                    <a:cubicBezTo>
                      <a:pt x="15" y="14"/>
                      <a:pt x="11" y="17"/>
                      <a:pt x="7" y="16"/>
                    </a:cubicBezTo>
                    <a:cubicBezTo>
                      <a:pt x="3" y="16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7" name="Google Shape;257;ga271cc3a49_1_4225"/>
              <p:cNvSpPr/>
              <p:nvPr/>
            </p:nvSpPr>
            <p:spPr>
              <a:xfrm>
                <a:off x="6209979" y="3161538"/>
                <a:ext cx="35400" cy="354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8" name="Google Shape;258;ga271cc3a49_1_4225"/>
              <p:cNvSpPr/>
              <p:nvPr/>
            </p:nvSpPr>
            <p:spPr>
              <a:xfrm>
                <a:off x="6349334" y="3149399"/>
                <a:ext cx="139064" cy="149971"/>
              </a:xfrm>
              <a:custGeom>
                <a:rect b="b" l="l" r="r" t="t"/>
                <a:pathLst>
                  <a:path extrusionOk="0" h="18" w="18">
                    <a:moveTo>
                      <a:pt x="1" y="8"/>
                    </a:moveTo>
                    <a:cubicBezTo>
                      <a:pt x="2" y="3"/>
                      <a:pt x="6" y="0"/>
                      <a:pt x="11" y="1"/>
                    </a:cubicBezTo>
                    <a:cubicBezTo>
                      <a:pt x="15" y="2"/>
                      <a:pt x="18" y="6"/>
                      <a:pt x="17" y="10"/>
                    </a:cubicBezTo>
                    <a:cubicBezTo>
                      <a:pt x="16" y="15"/>
                      <a:pt x="12" y="18"/>
                      <a:pt x="8" y="17"/>
                    </a:cubicBezTo>
                    <a:cubicBezTo>
                      <a:pt x="3" y="16"/>
                      <a:pt x="0" y="12"/>
                      <a:pt x="1" y="8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9" name="Google Shape;259;ga271cc3a49_1_4225"/>
              <p:cNvSpPr/>
              <p:nvPr/>
            </p:nvSpPr>
            <p:spPr>
              <a:xfrm>
                <a:off x="6395689" y="3182120"/>
                <a:ext cx="30000" cy="435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0" name="Google Shape;260;ga271cc3a49_1_4225"/>
              <p:cNvSpPr/>
              <p:nvPr/>
            </p:nvSpPr>
            <p:spPr>
              <a:xfrm>
                <a:off x="6264805" y="2950346"/>
                <a:ext cx="130885" cy="149971"/>
              </a:xfrm>
              <a:custGeom>
                <a:rect b="b" l="l" r="r" t="t"/>
                <a:pathLst>
                  <a:path extrusionOk="0" h="18" w="17">
                    <a:moveTo>
                      <a:pt x="1" y="8"/>
                    </a:moveTo>
                    <a:cubicBezTo>
                      <a:pt x="2" y="3"/>
                      <a:pt x="6" y="0"/>
                      <a:pt x="10" y="1"/>
                    </a:cubicBezTo>
                    <a:cubicBezTo>
                      <a:pt x="15" y="2"/>
                      <a:pt x="17" y="6"/>
                      <a:pt x="16" y="10"/>
                    </a:cubicBezTo>
                    <a:cubicBezTo>
                      <a:pt x="16" y="15"/>
                      <a:pt x="12" y="18"/>
                      <a:pt x="7" y="17"/>
                    </a:cubicBezTo>
                    <a:cubicBezTo>
                      <a:pt x="3" y="16"/>
                      <a:pt x="0" y="12"/>
                      <a:pt x="1" y="8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1" name="Google Shape;261;ga271cc3a49_1_4225"/>
              <p:cNvSpPr/>
              <p:nvPr/>
            </p:nvSpPr>
            <p:spPr>
              <a:xfrm>
                <a:off x="6300253" y="2983067"/>
                <a:ext cx="40800" cy="435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2" name="Google Shape;262;ga271cc3a49_1_4225"/>
              <p:cNvSpPr/>
              <p:nvPr/>
            </p:nvSpPr>
            <p:spPr>
              <a:xfrm>
                <a:off x="5397696" y="2906717"/>
                <a:ext cx="139064" cy="144518"/>
              </a:xfrm>
              <a:custGeom>
                <a:rect b="b" l="l" r="r" t="t"/>
                <a:pathLst>
                  <a:path extrusionOk="0" h="17" w="18">
                    <a:moveTo>
                      <a:pt x="1" y="7"/>
                    </a:moveTo>
                    <a:cubicBezTo>
                      <a:pt x="2" y="3"/>
                      <a:pt x="6" y="0"/>
                      <a:pt x="11" y="1"/>
                    </a:cubicBezTo>
                    <a:cubicBezTo>
                      <a:pt x="15" y="2"/>
                      <a:pt x="18" y="6"/>
                      <a:pt x="17" y="10"/>
                    </a:cubicBezTo>
                    <a:cubicBezTo>
                      <a:pt x="16" y="14"/>
                      <a:pt x="12" y="17"/>
                      <a:pt x="8" y="16"/>
                    </a:cubicBezTo>
                    <a:cubicBezTo>
                      <a:pt x="3" y="16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3" name="Google Shape;263;ga271cc3a49_1_4225"/>
              <p:cNvSpPr/>
              <p:nvPr/>
            </p:nvSpPr>
            <p:spPr>
              <a:xfrm>
                <a:off x="5492527" y="3061772"/>
                <a:ext cx="139064" cy="141792"/>
              </a:xfrm>
              <a:custGeom>
                <a:rect b="b" l="l" r="r" t="t"/>
                <a:pathLst>
                  <a:path extrusionOk="0" h="17" w="18">
                    <a:moveTo>
                      <a:pt x="1" y="7"/>
                    </a:moveTo>
                    <a:cubicBezTo>
                      <a:pt x="2" y="3"/>
                      <a:pt x="6" y="0"/>
                      <a:pt x="11" y="1"/>
                    </a:cubicBezTo>
                    <a:cubicBezTo>
                      <a:pt x="15" y="1"/>
                      <a:pt x="18" y="6"/>
                      <a:pt x="17" y="10"/>
                    </a:cubicBezTo>
                    <a:cubicBezTo>
                      <a:pt x="16" y="14"/>
                      <a:pt x="12" y="17"/>
                      <a:pt x="8" y="16"/>
                    </a:cubicBezTo>
                    <a:cubicBezTo>
                      <a:pt x="3" y="15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4" name="Google Shape;264;ga271cc3a49_1_4225"/>
              <p:cNvSpPr/>
              <p:nvPr/>
            </p:nvSpPr>
            <p:spPr>
              <a:xfrm>
                <a:off x="5296806" y="3081228"/>
                <a:ext cx="130885" cy="141792"/>
              </a:xfrm>
              <a:custGeom>
                <a:rect b="b" l="l" r="r" t="t"/>
                <a:pathLst>
                  <a:path extrusionOk="0" h="17" w="17">
                    <a:moveTo>
                      <a:pt x="1" y="7"/>
                    </a:moveTo>
                    <a:cubicBezTo>
                      <a:pt x="2" y="3"/>
                      <a:pt x="6" y="0"/>
                      <a:pt x="10" y="1"/>
                    </a:cubicBezTo>
                    <a:cubicBezTo>
                      <a:pt x="15" y="2"/>
                      <a:pt x="17" y="6"/>
                      <a:pt x="16" y="10"/>
                    </a:cubicBezTo>
                    <a:cubicBezTo>
                      <a:pt x="16" y="14"/>
                      <a:pt x="12" y="17"/>
                      <a:pt x="7" y="16"/>
                    </a:cubicBezTo>
                    <a:cubicBezTo>
                      <a:pt x="3" y="16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5" name="Google Shape;265;ga271cc3a49_1_4225"/>
              <p:cNvSpPr/>
              <p:nvPr/>
            </p:nvSpPr>
            <p:spPr>
              <a:xfrm>
                <a:off x="5242272" y="3280283"/>
                <a:ext cx="139064" cy="144518"/>
              </a:xfrm>
              <a:custGeom>
                <a:rect b="b" l="l" r="r" t="t"/>
                <a:pathLst>
                  <a:path extrusionOk="0" h="17" w="18">
                    <a:moveTo>
                      <a:pt x="1" y="7"/>
                    </a:moveTo>
                    <a:cubicBezTo>
                      <a:pt x="2" y="3"/>
                      <a:pt x="6" y="0"/>
                      <a:pt x="11" y="1"/>
                    </a:cubicBezTo>
                    <a:cubicBezTo>
                      <a:pt x="15" y="1"/>
                      <a:pt x="18" y="6"/>
                      <a:pt x="17" y="10"/>
                    </a:cubicBezTo>
                    <a:cubicBezTo>
                      <a:pt x="16" y="14"/>
                      <a:pt x="12" y="17"/>
                      <a:pt x="8" y="16"/>
                    </a:cubicBezTo>
                    <a:cubicBezTo>
                      <a:pt x="3" y="15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6" name="Google Shape;266;ga271cc3a49_1_4225"/>
              <p:cNvSpPr/>
              <p:nvPr/>
            </p:nvSpPr>
            <p:spPr>
              <a:xfrm>
                <a:off x="5288627" y="3315731"/>
                <a:ext cx="30000" cy="327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7" name="Google Shape;267;ga271cc3a49_1_4225"/>
              <p:cNvSpPr/>
              <p:nvPr/>
            </p:nvSpPr>
            <p:spPr>
              <a:xfrm>
                <a:off x="5149561" y="3441162"/>
                <a:ext cx="139064" cy="139064"/>
              </a:xfrm>
              <a:custGeom>
                <a:rect b="b" l="l" r="r" t="t"/>
                <a:pathLst>
                  <a:path extrusionOk="0" h="17" w="18">
                    <a:moveTo>
                      <a:pt x="1" y="7"/>
                    </a:moveTo>
                    <a:cubicBezTo>
                      <a:pt x="2" y="3"/>
                      <a:pt x="6" y="0"/>
                      <a:pt x="11" y="1"/>
                    </a:cubicBezTo>
                    <a:cubicBezTo>
                      <a:pt x="15" y="2"/>
                      <a:pt x="18" y="6"/>
                      <a:pt x="17" y="10"/>
                    </a:cubicBezTo>
                    <a:cubicBezTo>
                      <a:pt x="16" y="14"/>
                      <a:pt x="12" y="17"/>
                      <a:pt x="8" y="16"/>
                    </a:cubicBezTo>
                    <a:cubicBezTo>
                      <a:pt x="3" y="16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8" name="Google Shape;268;ga271cc3a49_1_4225"/>
              <p:cNvSpPr/>
              <p:nvPr/>
            </p:nvSpPr>
            <p:spPr>
              <a:xfrm>
                <a:off x="5195916" y="3473883"/>
                <a:ext cx="30000" cy="300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9" name="Google Shape;269;ga271cc3a49_1_4225"/>
              <p:cNvSpPr/>
              <p:nvPr/>
            </p:nvSpPr>
            <p:spPr>
              <a:xfrm>
                <a:off x="5615837" y="3678389"/>
                <a:ext cx="133611" cy="149971"/>
              </a:xfrm>
              <a:custGeom>
                <a:rect b="b" l="l" r="r" t="t"/>
                <a:pathLst>
                  <a:path extrusionOk="0" h="18" w="17">
                    <a:moveTo>
                      <a:pt x="1" y="8"/>
                    </a:moveTo>
                    <a:cubicBezTo>
                      <a:pt x="1" y="3"/>
                      <a:pt x="6" y="0"/>
                      <a:pt x="10" y="1"/>
                    </a:cubicBezTo>
                    <a:cubicBezTo>
                      <a:pt x="14" y="2"/>
                      <a:pt x="17" y="6"/>
                      <a:pt x="16" y="10"/>
                    </a:cubicBezTo>
                    <a:cubicBezTo>
                      <a:pt x="15" y="15"/>
                      <a:pt x="11" y="18"/>
                      <a:pt x="7" y="17"/>
                    </a:cubicBezTo>
                    <a:cubicBezTo>
                      <a:pt x="3" y="16"/>
                      <a:pt x="0" y="12"/>
                      <a:pt x="1" y="8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0" name="Google Shape;270;ga271cc3a49_1_4225"/>
              <p:cNvSpPr/>
              <p:nvPr/>
            </p:nvSpPr>
            <p:spPr>
              <a:xfrm>
                <a:off x="5656738" y="3713837"/>
                <a:ext cx="38100" cy="408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1" name="Google Shape;271;ga271cc3a49_1_4225"/>
              <p:cNvSpPr/>
              <p:nvPr/>
            </p:nvSpPr>
            <p:spPr>
              <a:xfrm>
                <a:off x="5397696" y="3880168"/>
                <a:ext cx="139064" cy="141792"/>
              </a:xfrm>
              <a:custGeom>
                <a:rect b="b" l="l" r="r" t="t"/>
                <a:pathLst>
                  <a:path extrusionOk="0" h="17" w="18">
                    <a:moveTo>
                      <a:pt x="1" y="7"/>
                    </a:moveTo>
                    <a:cubicBezTo>
                      <a:pt x="2" y="3"/>
                      <a:pt x="6" y="0"/>
                      <a:pt x="11" y="1"/>
                    </a:cubicBezTo>
                    <a:cubicBezTo>
                      <a:pt x="15" y="1"/>
                      <a:pt x="18" y="6"/>
                      <a:pt x="17" y="10"/>
                    </a:cubicBezTo>
                    <a:cubicBezTo>
                      <a:pt x="16" y="14"/>
                      <a:pt x="12" y="17"/>
                      <a:pt x="8" y="16"/>
                    </a:cubicBezTo>
                    <a:cubicBezTo>
                      <a:pt x="3" y="15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2" name="Google Shape;272;ga271cc3a49_1_4225"/>
              <p:cNvSpPr/>
              <p:nvPr/>
            </p:nvSpPr>
            <p:spPr>
              <a:xfrm>
                <a:off x="5444051" y="3912889"/>
                <a:ext cx="32700" cy="354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3" name="Google Shape;273;ga271cc3a49_1_4225"/>
              <p:cNvSpPr/>
              <p:nvPr/>
            </p:nvSpPr>
            <p:spPr>
              <a:xfrm>
                <a:off x="5913053" y="3978332"/>
                <a:ext cx="139064" cy="149971"/>
              </a:xfrm>
              <a:custGeom>
                <a:rect b="b" l="l" r="r" t="t"/>
                <a:pathLst>
                  <a:path extrusionOk="0" h="18" w="18">
                    <a:moveTo>
                      <a:pt x="1" y="8"/>
                    </a:moveTo>
                    <a:cubicBezTo>
                      <a:pt x="2" y="3"/>
                      <a:pt x="6" y="0"/>
                      <a:pt x="11" y="1"/>
                    </a:cubicBezTo>
                    <a:cubicBezTo>
                      <a:pt x="15" y="2"/>
                      <a:pt x="18" y="6"/>
                      <a:pt x="17" y="10"/>
                    </a:cubicBezTo>
                    <a:cubicBezTo>
                      <a:pt x="16" y="15"/>
                      <a:pt x="12" y="18"/>
                      <a:pt x="8" y="17"/>
                    </a:cubicBezTo>
                    <a:cubicBezTo>
                      <a:pt x="3" y="16"/>
                      <a:pt x="0" y="12"/>
                      <a:pt x="1" y="8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4" name="Google Shape;274;ga271cc3a49_1_4225"/>
              <p:cNvSpPr/>
              <p:nvPr/>
            </p:nvSpPr>
            <p:spPr>
              <a:xfrm>
                <a:off x="5959408" y="4013779"/>
                <a:ext cx="30000" cy="408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5" name="Google Shape;275;ga271cc3a49_1_4225"/>
              <p:cNvSpPr/>
              <p:nvPr/>
            </p:nvSpPr>
            <p:spPr>
              <a:xfrm>
                <a:off x="6068478" y="3798366"/>
                <a:ext cx="133611" cy="139064"/>
              </a:xfrm>
              <a:custGeom>
                <a:rect b="b" l="l" r="r" t="t"/>
                <a:pathLst>
                  <a:path extrusionOk="0" h="17" w="17">
                    <a:moveTo>
                      <a:pt x="1" y="7"/>
                    </a:moveTo>
                    <a:cubicBezTo>
                      <a:pt x="1" y="3"/>
                      <a:pt x="6" y="0"/>
                      <a:pt x="10" y="1"/>
                    </a:cubicBezTo>
                    <a:cubicBezTo>
                      <a:pt x="14" y="1"/>
                      <a:pt x="17" y="6"/>
                      <a:pt x="16" y="10"/>
                    </a:cubicBezTo>
                    <a:cubicBezTo>
                      <a:pt x="15" y="14"/>
                      <a:pt x="11" y="17"/>
                      <a:pt x="7" y="16"/>
                    </a:cubicBezTo>
                    <a:cubicBezTo>
                      <a:pt x="3" y="15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6" name="Google Shape;276;ga271cc3a49_1_4225"/>
              <p:cNvSpPr/>
              <p:nvPr/>
            </p:nvSpPr>
            <p:spPr>
              <a:xfrm>
                <a:off x="6109379" y="3828360"/>
                <a:ext cx="35400" cy="354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7" name="Google Shape;277;ga271cc3a49_1_4225"/>
              <p:cNvSpPr/>
              <p:nvPr/>
            </p:nvSpPr>
            <p:spPr>
              <a:xfrm>
                <a:off x="6035758" y="3599313"/>
                <a:ext cx="141792" cy="149971"/>
              </a:xfrm>
              <a:custGeom>
                <a:rect b="b" l="l" r="r" t="t"/>
                <a:pathLst>
                  <a:path extrusionOk="0" h="18" w="18">
                    <a:moveTo>
                      <a:pt x="1" y="8"/>
                    </a:moveTo>
                    <a:cubicBezTo>
                      <a:pt x="2" y="3"/>
                      <a:pt x="6" y="0"/>
                      <a:pt x="11" y="1"/>
                    </a:cubicBezTo>
                    <a:cubicBezTo>
                      <a:pt x="15" y="2"/>
                      <a:pt x="18" y="6"/>
                      <a:pt x="17" y="10"/>
                    </a:cubicBezTo>
                    <a:cubicBezTo>
                      <a:pt x="16" y="15"/>
                      <a:pt x="12" y="18"/>
                      <a:pt x="8" y="17"/>
                    </a:cubicBezTo>
                    <a:cubicBezTo>
                      <a:pt x="3" y="16"/>
                      <a:pt x="0" y="12"/>
                      <a:pt x="1" y="8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8" name="Google Shape;278;ga271cc3a49_1_4225"/>
              <p:cNvSpPr/>
              <p:nvPr/>
            </p:nvSpPr>
            <p:spPr>
              <a:xfrm>
                <a:off x="6082112" y="3629307"/>
                <a:ext cx="32700" cy="435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9" name="Google Shape;279;ga271cc3a49_1_4225"/>
              <p:cNvSpPr/>
              <p:nvPr/>
            </p:nvSpPr>
            <p:spPr>
              <a:xfrm>
                <a:off x="6267531" y="3584593"/>
                <a:ext cx="141792" cy="139064"/>
              </a:xfrm>
              <a:custGeom>
                <a:rect b="b" l="l" r="r" t="t"/>
                <a:pathLst>
                  <a:path extrusionOk="0" h="17" w="18">
                    <a:moveTo>
                      <a:pt x="1" y="7"/>
                    </a:moveTo>
                    <a:cubicBezTo>
                      <a:pt x="2" y="3"/>
                      <a:pt x="6" y="0"/>
                      <a:pt x="11" y="1"/>
                    </a:cubicBezTo>
                    <a:cubicBezTo>
                      <a:pt x="15" y="1"/>
                      <a:pt x="18" y="6"/>
                      <a:pt x="17" y="10"/>
                    </a:cubicBezTo>
                    <a:cubicBezTo>
                      <a:pt x="16" y="14"/>
                      <a:pt x="12" y="17"/>
                      <a:pt x="8" y="16"/>
                    </a:cubicBezTo>
                    <a:cubicBezTo>
                      <a:pt x="3" y="15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0" name="Google Shape;280;ga271cc3a49_1_4225"/>
              <p:cNvSpPr/>
              <p:nvPr/>
            </p:nvSpPr>
            <p:spPr>
              <a:xfrm>
                <a:off x="6223903" y="3381172"/>
                <a:ext cx="139064" cy="149971"/>
              </a:xfrm>
              <a:custGeom>
                <a:rect b="b" l="l" r="r" t="t"/>
                <a:pathLst>
                  <a:path extrusionOk="0" h="18" w="18">
                    <a:moveTo>
                      <a:pt x="1" y="8"/>
                    </a:moveTo>
                    <a:cubicBezTo>
                      <a:pt x="2" y="3"/>
                      <a:pt x="6" y="0"/>
                      <a:pt x="11" y="1"/>
                    </a:cubicBezTo>
                    <a:cubicBezTo>
                      <a:pt x="15" y="2"/>
                      <a:pt x="18" y="6"/>
                      <a:pt x="17" y="10"/>
                    </a:cubicBezTo>
                    <a:cubicBezTo>
                      <a:pt x="16" y="15"/>
                      <a:pt x="12" y="18"/>
                      <a:pt x="8" y="17"/>
                    </a:cubicBezTo>
                    <a:cubicBezTo>
                      <a:pt x="3" y="16"/>
                      <a:pt x="0" y="12"/>
                      <a:pt x="1" y="8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1" name="Google Shape;281;ga271cc3a49_1_4225"/>
              <p:cNvSpPr/>
              <p:nvPr/>
            </p:nvSpPr>
            <p:spPr>
              <a:xfrm>
                <a:off x="6270258" y="3413894"/>
                <a:ext cx="30000" cy="408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2" name="Google Shape;282;ga271cc3a49_1_4225"/>
              <p:cNvSpPr/>
              <p:nvPr/>
            </p:nvSpPr>
            <p:spPr>
              <a:xfrm>
                <a:off x="4789631" y="3299370"/>
                <a:ext cx="133611" cy="141792"/>
              </a:xfrm>
              <a:custGeom>
                <a:rect b="b" l="l" r="r" t="t"/>
                <a:pathLst>
                  <a:path extrusionOk="0" h="17" w="17">
                    <a:moveTo>
                      <a:pt x="1" y="7"/>
                    </a:moveTo>
                    <a:cubicBezTo>
                      <a:pt x="1" y="3"/>
                      <a:pt x="6" y="0"/>
                      <a:pt x="10" y="1"/>
                    </a:cubicBezTo>
                    <a:cubicBezTo>
                      <a:pt x="14" y="1"/>
                      <a:pt x="17" y="6"/>
                      <a:pt x="16" y="10"/>
                    </a:cubicBezTo>
                    <a:cubicBezTo>
                      <a:pt x="15" y="14"/>
                      <a:pt x="11" y="17"/>
                      <a:pt x="7" y="16"/>
                    </a:cubicBezTo>
                    <a:cubicBezTo>
                      <a:pt x="3" y="15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3" name="Google Shape;283;ga271cc3a49_1_4225"/>
              <p:cNvSpPr/>
              <p:nvPr/>
            </p:nvSpPr>
            <p:spPr>
              <a:xfrm>
                <a:off x="4830531" y="3332091"/>
                <a:ext cx="38100" cy="327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4" name="Google Shape;284;ga271cc3a49_1_4225"/>
              <p:cNvSpPr/>
              <p:nvPr/>
            </p:nvSpPr>
            <p:spPr>
              <a:xfrm>
                <a:off x="4789631" y="3629307"/>
                <a:ext cx="133611" cy="149971"/>
              </a:xfrm>
              <a:custGeom>
                <a:rect b="b" l="l" r="r" t="t"/>
                <a:pathLst>
                  <a:path extrusionOk="0" h="18" w="17">
                    <a:moveTo>
                      <a:pt x="1" y="8"/>
                    </a:moveTo>
                    <a:cubicBezTo>
                      <a:pt x="1" y="3"/>
                      <a:pt x="6" y="0"/>
                      <a:pt x="10" y="1"/>
                    </a:cubicBezTo>
                    <a:cubicBezTo>
                      <a:pt x="14" y="2"/>
                      <a:pt x="17" y="6"/>
                      <a:pt x="16" y="10"/>
                    </a:cubicBezTo>
                    <a:cubicBezTo>
                      <a:pt x="15" y="15"/>
                      <a:pt x="11" y="18"/>
                      <a:pt x="7" y="17"/>
                    </a:cubicBezTo>
                    <a:cubicBezTo>
                      <a:pt x="3" y="16"/>
                      <a:pt x="0" y="12"/>
                      <a:pt x="1" y="8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5" name="Google Shape;285;ga271cc3a49_1_4225"/>
              <p:cNvSpPr/>
              <p:nvPr/>
            </p:nvSpPr>
            <p:spPr>
              <a:xfrm>
                <a:off x="4830531" y="3664755"/>
                <a:ext cx="38100" cy="408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6" name="Google Shape;286;ga271cc3a49_1_4225"/>
              <p:cNvSpPr/>
              <p:nvPr/>
            </p:nvSpPr>
            <p:spPr>
              <a:xfrm>
                <a:off x="4566036" y="3356632"/>
                <a:ext cx="130885" cy="141792"/>
              </a:xfrm>
              <a:custGeom>
                <a:rect b="b" l="l" r="r" t="t"/>
                <a:pathLst>
                  <a:path extrusionOk="0" h="17" w="17">
                    <a:moveTo>
                      <a:pt x="1" y="7"/>
                    </a:moveTo>
                    <a:cubicBezTo>
                      <a:pt x="2" y="3"/>
                      <a:pt x="6" y="0"/>
                      <a:pt x="10" y="1"/>
                    </a:cubicBezTo>
                    <a:cubicBezTo>
                      <a:pt x="14" y="2"/>
                      <a:pt x="17" y="6"/>
                      <a:pt x="16" y="10"/>
                    </a:cubicBezTo>
                    <a:cubicBezTo>
                      <a:pt x="16" y="14"/>
                      <a:pt x="12" y="17"/>
                      <a:pt x="7" y="16"/>
                    </a:cubicBezTo>
                    <a:cubicBezTo>
                      <a:pt x="3" y="16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7" name="Google Shape;287;ga271cc3a49_1_4225"/>
              <p:cNvSpPr/>
              <p:nvPr/>
            </p:nvSpPr>
            <p:spPr>
              <a:xfrm>
                <a:off x="4604211" y="3389353"/>
                <a:ext cx="40800" cy="354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8" name="Google Shape;288;ga271cc3a49_1_4225"/>
              <p:cNvSpPr/>
              <p:nvPr/>
            </p:nvSpPr>
            <p:spPr>
              <a:xfrm>
                <a:off x="4617844" y="3182120"/>
                <a:ext cx="136338" cy="141792"/>
              </a:xfrm>
              <a:custGeom>
                <a:rect b="b" l="l" r="r" t="t"/>
                <a:pathLst>
                  <a:path extrusionOk="0" h="17" w="17">
                    <a:moveTo>
                      <a:pt x="1" y="7"/>
                    </a:moveTo>
                    <a:cubicBezTo>
                      <a:pt x="1" y="3"/>
                      <a:pt x="6" y="0"/>
                      <a:pt x="10" y="1"/>
                    </a:cubicBezTo>
                    <a:cubicBezTo>
                      <a:pt x="14" y="1"/>
                      <a:pt x="17" y="6"/>
                      <a:pt x="16" y="10"/>
                    </a:cubicBezTo>
                    <a:cubicBezTo>
                      <a:pt x="15" y="14"/>
                      <a:pt x="11" y="17"/>
                      <a:pt x="7" y="16"/>
                    </a:cubicBezTo>
                    <a:cubicBezTo>
                      <a:pt x="3" y="15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9" name="Google Shape;289;ga271cc3a49_1_4225"/>
              <p:cNvSpPr/>
              <p:nvPr/>
            </p:nvSpPr>
            <p:spPr>
              <a:xfrm>
                <a:off x="4658746" y="3214841"/>
                <a:ext cx="38100" cy="354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0" name="Google Shape;290;ga271cc3a49_1_4225"/>
              <p:cNvSpPr/>
              <p:nvPr/>
            </p:nvSpPr>
            <p:spPr>
              <a:xfrm>
                <a:off x="5048671" y="3291190"/>
                <a:ext cx="130885" cy="139064"/>
              </a:xfrm>
              <a:custGeom>
                <a:rect b="b" l="l" r="r" t="t"/>
                <a:pathLst>
                  <a:path extrusionOk="0" h="17" w="17">
                    <a:moveTo>
                      <a:pt x="1" y="7"/>
                    </a:moveTo>
                    <a:cubicBezTo>
                      <a:pt x="2" y="3"/>
                      <a:pt x="6" y="0"/>
                      <a:pt x="10" y="1"/>
                    </a:cubicBezTo>
                    <a:cubicBezTo>
                      <a:pt x="14" y="2"/>
                      <a:pt x="17" y="6"/>
                      <a:pt x="16" y="10"/>
                    </a:cubicBezTo>
                    <a:cubicBezTo>
                      <a:pt x="16" y="14"/>
                      <a:pt x="12" y="17"/>
                      <a:pt x="7" y="16"/>
                    </a:cubicBezTo>
                    <a:cubicBezTo>
                      <a:pt x="3" y="16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1" name="Google Shape;291;ga271cc3a49_1_4225"/>
              <p:cNvSpPr/>
              <p:nvPr/>
            </p:nvSpPr>
            <p:spPr>
              <a:xfrm>
                <a:off x="5086847" y="3323911"/>
                <a:ext cx="40800" cy="327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2" name="Google Shape;292;ga271cc3a49_1_4225"/>
              <p:cNvSpPr/>
              <p:nvPr/>
            </p:nvSpPr>
            <p:spPr>
              <a:xfrm>
                <a:off x="4587850" y="2974886"/>
                <a:ext cx="133611" cy="141792"/>
              </a:xfrm>
              <a:custGeom>
                <a:rect b="b" l="l" r="r" t="t"/>
                <a:pathLst>
                  <a:path extrusionOk="0" h="17" w="17">
                    <a:moveTo>
                      <a:pt x="1" y="7"/>
                    </a:moveTo>
                    <a:cubicBezTo>
                      <a:pt x="1" y="3"/>
                      <a:pt x="6" y="0"/>
                      <a:pt x="10" y="1"/>
                    </a:cubicBezTo>
                    <a:cubicBezTo>
                      <a:pt x="14" y="2"/>
                      <a:pt x="17" y="6"/>
                      <a:pt x="16" y="10"/>
                    </a:cubicBezTo>
                    <a:cubicBezTo>
                      <a:pt x="15" y="14"/>
                      <a:pt x="11" y="17"/>
                      <a:pt x="7" y="16"/>
                    </a:cubicBezTo>
                    <a:cubicBezTo>
                      <a:pt x="3" y="16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3" name="Google Shape;293;ga271cc3a49_1_4225"/>
              <p:cNvSpPr/>
              <p:nvPr/>
            </p:nvSpPr>
            <p:spPr>
              <a:xfrm>
                <a:off x="4628751" y="3007607"/>
                <a:ext cx="38100" cy="327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. Neuromuscular transmission">
  <p:cSld name="TITLE_4"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5" name="Google Shape;295;ga271cc3a49_1_4249"/>
          <p:cNvGrpSpPr/>
          <p:nvPr/>
        </p:nvGrpSpPr>
        <p:grpSpPr>
          <a:xfrm>
            <a:off x="-9286" y="2"/>
            <a:ext cx="8658028" cy="5894685"/>
            <a:chOff x="0" y="779139"/>
            <a:chExt cx="8919365" cy="6072613"/>
          </a:xfrm>
        </p:grpSpPr>
        <p:sp>
          <p:nvSpPr>
            <p:cNvPr id="296" name="Google Shape;296;ga271cc3a49_1_4249"/>
            <p:cNvSpPr/>
            <p:nvPr/>
          </p:nvSpPr>
          <p:spPr>
            <a:xfrm>
              <a:off x="1497" y="3979808"/>
              <a:ext cx="8917868" cy="1506779"/>
            </a:xfrm>
            <a:custGeom>
              <a:rect b="b" l="l" r="r" t="t"/>
              <a:pathLst>
                <a:path extrusionOk="0" h="165" w="1042">
                  <a:moveTo>
                    <a:pt x="1001" y="120"/>
                  </a:moveTo>
                  <a:cubicBezTo>
                    <a:pt x="1001" y="121"/>
                    <a:pt x="1001" y="121"/>
                    <a:pt x="1001" y="121"/>
                  </a:cubicBezTo>
                  <a:cubicBezTo>
                    <a:pt x="994" y="126"/>
                    <a:pt x="987" y="128"/>
                    <a:pt x="980" y="117"/>
                  </a:cubicBezTo>
                  <a:cubicBezTo>
                    <a:pt x="981" y="116"/>
                    <a:pt x="981" y="116"/>
                    <a:pt x="981" y="116"/>
                  </a:cubicBezTo>
                  <a:cubicBezTo>
                    <a:pt x="956" y="110"/>
                    <a:pt x="931" y="95"/>
                    <a:pt x="908" y="81"/>
                  </a:cubicBezTo>
                  <a:cubicBezTo>
                    <a:pt x="896" y="74"/>
                    <a:pt x="885" y="68"/>
                    <a:pt x="876" y="63"/>
                  </a:cubicBezTo>
                  <a:cubicBezTo>
                    <a:pt x="867" y="57"/>
                    <a:pt x="845" y="48"/>
                    <a:pt x="832" y="52"/>
                  </a:cubicBezTo>
                  <a:cubicBezTo>
                    <a:pt x="827" y="54"/>
                    <a:pt x="823" y="57"/>
                    <a:pt x="821" y="62"/>
                  </a:cubicBezTo>
                  <a:cubicBezTo>
                    <a:pt x="818" y="71"/>
                    <a:pt x="820" y="76"/>
                    <a:pt x="821" y="80"/>
                  </a:cubicBezTo>
                  <a:cubicBezTo>
                    <a:pt x="822" y="83"/>
                    <a:pt x="823" y="84"/>
                    <a:pt x="820" y="88"/>
                  </a:cubicBezTo>
                  <a:cubicBezTo>
                    <a:pt x="818" y="91"/>
                    <a:pt x="816" y="91"/>
                    <a:pt x="810" y="88"/>
                  </a:cubicBezTo>
                  <a:cubicBezTo>
                    <a:pt x="807" y="87"/>
                    <a:pt x="802" y="85"/>
                    <a:pt x="799" y="87"/>
                  </a:cubicBezTo>
                  <a:cubicBezTo>
                    <a:pt x="795" y="89"/>
                    <a:pt x="795" y="94"/>
                    <a:pt x="794" y="95"/>
                  </a:cubicBezTo>
                  <a:cubicBezTo>
                    <a:pt x="794" y="95"/>
                    <a:pt x="794" y="96"/>
                    <a:pt x="794" y="96"/>
                  </a:cubicBezTo>
                  <a:cubicBezTo>
                    <a:pt x="793" y="95"/>
                    <a:pt x="790" y="93"/>
                    <a:pt x="788" y="92"/>
                  </a:cubicBezTo>
                  <a:cubicBezTo>
                    <a:pt x="781" y="87"/>
                    <a:pt x="773" y="81"/>
                    <a:pt x="765" y="84"/>
                  </a:cubicBezTo>
                  <a:cubicBezTo>
                    <a:pt x="759" y="86"/>
                    <a:pt x="752" y="92"/>
                    <a:pt x="753" y="103"/>
                  </a:cubicBezTo>
                  <a:cubicBezTo>
                    <a:pt x="754" y="109"/>
                    <a:pt x="758" y="112"/>
                    <a:pt x="761" y="115"/>
                  </a:cubicBezTo>
                  <a:cubicBezTo>
                    <a:pt x="765" y="118"/>
                    <a:pt x="767" y="119"/>
                    <a:pt x="765" y="124"/>
                  </a:cubicBezTo>
                  <a:cubicBezTo>
                    <a:pt x="764" y="125"/>
                    <a:pt x="763" y="129"/>
                    <a:pt x="761" y="129"/>
                  </a:cubicBezTo>
                  <a:cubicBezTo>
                    <a:pt x="759" y="129"/>
                    <a:pt x="755" y="124"/>
                    <a:pt x="754" y="119"/>
                  </a:cubicBezTo>
                  <a:cubicBezTo>
                    <a:pt x="753" y="110"/>
                    <a:pt x="750" y="104"/>
                    <a:pt x="745" y="101"/>
                  </a:cubicBezTo>
                  <a:cubicBezTo>
                    <a:pt x="743" y="100"/>
                    <a:pt x="739" y="99"/>
                    <a:pt x="734" y="101"/>
                  </a:cubicBezTo>
                  <a:cubicBezTo>
                    <a:pt x="727" y="103"/>
                    <a:pt x="726" y="109"/>
                    <a:pt x="726" y="112"/>
                  </a:cubicBezTo>
                  <a:cubicBezTo>
                    <a:pt x="725" y="116"/>
                    <a:pt x="725" y="117"/>
                    <a:pt x="720" y="118"/>
                  </a:cubicBezTo>
                  <a:cubicBezTo>
                    <a:pt x="715" y="118"/>
                    <a:pt x="710" y="108"/>
                    <a:pt x="707" y="101"/>
                  </a:cubicBezTo>
                  <a:cubicBezTo>
                    <a:pt x="703" y="92"/>
                    <a:pt x="699" y="85"/>
                    <a:pt x="693" y="87"/>
                  </a:cubicBezTo>
                  <a:cubicBezTo>
                    <a:pt x="687" y="89"/>
                    <a:pt x="685" y="95"/>
                    <a:pt x="685" y="100"/>
                  </a:cubicBezTo>
                  <a:cubicBezTo>
                    <a:pt x="685" y="102"/>
                    <a:pt x="685" y="104"/>
                    <a:pt x="686" y="106"/>
                  </a:cubicBezTo>
                  <a:cubicBezTo>
                    <a:pt x="686" y="109"/>
                    <a:pt x="686" y="111"/>
                    <a:pt x="686" y="112"/>
                  </a:cubicBezTo>
                  <a:cubicBezTo>
                    <a:pt x="686" y="114"/>
                    <a:pt x="686" y="115"/>
                    <a:pt x="685" y="116"/>
                  </a:cubicBezTo>
                  <a:cubicBezTo>
                    <a:pt x="684" y="116"/>
                    <a:pt x="684" y="116"/>
                    <a:pt x="683" y="116"/>
                  </a:cubicBezTo>
                  <a:cubicBezTo>
                    <a:pt x="683" y="115"/>
                    <a:pt x="683" y="113"/>
                    <a:pt x="682" y="112"/>
                  </a:cubicBezTo>
                  <a:cubicBezTo>
                    <a:pt x="682" y="106"/>
                    <a:pt x="680" y="99"/>
                    <a:pt x="673" y="95"/>
                  </a:cubicBezTo>
                  <a:cubicBezTo>
                    <a:pt x="671" y="94"/>
                    <a:pt x="668" y="94"/>
                    <a:pt x="667" y="95"/>
                  </a:cubicBezTo>
                  <a:cubicBezTo>
                    <a:pt x="662" y="97"/>
                    <a:pt x="660" y="105"/>
                    <a:pt x="658" y="115"/>
                  </a:cubicBezTo>
                  <a:cubicBezTo>
                    <a:pt x="657" y="121"/>
                    <a:pt x="655" y="131"/>
                    <a:pt x="652" y="132"/>
                  </a:cubicBezTo>
                  <a:cubicBezTo>
                    <a:pt x="648" y="130"/>
                    <a:pt x="648" y="128"/>
                    <a:pt x="650" y="123"/>
                  </a:cubicBezTo>
                  <a:cubicBezTo>
                    <a:pt x="651" y="120"/>
                    <a:pt x="652" y="118"/>
                    <a:pt x="652" y="115"/>
                  </a:cubicBezTo>
                  <a:cubicBezTo>
                    <a:pt x="650" y="108"/>
                    <a:pt x="646" y="105"/>
                    <a:pt x="643" y="104"/>
                  </a:cubicBezTo>
                  <a:cubicBezTo>
                    <a:pt x="638" y="102"/>
                    <a:pt x="630" y="104"/>
                    <a:pt x="621" y="111"/>
                  </a:cubicBezTo>
                  <a:cubicBezTo>
                    <a:pt x="606" y="123"/>
                    <a:pt x="605" y="125"/>
                    <a:pt x="606" y="140"/>
                  </a:cubicBezTo>
                  <a:cubicBezTo>
                    <a:pt x="606" y="144"/>
                    <a:pt x="606" y="144"/>
                    <a:pt x="606" y="144"/>
                  </a:cubicBezTo>
                  <a:cubicBezTo>
                    <a:pt x="607" y="147"/>
                    <a:pt x="605" y="147"/>
                    <a:pt x="604" y="148"/>
                  </a:cubicBezTo>
                  <a:cubicBezTo>
                    <a:pt x="598" y="148"/>
                    <a:pt x="589" y="143"/>
                    <a:pt x="588" y="140"/>
                  </a:cubicBezTo>
                  <a:cubicBezTo>
                    <a:pt x="588" y="137"/>
                    <a:pt x="590" y="134"/>
                    <a:pt x="592" y="130"/>
                  </a:cubicBezTo>
                  <a:cubicBezTo>
                    <a:pt x="595" y="126"/>
                    <a:pt x="598" y="122"/>
                    <a:pt x="597" y="117"/>
                  </a:cubicBezTo>
                  <a:cubicBezTo>
                    <a:pt x="596" y="111"/>
                    <a:pt x="589" y="102"/>
                    <a:pt x="581" y="100"/>
                  </a:cubicBezTo>
                  <a:cubicBezTo>
                    <a:pt x="575" y="98"/>
                    <a:pt x="570" y="100"/>
                    <a:pt x="565" y="104"/>
                  </a:cubicBezTo>
                  <a:cubicBezTo>
                    <a:pt x="559" y="110"/>
                    <a:pt x="560" y="117"/>
                    <a:pt x="560" y="123"/>
                  </a:cubicBezTo>
                  <a:cubicBezTo>
                    <a:pt x="560" y="131"/>
                    <a:pt x="559" y="132"/>
                    <a:pt x="554" y="133"/>
                  </a:cubicBezTo>
                  <a:cubicBezTo>
                    <a:pt x="549" y="133"/>
                    <a:pt x="547" y="130"/>
                    <a:pt x="544" y="121"/>
                  </a:cubicBezTo>
                  <a:cubicBezTo>
                    <a:pt x="542" y="116"/>
                    <a:pt x="540" y="111"/>
                    <a:pt x="536" y="110"/>
                  </a:cubicBezTo>
                  <a:cubicBezTo>
                    <a:pt x="532" y="109"/>
                    <a:pt x="528" y="112"/>
                    <a:pt x="527" y="113"/>
                  </a:cubicBezTo>
                  <a:cubicBezTo>
                    <a:pt x="517" y="122"/>
                    <a:pt x="523" y="130"/>
                    <a:pt x="527" y="133"/>
                  </a:cubicBezTo>
                  <a:cubicBezTo>
                    <a:pt x="530" y="136"/>
                    <a:pt x="529" y="137"/>
                    <a:pt x="529" y="138"/>
                  </a:cubicBezTo>
                  <a:cubicBezTo>
                    <a:pt x="527" y="138"/>
                    <a:pt x="523" y="135"/>
                    <a:pt x="521" y="133"/>
                  </a:cubicBezTo>
                  <a:cubicBezTo>
                    <a:pt x="516" y="129"/>
                    <a:pt x="512" y="125"/>
                    <a:pt x="508" y="127"/>
                  </a:cubicBezTo>
                  <a:cubicBezTo>
                    <a:pt x="505" y="128"/>
                    <a:pt x="504" y="130"/>
                    <a:pt x="503" y="134"/>
                  </a:cubicBezTo>
                  <a:cubicBezTo>
                    <a:pt x="502" y="143"/>
                    <a:pt x="505" y="148"/>
                    <a:pt x="507" y="152"/>
                  </a:cubicBezTo>
                  <a:cubicBezTo>
                    <a:pt x="508" y="154"/>
                    <a:pt x="508" y="154"/>
                    <a:pt x="507" y="156"/>
                  </a:cubicBezTo>
                  <a:cubicBezTo>
                    <a:pt x="507" y="156"/>
                    <a:pt x="507" y="157"/>
                    <a:pt x="507" y="157"/>
                  </a:cubicBezTo>
                  <a:cubicBezTo>
                    <a:pt x="505" y="157"/>
                    <a:pt x="500" y="153"/>
                    <a:pt x="497" y="150"/>
                  </a:cubicBezTo>
                  <a:cubicBezTo>
                    <a:pt x="494" y="147"/>
                    <a:pt x="490" y="144"/>
                    <a:pt x="487" y="143"/>
                  </a:cubicBezTo>
                  <a:cubicBezTo>
                    <a:pt x="481" y="140"/>
                    <a:pt x="480" y="138"/>
                    <a:pt x="480" y="137"/>
                  </a:cubicBezTo>
                  <a:cubicBezTo>
                    <a:pt x="479" y="135"/>
                    <a:pt x="483" y="131"/>
                    <a:pt x="487" y="127"/>
                  </a:cubicBezTo>
                  <a:cubicBezTo>
                    <a:pt x="491" y="123"/>
                    <a:pt x="495" y="119"/>
                    <a:pt x="496" y="113"/>
                  </a:cubicBezTo>
                  <a:cubicBezTo>
                    <a:pt x="498" y="102"/>
                    <a:pt x="488" y="89"/>
                    <a:pt x="478" y="86"/>
                  </a:cubicBezTo>
                  <a:cubicBezTo>
                    <a:pt x="472" y="85"/>
                    <a:pt x="467" y="87"/>
                    <a:pt x="465" y="92"/>
                  </a:cubicBezTo>
                  <a:cubicBezTo>
                    <a:pt x="461" y="99"/>
                    <a:pt x="464" y="106"/>
                    <a:pt x="466" y="111"/>
                  </a:cubicBezTo>
                  <a:cubicBezTo>
                    <a:pt x="466" y="112"/>
                    <a:pt x="467" y="115"/>
                    <a:pt x="467" y="116"/>
                  </a:cubicBezTo>
                  <a:cubicBezTo>
                    <a:pt x="467" y="116"/>
                    <a:pt x="466" y="117"/>
                    <a:pt x="465" y="117"/>
                  </a:cubicBezTo>
                  <a:cubicBezTo>
                    <a:pt x="464" y="118"/>
                    <a:pt x="460" y="116"/>
                    <a:pt x="457" y="114"/>
                  </a:cubicBezTo>
                  <a:cubicBezTo>
                    <a:pt x="452" y="110"/>
                    <a:pt x="443" y="104"/>
                    <a:pt x="436" y="113"/>
                  </a:cubicBezTo>
                  <a:cubicBezTo>
                    <a:pt x="431" y="119"/>
                    <a:pt x="435" y="125"/>
                    <a:pt x="438" y="129"/>
                  </a:cubicBezTo>
                  <a:cubicBezTo>
                    <a:pt x="439" y="131"/>
                    <a:pt x="441" y="134"/>
                    <a:pt x="441" y="135"/>
                  </a:cubicBezTo>
                  <a:cubicBezTo>
                    <a:pt x="439" y="139"/>
                    <a:pt x="436" y="143"/>
                    <a:pt x="433" y="143"/>
                  </a:cubicBezTo>
                  <a:cubicBezTo>
                    <a:pt x="429" y="143"/>
                    <a:pt x="423" y="138"/>
                    <a:pt x="419" y="130"/>
                  </a:cubicBezTo>
                  <a:cubicBezTo>
                    <a:pt x="414" y="121"/>
                    <a:pt x="415" y="120"/>
                    <a:pt x="417" y="118"/>
                  </a:cubicBezTo>
                  <a:cubicBezTo>
                    <a:pt x="420" y="116"/>
                    <a:pt x="424" y="112"/>
                    <a:pt x="426" y="104"/>
                  </a:cubicBezTo>
                  <a:cubicBezTo>
                    <a:pt x="430" y="88"/>
                    <a:pt x="426" y="81"/>
                    <a:pt x="421" y="78"/>
                  </a:cubicBezTo>
                  <a:cubicBezTo>
                    <a:pt x="415" y="74"/>
                    <a:pt x="408" y="75"/>
                    <a:pt x="403" y="79"/>
                  </a:cubicBezTo>
                  <a:cubicBezTo>
                    <a:pt x="398" y="82"/>
                    <a:pt x="398" y="87"/>
                    <a:pt x="397" y="90"/>
                  </a:cubicBezTo>
                  <a:cubicBezTo>
                    <a:pt x="397" y="91"/>
                    <a:pt x="396" y="93"/>
                    <a:pt x="396" y="93"/>
                  </a:cubicBezTo>
                  <a:cubicBezTo>
                    <a:pt x="396" y="93"/>
                    <a:pt x="394" y="93"/>
                    <a:pt x="392" y="91"/>
                  </a:cubicBezTo>
                  <a:cubicBezTo>
                    <a:pt x="391" y="91"/>
                    <a:pt x="390" y="87"/>
                    <a:pt x="389" y="84"/>
                  </a:cubicBezTo>
                  <a:cubicBezTo>
                    <a:pt x="388" y="77"/>
                    <a:pt x="387" y="68"/>
                    <a:pt x="378" y="64"/>
                  </a:cubicBezTo>
                  <a:cubicBezTo>
                    <a:pt x="369" y="60"/>
                    <a:pt x="363" y="60"/>
                    <a:pt x="358" y="64"/>
                  </a:cubicBezTo>
                  <a:cubicBezTo>
                    <a:pt x="351" y="71"/>
                    <a:pt x="356" y="87"/>
                    <a:pt x="358" y="92"/>
                  </a:cubicBezTo>
                  <a:cubicBezTo>
                    <a:pt x="360" y="95"/>
                    <a:pt x="363" y="98"/>
                    <a:pt x="367" y="102"/>
                  </a:cubicBezTo>
                  <a:cubicBezTo>
                    <a:pt x="375" y="107"/>
                    <a:pt x="378" y="111"/>
                    <a:pt x="376" y="114"/>
                  </a:cubicBezTo>
                  <a:cubicBezTo>
                    <a:pt x="374" y="118"/>
                    <a:pt x="368" y="117"/>
                    <a:pt x="359" y="112"/>
                  </a:cubicBezTo>
                  <a:cubicBezTo>
                    <a:pt x="354" y="110"/>
                    <a:pt x="354" y="110"/>
                    <a:pt x="354" y="110"/>
                  </a:cubicBezTo>
                  <a:cubicBezTo>
                    <a:pt x="351" y="109"/>
                    <a:pt x="351" y="109"/>
                    <a:pt x="351" y="109"/>
                  </a:cubicBezTo>
                  <a:cubicBezTo>
                    <a:pt x="341" y="105"/>
                    <a:pt x="335" y="103"/>
                    <a:pt x="334" y="95"/>
                  </a:cubicBezTo>
                  <a:cubicBezTo>
                    <a:pt x="334" y="94"/>
                    <a:pt x="335" y="93"/>
                    <a:pt x="336" y="90"/>
                  </a:cubicBezTo>
                  <a:cubicBezTo>
                    <a:pt x="338" y="87"/>
                    <a:pt x="342" y="83"/>
                    <a:pt x="340" y="76"/>
                  </a:cubicBezTo>
                  <a:cubicBezTo>
                    <a:pt x="339" y="67"/>
                    <a:pt x="335" y="65"/>
                    <a:pt x="332" y="65"/>
                  </a:cubicBezTo>
                  <a:cubicBezTo>
                    <a:pt x="329" y="64"/>
                    <a:pt x="323" y="66"/>
                    <a:pt x="317" y="79"/>
                  </a:cubicBezTo>
                  <a:cubicBezTo>
                    <a:pt x="317" y="80"/>
                    <a:pt x="315" y="81"/>
                    <a:pt x="313" y="81"/>
                  </a:cubicBezTo>
                  <a:cubicBezTo>
                    <a:pt x="311" y="81"/>
                    <a:pt x="308" y="78"/>
                    <a:pt x="305" y="70"/>
                  </a:cubicBezTo>
                  <a:cubicBezTo>
                    <a:pt x="305" y="68"/>
                    <a:pt x="306" y="65"/>
                    <a:pt x="307" y="62"/>
                  </a:cubicBezTo>
                  <a:cubicBezTo>
                    <a:pt x="309" y="55"/>
                    <a:pt x="312" y="45"/>
                    <a:pt x="303" y="38"/>
                  </a:cubicBezTo>
                  <a:cubicBezTo>
                    <a:pt x="298" y="35"/>
                    <a:pt x="293" y="36"/>
                    <a:pt x="288" y="38"/>
                  </a:cubicBezTo>
                  <a:cubicBezTo>
                    <a:pt x="283" y="39"/>
                    <a:pt x="278" y="40"/>
                    <a:pt x="274" y="37"/>
                  </a:cubicBezTo>
                  <a:cubicBezTo>
                    <a:pt x="271" y="34"/>
                    <a:pt x="272" y="33"/>
                    <a:pt x="273" y="29"/>
                  </a:cubicBezTo>
                  <a:cubicBezTo>
                    <a:pt x="274" y="24"/>
                    <a:pt x="276" y="17"/>
                    <a:pt x="269" y="8"/>
                  </a:cubicBezTo>
                  <a:cubicBezTo>
                    <a:pt x="264" y="2"/>
                    <a:pt x="257" y="0"/>
                    <a:pt x="249" y="0"/>
                  </a:cubicBezTo>
                  <a:cubicBezTo>
                    <a:pt x="237" y="1"/>
                    <a:pt x="226" y="10"/>
                    <a:pt x="218" y="17"/>
                  </a:cubicBezTo>
                  <a:cubicBezTo>
                    <a:pt x="218" y="17"/>
                    <a:pt x="210" y="24"/>
                    <a:pt x="210" y="24"/>
                  </a:cubicBezTo>
                  <a:cubicBezTo>
                    <a:pt x="192" y="40"/>
                    <a:pt x="159" y="69"/>
                    <a:pt x="128" y="80"/>
                  </a:cubicBezTo>
                  <a:cubicBezTo>
                    <a:pt x="122" y="82"/>
                    <a:pt x="115" y="83"/>
                    <a:pt x="107" y="85"/>
                  </a:cubicBezTo>
                  <a:cubicBezTo>
                    <a:pt x="107" y="85"/>
                    <a:pt x="107" y="85"/>
                    <a:pt x="107" y="85"/>
                  </a:cubicBezTo>
                  <a:cubicBezTo>
                    <a:pt x="105" y="88"/>
                    <a:pt x="104" y="91"/>
                    <a:pt x="98" y="92"/>
                  </a:cubicBezTo>
                  <a:cubicBezTo>
                    <a:pt x="92" y="93"/>
                    <a:pt x="90" y="91"/>
                    <a:pt x="87" y="89"/>
                  </a:cubicBezTo>
                  <a:cubicBezTo>
                    <a:pt x="87" y="89"/>
                    <a:pt x="87" y="89"/>
                    <a:pt x="87" y="89"/>
                  </a:cubicBezTo>
                  <a:cubicBezTo>
                    <a:pt x="57" y="94"/>
                    <a:pt x="21" y="98"/>
                    <a:pt x="0" y="100"/>
                  </a:cubicBezTo>
                  <a:cubicBezTo>
                    <a:pt x="0" y="108"/>
                    <a:pt x="0" y="108"/>
                    <a:pt x="0" y="108"/>
                  </a:cubicBezTo>
                  <a:cubicBezTo>
                    <a:pt x="32" y="105"/>
                    <a:pt x="102" y="97"/>
                    <a:pt x="131" y="87"/>
                  </a:cubicBezTo>
                  <a:cubicBezTo>
                    <a:pt x="163" y="76"/>
                    <a:pt x="197" y="46"/>
                    <a:pt x="215" y="30"/>
                  </a:cubicBezTo>
                  <a:cubicBezTo>
                    <a:pt x="223" y="23"/>
                    <a:pt x="223" y="23"/>
                    <a:pt x="223" y="23"/>
                  </a:cubicBezTo>
                  <a:cubicBezTo>
                    <a:pt x="224" y="23"/>
                    <a:pt x="224" y="23"/>
                    <a:pt x="224" y="22"/>
                  </a:cubicBezTo>
                  <a:cubicBezTo>
                    <a:pt x="230" y="17"/>
                    <a:pt x="239" y="9"/>
                    <a:pt x="249" y="8"/>
                  </a:cubicBezTo>
                  <a:cubicBezTo>
                    <a:pt x="253" y="8"/>
                    <a:pt x="259" y="9"/>
                    <a:pt x="263" y="13"/>
                  </a:cubicBezTo>
                  <a:cubicBezTo>
                    <a:pt x="267" y="19"/>
                    <a:pt x="266" y="22"/>
                    <a:pt x="265" y="27"/>
                  </a:cubicBezTo>
                  <a:cubicBezTo>
                    <a:pt x="264" y="31"/>
                    <a:pt x="262" y="37"/>
                    <a:pt x="269" y="43"/>
                  </a:cubicBezTo>
                  <a:cubicBezTo>
                    <a:pt x="277" y="49"/>
                    <a:pt x="284" y="47"/>
                    <a:pt x="290" y="45"/>
                  </a:cubicBezTo>
                  <a:cubicBezTo>
                    <a:pt x="294" y="44"/>
                    <a:pt x="297" y="44"/>
                    <a:pt x="298" y="45"/>
                  </a:cubicBezTo>
                  <a:cubicBezTo>
                    <a:pt x="302" y="48"/>
                    <a:pt x="302" y="52"/>
                    <a:pt x="299" y="60"/>
                  </a:cubicBezTo>
                  <a:cubicBezTo>
                    <a:pt x="298" y="64"/>
                    <a:pt x="297" y="68"/>
                    <a:pt x="298" y="72"/>
                  </a:cubicBezTo>
                  <a:cubicBezTo>
                    <a:pt x="301" y="82"/>
                    <a:pt x="306" y="88"/>
                    <a:pt x="312" y="89"/>
                  </a:cubicBezTo>
                  <a:cubicBezTo>
                    <a:pt x="316" y="90"/>
                    <a:pt x="320" y="88"/>
                    <a:pt x="324" y="83"/>
                  </a:cubicBezTo>
                  <a:cubicBezTo>
                    <a:pt x="324" y="83"/>
                    <a:pt x="324" y="83"/>
                    <a:pt x="324" y="83"/>
                  </a:cubicBezTo>
                  <a:cubicBezTo>
                    <a:pt x="328" y="75"/>
                    <a:pt x="331" y="73"/>
                    <a:pt x="331" y="73"/>
                  </a:cubicBezTo>
                  <a:cubicBezTo>
                    <a:pt x="331" y="73"/>
                    <a:pt x="332" y="74"/>
                    <a:pt x="332" y="77"/>
                  </a:cubicBezTo>
                  <a:cubicBezTo>
                    <a:pt x="333" y="81"/>
                    <a:pt x="332" y="83"/>
                    <a:pt x="330" y="86"/>
                  </a:cubicBezTo>
                  <a:cubicBezTo>
                    <a:pt x="328" y="88"/>
                    <a:pt x="326" y="91"/>
                    <a:pt x="326" y="96"/>
                  </a:cubicBezTo>
                  <a:cubicBezTo>
                    <a:pt x="327" y="109"/>
                    <a:pt x="338" y="113"/>
                    <a:pt x="349" y="117"/>
                  </a:cubicBezTo>
                  <a:cubicBezTo>
                    <a:pt x="351" y="118"/>
                    <a:pt x="351" y="118"/>
                    <a:pt x="351" y="118"/>
                  </a:cubicBezTo>
                  <a:cubicBezTo>
                    <a:pt x="355" y="119"/>
                    <a:pt x="355" y="119"/>
                    <a:pt x="355" y="119"/>
                  </a:cubicBezTo>
                  <a:cubicBezTo>
                    <a:pt x="362" y="123"/>
                    <a:pt x="376" y="130"/>
                    <a:pt x="383" y="118"/>
                  </a:cubicBezTo>
                  <a:cubicBezTo>
                    <a:pt x="388" y="108"/>
                    <a:pt x="379" y="101"/>
                    <a:pt x="372" y="95"/>
                  </a:cubicBezTo>
                  <a:cubicBezTo>
                    <a:pt x="370" y="93"/>
                    <a:pt x="366" y="91"/>
                    <a:pt x="366" y="89"/>
                  </a:cubicBezTo>
                  <a:cubicBezTo>
                    <a:pt x="362" y="79"/>
                    <a:pt x="362" y="71"/>
                    <a:pt x="364" y="69"/>
                  </a:cubicBezTo>
                  <a:cubicBezTo>
                    <a:pt x="365" y="68"/>
                    <a:pt x="369" y="69"/>
                    <a:pt x="374" y="71"/>
                  </a:cubicBezTo>
                  <a:cubicBezTo>
                    <a:pt x="379" y="73"/>
                    <a:pt x="380" y="78"/>
                    <a:pt x="382" y="85"/>
                  </a:cubicBezTo>
                  <a:cubicBezTo>
                    <a:pt x="383" y="90"/>
                    <a:pt x="383" y="96"/>
                    <a:pt x="388" y="98"/>
                  </a:cubicBezTo>
                  <a:cubicBezTo>
                    <a:pt x="392" y="100"/>
                    <a:pt x="396" y="102"/>
                    <a:pt x="400" y="101"/>
                  </a:cubicBezTo>
                  <a:cubicBezTo>
                    <a:pt x="403" y="99"/>
                    <a:pt x="404" y="95"/>
                    <a:pt x="405" y="92"/>
                  </a:cubicBezTo>
                  <a:cubicBezTo>
                    <a:pt x="405" y="89"/>
                    <a:pt x="406" y="86"/>
                    <a:pt x="408" y="85"/>
                  </a:cubicBezTo>
                  <a:cubicBezTo>
                    <a:pt x="410" y="83"/>
                    <a:pt x="414" y="82"/>
                    <a:pt x="417" y="84"/>
                  </a:cubicBezTo>
                  <a:cubicBezTo>
                    <a:pt x="420" y="87"/>
                    <a:pt x="421" y="93"/>
                    <a:pt x="418" y="102"/>
                  </a:cubicBezTo>
                  <a:cubicBezTo>
                    <a:pt x="417" y="108"/>
                    <a:pt x="415" y="110"/>
                    <a:pt x="412" y="112"/>
                  </a:cubicBezTo>
                  <a:cubicBezTo>
                    <a:pt x="406" y="117"/>
                    <a:pt x="405" y="121"/>
                    <a:pt x="412" y="134"/>
                  </a:cubicBezTo>
                  <a:cubicBezTo>
                    <a:pt x="418" y="145"/>
                    <a:pt x="426" y="151"/>
                    <a:pt x="433" y="151"/>
                  </a:cubicBezTo>
                  <a:cubicBezTo>
                    <a:pt x="437" y="151"/>
                    <a:pt x="443" y="148"/>
                    <a:pt x="448" y="139"/>
                  </a:cubicBezTo>
                  <a:cubicBezTo>
                    <a:pt x="451" y="134"/>
                    <a:pt x="447" y="129"/>
                    <a:pt x="445" y="125"/>
                  </a:cubicBezTo>
                  <a:cubicBezTo>
                    <a:pt x="442" y="121"/>
                    <a:pt x="441" y="119"/>
                    <a:pt x="442" y="118"/>
                  </a:cubicBezTo>
                  <a:cubicBezTo>
                    <a:pt x="444" y="116"/>
                    <a:pt x="446" y="116"/>
                    <a:pt x="453" y="120"/>
                  </a:cubicBezTo>
                  <a:cubicBezTo>
                    <a:pt x="457" y="123"/>
                    <a:pt x="462" y="126"/>
                    <a:pt x="467" y="125"/>
                  </a:cubicBezTo>
                  <a:cubicBezTo>
                    <a:pt x="470" y="125"/>
                    <a:pt x="472" y="123"/>
                    <a:pt x="474" y="120"/>
                  </a:cubicBezTo>
                  <a:cubicBezTo>
                    <a:pt x="476" y="116"/>
                    <a:pt x="475" y="111"/>
                    <a:pt x="473" y="108"/>
                  </a:cubicBezTo>
                  <a:cubicBezTo>
                    <a:pt x="472" y="104"/>
                    <a:pt x="470" y="100"/>
                    <a:pt x="472" y="95"/>
                  </a:cubicBezTo>
                  <a:cubicBezTo>
                    <a:pt x="472" y="94"/>
                    <a:pt x="473" y="93"/>
                    <a:pt x="476" y="94"/>
                  </a:cubicBezTo>
                  <a:cubicBezTo>
                    <a:pt x="481" y="96"/>
                    <a:pt x="489" y="104"/>
                    <a:pt x="488" y="112"/>
                  </a:cubicBezTo>
                  <a:cubicBezTo>
                    <a:pt x="488" y="115"/>
                    <a:pt x="484" y="119"/>
                    <a:pt x="481" y="122"/>
                  </a:cubicBezTo>
                  <a:cubicBezTo>
                    <a:pt x="476" y="127"/>
                    <a:pt x="471" y="132"/>
                    <a:pt x="472" y="139"/>
                  </a:cubicBezTo>
                  <a:cubicBezTo>
                    <a:pt x="473" y="143"/>
                    <a:pt x="476" y="147"/>
                    <a:pt x="484" y="150"/>
                  </a:cubicBezTo>
                  <a:cubicBezTo>
                    <a:pt x="486" y="151"/>
                    <a:pt x="489" y="154"/>
                    <a:pt x="492" y="156"/>
                  </a:cubicBezTo>
                  <a:cubicBezTo>
                    <a:pt x="497" y="161"/>
                    <a:pt x="503" y="165"/>
                    <a:pt x="508" y="164"/>
                  </a:cubicBezTo>
                  <a:cubicBezTo>
                    <a:pt x="510" y="164"/>
                    <a:pt x="512" y="163"/>
                    <a:pt x="514" y="160"/>
                  </a:cubicBezTo>
                  <a:cubicBezTo>
                    <a:pt x="516" y="158"/>
                    <a:pt x="516" y="156"/>
                    <a:pt x="516" y="154"/>
                  </a:cubicBezTo>
                  <a:cubicBezTo>
                    <a:pt x="516" y="152"/>
                    <a:pt x="515" y="149"/>
                    <a:pt x="513" y="147"/>
                  </a:cubicBezTo>
                  <a:cubicBezTo>
                    <a:pt x="512" y="145"/>
                    <a:pt x="511" y="143"/>
                    <a:pt x="511" y="139"/>
                  </a:cubicBezTo>
                  <a:cubicBezTo>
                    <a:pt x="511" y="138"/>
                    <a:pt x="511" y="137"/>
                    <a:pt x="511" y="135"/>
                  </a:cubicBezTo>
                  <a:cubicBezTo>
                    <a:pt x="511" y="135"/>
                    <a:pt x="511" y="135"/>
                    <a:pt x="511" y="135"/>
                  </a:cubicBezTo>
                  <a:cubicBezTo>
                    <a:pt x="512" y="136"/>
                    <a:pt x="514" y="138"/>
                    <a:pt x="516" y="139"/>
                  </a:cubicBezTo>
                  <a:cubicBezTo>
                    <a:pt x="520" y="143"/>
                    <a:pt x="525" y="146"/>
                    <a:pt x="530" y="146"/>
                  </a:cubicBezTo>
                  <a:cubicBezTo>
                    <a:pt x="531" y="146"/>
                    <a:pt x="533" y="145"/>
                    <a:pt x="535" y="143"/>
                  </a:cubicBezTo>
                  <a:cubicBezTo>
                    <a:pt x="537" y="140"/>
                    <a:pt x="537" y="139"/>
                    <a:pt x="537" y="137"/>
                  </a:cubicBezTo>
                  <a:cubicBezTo>
                    <a:pt x="537" y="133"/>
                    <a:pt x="534" y="130"/>
                    <a:pt x="532" y="128"/>
                  </a:cubicBezTo>
                  <a:cubicBezTo>
                    <a:pt x="531" y="126"/>
                    <a:pt x="530" y="124"/>
                    <a:pt x="530" y="123"/>
                  </a:cubicBezTo>
                  <a:cubicBezTo>
                    <a:pt x="530" y="122"/>
                    <a:pt x="530" y="121"/>
                    <a:pt x="532" y="119"/>
                  </a:cubicBezTo>
                  <a:cubicBezTo>
                    <a:pt x="533" y="118"/>
                    <a:pt x="534" y="118"/>
                    <a:pt x="534" y="118"/>
                  </a:cubicBezTo>
                  <a:cubicBezTo>
                    <a:pt x="535" y="119"/>
                    <a:pt x="536" y="122"/>
                    <a:pt x="537" y="124"/>
                  </a:cubicBezTo>
                  <a:cubicBezTo>
                    <a:pt x="539" y="131"/>
                    <a:pt x="543" y="142"/>
                    <a:pt x="555" y="141"/>
                  </a:cubicBezTo>
                  <a:cubicBezTo>
                    <a:pt x="568" y="140"/>
                    <a:pt x="568" y="130"/>
                    <a:pt x="568" y="123"/>
                  </a:cubicBezTo>
                  <a:cubicBezTo>
                    <a:pt x="568" y="118"/>
                    <a:pt x="567" y="113"/>
                    <a:pt x="571" y="110"/>
                  </a:cubicBezTo>
                  <a:cubicBezTo>
                    <a:pt x="573" y="107"/>
                    <a:pt x="576" y="107"/>
                    <a:pt x="579" y="107"/>
                  </a:cubicBezTo>
                  <a:cubicBezTo>
                    <a:pt x="584" y="109"/>
                    <a:pt x="589" y="115"/>
                    <a:pt x="589" y="119"/>
                  </a:cubicBezTo>
                  <a:cubicBezTo>
                    <a:pt x="590" y="120"/>
                    <a:pt x="588" y="124"/>
                    <a:pt x="586" y="126"/>
                  </a:cubicBezTo>
                  <a:cubicBezTo>
                    <a:pt x="583" y="130"/>
                    <a:pt x="579" y="136"/>
                    <a:pt x="580" y="142"/>
                  </a:cubicBezTo>
                  <a:cubicBezTo>
                    <a:pt x="582" y="150"/>
                    <a:pt x="596" y="157"/>
                    <a:pt x="605" y="155"/>
                  </a:cubicBezTo>
                  <a:cubicBezTo>
                    <a:pt x="611" y="155"/>
                    <a:pt x="615" y="150"/>
                    <a:pt x="614" y="143"/>
                  </a:cubicBezTo>
                  <a:cubicBezTo>
                    <a:pt x="614" y="139"/>
                    <a:pt x="614" y="139"/>
                    <a:pt x="614" y="139"/>
                  </a:cubicBezTo>
                  <a:cubicBezTo>
                    <a:pt x="613" y="127"/>
                    <a:pt x="613" y="127"/>
                    <a:pt x="626" y="117"/>
                  </a:cubicBezTo>
                  <a:cubicBezTo>
                    <a:pt x="632" y="113"/>
                    <a:pt x="638" y="110"/>
                    <a:pt x="641" y="111"/>
                  </a:cubicBezTo>
                  <a:cubicBezTo>
                    <a:pt x="642" y="112"/>
                    <a:pt x="643" y="114"/>
                    <a:pt x="644" y="117"/>
                  </a:cubicBezTo>
                  <a:cubicBezTo>
                    <a:pt x="644" y="117"/>
                    <a:pt x="643" y="120"/>
                    <a:pt x="643" y="120"/>
                  </a:cubicBezTo>
                  <a:cubicBezTo>
                    <a:pt x="641" y="124"/>
                    <a:pt x="637" y="134"/>
                    <a:pt x="649" y="139"/>
                  </a:cubicBezTo>
                  <a:cubicBezTo>
                    <a:pt x="652" y="140"/>
                    <a:pt x="655" y="140"/>
                    <a:pt x="656" y="139"/>
                  </a:cubicBezTo>
                  <a:cubicBezTo>
                    <a:pt x="662" y="136"/>
                    <a:pt x="663" y="127"/>
                    <a:pt x="666" y="117"/>
                  </a:cubicBezTo>
                  <a:cubicBezTo>
                    <a:pt x="667" y="112"/>
                    <a:pt x="668" y="104"/>
                    <a:pt x="670" y="103"/>
                  </a:cubicBezTo>
                  <a:cubicBezTo>
                    <a:pt x="673" y="104"/>
                    <a:pt x="674" y="108"/>
                    <a:pt x="675" y="113"/>
                  </a:cubicBezTo>
                  <a:cubicBezTo>
                    <a:pt x="675" y="117"/>
                    <a:pt x="676" y="122"/>
                    <a:pt x="680" y="124"/>
                  </a:cubicBezTo>
                  <a:cubicBezTo>
                    <a:pt x="683" y="126"/>
                    <a:pt x="687" y="124"/>
                    <a:pt x="689" y="123"/>
                  </a:cubicBezTo>
                  <a:cubicBezTo>
                    <a:pt x="693" y="120"/>
                    <a:pt x="694" y="116"/>
                    <a:pt x="694" y="112"/>
                  </a:cubicBezTo>
                  <a:cubicBezTo>
                    <a:pt x="694" y="110"/>
                    <a:pt x="694" y="107"/>
                    <a:pt x="694" y="105"/>
                  </a:cubicBezTo>
                  <a:cubicBezTo>
                    <a:pt x="693" y="103"/>
                    <a:pt x="693" y="101"/>
                    <a:pt x="693" y="99"/>
                  </a:cubicBezTo>
                  <a:cubicBezTo>
                    <a:pt x="693" y="97"/>
                    <a:pt x="694" y="96"/>
                    <a:pt x="695" y="95"/>
                  </a:cubicBezTo>
                  <a:cubicBezTo>
                    <a:pt x="696" y="97"/>
                    <a:pt x="698" y="101"/>
                    <a:pt x="700" y="104"/>
                  </a:cubicBezTo>
                  <a:cubicBezTo>
                    <a:pt x="704" y="114"/>
                    <a:pt x="711" y="127"/>
                    <a:pt x="722" y="125"/>
                  </a:cubicBezTo>
                  <a:cubicBezTo>
                    <a:pt x="732" y="124"/>
                    <a:pt x="733" y="118"/>
                    <a:pt x="733" y="114"/>
                  </a:cubicBezTo>
                  <a:cubicBezTo>
                    <a:pt x="734" y="111"/>
                    <a:pt x="734" y="109"/>
                    <a:pt x="737" y="108"/>
                  </a:cubicBezTo>
                  <a:cubicBezTo>
                    <a:pt x="739" y="108"/>
                    <a:pt x="740" y="108"/>
                    <a:pt x="741" y="108"/>
                  </a:cubicBezTo>
                  <a:cubicBezTo>
                    <a:pt x="743" y="110"/>
                    <a:pt x="745" y="114"/>
                    <a:pt x="746" y="120"/>
                  </a:cubicBezTo>
                  <a:cubicBezTo>
                    <a:pt x="747" y="128"/>
                    <a:pt x="753" y="136"/>
                    <a:pt x="760" y="137"/>
                  </a:cubicBezTo>
                  <a:cubicBezTo>
                    <a:pt x="764" y="137"/>
                    <a:pt x="769" y="136"/>
                    <a:pt x="772" y="127"/>
                  </a:cubicBezTo>
                  <a:cubicBezTo>
                    <a:pt x="776" y="116"/>
                    <a:pt x="770" y="111"/>
                    <a:pt x="766" y="108"/>
                  </a:cubicBezTo>
                  <a:cubicBezTo>
                    <a:pt x="763" y="106"/>
                    <a:pt x="762" y="105"/>
                    <a:pt x="761" y="103"/>
                  </a:cubicBezTo>
                  <a:cubicBezTo>
                    <a:pt x="761" y="94"/>
                    <a:pt x="766" y="92"/>
                    <a:pt x="768" y="91"/>
                  </a:cubicBezTo>
                  <a:cubicBezTo>
                    <a:pt x="771" y="90"/>
                    <a:pt x="778" y="94"/>
                    <a:pt x="783" y="98"/>
                  </a:cubicBezTo>
                  <a:cubicBezTo>
                    <a:pt x="788" y="102"/>
                    <a:pt x="793" y="106"/>
                    <a:pt x="798" y="104"/>
                  </a:cubicBezTo>
                  <a:cubicBezTo>
                    <a:pt x="800" y="103"/>
                    <a:pt x="802" y="100"/>
                    <a:pt x="802" y="96"/>
                  </a:cubicBezTo>
                  <a:cubicBezTo>
                    <a:pt x="802" y="95"/>
                    <a:pt x="803" y="94"/>
                    <a:pt x="803" y="94"/>
                  </a:cubicBezTo>
                  <a:cubicBezTo>
                    <a:pt x="804" y="94"/>
                    <a:pt x="806" y="95"/>
                    <a:pt x="807" y="95"/>
                  </a:cubicBezTo>
                  <a:cubicBezTo>
                    <a:pt x="812" y="98"/>
                    <a:pt x="820" y="101"/>
                    <a:pt x="826" y="93"/>
                  </a:cubicBezTo>
                  <a:cubicBezTo>
                    <a:pt x="831" y="86"/>
                    <a:pt x="830" y="81"/>
                    <a:pt x="828" y="77"/>
                  </a:cubicBezTo>
                  <a:cubicBezTo>
                    <a:pt x="827" y="74"/>
                    <a:pt x="826" y="71"/>
                    <a:pt x="829" y="65"/>
                  </a:cubicBezTo>
                  <a:cubicBezTo>
                    <a:pt x="830" y="63"/>
                    <a:pt x="831" y="61"/>
                    <a:pt x="834" y="60"/>
                  </a:cubicBezTo>
                  <a:cubicBezTo>
                    <a:pt x="844" y="57"/>
                    <a:pt x="863" y="64"/>
                    <a:pt x="872" y="70"/>
                  </a:cubicBezTo>
                  <a:cubicBezTo>
                    <a:pt x="882" y="75"/>
                    <a:pt x="892" y="81"/>
                    <a:pt x="903" y="88"/>
                  </a:cubicBezTo>
                  <a:cubicBezTo>
                    <a:pt x="928" y="102"/>
                    <a:pt x="955" y="119"/>
                    <a:pt x="981" y="125"/>
                  </a:cubicBezTo>
                  <a:cubicBezTo>
                    <a:pt x="1002" y="129"/>
                    <a:pt x="1025" y="130"/>
                    <a:pt x="1042" y="129"/>
                  </a:cubicBezTo>
                  <a:cubicBezTo>
                    <a:pt x="1042" y="121"/>
                    <a:pt x="1042" y="121"/>
                    <a:pt x="1042" y="121"/>
                  </a:cubicBezTo>
                  <a:cubicBezTo>
                    <a:pt x="1030" y="122"/>
                    <a:pt x="1016" y="121"/>
                    <a:pt x="1001" y="120"/>
                  </a:cubicBezTo>
                  <a:close/>
                </a:path>
              </a:pathLst>
            </a:custGeom>
            <a:solidFill>
              <a:srgbClr val="F1988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" name="Google Shape;297;ga271cc3a49_1_4249"/>
            <p:cNvSpPr/>
            <p:nvPr/>
          </p:nvSpPr>
          <p:spPr>
            <a:xfrm>
              <a:off x="1497" y="4051702"/>
              <a:ext cx="8917868" cy="1998055"/>
            </a:xfrm>
            <a:custGeom>
              <a:rect b="b" l="l" r="r" t="t"/>
              <a:pathLst>
                <a:path extrusionOk="0" h="219" w="1042">
                  <a:moveTo>
                    <a:pt x="1042" y="215"/>
                  </a:moveTo>
                  <a:cubicBezTo>
                    <a:pt x="1042" y="121"/>
                    <a:pt x="1042" y="121"/>
                    <a:pt x="1042" y="121"/>
                  </a:cubicBezTo>
                  <a:cubicBezTo>
                    <a:pt x="1025" y="122"/>
                    <a:pt x="1002" y="121"/>
                    <a:pt x="981" y="117"/>
                  </a:cubicBezTo>
                  <a:cubicBezTo>
                    <a:pt x="955" y="111"/>
                    <a:pt x="928" y="94"/>
                    <a:pt x="903" y="80"/>
                  </a:cubicBezTo>
                  <a:cubicBezTo>
                    <a:pt x="892" y="73"/>
                    <a:pt x="882" y="67"/>
                    <a:pt x="872" y="62"/>
                  </a:cubicBezTo>
                  <a:cubicBezTo>
                    <a:pt x="863" y="56"/>
                    <a:pt x="844" y="49"/>
                    <a:pt x="834" y="52"/>
                  </a:cubicBezTo>
                  <a:cubicBezTo>
                    <a:pt x="831" y="53"/>
                    <a:pt x="830" y="55"/>
                    <a:pt x="829" y="57"/>
                  </a:cubicBezTo>
                  <a:cubicBezTo>
                    <a:pt x="826" y="63"/>
                    <a:pt x="827" y="66"/>
                    <a:pt x="828" y="69"/>
                  </a:cubicBezTo>
                  <a:cubicBezTo>
                    <a:pt x="830" y="73"/>
                    <a:pt x="831" y="78"/>
                    <a:pt x="826" y="85"/>
                  </a:cubicBezTo>
                  <a:cubicBezTo>
                    <a:pt x="820" y="93"/>
                    <a:pt x="812" y="90"/>
                    <a:pt x="807" y="87"/>
                  </a:cubicBezTo>
                  <a:cubicBezTo>
                    <a:pt x="806" y="87"/>
                    <a:pt x="804" y="86"/>
                    <a:pt x="803" y="86"/>
                  </a:cubicBezTo>
                  <a:cubicBezTo>
                    <a:pt x="803" y="86"/>
                    <a:pt x="802" y="87"/>
                    <a:pt x="802" y="88"/>
                  </a:cubicBezTo>
                  <a:cubicBezTo>
                    <a:pt x="802" y="92"/>
                    <a:pt x="800" y="95"/>
                    <a:pt x="798" y="96"/>
                  </a:cubicBezTo>
                  <a:cubicBezTo>
                    <a:pt x="793" y="98"/>
                    <a:pt x="788" y="94"/>
                    <a:pt x="783" y="90"/>
                  </a:cubicBezTo>
                  <a:cubicBezTo>
                    <a:pt x="778" y="86"/>
                    <a:pt x="771" y="82"/>
                    <a:pt x="768" y="83"/>
                  </a:cubicBezTo>
                  <a:cubicBezTo>
                    <a:pt x="766" y="84"/>
                    <a:pt x="761" y="86"/>
                    <a:pt x="761" y="95"/>
                  </a:cubicBezTo>
                  <a:cubicBezTo>
                    <a:pt x="762" y="97"/>
                    <a:pt x="763" y="98"/>
                    <a:pt x="766" y="100"/>
                  </a:cubicBezTo>
                  <a:cubicBezTo>
                    <a:pt x="770" y="103"/>
                    <a:pt x="776" y="108"/>
                    <a:pt x="772" y="119"/>
                  </a:cubicBezTo>
                  <a:cubicBezTo>
                    <a:pt x="769" y="128"/>
                    <a:pt x="764" y="129"/>
                    <a:pt x="760" y="129"/>
                  </a:cubicBezTo>
                  <a:cubicBezTo>
                    <a:pt x="753" y="128"/>
                    <a:pt x="747" y="120"/>
                    <a:pt x="746" y="112"/>
                  </a:cubicBezTo>
                  <a:cubicBezTo>
                    <a:pt x="745" y="106"/>
                    <a:pt x="743" y="102"/>
                    <a:pt x="741" y="100"/>
                  </a:cubicBezTo>
                  <a:cubicBezTo>
                    <a:pt x="740" y="100"/>
                    <a:pt x="739" y="100"/>
                    <a:pt x="737" y="100"/>
                  </a:cubicBezTo>
                  <a:cubicBezTo>
                    <a:pt x="734" y="101"/>
                    <a:pt x="734" y="103"/>
                    <a:pt x="733" y="106"/>
                  </a:cubicBezTo>
                  <a:cubicBezTo>
                    <a:pt x="733" y="110"/>
                    <a:pt x="732" y="116"/>
                    <a:pt x="722" y="117"/>
                  </a:cubicBezTo>
                  <a:cubicBezTo>
                    <a:pt x="711" y="119"/>
                    <a:pt x="704" y="106"/>
                    <a:pt x="700" y="96"/>
                  </a:cubicBezTo>
                  <a:cubicBezTo>
                    <a:pt x="698" y="93"/>
                    <a:pt x="696" y="89"/>
                    <a:pt x="695" y="87"/>
                  </a:cubicBezTo>
                  <a:cubicBezTo>
                    <a:pt x="694" y="88"/>
                    <a:pt x="693" y="89"/>
                    <a:pt x="693" y="91"/>
                  </a:cubicBezTo>
                  <a:cubicBezTo>
                    <a:pt x="693" y="93"/>
                    <a:pt x="693" y="95"/>
                    <a:pt x="694" y="97"/>
                  </a:cubicBezTo>
                  <a:cubicBezTo>
                    <a:pt x="694" y="99"/>
                    <a:pt x="694" y="102"/>
                    <a:pt x="694" y="104"/>
                  </a:cubicBezTo>
                  <a:cubicBezTo>
                    <a:pt x="694" y="108"/>
                    <a:pt x="693" y="112"/>
                    <a:pt x="689" y="115"/>
                  </a:cubicBezTo>
                  <a:cubicBezTo>
                    <a:pt x="687" y="116"/>
                    <a:pt x="683" y="118"/>
                    <a:pt x="680" y="116"/>
                  </a:cubicBezTo>
                  <a:cubicBezTo>
                    <a:pt x="676" y="114"/>
                    <a:pt x="675" y="109"/>
                    <a:pt x="675" y="105"/>
                  </a:cubicBezTo>
                  <a:cubicBezTo>
                    <a:pt x="674" y="100"/>
                    <a:pt x="673" y="96"/>
                    <a:pt x="670" y="95"/>
                  </a:cubicBezTo>
                  <a:cubicBezTo>
                    <a:pt x="668" y="96"/>
                    <a:pt x="667" y="104"/>
                    <a:pt x="666" y="109"/>
                  </a:cubicBezTo>
                  <a:cubicBezTo>
                    <a:pt x="663" y="119"/>
                    <a:pt x="662" y="128"/>
                    <a:pt x="656" y="131"/>
                  </a:cubicBezTo>
                  <a:cubicBezTo>
                    <a:pt x="655" y="132"/>
                    <a:pt x="652" y="132"/>
                    <a:pt x="649" y="131"/>
                  </a:cubicBezTo>
                  <a:cubicBezTo>
                    <a:pt x="637" y="126"/>
                    <a:pt x="641" y="116"/>
                    <a:pt x="643" y="112"/>
                  </a:cubicBezTo>
                  <a:cubicBezTo>
                    <a:pt x="643" y="112"/>
                    <a:pt x="644" y="109"/>
                    <a:pt x="644" y="109"/>
                  </a:cubicBezTo>
                  <a:cubicBezTo>
                    <a:pt x="643" y="106"/>
                    <a:pt x="642" y="104"/>
                    <a:pt x="641" y="103"/>
                  </a:cubicBezTo>
                  <a:cubicBezTo>
                    <a:pt x="638" y="102"/>
                    <a:pt x="632" y="105"/>
                    <a:pt x="626" y="109"/>
                  </a:cubicBezTo>
                  <a:cubicBezTo>
                    <a:pt x="613" y="119"/>
                    <a:pt x="613" y="119"/>
                    <a:pt x="614" y="131"/>
                  </a:cubicBezTo>
                  <a:cubicBezTo>
                    <a:pt x="614" y="135"/>
                    <a:pt x="614" y="135"/>
                    <a:pt x="614" y="135"/>
                  </a:cubicBezTo>
                  <a:cubicBezTo>
                    <a:pt x="615" y="142"/>
                    <a:pt x="611" y="147"/>
                    <a:pt x="605" y="147"/>
                  </a:cubicBezTo>
                  <a:cubicBezTo>
                    <a:pt x="596" y="149"/>
                    <a:pt x="582" y="142"/>
                    <a:pt x="580" y="134"/>
                  </a:cubicBezTo>
                  <a:cubicBezTo>
                    <a:pt x="579" y="128"/>
                    <a:pt x="583" y="122"/>
                    <a:pt x="586" y="118"/>
                  </a:cubicBezTo>
                  <a:cubicBezTo>
                    <a:pt x="588" y="116"/>
                    <a:pt x="590" y="112"/>
                    <a:pt x="589" y="111"/>
                  </a:cubicBezTo>
                  <a:cubicBezTo>
                    <a:pt x="589" y="107"/>
                    <a:pt x="584" y="101"/>
                    <a:pt x="579" y="99"/>
                  </a:cubicBezTo>
                  <a:cubicBezTo>
                    <a:pt x="576" y="99"/>
                    <a:pt x="573" y="99"/>
                    <a:pt x="571" y="102"/>
                  </a:cubicBezTo>
                  <a:cubicBezTo>
                    <a:pt x="567" y="105"/>
                    <a:pt x="568" y="110"/>
                    <a:pt x="568" y="115"/>
                  </a:cubicBezTo>
                  <a:cubicBezTo>
                    <a:pt x="568" y="122"/>
                    <a:pt x="568" y="132"/>
                    <a:pt x="555" y="133"/>
                  </a:cubicBezTo>
                  <a:cubicBezTo>
                    <a:pt x="543" y="134"/>
                    <a:pt x="539" y="123"/>
                    <a:pt x="537" y="116"/>
                  </a:cubicBezTo>
                  <a:cubicBezTo>
                    <a:pt x="536" y="114"/>
                    <a:pt x="535" y="111"/>
                    <a:pt x="534" y="110"/>
                  </a:cubicBezTo>
                  <a:cubicBezTo>
                    <a:pt x="534" y="110"/>
                    <a:pt x="533" y="110"/>
                    <a:pt x="532" y="111"/>
                  </a:cubicBezTo>
                  <a:cubicBezTo>
                    <a:pt x="530" y="113"/>
                    <a:pt x="530" y="114"/>
                    <a:pt x="530" y="115"/>
                  </a:cubicBezTo>
                  <a:cubicBezTo>
                    <a:pt x="530" y="116"/>
                    <a:pt x="531" y="118"/>
                    <a:pt x="532" y="120"/>
                  </a:cubicBezTo>
                  <a:cubicBezTo>
                    <a:pt x="534" y="122"/>
                    <a:pt x="537" y="125"/>
                    <a:pt x="537" y="129"/>
                  </a:cubicBezTo>
                  <a:cubicBezTo>
                    <a:pt x="537" y="131"/>
                    <a:pt x="537" y="132"/>
                    <a:pt x="535" y="135"/>
                  </a:cubicBezTo>
                  <a:cubicBezTo>
                    <a:pt x="533" y="137"/>
                    <a:pt x="531" y="138"/>
                    <a:pt x="530" y="138"/>
                  </a:cubicBezTo>
                  <a:cubicBezTo>
                    <a:pt x="525" y="138"/>
                    <a:pt x="520" y="135"/>
                    <a:pt x="516" y="131"/>
                  </a:cubicBezTo>
                  <a:cubicBezTo>
                    <a:pt x="514" y="130"/>
                    <a:pt x="512" y="128"/>
                    <a:pt x="511" y="127"/>
                  </a:cubicBezTo>
                  <a:cubicBezTo>
                    <a:pt x="511" y="127"/>
                    <a:pt x="511" y="127"/>
                    <a:pt x="511" y="127"/>
                  </a:cubicBezTo>
                  <a:cubicBezTo>
                    <a:pt x="511" y="129"/>
                    <a:pt x="511" y="130"/>
                    <a:pt x="511" y="131"/>
                  </a:cubicBezTo>
                  <a:cubicBezTo>
                    <a:pt x="511" y="135"/>
                    <a:pt x="512" y="137"/>
                    <a:pt x="513" y="139"/>
                  </a:cubicBezTo>
                  <a:cubicBezTo>
                    <a:pt x="515" y="141"/>
                    <a:pt x="516" y="144"/>
                    <a:pt x="516" y="146"/>
                  </a:cubicBezTo>
                  <a:cubicBezTo>
                    <a:pt x="516" y="148"/>
                    <a:pt x="516" y="150"/>
                    <a:pt x="514" y="152"/>
                  </a:cubicBezTo>
                  <a:cubicBezTo>
                    <a:pt x="512" y="155"/>
                    <a:pt x="510" y="156"/>
                    <a:pt x="508" y="156"/>
                  </a:cubicBezTo>
                  <a:cubicBezTo>
                    <a:pt x="503" y="157"/>
                    <a:pt x="497" y="153"/>
                    <a:pt x="492" y="148"/>
                  </a:cubicBezTo>
                  <a:cubicBezTo>
                    <a:pt x="489" y="146"/>
                    <a:pt x="486" y="143"/>
                    <a:pt x="484" y="142"/>
                  </a:cubicBezTo>
                  <a:cubicBezTo>
                    <a:pt x="476" y="139"/>
                    <a:pt x="473" y="135"/>
                    <a:pt x="472" y="131"/>
                  </a:cubicBezTo>
                  <a:cubicBezTo>
                    <a:pt x="471" y="124"/>
                    <a:pt x="476" y="119"/>
                    <a:pt x="481" y="114"/>
                  </a:cubicBezTo>
                  <a:cubicBezTo>
                    <a:pt x="484" y="111"/>
                    <a:pt x="488" y="107"/>
                    <a:pt x="488" y="104"/>
                  </a:cubicBezTo>
                  <a:cubicBezTo>
                    <a:pt x="489" y="96"/>
                    <a:pt x="481" y="88"/>
                    <a:pt x="476" y="86"/>
                  </a:cubicBezTo>
                  <a:cubicBezTo>
                    <a:pt x="473" y="85"/>
                    <a:pt x="472" y="86"/>
                    <a:pt x="472" y="87"/>
                  </a:cubicBezTo>
                  <a:cubicBezTo>
                    <a:pt x="470" y="92"/>
                    <a:pt x="472" y="96"/>
                    <a:pt x="473" y="100"/>
                  </a:cubicBezTo>
                  <a:cubicBezTo>
                    <a:pt x="475" y="103"/>
                    <a:pt x="476" y="108"/>
                    <a:pt x="474" y="112"/>
                  </a:cubicBezTo>
                  <a:cubicBezTo>
                    <a:pt x="472" y="115"/>
                    <a:pt x="470" y="117"/>
                    <a:pt x="467" y="117"/>
                  </a:cubicBezTo>
                  <a:cubicBezTo>
                    <a:pt x="462" y="118"/>
                    <a:pt x="457" y="115"/>
                    <a:pt x="453" y="112"/>
                  </a:cubicBezTo>
                  <a:cubicBezTo>
                    <a:pt x="446" y="108"/>
                    <a:pt x="444" y="108"/>
                    <a:pt x="442" y="110"/>
                  </a:cubicBezTo>
                  <a:cubicBezTo>
                    <a:pt x="441" y="111"/>
                    <a:pt x="442" y="113"/>
                    <a:pt x="445" y="117"/>
                  </a:cubicBezTo>
                  <a:cubicBezTo>
                    <a:pt x="447" y="121"/>
                    <a:pt x="451" y="126"/>
                    <a:pt x="448" y="131"/>
                  </a:cubicBezTo>
                  <a:cubicBezTo>
                    <a:pt x="443" y="140"/>
                    <a:pt x="437" y="143"/>
                    <a:pt x="433" y="143"/>
                  </a:cubicBezTo>
                  <a:cubicBezTo>
                    <a:pt x="426" y="143"/>
                    <a:pt x="418" y="137"/>
                    <a:pt x="412" y="126"/>
                  </a:cubicBezTo>
                  <a:cubicBezTo>
                    <a:pt x="405" y="113"/>
                    <a:pt x="406" y="109"/>
                    <a:pt x="412" y="104"/>
                  </a:cubicBezTo>
                  <a:cubicBezTo>
                    <a:pt x="415" y="102"/>
                    <a:pt x="417" y="100"/>
                    <a:pt x="418" y="94"/>
                  </a:cubicBezTo>
                  <a:cubicBezTo>
                    <a:pt x="421" y="85"/>
                    <a:pt x="420" y="79"/>
                    <a:pt x="417" y="76"/>
                  </a:cubicBezTo>
                  <a:cubicBezTo>
                    <a:pt x="414" y="74"/>
                    <a:pt x="410" y="75"/>
                    <a:pt x="408" y="77"/>
                  </a:cubicBezTo>
                  <a:cubicBezTo>
                    <a:pt x="406" y="78"/>
                    <a:pt x="405" y="81"/>
                    <a:pt x="405" y="84"/>
                  </a:cubicBezTo>
                  <a:cubicBezTo>
                    <a:pt x="404" y="87"/>
                    <a:pt x="403" y="91"/>
                    <a:pt x="400" y="93"/>
                  </a:cubicBezTo>
                  <a:cubicBezTo>
                    <a:pt x="396" y="94"/>
                    <a:pt x="392" y="92"/>
                    <a:pt x="388" y="90"/>
                  </a:cubicBezTo>
                  <a:cubicBezTo>
                    <a:pt x="383" y="88"/>
                    <a:pt x="383" y="82"/>
                    <a:pt x="382" y="77"/>
                  </a:cubicBezTo>
                  <a:cubicBezTo>
                    <a:pt x="380" y="70"/>
                    <a:pt x="379" y="65"/>
                    <a:pt x="374" y="63"/>
                  </a:cubicBezTo>
                  <a:cubicBezTo>
                    <a:pt x="369" y="61"/>
                    <a:pt x="365" y="60"/>
                    <a:pt x="364" y="61"/>
                  </a:cubicBezTo>
                  <a:cubicBezTo>
                    <a:pt x="362" y="63"/>
                    <a:pt x="362" y="71"/>
                    <a:pt x="366" y="81"/>
                  </a:cubicBezTo>
                  <a:cubicBezTo>
                    <a:pt x="366" y="83"/>
                    <a:pt x="370" y="85"/>
                    <a:pt x="372" y="87"/>
                  </a:cubicBezTo>
                  <a:cubicBezTo>
                    <a:pt x="379" y="93"/>
                    <a:pt x="388" y="100"/>
                    <a:pt x="383" y="110"/>
                  </a:cubicBezTo>
                  <a:cubicBezTo>
                    <a:pt x="376" y="122"/>
                    <a:pt x="362" y="115"/>
                    <a:pt x="355" y="111"/>
                  </a:cubicBezTo>
                  <a:cubicBezTo>
                    <a:pt x="351" y="110"/>
                    <a:pt x="351" y="110"/>
                    <a:pt x="351" y="110"/>
                  </a:cubicBezTo>
                  <a:cubicBezTo>
                    <a:pt x="349" y="109"/>
                    <a:pt x="349" y="109"/>
                    <a:pt x="349" y="109"/>
                  </a:cubicBezTo>
                  <a:cubicBezTo>
                    <a:pt x="338" y="105"/>
                    <a:pt x="327" y="101"/>
                    <a:pt x="326" y="88"/>
                  </a:cubicBezTo>
                  <a:cubicBezTo>
                    <a:pt x="326" y="83"/>
                    <a:pt x="328" y="80"/>
                    <a:pt x="330" y="78"/>
                  </a:cubicBezTo>
                  <a:cubicBezTo>
                    <a:pt x="332" y="75"/>
                    <a:pt x="333" y="73"/>
                    <a:pt x="332" y="69"/>
                  </a:cubicBezTo>
                  <a:cubicBezTo>
                    <a:pt x="332" y="66"/>
                    <a:pt x="331" y="65"/>
                    <a:pt x="331" y="65"/>
                  </a:cubicBezTo>
                  <a:cubicBezTo>
                    <a:pt x="331" y="65"/>
                    <a:pt x="328" y="67"/>
                    <a:pt x="324" y="75"/>
                  </a:cubicBezTo>
                  <a:cubicBezTo>
                    <a:pt x="324" y="75"/>
                    <a:pt x="324" y="75"/>
                    <a:pt x="324" y="75"/>
                  </a:cubicBezTo>
                  <a:cubicBezTo>
                    <a:pt x="320" y="80"/>
                    <a:pt x="316" y="82"/>
                    <a:pt x="312" y="81"/>
                  </a:cubicBezTo>
                  <a:cubicBezTo>
                    <a:pt x="306" y="80"/>
                    <a:pt x="301" y="74"/>
                    <a:pt x="298" y="64"/>
                  </a:cubicBezTo>
                  <a:cubicBezTo>
                    <a:pt x="297" y="60"/>
                    <a:pt x="298" y="56"/>
                    <a:pt x="299" y="52"/>
                  </a:cubicBezTo>
                  <a:cubicBezTo>
                    <a:pt x="302" y="44"/>
                    <a:pt x="302" y="40"/>
                    <a:pt x="298" y="37"/>
                  </a:cubicBezTo>
                  <a:cubicBezTo>
                    <a:pt x="297" y="36"/>
                    <a:pt x="294" y="36"/>
                    <a:pt x="290" y="37"/>
                  </a:cubicBezTo>
                  <a:cubicBezTo>
                    <a:pt x="284" y="39"/>
                    <a:pt x="277" y="41"/>
                    <a:pt x="269" y="35"/>
                  </a:cubicBezTo>
                  <a:cubicBezTo>
                    <a:pt x="262" y="29"/>
                    <a:pt x="264" y="23"/>
                    <a:pt x="265" y="19"/>
                  </a:cubicBezTo>
                  <a:cubicBezTo>
                    <a:pt x="266" y="14"/>
                    <a:pt x="267" y="11"/>
                    <a:pt x="263" y="5"/>
                  </a:cubicBezTo>
                  <a:cubicBezTo>
                    <a:pt x="259" y="1"/>
                    <a:pt x="253" y="0"/>
                    <a:pt x="249" y="0"/>
                  </a:cubicBezTo>
                  <a:cubicBezTo>
                    <a:pt x="239" y="1"/>
                    <a:pt x="229" y="9"/>
                    <a:pt x="224" y="14"/>
                  </a:cubicBezTo>
                  <a:cubicBezTo>
                    <a:pt x="224" y="15"/>
                    <a:pt x="224" y="15"/>
                    <a:pt x="223" y="15"/>
                  </a:cubicBezTo>
                  <a:cubicBezTo>
                    <a:pt x="215" y="22"/>
                    <a:pt x="215" y="22"/>
                    <a:pt x="215" y="22"/>
                  </a:cubicBezTo>
                  <a:cubicBezTo>
                    <a:pt x="197" y="38"/>
                    <a:pt x="163" y="68"/>
                    <a:pt x="131" y="79"/>
                  </a:cubicBezTo>
                  <a:cubicBezTo>
                    <a:pt x="102" y="89"/>
                    <a:pt x="32" y="97"/>
                    <a:pt x="0" y="100"/>
                  </a:cubicBezTo>
                  <a:cubicBezTo>
                    <a:pt x="0" y="219"/>
                    <a:pt x="0" y="219"/>
                    <a:pt x="0" y="219"/>
                  </a:cubicBezTo>
                  <a:cubicBezTo>
                    <a:pt x="234" y="217"/>
                    <a:pt x="782" y="213"/>
                    <a:pt x="1042" y="215"/>
                  </a:cubicBezTo>
                  <a:close/>
                </a:path>
              </a:pathLst>
            </a:custGeom>
            <a:solidFill>
              <a:srgbClr val="FDCDC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8" name="Google Shape;298;ga271cc3a49_1_4249"/>
            <p:cNvSpPr/>
            <p:nvPr/>
          </p:nvSpPr>
          <p:spPr>
            <a:xfrm>
              <a:off x="1184755" y="4204477"/>
              <a:ext cx="742907" cy="584139"/>
            </a:xfrm>
            <a:custGeom>
              <a:rect b="b" l="l" r="r" t="t"/>
              <a:pathLst>
                <a:path extrusionOk="0" h="64" w="87">
                  <a:moveTo>
                    <a:pt x="0" y="64"/>
                  </a:moveTo>
                  <a:cubicBezTo>
                    <a:pt x="16" y="59"/>
                    <a:pt x="64" y="30"/>
                    <a:pt x="87" y="0"/>
                  </a:cubicBezTo>
                  <a:cubicBezTo>
                    <a:pt x="79" y="16"/>
                    <a:pt x="40" y="56"/>
                    <a:pt x="0" y="64"/>
                  </a:cubicBezTo>
                  <a:close/>
                </a:path>
              </a:pathLst>
            </a:custGeom>
            <a:solidFill>
              <a:srgbClr val="FCEAE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" name="Google Shape;299;ga271cc3a49_1_4249"/>
            <p:cNvSpPr/>
            <p:nvPr/>
          </p:nvSpPr>
          <p:spPr>
            <a:xfrm>
              <a:off x="7190910" y="4554960"/>
              <a:ext cx="1111364" cy="581144"/>
            </a:xfrm>
            <a:custGeom>
              <a:rect b="b" l="l" r="r" t="t"/>
              <a:pathLst>
                <a:path extrusionOk="0" h="64" w="130">
                  <a:moveTo>
                    <a:pt x="50" y="28"/>
                  </a:moveTo>
                  <a:cubicBezTo>
                    <a:pt x="60" y="35"/>
                    <a:pt x="111" y="63"/>
                    <a:pt x="130" y="64"/>
                  </a:cubicBezTo>
                  <a:cubicBezTo>
                    <a:pt x="107" y="59"/>
                    <a:pt x="76" y="39"/>
                    <a:pt x="53" y="25"/>
                  </a:cubicBezTo>
                  <a:cubicBezTo>
                    <a:pt x="30" y="11"/>
                    <a:pt x="9" y="0"/>
                    <a:pt x="0" y="3"/>
                  </a:cubicBezTo>
                  <a:cubicBezTo>
                    <a:pt x="15" y="5"/>
                    <a:pt x="31" y="17"/>
                    <a:pt x="50" y="28"/>
                  </a:cubicBezTo>
                  <a:close/>
                </a:path>
              </a:pathLst>
            </a:custGeom>
            <a:solidFill>
              <a:srgbClr val="FCEAE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00" name="Google Shape;300;ga271cc3a49_1_4249"/>
            <p:cNvGrpSpPr/>
            <p:nvPr/>
          </p:nvGrpSpPr>
          <p:grpSpPr>
            <a:xfrm>
              <a:off x="2636903" y="779139"/>
              <a:ext cx="4346635" cy="4535356"/>
              <a:chOff x="2653893" y="765545"/>
              <a:chExt cx="4346635" cy="4535356"/>
            </a:xfrm>
          </p:grpSpPr>
          <p:grpSp>
            <p:nvGrpSpPr>
              <p:cNvPr id="301" name="Google Shape;301;ga271cc3a49_1_4249"/>
              <p:cNvGrpSpPr/>
              <p:nvPr/>
            </p:nvGrpSpPr>
            <p:grpSpPr>
              <a:xfrm>
                <a:off x="2697527" y="765545"/>
                <a:ext cx="4166866" cy="4035054"/>
                <a:chOff x="2697527" y="765545"/>
                <a:chExt cx="4166866" cy="4035054"/>
              </a:xfrm>
            </p:grpSpPr>
            <p:sp>
              <p:nvSpPr>
                <p:cNvPr id="302" name="Google Shape;302;ga271cc3a49_1_4249"/>
                <p:cNvSpPr/>
                <p:nvPr/>
              </p:nvSpPr>
              <p:spPr>
                <a:xfrm>
                  <a:off x="2697527" y="765545"/>
                  <a:ext cx="4166866" cy="3570739"/>
                </a:xfrm>
                <a:custGeom>
                  <a:rect b="b" l="l" r="r" t="t"/>
                  <a:pathLst>
                    <a:path extrusionOk="0" h="391" w="487">
                      <a:moveTo>
                        <a:pt x="57" y="389"/>
                      </a:moveTo>
                      <a:cubicBezTo>
                        <a:pt x="55" y="388"/>
                        <a:pt x="53" y="386"/>
                        <a:pt x="51" y="385"/>
                      </a:cubicBezTo>
                      <a:cubicBezTo>
                        <a:pt x="22" y="355"/>
                        <a:pt x="28" y="321"/>
                        <a:pt x="67" y="286"/>
                      </a:cubicBezTo>
                      <a:cubicBezTo>
                        <a:pt x="104" y="253"/>
                        <a:pt x="174" y="209"/>
                        <a:pt x="222" y="144"/>
                      </a:cubicBezTo>
                      <a:cubicBezTo>
                        <a:pt x="275" y="74"/>
                        <a:pt x="316" y="93"/>
                        <a:pt x="310" y="136"/>
                      </a:cubicBezTo>
                      <a:cubicBezTo>
                        <a:pt x="299" y="209"/>
                        <a:pt x="357" y="234"/>
                        <a:pt x="416" y="272"/>
                      </a:cubicBezTo>
                      <a:cubicBezTo>
                        <a:pt x="470" y="307"/>
                        <a:pt x="472" y="363"/>
                        <a:pt x="463" y="384"/>
                      </a:cubicBezTo>
                      <a:cubicBezTo>
                        <a:pt x="487" y="349"/>
                        <a:pt x="470" y="295"/>
                        <a:pt x="417" y="242"/>
                      </a:cubicBezTo>
                      <a:cubicBezTo>
                        <a:pt x="335" y="161"/>
                        <a:pt x="330" y="76"/>
                        <a:pt x="421" y="0"/>
                      </a:cubicBezTo>
                      <a:cubicBezTo>
                        <a:pt x="328" y="0"/>
                        <a:pt x="328" y="0"/>
                        <a:pt x="328" y="0"/>
                      </a:cubicBezTo>
                      <a:cubicBezTo>
                        <a:pt x="261" y="50"/>
                        <a:pt x="223" y="106"/>
                        <a:pt x="155" y="155"/>
                      </a:cubicBezTo>
                      <a:cubicBezTo>
                        <a:pt x="120" y="179"/>
                        <a:pt x="90" y="201"/>
                        <a:pt x="70" y="216"/>
                      </a:cubicBezTo>
                      <a:cubicBezTo>
                        <a:pt x="9" y="261"/>
                        <a:pt x="0" y="309"/>
                        <a:pt x="24" y="359"/>
                      </a:cubicBezTo>
                      <a:cubicBezTo>
                        <a:pt x="30" y="372"/>
                        <a:pt x="41" y="382"/>
                        <a:pt x="57" y="391"/>
                      </a:cubicBezTo>
                      <a:cubicBezTo>
                        <a:pt x="58" y="391"/>
                        <a:pt x="59" y="391"/>
                        <a:pt x="60" y="391"/>
                      </a:cubicBezTo>
                      <a:cubicBezTo>
                        <a:pt x="59" y="391"/>
                        <a:pt x="58" y="390"/>
                        <a:pt x="57" y="389"/>
                      </a:cubicBezTo>
                      <a:close/>
                    </a:path>
                  </a:pathLst>
                </a:custGeom>
                <a:solidFill>
                  <a:srgbClr val="BBD6EE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3" name="Google Shape;303;ga271cc3a49_1_4249"/>
                <p:cNvSpPr/>
                <p:nvPr/>
              </p:nvSpPr>
              <p:spPr>
                <a:xfrm>
                  <a:off x="3305631" y="3833024"/>
                  <a:ext cx="632070" cy="775857"/>
                </a:xfrm>
                <a:custGeom>
                  <a:rect b="b" l="l" r="r" t="t"/>
                  <a:pathLst>
                    <a:path extrusionOk="0" h="85" w="74">
                      <a:moveTo>
                        <a:pt x="45" y="67"/>
                      </a:moveTo>
                      <a:cubicBezTo>
                        <a:pt x="47" y="61"/>
                        <a:pt x="74" y="55"/>
                        <a:pt x="67" y="25"/>
                      </a:cubicBezTo>
                      <a:cubicBezTo>
                        <a:pt x="61" y="8"/>
                        <a:pt x="43" y="0"/>
                        <a:pt x="26" y="6"/>
                      </a:cubicBezTo>
                      <a:cubicBezTo>
                        <a:pt x="0" y="15"/>
                        <a:pt x="9" y="41"/>
                        <a:pt x="8" y="46"/>
                      </a:cubicBezTo>
                      <a:cubicBezTo>
                        <a:pt x="7" y="49"/>
                        <a:pt x="6" y="53"/>
                        <a:pt x="4" y="55"/>
                      </a:cubicBezTo>
                      <a:cubicBezTo>
                        <a:pt x="4" y="55"/>
                        <a:pt x="5" y="55"/>
                        <a:pt x="5" y="55"/>
                      </a:cubicBezTo>
                      <a:cubicBezTo>
                        <a:pt x="7" y="52"/>
                        <a:pt x="10" y="50"/>
                        <a:pt x="13" y="49"/>
                      </a:cubicBezTo>
                      <a:cubicBezTo>
                        <a:pt x="24" y="45"/>
                        <a:pt x="36" y="51"/>
                        <a:pt x="40" y="62"/>
                      </a:cubicBezTo>
                      <a:cubicBezTo>
                        <a:pt x="41" y="64"/>
                        <a:pt x="41" y="67"/>
                        <a:pt x="41" y="70"/>
                      </a:cubicBezTo>
                      <a:cubicBezTo>
                        <a:pt x="40" y="74"/>
                        <a:pt x="45" y="82"/>
                        <a:pt x="53" y="85"/>
                      </a:cubicBezTo>
                      <a:cubicBezTo>
                        <a:pt x="41" y="79"/>
                        <a:pt x="43" y="73"/>
                        <a:pt x="45" y="67"/>
                      </a:cubicBezTo>
                      <a:close/>
                    </a:path>
                  </a:pathLst>
                </a:custGeom>
                <a:solidFill>
                  <a:srgbClr val="9CC2E5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4" name="Google Shape;304;ga271cc3a49_1_4249"/>
                <p:cNvSpPr/>
                <p:nvPr/>
              </p:nvSpPr>
              <p:spPr>
                <a:xfrm>
                  <a:off x="4333118" y="3940866"/>
                  <a:ext cx="587135" cy="784843"/>
                </a:xfrm>
                <a:custGeom>
                  <a:rect b="b" l="l" r="r" t="t"/>
                  <a:pathLst>
                    <a:path extrusionOk="0" h="86" w="69">
                      <a:moveTo>
                        <a:pt x="60" y="56"/>
                      </a:moveTo>
                      <a:cubicBezTo>
                        <a:pt x="69" y="45"/>
                        <a:pt x="69" y="28"/>
                        <a:pt x="59" y="16"/>
                      </a:cubicBezTo>
                      <a:cubicBezTo>
                        <a:pt x="48" y="2"/>
                        <a:pt x="28" y="0"/>
                        <a:pt x="14" y="12"/>
                      </a:cubicBezTo>
                      <a:cubicBezTo>
                        <a:pt x="3" y="21"/>
                        <a:pt x="0" y="38"/>
                        <a:pt x="6" y="51"/>
                      </a:cubicBezTo>
                      <a:cubicBezTo>
                        <a:pt x="8" y="55"/>
                        <a:pt x="12" y="61"/>
                        <a:pt x="13" y="66"/>
                      </a:cubicBezTo>
                      <a:cubicBezTo>
                        <a:pt x="14" y="69"/>
                        <a:pt x="14" y="73"/>
                        <a:pt x="13" y="75"/>
                      </a:cubicBezTo>
                      <a:cubicBezTo>
                        <a:pt x="13" y="75"/>
                        <a:pt x="13" y="75"/>
                        <a:pt x="13" y="75"/>
                      </a:cubicBezTo>
                      <a:cubicBezTo>
                        <a:pt x="13" y="75"/>
                        <a:pt x="13" y="75"/>
                        <a:pt x="13" y="75"/>
                      </a:cubicBezTo>
                      <a:cubicBezTo>
                        <a:pt x="14" y="72"/>
                        <a:pt x="16" y="69"/>
                        <a:pt x="19" y="67"/>
                      </a:cubicBezTo>
                      <a:cubicBezTo>
                        <a:pt x="28" y="60"/>
                        <a:pt x="41" y="61"/>
                        <a:pt x="49" y="69"/>
                      </a:cubicBezTo>
                      <a:cubicBezTo>
                        <a:pt x="51" y="72"/>
                        <a:pt x="52" y="74"/>
                        <a:pt x="53" y="77"/>
                      </a:cubicBezTo>
                      <a:cubicBezTo>
                        <a:pt x="53" y="80"/>
                        <a:pt x="57" y="84"/>
                        <a:pt x="62" y="86"/>
                      </a:cubicBezTo>
                      <a:cubicBezTo>
                        <a:pt x="53" y="77"/>
                        <a:pt x="55" y="62"/>
                        <a:pt x="60" y="56"/>
                      </a:cubicBezTo>
                      <a:close/>
                    </a:path>
                  </a:pathLst>
                </a:custGeom>
                <a:solidFill>
                  <a:srgbClr val="9CC2E5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5" name="Google Shape;305;ga271cc3a49_1_4249"/>
                <p:cNvSpPr/>
                <p:nvPr/>
              </p:nvSpPr>
              <p:spPr>
                <a:xfrm>
                  <a:off x="5444482" y="4060690"/>
                  <a:ext cx="635065" cy="446342"/>
                </a:xfrm>
                <a:custGeom>
                  <a:rect b="b" l="l" r="r" t="t"/>
                  <a:pathLst>
                    <a:path extrusionOk="0" h="49" w="74">
                      <a:moveTo>
                        <a:pt x="67" y="25"/>
                      </a:moveTo>
                      <a:cubicBezTo>
                        <a:pt x="59" y="8"/>
                        <a:pt x="38" y="0"/>
                        <a:pt x="21" y="9"/>
                      </a:cubicBezTo>
                      <a:cubicBezTo>
                        <a:pt x="8" y="14"/>
                        <a:pt x="1" y="26"/>
                        <a:pt x="1" y="39"/>
                      </a:cubicBezTo>
                      <a:cubicBezTo>
                        <a:pt x="1" y="43"/>
                        <a:pt x="0" y="46"/>
                        <a:pt x="0" y="49"/>
                      </a:cubicBezTo>
                      <a:cubicBezTo>
                        <a:pt x="4" y="39"/>
                        <a:pt x="17" y="30"/>
                        <a:pt x="34" y="27"/>
                      </a:cubicBezTo>
                      <a:cubicBezTo>
                        <a:pt x="51" y="24"/>
                        <a:pt x="66" y="29"/>
                        <a:pt x="73" y="37"/>
                      </a:cubicBezTo>
                      <a:cubicBezTo>
                        <a:pt x="73" y="37"/>
                        <a:pt x="73" y="37"/>
                        <a:pt x="73" y="37"/>
                      </a:cubicBezTo>
                      <a:cubicBezTo>
                        <a:pt x="74" y="37"/>
                        <a:pt x="74" y="37"/>
                        <a:pt x="74" y="37"/>
                      </a:cubicBezTo>
                      <a:cubicBezTo>
                        <a:pt x="71" y="34"/>
                        <a:pt x="69" y="29"/>
                        <a:pt x="67" y="25"/>
                      </a:cubicBezTo>
                      <a:close/>
                    </a:path>
                  </a:pathLst>
                </a:custGeom>
                <a:solidFill>
                  <a:srgbClr val="9CC2E5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6" name="Google Shape;306;ga271cc3a49_1_4249"/>
                <p:cNvSpPr/>
                <p:nvPr/>
              </p:nvSpPr>
              <p:spPr>
                <a:xfrm>
                  <a:off x="2886248" y="1439551"/>
                  <a:ext cx="3882285" cy="3361048"/>
                </a:xfrm>
                <a:custGeom>
                  <a:rect b="b" l="l" r="r" t="t"/>
                  <a:pathLst>
                    <a:path extrusionOk="0" h="368" w="454">
                      <a:moveTo>
                        <a:pt x="45" y="212"/>
                      </a:moveTo>
                      <a:cubicBezTo>
                        <a:pt x="6" y="247"/>
                        <a:pt x="0" y="281"/>
                        <a:pt x="29" y="311"/>
                      </a:cubicBezTo>
                      <a:cubicBezTo>
                        <a:pt x="31" y="312"/>
                        <a:pt x="33" y="314"/>
                        <a:pt x="35" y="315"/>
                      </a:cubicBezTo>
                      <a:cubicBezTo>
                        <a:pt x="48" y="325"/>
                        <a:pt x="55" y="318"/>
                        <a:pt x="57" y="308"/>
                      </a:cubicBezTo>
                      <a:cubicBezTo>
                        <a:pt x="58" y="303"/>
                        <a:pt x="49" y="277"/>
                        <a:pt x="75" y="268"/>
                      </a:cubicBezTo>
                      <a:cubicBezTo>
                        <a:pt x="92" y="262"/>
                        <a:pt x="110" y="270"/>
                        <a:pt x="116" y="287"/>
                      </a:cubicBezTo>
                      <a:cubicBezTo>
                        <a:pt x="123" y="317"/>
                        <a:pt x="96" y="323"/>
                        <a:pt x="94" y="329"/>
                      </a:cubicBezTo>
                      <a:cubicBezTo>
                        <a:pt x="91" y="336"/>
                        <a:pt x="89" y="343"/>
                        <a:pt x="113" y="351"/>
                      </a:cubicBezTo>
                      <a:cubicBezTo>
                        <a:pt x="127" y="356"/>
                        <a:pt x="145" y="358"/>
                        <a:pt x="164" y="357"/>
                      </a:cubicBezTo>
                      <a:cubicBezTo>
                        <a:pt x="169" y="357"/>
                        <a:pt x="174" y="356"/>
                        <a:pt x="177" y="355"/>
                      </a:cubicBezTo>
                      <a:cubicBezTo>
                        <a:pt x="182" y="352"/>
                        <a:pt x="183" y="346"/>
                        <a:pt x="182" y="340"/>
                      </a:cubicBezTo>
                      <a:cubicBezTo>
                        <a:pt x="181" y="335"/>
                        <a:pt x="177" y="329"/>
                        <a:pt x="175" y="325"/>
                      </a:cubicBezTo>
                      <a:cubicBezTo>
                        <a:pt x="169" y="312"/>
                        <a:pt x="172" y="295"/>
                        <a:pt x="183" y="286"/>
                      </a:cubicBezTo>
                      <a:cubicBezTo>
                        <a:pt x="197" y="274"/>
                        <a:pt x="217" y="276"/>
                        <a:pt x="228" y="290"/>
                      </a:cubicBezTo>
                      <a:cubicBezTo>
                        <a:pt x="238" y="302"/>
                        <a:pt x="238" y="319"/>
                        <a:pt x="229" y="330"/>
                      </a:cubicBezTo>
                      <a:cubicBezTo>
                        <a:pt x="223" y="338"/>
                        <a:pt x="221" y="360"/>
                        <a:pt x="241" y="365"/>
                      </a:cubicBezTo>
                      <a:cubicBezTo>
                        <a:pt x="253" y="368"/>
                        <a:pt x="264" y="364"/>
                        <a:pt x="282" y="358"/>
                      </a:cubicBezTo>
                      <a:cubicBezTo>
                        <a:pt x="292" y="355"/>
                        <a:pt x="299" y="347"/>
                        <a:pt x="300" y="326"/>
                      </a:cubicBezTo>
                      <a:cubicBezTo>
                        <a:pt x="300" y="313"/>
                        <a:pt x="307" y="301"/>
                        <a:pt x="320" y="296"/>
                      </a:cubicBezTo>
                      <a:cubicBezTo>
                        <a:pt x="337" y="287"/>
                        <a:pt x="358" y="295"/>
                        <a:pt x="366" y="312"/>
                      </a:cubicBezTo>
                      <a:cubicBezTo>
                        <a:pt x="374" y="328"/>
                        <a:pt x="382" y="346"/>
                        <a:pt x="412" y="334"/>
                      </a:cubicBezTo>
                      <a:cubicBezTo>
                        <a:pt x="415" y="333"/>
                        <a:pt x="429" y="327"/>
                        <a:pt x="438" y="315"/>
                      </a:cubicBezTo>
                      <a:cubicBezTo>
                        <a:pt x="450" y="300"/>
                        <a:pt x="454" y="237"/>
                        <a:pt x="394" y="198"/>
                      </a:cubicBezTo>
                      <a:cubicBezTo>
                        <a:pt x="335" y="160"/>
                        <a:pt x="277" y="135"/>
                        <a:pt x="288" y="62"/>
                      </a:cubicBezTo>
                      <a:cubicBezTo>
                        <a:pt x="294" y="19"/>
                        <a:pt x="253" y="0"/>
                        <a:pt x="200" y="70"/>
                      </a:cubicBezTo>
                      <a:cubicBezTo>
                        <a:pt x="152" y="135"/>
                        <a:pt x="82" y="179"/>
                        <a:pt x="45" y="212"/>
                      </a:cubicBezTo>
                      <a:close/>
                    </a:path>
                  </a:pathLst>
                </a:custGeom>
                <a:solidFill>
                  <a:srgbClr val="BBD6EE"/>
                </a:solidFill>
                <a:ln cap="flat" cmpd="sng" w="38100">
                  <a:solidFill>
                    <a:srgbClr val="BBD6EE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7" name="Google Shape;307;ga271cc3a49_1_4249"/>
                <p:cNvSpPr/>
                <p:nvPr/>
              </p:nvSpPr>
              <p:spPr>
                <a:xfrm>
                  <a:off x="5399548" y="846427"/>
                  <a:ext cx="1345020" cy="3040519"/>
                </a:xfrm>
                <a:custGeom>
                  <a:rect b="b" l="l" r="r" t="t"/>
                  <a:pathLst>
                    <a:path extrusionOk="0" h="333" w="157">
                      <a:moveTo>
                        <a:pt x="84" y="0"/>
                      </a:moveTo>
                      <a:cubicBezTo>
                        <a:pt x="63" y="21"/>
                        <a:pt x="20" y="74"/>
                        <a:pt x="34" y="127"/>
                      </a:cubicBezTo>
                      <a:cubicBezTo>
                        <a:pt x="48" y="180"/>
                        <a:pt x="67" y="207"/>
                        <a:pt x="104" y="243"/>
                      </a:cubicBezTo>
                      <a:cubicBezTo>
                        <a:pt x="141" y="279"/>
                        <a:pt x="157" y="314"/>
                        <a:pt x="152" y="333"/>
                      </a:cubicBezTo>
                      <a:cubicBezTo>
                        <a:pt x="149" y="306"/>
                        <a:pt x="136" y="277"/>
                        <a:pt x="96" y="256"/>
                      </a:cubicBezTo>
                      <a:cubicBezTo>
                        <a:pt x="56" y="235"/>
                        <a:pt x="5" y="196"/>
                        <a:pt x="0" y="165"/>
                      </a:cubicBezTo>
                      <a:cubicBezTo>
                        <a:pt x="7" y="188"/>
                        <a:pt x="23" y="200"/>
                        <a:pt x="35" y="197"/>
                      </a:cubicBezTo>
                      <a:cubicBezTo>
                        <a:pt x="47" y="194"/>
                        <a:pt x="11" y="154"/>
                        <a:pt x="17" y="106"/>
                      </a:cubicBezTo>
                      <a:cubicBezTo>
                        <a:pt x="23" y="58"/>
                        <a:pt x="56" y="17"/>
                        <a:pt x="84" y="0"/>
                      </a:cubicBezTo>
                      <a:close/>
                    </a:path>
                  </a:pathLst>
                </a:custGeom>
                <a:solidFill>
                  <a:srgbClr val="9CC2E5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308" name="Google Shape;308;ga271cc3a49_1_4249"/>
              <p:cNvGrpSpPr/>
              <p:nvPr/>
            </p:nvGrpSpPr>
            <p:grpSpPr>
              <a:xfrm>
                <a:off x="2653893" y="3958867"/>
                <a:ext cx="4346635" cy="1342034"/>
                <a:chOff x="4566036" y="2906717"/>
                <a:chExt cx="3956522" cy="1221586"/>
              </a:xfrm>
            </p:grpSpPr>
            <p:sp>
              <p:nvSpPr>
                <p:cNvPr id="309" name="Google Shape;309;ga271cc3a49_1_4249"/>
                <p:cNvSpPr/>
                <p:nvPr/>
              </p:nvSpPr>
              <p:spPr>
                <a:xfrm>
                  <a:off x="7322785" y="3364812"/>
                  <a:ext cx="32700" cy="327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0" name="Google Shape;310;ga271cc3a49_1_4249"/>
                <p:cNvSpPr/>
                <p:nvPr/>
              </p:nvSpPr>
              <p:spPr>
                <a:xfrm>
                  <a:off x="7415495" y="3479336"/>
                  <a:ext cx="38100" cy="435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1" name="Google Shape;311;ga271cc3a49_1_4249"/>
                <p:cNvSpPr/>
                <p:nvPr/>
              </p:nvSpPr>
              <p:spPr>
                <a:xfrm>
                  <a:off x="7688170" y="3528417"/>
                  <a:ext cx="30000" cy="354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2" name="Google Shape;312;ga271cc3a49_1_4249"/>
                <p:cNvSpPr/>
                <p:nvPr/>
              </p:nvSpPr>
              <p:spPr>
                <a:xfrm>
                  <a:off x="6810156" y="4046500"/>
                  <a:ext cx="35400" cy="408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3" name="Google Shape;313;ga271cc3a49_1_4249"/>
                <p:cNvSpPr/>
                <p:nvPr/>
              </p:nvSpPr>
              <p:spPr>
                <a:xfrm>
                  <a:off x="7276431" y="3552958"/>
                  <a:ext cx="38100" cy="354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4" name="Google Shape;314;ga271cc3a49_1_4249"/>
                <p:cNvSpPr/>
                <p:nvPr/>
              </p:nvSpPr>
              <p:spPr>
                <a:xfrm>
                  <a:off x="8459842" y="3547505"/>
                  <a:ext cx="32700" cy="327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5" name="Google Shape;315;ga271cc3a49_1_4249"/>
                <p:cNvSpPr/>
                <p:nvPr/>
              </p:nvSpPr>
              <p:spPr>
                <a:xfrm>
                  <a:off x="8274423" y="3539324"/>
                  <a:ext cx="35400" cy="327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6" name="Google Shape;316;ga271cc3a49_1_4249"/>
                <p:cNvSpPr/>
                <p:nvPr/>
              </p:nvSpPr>
              <p:spPr>
                <a:xfrm>
                  <a:off x="7742706" y="3727470"/>
                  <a:ext cx="32700" cy="435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7" name="Google Shape;317;ga271cc3a49_1_4249"/>
                <p:cNvSpPr/>
                <p:nvPr/>
              </p:nvSpPr>
              <p:spPr>
                <a:xfrm>
                  <a:off x="6436590" y="3828360"/>
                  <a:ext cx="35400" cy="435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8" name="Google Shape;318;ga271cc3a49_1_4249"/>
                <p:cNvSpPr/>
                <p:nvPr/>
              </p:nvSpPr>
              <p:spPr>
                <a:xfrm>
                  <a:off x="5220458" y="3503877"/>
                  <a:ext cx="38100" cy="354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9" name="Google Shape;319;ga271cc3a49_1_4249"/>
                <p:cNvSpPr/>
                <p:nvPr/>
              </p:nvSpPr>
              <p:spPr>
                <a:xfrm>
                  <a:off x="5686733" y="3746558"/>
                  <a:ext cx="32700" cy="408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0" name="Google Shape;320;ga271cc3a49_1_4249"/>
                <p:cNvSpPr/>
                <p:nvPr/>
              </p:nvSpPr>
              <p:spPr>
                <a:xfrm>
                  <a:off x="5471319" y="3945610"/>
                  <a:ext cx="35400" cy="327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1" name="Google Shape;321;ga271cc3a49_1_4249"/>
                <p:cNvSpPr/>
                <p:nvPr/>
              </p:nvSpPr>
              <p:spPr>
                <a:xfrm>
                  <a:off x="5983949" y="4046500"/>
                  <a:ext cx="38100" cy="408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2" name="Google Shape;322;ga271cc3a49_1_4249"/>
                <p:cNvSpPr/>
                <p:nvPr/>
              </p:nvSpPr>
              <p:spPr>
                <a:xfrm>
                  <a:off x="6139374" y="3863808"/>
                  <a:ext cx="32700" cy="327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3" name="Google Shape;323;ga271cc3a49_1_4249"/>
                <p:cNvSpPr/>
                <p:nvPr/>
              </p:nvSpPr>
              <p:spPr>
                <a:xfrm>
                  <a:off x="4863252" y="3364812"/>
                  <a:ext cx="30000" cy="327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4" name="Google Shape;324;ga271cc3a49_1_4249"/>
                <p:cNvSpPr/>
                <p:nvPr/>
              </p:nvSpPr>
              <p:spPr>
                <a:xfrm>
                  <a:off x="4863252" y="3697476"/>
                  <a:ext cx="30000" cy="408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5" name="Google Shape;325;ga271cc3a49_1_4249"/>
                <p:cNvSpPr/>
                <p:nvPr/>
              </p:nvSpPr>
              <p:spPr>
                <a:xfrm>
                  <a:off x="4634205" y="3422074"/>
                  <a:ext cx="32700" cy="327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6" name="Google Shape;326;ga271cc3a49_1_4249"/>
                <p:cNvSpPr/>
                <p:nvPr/>
              </p:nvSpPr>
              <p:spPr>
                <a:xfrm>
                  <a:off x="4691467" y="3247562"/>
                  <a:ext cx="30000" cy="327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7" name="Google Shape;327;ga271cc3a49_1_4249"/>
                <p:cNvSpPr/>
                <p:nvPr/>
              </p:nvSpPr>
              <p:spPr>
                <a:xfrm>
                  <a:off x="4661472" y="3040329"/>
                  <a:ext cx="30000" cy="327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8" name="Google Shape;328;ga271cc3a49_1_4249"/>
                <p:cNvSpPr/>
                <p:nvPr/>
              </p:nvSpPr>
              <p:spPr>
                <a:xfrm>
                  <a:off x="7281885" y="3064869"/>
                  <a:ext cx="133611" cy="149971"/>
                </a:xfrm>
                <a:custGeom>
                  <a:rect b="b" l="l" r="r" t="t"/>
                  <a:pathLst>
                    <a:path extrusionOk="0" h="18" w="17">
                      <a:moveTo>
                        <a:pt x="1" y="8"/>
                      </a:moveTo>
                      <a:cubicBezTo>
                        <a:pt x="1" y="3"/>
                        <a:pt x="6" y="0"/>
                        <a:pt x="10" y="1"/>
                      </a:cubicBezTo>
                      <a:cubicBezTo>
                        <a:pt x="14" y="2"/>
                        <a:pt x="17" y="6"/>
                        <a:pt x="16" y="10"/>
                      </a:cubicBezTo>
                      <a:cubicBezTo>
                        <a:pt x="15" y="15"/>
                        <a:pt x="11" y="18"/>
                        <a:pt x="7" y="17"/>
                      </a:cubicBezTo>
                      <a:cubicBezTo>
                        <a:pt x="3" y="16"/>
                        <a:pt x="0" y="12"/>
                        <a:pt x="1" y="8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9" name="Google Shape;329;ga271cc3a49_1_4249"/>
                <p:cNvSpPr/>
                <p:nvPr/>
              </p:nvSpPr>
              <p:spPr>
                <a:xfrm>
                  <a:off x="7322785" y="3100318"/>
                  <a:ext cx="38100" cy="381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0" name="Google Shape;330;ga271cc3a49_1_4249"/>
                <p:cNvSpPr/>
                <p:nvPr/>
              </p:nvSpPr>
              <p:spPr>
                <a:xfrm>
                  <a:off x="7251890" y="3299370"/>
                  <a:ext cx="133611" cy="141792"/>
                </a:xfrm>
                <a:custGeom>
                  <a:rect b="b" l="l" r="r" t="t"/>
                  <a:pathLst>
                    <a:path extrusionOk="0" h="17" w="17">
                      <a:moveTo>
                        <a:pt x="1" y="7"/>
                      </a:moveTo>
                      <a:cubicBezTo>
                        <a:pt x="1" y="3"/>
                        <a:pt x="6" y="0"/>
                        <a:pt x="10" y="1"/>
                      </a:cubicBezTo>
                      <a:cubicBezTo>
                        <a:pt x="14" y="1"/>
                        <a:pt x="17" y="6"/>
                        <a:pt x="16" y="10"/>
                      </a:cubicBezTo>
                      <a:cubicBezTo>
                        <a:pt x="15" y="14"/>
                        <a:pt x="11" y="17"/>
                        <a:pt x="7" y="16"/>
                      </a:cubicBezTo>
                      <a:cubicBezTo>
                        <a:pt x="3" y="15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1" name="Google Shape;331;ga271cc3a49_1_4249"/>
                <p:cNvSpPr/>
                <p:nvPr/>
              </p:nvSpPr>
              <p:spPr>
                <a:xfrm>
                  <a:off x="7292792" y="3332091"/>
                  <a:ext cx="35400" cy="327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2" name="Google Shape;332;ga271cc3a49_1_4249"/>
                <p:cNvSpPr/>
                <p:nvPr/>
              </p:nvSpPr>
              <p:spPr>
                <a:xfrm>
                  <a:off x="7423675" y="3250289"/>
                  <a:ext cx="133611" cy="149971"/>
                </a:xfrm>
                <a:custGeom>
                  <a:rect b="b" l="l" r="r" t="t"/>
                  <a:pathLst>
                    <a:path extrusionOk="0" h="18" w="17">
                      <a:moveTo>
                        <a:pt x="1" y="8"/>
                      </a:moveTo>
                      <a:cubicBezTo>
                        <a:pt x="1" y="3"/>
                        <a:pt x="6" y="0"/>
                        <a:pt x="10" y="1"/>
                      </a:cubicBezTo>
                      <a:cubicBezTo>
                        <a:pt x="14" y="2"/>
                        <a:pt x="17" y="6"/>
                        <a:pt x="16" y="10"/>
                      </a:cubicBezTo>
                      <a:cubicBezTo>
                        <a:pt x="15" y="15"/>
                        <a:pt x="11" y="18"/>
                        <a:pt x="7" y="17"/>
                      </a:cubicBezTo>
                      <a:cubicBezTo>
                        <a:pt x="3" y="16"/>
                        <a:pt x="0" y="12"/>
                        <a:pt x="1" y="8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3" name="Google Shape;333;ga271cc3a49_1_4249"/>
                <p:cNvSpPr/>
                <p:nvPr/>
              </p:nvSpPr>
              <p:spPr>
                <a:xfrm>
                  <a:off x="7464577" y="3280283"/>
                  <a:ext cx="35400" cy="435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4" name="Google Shape;334;ga271cc3a49_1_4249"/>
                <p:cNvSpPr/>
                <p:nvPr/>
              </p:nvSpPr>
              <p:spPr>
                <a:xfrm>
                  <a:off x="7344600" y="3413894"/>
                  <a:ext cx="141792" cy="149971"/>
                </a:xfrm>
                <a:custGeom>
                  <a:rect b="b" l="l" r="r" t="t"/>
                  <a:pathLst>
                    <a:path extrusionOk="0" h="18" w="18">
                      <a:moveTo>
                        <a:pt x="1" y="8"/>
                      </a:moveTo>
                      <a:cubicBezTo>
                        <a:pt x="2" y="3"/>
                        <a:pt x="6" y="0"/>
                        <a:pt x="11" y="1"/>
                      </a:cubicBezTo>
                      <a:cubicBezTo>
                        <a:pt x="15" y="2"/>
                        <a:pt x="18" y="6"/>
                        <a:pt x="17" y="10"/>
                      </a:cubicBezTo>
                      <a:cubicBezTo>
                        <a:pt x="16" y="15"/>
                        <a:pt x="12" y="18"/>
                        <a:pt x="8" y="17"/>
                      </a:cubicBezTo>
                      <a:cubicBezTo>
                        <a:pt x="3" y="16"/>
                        <a:pt x="0" y="12"/>
                        <a:pt x="1" y="8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5" name="Google Shape;335;ga271cc3a49_1_4249"/>
                <p:cNvSpPr/>
                <p:nvPr/>
              </p:nvSpPr>
              <p:spPr>
                <a:xfrm>
                  <a:off x="7390954" y="3449341"/>
                  <a:ext cx="32700" cy="408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6" name="Google Shape;336;ga271cc3a49_1_4249"/>
                <p:cNvSpPr/>
                <p:nvPr/>
              </p:nvSpPr>
              <p:spPr>
                <a:xfrm>
                  <a:off x="7620001" y="3465702"/>
                  <a:ext cx="130885" cy="139064"/>
                </a:xfrm>
                <a:custGeom>
                  <a:rect b="b" l="l" r="r" t="t"/>
                  <a:pathLst>
                    <a:path extrusionOk="0" h="17" w="17">
                      <a:moveTo>
                        <a:pt x="1" y="7"/>
                      </a:moveTo>
                      <a:cubicBezTo>
                        <a:pt x="2" y="3"/>
                        <a:pt x="6" y="0"/>
                        <a:pt x="10" y="1"/>
                      </a:cubicBezTo>
                      <a:cubicBezTo>
                        <a:pt x="15" y="1"/>
                        <a:pt x="17" y="6"/>
                        <a:pt x="16" y="10"/>
                      </a:cubicBezTo>
                      <a:cubicBezTo>
                        <a:pt x="16" y="14"/>
                        <a:pt x="12" y="17"/>
                        <a:pt x="7" y="16"/>
                      </a:cubicBezTo>
                      <a:cubicBezTo>
                        <a:pt x="3" y="15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7" name="Google Shape;337;ga271cc3a49_1_4249"/>
                <p:cNvSpPr/>
                <p:nvPr/>
              </p:nvSpPr>
              <p:spPr>
                <a:xfrm>
                  <a:off x="7655449" y="3498424"/>
                  <a:ext cx="40800" cy="327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8" name="Google Shape;338;ga271cc3a49_1_4249"/>
                <p:cNvSpPr/>
                <p:nvPr/>
              </p:nvSpPr>
              <p:spPr>
                <a:xfrm>
                  <a:off x="6736533" y="3978332"/>
                  <a:ext cx="141792" cy="149971"/>
                </a:xfrm>
                <a:custGeom>
                  <a:rect b="b" l="l" r="r" t="t"/>
                  <a:pathLst>
                    <a:path extrusionOk="0" h="18" w="18">
                      <a:moveTo>
                        <a:pt x="1" y="8"/>
                      </a:moveTo>
                      <a:cubicBezTo>
                        <a:pt x="2" y="3"/>
                        <a:pt x="6" y="0"/>
                        <a:pt x="11" y="1"/>
                      </a:cubicBezTo>
                      <a:cubicBezTo>
                        <a:pt x="15" y="2"/>
                        <a:pt x="18" y="6"/>
                        <a:pt x="17" y="10"/>
                      </a:cubicBezTo>
                      <a:cubicBezTo>
                        <a:pt x="16" y="15"/>
                        <a:pt x="12" y="18"/>
                        <a:pt x="8" y="17"/>
                      </a:cubicBezTo>
                      <a:cubicBezTo>
                        <a:pt x="3" y="16"/>
                        <a:pt x="0" y="12"/>
                        <a:pt x="1" y="8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9" name="Google Shape;339;ga271cc3a49_1_4249"/>
                <p:cNvSpPr/>
                <p:nvPr/>
              </p:nvSpPr>
              <p:spPr>
                <a:xfrm>
                  <a:off x="6785615" y="4013779"/>
                  <a:ext cx="30000" cy="408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0" name="Google Shape;340;ga271cc3a49_1_4249"/>
                <p:cNvSpPr/>
                <p:nvPr/>
              </p:nvSpPr>
              <p:spPr>
                <a:xfrm>
                  <a:off x="6894685" y="3653848"/>
                  <a:ext cx="133611" cy="144518"/>
                </a:xfrm>
                <a:custGeom>
                  <a:rect b="b" l="l" r="r" t="t"/>
                  <a:pathLst>
                    <a:path extrusionOk="0" h="17" w="17">
                      <a:moveTo>
                        <a:pt x="1" y="7"/>
                      </a:moveTo>
                      <a:cubicBezTo>
                        <a:pt x="1" y="3"/>
                        <a:pt x="6" y="0"/>
                        <a:pt x="10" y="1"/>
                      </a:cubicBezTo>
                      <a:cubicBezTo>
                        <a:pt x="14" y="2"/>
                        <a:pt x="17" y="6"/>
                        <a:pt x="16" y="10"/>
                      </a:cubicBezTo>
                      <a:cubicBezTo>
                        <a:pt x="15" y="14"/>
                        <a:pt x="11" y="17"/>
                        <a:pt x="7" y="16"/>
                      </a:cubicBezTo>
                      <a:cubicBezTo>
                        <a:pt x="3" y="16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1" name="Google Shape;341;ga271cc3a49_1_4249"/>
                <p:cNvSpPr/>
                <p:nvPr/>
              </p:nvSpPr>
              <p:spPr>
                <a:xfrm>
                  <a:off x="6932860" y="3689296"/>
                  <a:ext cx="38100" cy="327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2" name="Google Shape;342;ga271cc3a49_1_4249"/>
                <p:cNvSpPr/>
                <p:nvPr/>
              </p:nvSpPr>
              <p:spPr>
                <a:xfrm>
                  <a:off x="7063744" y="3612947"/>
                  <a:ext cx="136338" cy="141792"/>
                </a:xfrm>
                <a:custGeom>
                  <a:rect b="b" l="l" r="r" t="t"/>
                  <a:pathLst>
                    <a:path extrusionOk="0" h="17" w="17">
                      <a:moveTo>
                        <a:pt x="1" y="7"/>
                      </a:moveTo>
                      <a:cubicBezTo>
                        <a:pt x="1" y="3"/>
                        <a:pt x="6" y="0"/>
                        <a:pt x="10" y="1"/>
                      </a:cubicBezTo>
                      <a:cubicBezTo>
                        <a:pt x="14" y="1"/>
                        <a:pt x="17" y="6"/>
                        <a:pt x="16" y="10"/>
                      </a:cubicBezTo>
                      <a:cubicBezTo>
                        <a:pt x="15" y="14"/>
                        <a:pt x="11" y="17"/>
                        <a:pt x="7" y="16"/>
                      </a:cubicBezTo>
                      <a:cubicBezTo>
                        <a:pt x="3" y="15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3" name="Google Shape;343;ga271cc3a49_1_4249"/>
                <p:cNvSpPr/>
                <p:nvPr/>
              </p:nvSpPr>
              <p:spPr>
                <a:xfrm>
                  <a:off x="7104645" y="3648395"/>
                  <a:ext cx="38100" cy="300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4" name="Google Shape;344;ga271cc3a49_1_4249"/>
                <p:cNvSpPr/>
                <p:nvPr/>
              </p:nvSpPr>
              <p:spPr>
                <a:xfrm>
                  <a:off x="7205535" y="3490243"/>
                  <a:ext cx="139064" cy="139064"/>
                </a:xfrm>
                <a:custGeom>
                  <a:rect b="b" l="l" r="r" t="t"/>
                  <a:pathLst>
                    <a:path extrusionOk="0" h="17" w="18">
                      <a:moveTo>
                        <a:pt x="1" y="7"/>
                      </a:moveTo>
                      <a:cubicBezTo>
                        <a:pt x="2" y="3"/>
                        <a:pt x="6" y="0"/>
                        <a:pt x="11" y="1"/>
                      </a:cubicBezTo>
                      <a:cubicBezTo>
                        <a:pt x="15" y="2"/>
                        <a:pt x="18" y="6"/>
                        <a:pt x="17" y="10"/>
                      </a:cubicBezTo>
                      <a:cubicBezTo>
                        <a:pt x="16" y="14"/>
                        <a:pt x="12" y="17"/>
                        <a:pt x="8" y="16"/>
                      </a:cubicBezTo>
                      <a:cubicBezTo>
                        <a:pt x="3" y="16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5" name="Google Shape;345;ga271cc3a49_1_4249"/>
                <p:cNvSpPr/>
                <p:nvPr/>
              </p:nvSpPr>
              <p:spPr>
                <a:xfrm>
                  <a:off x="7251890" y="3522964"/>
                  <a:ext cx="30000" cy="327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6" name="Google Shape;346;ga271cc3a49_1_4249"/>
                <p:cNvSpPr/>
                <p:nvPr/>
              </p:nvSpPr>
              <p:spPr>
                <a:xfrm>
                  <a:off x="8388947" y="3479336"/>
                  <a:ext cx="133611" cy="144518"/>
                </a:xfrm>
                <a:custGeom>
                  <a:rect b="b" l="l" r="r" t="t"/>
                  <a:pathLst>
                    <a:path extrusionOk="0" h="17" w="17">
                      <a:moveTo>
                        <a:pt x="1" y="7"/>
                      </a:moveTo>
                      <a:cubicBezTo>
                        <a:pt x="1" y="3"/>
                        <a:pt x="6" y="0"/>
                        <a:pt x="10" y="1"/>
                      </a:cubicBezTo>
                      <a:cubicBezTo>
                        <a:pt x="14" y="1"/>
                        <a:pt x="17" y="6"/>
                        <a:pt x="16" y="10"/>
                      </a:cubicBezTo>
                      <a:cubicBezTo>
                        <a:pt x="15" y="14"/>
                        <a:pt x="11" y="17"/>
                        <a:pt x="7" y="16"/>
                      </a:cubicBezTo>
                      <a:cubicBezTo>
                        <a:pt x="3" y="15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7" name="Google Shape;347;ga271cc3a49_1_4249"/>
                <p:cNvSpPr/>
                <p:nvPr/>
              </p:nvSpPr>
              <p:spPr>
                <a:xfrm>
                  <a:off x="8429848" y="3514784"/>
                  <a:ext cx="38100" cy="327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8" name="Google Shape;348;ga271cc3a49_1_4249"/>
                <p:cNvSpPr/>
                <p:nvPr/>
              </p:nvSpPr>
              <p:spPr>
                <a:xfrm>
                  <a:off x="8200801" y="3473883"/>
                  <a:ext cx="141792" cy="139064"/>
                </a:xfrm>
                <a:custGeom>
                  <a:rect b="b" l="l" r="r" t="t"/>
                  <a:pathLst>
                    <a:path extrusionOk="0" h="17" w="18">
                      <a:moveTo>
                        <a:pt x="1" y="7"/>
                      </a:moveTo>
                      <a:cubicBezTo>
                        <a:pt x="2" y="3"/>
                        <a:pt x="6" y="0"/>
                        <a:pt x="11" y="1"/>
                      </a:cubicBezTo>
                      <a:cubicBezTo>
                        <a:pt x="15" y="2"/>
                        <a:pt x="18" y="6"/>
                        <a:pt x="17" y="10"/>
                      </a:cubicBezTo>
                      <a:cubicBezTo>
                        <a:pt x="16" y="14"/>
                        <a:pt x="12" y="17"/>
                        <a:pt x="8" y="16"/>
                      </a:cubicBezTo>
                      <a:cubicBezTo>
                        <a:pt x="3" y="16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9" name="Google Shape;349;ga271cc3a49_1_4249"/>
                <p:cNvSpPr/>
                <p:nvPr/>
              </p:nvSpPr>
              <p:spPr>
                <a:xfrm>
                  <a:off x="8249882" y="3503877"/>
                  <a:ext cx="30000" cy="354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0" name="Google Shape;350;ga271cc3a49_1_4249"/>
                <p:cNvSpPr/>
                <p:nvPr/>
              </p:nvSpPr>
              <p:spPr>
                <a:xfrm>
                  <a:off x="7671810" y="3664755"/>
                  <a:ext cx="133611" cy="149971"/>
                </a:xfrm>
                <a:custGeom>
                  <a:rect b="b" l="l" r="r" t="t"/>
                  <a:pathLst>
                    <a:path extrusionOk="0" h="18" w="17">
                      <a:moveTo>
                        <a:pt x="1" y="8"/>
                      </a:moveTo>
                      <a:cubicBezTo>
                        <a:pt x="1" y="3"/>
                        <a:pt x="6" y="0"/>
                        <a:pt x="10" y="1"/>
                      </a:cubicBezTo>
                      <a:cubicBezTo>
                        <a:pt x="14" y="2"/>
                        <a:pt x="17" y="6"/>
                        <a:pt x="16" y="10"/>
                      </a:cubicBezTo>
                      <a:cubicBezTo>
                        <a:pt x="15" y="15"/>
                        <a:pt x="11" y="18"/>
                        <a:pt x="7" y="17"/>
                      </a:cubicBezTo>
                      <a:cubicBezTo>
                        <a:pt x="3" y="16"/>
                        <a:pt x="0" y="12"/>
                        <a:pt x="1" y="8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1" name="Google Shape;351;ga271cc3a49_1_4249"/>
                <p:cNvSpPr/>
                <p:nvPr/>
              </p:nvSpPr>
              <p:spPr>
                <a:xfrm>
                  <a:off x="7712712" y="3697476"/>
                  <a:ext cx="38100" cy="408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2" name="Google Shape;352;ga271cc3a49_1_4249"/>
                <p:cNvSpPr/>
                <p:nvPr/>
              </p:nvSpPr>
              <p:spPr>
                <a:xfrm>
                  <a:off x="7797241" y="3580226"/>
                  <a:ext cx="133611" cy="141792"/>
                </a:xfrm>
                <a:custGeom>
                  <a:rect b="b" l="l" r="r" t="t"/>
                  <a:pathLst>
                    <a:path extrusionOk="0" h="17" w="17">
                      <a:moveTo>
                        <a:pt x="1" y="7"/>
                      </a:moveTo>
                      <a:cubicBezTo>
                        <a:pt x="1" y="3"/>
                        <a:pt x="6" y="0"/>
                        <a:pt x="10" y="1"/>
                      </a:cubicBezTo>
                      <a:cubicBezTo>
                        <a:pt x="14" y="1"/>
                        <a:pt x="17" y="6"/>
                        <a:pt x="16" y="10"/>
                      </a:cubicBezTo>
                      <a:cubicBezTo>
                        <a:pt x="15" y="14"/>
                        <a:pt x="11" y="17"/>
                        <a:pt x="7" y="16"/>
                      </a:cubicBezTo>
                      <a:cubicBezTo>
                        <a:pt x="3" y="15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3" name="Google Shape;353;ga271cc3a49_1_4249"/>
                <p:cNvSpPr/>
                <p:nvPr/>
              </p:nvSpPr>
              <p:spPr>
                <a:xfrm>
                  <a:off x="7838143" y="3612947"/>
                  <a:ext cx="35400" cy="354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4" name="Google Shape;354;ga271cc3a49_1_4249"/>
                <p:cNvSpPr/>
                <p:nvPr/>
              </p:nvSpPr>
              <p:spPr>
                <a:xfrm>
                  <a:off x="6362967" y="3762918"/>
                  <a:ext cx="141792" cy="149971"/>
                </a:xfrm>
                <a:custGeom>
                  <a:rect b="b" l="l" r="r" t="t"/>
                  <a:pathLst>
                    <a:path extrusionOk="0" h="18" w="18">
                      <a:moveTo>
                        <a:pt x="1" y="8"/>
                      </a:moveTo>
                      <a:cubicBezTo>
                        <a:pt x="2" y="3"/>
                        <a:pt x="6" y="0"/>
                        <a:pt x="11" y="1"/>
                      </a:cubicBezTo>
                      <a:cubicBezTo>
                        <a:pt x="15" y="2"/>
                        <a:pt x="18" y="6"/>
                        <a:pt x="17" y="10"/>
                      </a:cubicBezTo>
                      <a:cubicBezTo>
                        <a:pt x="16" y="15"/>
                        <a:pt x="12" y="18"/>
                        <a:pt x="8" y="17"/>
                      </a:cubicBezTo>
                      <a:cubicBezTo>
                        <a:pt x="3" y="16"/>
                        <a:pt x="0" y="12"/>
                        <a:pt x="1" y="8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5" name="Google Shape;355;ga271cc3a49_1_4249"/>
                <p:cNvSpPr/>
                <p:nvPr/>
              </p:nvSpPr>
              <p:spPr>
                <a:xfrm>
                  <a:off x="6409323" y="3798366"/>
                  <a:ext cx="32700" cy="408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6" name="Google Shape;356;ga271cc3a49_1_4249"/>
                <p:cNvSpPr/>
                <p:nvPr/>
              </p:nvSpPr>
              <p:spPr>
                <a:xfrm>
                  <a:off x="6169077" y="3131543"/>
                  <a:ext cx="133611" cy="139064"/>
                </a:xfrm>
                <a:custGeom>
                  <a:rect b="b" l="l" r="r" t="t"/>
                  <a:pathLst>
                    <a:path extrusionOk="0" h="17" w="17">
                      <a:moveTo>
                        <a:pt x="1" y="7"/>
                      </a:moveTo>
                      <a:cubicBezTo>
                        <a:pt x="1" y="3"/>
                        <a:pt x="6" y="0"/>
                        <a:pt x="10" y="1"/>
                      </a:cubicBezTo>
                      <a:cubicBezTo>
                        <a:pt x="14" y="2"/>
                        <a:pt x="17" y="6"/>
                        <a:pt x="16" y="10"/>
                      </a:cubicBezTo>
                      <a:cubicBezTo>
                        <a:pt x="15" y="14"/>
                        <a:pt x="11" y="17"/>
                        <a:pt x="7" y="16"/>
                      </a:cubicBezTo>
                      <a:cubicBezTo>
                        <a:pt x="3" y="16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7" name="Google Shape;357;ga271cc3a49_1_4249"/>
                <p:cNvSpPr/>
                <p:nvPr/>
              </p:nvSpPr>
              <p:spPr>
                <a:xfrm>
                  <a:off x="6209979" y="3161538"/>
                  <a:ext cx="35400" cy="354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8" name="Google Shape;358;ga271cc3a49_1_4249"/>
                <p:cNvSpPr/>
                <p:nvPr/>
              </p:nvSpPr>
              <p:spPr>
                <a:xfrm>
                  <a:off x="6349334" y="3149399"/>
                  <a:ext cx="139064" cy="149971"/>
                </a:xfrm>
                <a:custGeom>
                  <a:rect b="b" l="l" r="r" t="t"/>
                  <a:pathLst>
                    <a:path extrusionOk="0" h="18" w="18">
                      <a:moveTo>
                        <a:pt x="1" y="8"/>
                      </a:moveTo>
                      <a:cubicBezTo>
                        <a:pt x="2" y="3"/>
                        <a:pt x="6" y="0"/>
                        <a:pt x="11" y="1"/>
                      </a:cubicBezTo>
                      <a:cubicBezTo>
                        <a:pt x="15" y="2"/>
                        <a:pt x="18" y="6"/>
                        <a:pt x="17" y="10"/>
                      </a:cubicBezTo>
                      <a:cubicBezTo>
                        <a:pt x="16" y="15"/>
                        <a:pt x="12" y="18"/>
                        <a:pt x="8" y="17"/>
                      </a:cubicBezTo>
                      <a:cubicBezTo>
                        <a:pt x="3" y="16"/>
                        <a:pt x="0" y="12"/>
                        <a:pt x="1" y="8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9" name="Google Shape;359;ga271cc3a49_1_4249"/>
                <p:cNvSpPr/>
                <p:nvPr/>
              </p:nvSpPr>
              <p:spPr>
                <a:xfrm>
                  <a:off x="6395689" y="3182120"/>
                  <a:ext cx="30000" cy="435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0" name="Google Shape;360;ga271cc3a49_1_4249"/>
                <p:cNvSpPr/>
                <p:nvPr/>
              </p:nvSpPr>
              <p:spPr>
                <a:xfrm>
                  <a:off x="6264805" y="2950346"/>
                  <a:ext cx="130885" cy="149971"/>
                </a:xfrm>
                <a:custGeom>
                  <a:rect b="b" l="l" r="r" t="t"/>
                  <a:pathLst>
                    <a:path extrusionOk="0" h="18" w="17">
                      <a:moveTo>
                        <a:pt x="1" y="8"/>
                      </a:moveTo>
                      <a:cubicBezTo>
                        <a:pt x="2" y="3"/>
                        <a:pt x="6" y="0"/>
                        <a:pt x="10" y="1"/>
                      </a:cubicBezTo>
                      <a:cubicBezTo>
                        <a:pt x="15" y="2"/>
                        <a:pt x="17" y="6"/>
                        <a:pt x="16" y="10"/>
                      </a:cubicBezTo>
                      <a:cubicBezTo>
                        <a:pt x="16" y="15"/>
                        <a:pt x="12" y="18"/>
                        <a:pt x="7" y="17"/>
                      </a:cubicBezTo>
                      <a:cubicBezTo>
                        <a:pt x="3" y="16"/>
                        <a:pt x="0" y="12"/>
                        <a:pt x="1" y="8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61" name="Google Shape;361;ga271cc3a49_1_4249"/>
                <p:cNvSpPr/>
                <p:nvPr/>
              </p:nvSpPr>
              <p:spPr>
                <a:xfrm>
                  <a:off x="6300253" y="2983067"/>
                  <a:ext cx="40800" cy="435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2" name="Google Shape;362;ga271cc3a49_1_4249"/>
                <p:cNvSpPr/>
                <p:nvPr/>
              </p:nvSpPr>
              <p:spPr>
                <a:xfrm>
                  <a:off x="5397696" y="2906717"/>
                  <a:ext cx="139064" cy="144518"/>
                </a:xfrm>
                <a:custGeom>
                  <a:rect b="b" l="l" r="r" t="t"/>
                  <a:pathLst>
                    <a:path extrusionOk="0" h="17" w="18">
                      <a:moveTo>
                        <a:pt x="1" y="7"/>
                      </a:moveTo>
                      <a:cubicBezTo>
                        <a:pt x="2" y="3"/>
                        <a:pt x="6" y="0"/>
                        <a:pt x="11" y="1"/>
                      </a:cubicBezTo>
                      <a:cubicBezTo>
                        <a:pt x="15" y="2"/>
                        <a:pt x="18" y="6"/>
                        <a:pt x="17" y="10"/>
                      </a:cubicBezTo>
                      <a:cubicBezTo>
                        <a:pt x="16" y="14"/>
                        <a:pt x="12" y="17"/>
                        <a:pt x="8" y="16"/>
                      </a:cubicBezTo>
                      <a:cubicBezTo>
                        <a:pt x="3" y="16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63" name="Google Shape;363;ga271cc3a49_1_4249"/>
                <p:cNvSpPr/>
                <p:nvPr/>
              </p:nvSpPr>
              <p:spPr>
                <a:xfrm>
                  <a:off x="5492527" y="3061772"/>
                  <a:ext cx="139064" cy="141792"/>
                </a:xfrm>
                <a:custGeom>
                  <a:rect b="b" l="l" r="r" t="t"/>
                  <a:pathLst>
                    <a:path extrusionOk="0" h="17" w="18">
                      <a:moveTo>
                        <a:pt x="1" y="7"/>
                      </a:moveTo>
                      <a:cubicBezTo>
                        <a:pt x="2" y="3"/>
                        <a:pt x="6" y="0"/>
                        <a:pt x="11" y="1"/>
                      </a:cubicBezTo>
                      <a:cubicBezTo>
                        <a:pt x="15" y="1"/>
                        <a:pt x="18" y="6"/>
                        <a:pt x="17" y="10"/>
                      </a:cubicBezTo>
                      <a:cubicBezTo>
                        <a:pt x="16" y="14"/>
                        <a:pt x="12" y="17"/>
                        <a:pt x="8" y="16"/>
                      </a:cubicBezTo>
                      <a:cubicBezTo>
                        <a:pt x="3" y="15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64" name="Google Shape;364;ga271cc3a49_1_4249"/>
                <p:cNvSpPr/>
                <p:nvPr/>
              </p:nvSpPr>
              <p:spPr>
                <a:xfrm>
                  <a:off x="5296806" y="3081228"/>
                  <a:ext cx="130885" cy="141792"/>
                </a:xfrm>
                <a:custGeom>
                  <a:rect b="b" l="l" r="r" t="t"/>
                  <a:pathLst>
                    <a:path extrusionOk="0" h="17" w="17">
                      <a:moveTo>
                        <a:pt x="1" y="7"/>
                      </a:moveTo>
                      <a:cubicBezTo>
                        <a:pt x="2" y="3"/>
                        <a:pt x="6" y="0"/>
                        <a:pt x="10" y="1"/>
                      </a:cubicBezTo>
                      <a:cubicBezTo>
                        <a:pt x="15" y="2"/>
                        <a:pt x="17" y="6"/>
                        <a:pt x="16" y="10"/>
                      </a:cubicBezTo>
                      <a:cubicBezTo>
                        <a:pt x="16" y="14"/>
                        <a:pt x="12" y="17"/>
                        <a:pt x="7" y="16"/>
                      </a:cubicBezTo>
                      <a:cubicBezTo>
                        <a:pt x="3" y="16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65" name="Google Shape;365;ga271cc3a49_1_4249"/>
                <p:cNvSpPr/>
                <p:nvPr/>
              </p:nvSpPr>
              <p:spPr>
                <a:xfrm>
                  <a:off x="5242272" y="3280283"/>
                  <a:ext cx="139064" cy="144518"/>
                </a:xfrm>
                <a:custGeom>
                  <a:rect b="b" l="l" r="r" t="t"/>
                  <a:pathLst>
                    <a:path extrusionOk="0" h="17" w="18">
                      <a:moveTo>
                        <a:pt x="1" y="7"/>
                      </a:moveTo>
                      <a:cubicBezTo>
                        <a:pt x="2" y="3"/>
                        <a:pt x="6" y="0"/>
                        <a:pt x="11" y="1"/>
                      </a:cubicBezTo>
                      <a:cubicBezTo>
                        <a:pt x="15" y="1"/>
                        <a:pt x="18" y="6"/>
                        <a:pt x="17" y="10"/>
                      </a:cubicBezTo>
                      <a:cubicBezTo>
                        <a:pt x="16" y="14"/>
                        <a:pt x="12" y="17"/>
                        <a:pt x="8" y="16"/>
                      </a:cubicBezTo>
                      <a:cubicBezTo>
                        <a:pt x="3" y="15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66" name="Google Shape;366;ga271cc3a49_1_4249"/>
                <p:cNvSpPr/>
                <p:nvPr/>
              </p:nvSpPr>
              <p:spPr>
                <a:xfrm>
                  <a:off x="5288627" y="3315731"/>
                  <a:ext cx="30000" cy="327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7" name="Google Shape;367;ga271cc3a49_1_4249"/>
                <p:cNvSpPr/>
                <p:nvPr/>
              </p:nvSpPr>
              <p:spPr>
                <a:xfrm>
                  <a:off x="5149561" y="3441162"/>
                  <a:ext cx="139064" cy="139064"/>
                </a:xfrm>
                <a:custGeom>
                  <a:rect b="b" l="l" r="r" t="t"/>
                  <a:pathLst>
                    <a:path extrusionOk="0" h="17" w="18">
                      <a:moveTo>
                        <a:pt x="1" y="7"/>
                      </a:moveTo>
                      <a:cubicBezTo>
                        <a:pt x="2" y="3"/>
                        <a:pt x="6" y="0"/>
                        <a:pt x="11" y="1"/>
                      </a:cubicBezTo>
                      <a:cubicBezTo>
                        <a:pt x="15" y="2"/>
                        <a:pt x="18" y="6"/>
                        <a:pt x="17" y="10"/>
                      </a:cubicBezTo>
                      <a:cubicBezTo>
                        <a:pt x="16" y="14"/>
                        <a:pt x="12" y="17"/>
                        <a:pt x="8" y="16"/>
                      </a:cubicBezTo>
                      <a:cubicBezTo>
                        <a:pt x="3" y="16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68" name="Google Shape;368;ga271cc3a49_1_4249"/>
                <p:cNvSpPr/>
                <p:nvPr/>
              </p:nvSpPr>
              <p:spPr>
                <a:xfrm>
                  <a:off x="5195916" y="3473883"/>
                  <a:ext cx="30000" cy="300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9" name="Google Shape;369;ga271cc3a49_1_4249"/>
                <p:cNvSpPr/>
                <p:nvPr/>
              </p:nvSpPr>
              <p:spPr>
                <a:xfrm>
                  <a:off x="5615837" y="3678389"/>
                  <a:ext cx="133611" cy="149971"/>
                </a:xfrm>
                <a:custGeom>
                  <a:rect b="b" l="l" r="r" t="t"/>
                  <a:pathLst>
                    <a:path extrusionOk="0" h="18" w="17">
                      <a:moveTo>
                        <a:pt x="1" y="8"/>
                      </a:moveTo>
                      <a:cubicBezTo>
                        <a:pt x="1" y="3"/>
                        <a:pt x="6" y="0"/>
                        <a:pt x="10" y="1"/>
                      </a:cubicBezTo>
                      <a:cubicBezTo>
                        <a:pt x="14" y="2"/>
                        <a:pt x="17" y="6"/>
                        <a:pt x="16" y="10"/>
                      </a:cubicBezTo>
                      <a:cubicBezTo>
                        <a:pt x="15" y="15"/>
                        <a:pt x="11" y="18"/>
                        <a:pt x="7" y="17"/>
                      </a:cubicBezTo>
                      <a:cubicBezTo>
                        <a:pt x="3" y="16"/>
                        <a:pt x="0" y="12"/>
                        <a:pt x="1" y="8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70" name="Google Shape;370;ga271cc3a49_1_4249"/>
                <p:cNvSpPr/>
                <p:nvPr/>
              </p:nvSpPr>
              <p:spPr>
                <a:xfrm>
                  <a:off x="5656738" y="3713837"/>
                  <a:ext cx="38100" cy="408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71" name="Google Shape;371;ga271cc3a49_1_4249"/>
                <p:cNvSpPr/>
                <p:nvPr/>
              </p:nvSpPr>
              <p:spPr>
                <a:xfrm>
                  <a:off x="5397696" y="3880168"/>
                  <a:ext cx="139064" cy="141792"/>
                </a:xfrm>
                <a:custGeom>
                  <a:rect b="b" l="l" r="r" t="t"/>
                  <a:pathLst>
                    <a:path extrusionOk="0" h="17" w="18">
                      <a:moveTo>
                        <a:pt x="1" y="7"/>
                      </a:moveTo>
                      <a:cubicBezTo>
                        <a:pt x="2" y="3"/>
                        <a:pt x="6" y="0"/>
                        <a:pt x="11" y="1"/>
                      </a:cubicBezTo>
                      <a:cubicBezTo>
                        <a:pt x="15" y="1"/>
                        <a:pt x="18" y="6"/>
                        <a:pt x="17" y="10"/>
                      </a:cubicBezTo>
                      <a:cubicBezTo>
                        <a:pt x="16" y="14"/>
                        <a:pt x="12" y="17"/>
                        <a:pt x="8" y="16"/>
                      </a:cubicBezTo>
                      <a:cubicBezTo>
                        <a:pt x="3" y="15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72" name="Google Shape;372;ga271cc3a49_1_4249"/>
                <p:cNvSpPr/>
                <p:nvPr/>
              </p:nvSpPr>
              <p:spPr>
                <a:xfrm>
                  <a:off x="5444051" y="3912889"/>
                  <a:ext cx="32700" cy="354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73" name="Google Shape;373;ga271cc3a49_1_4249"/>
                <p:cNvSpPr/>
                <p:nvPr/>
              </p:nvSpPr>
              <p:spPr>
                <a:xfrm>
                  <a:off x="5913053" y="3978332"/>
                  <a:ext cx="139064" cy="149971"/>
                </a:xfrm>
                <a:custGeom>
                  <a:rect b="b" l="l" r="r" t="t"/>
                  <a:pathLst>
                    <a:path extrusionOk="0" h="18" w="18">
                      <a:moveTo>
                        <a:pt x="1" y="8"/>
                      </a:moveTo>
                      <a:cubicBezTo>
                        <a:pt x="2" y="3"/>
                        <a:pt x="6" y="0"/>
                        <a:pt x="11" y="1"/>
                      </a:cubicBezTo>
                      <a:cubicBezTo>
                        <a:pt x="15" y="2"/>
                        <a:pt x="18" y="6"/>
                        <a:pt x="17" y="10"/>
                      </a:cubicBezTo>
                      <a:cubicBezTo>
                        <a:pt x="16" y="15"/>
                        <a:pt x="12" y="18"/>
                        <a:pt x="8" y="17"/>
                      </a:cubicBezTo>
                      <a:cubicBezTo>
                        <a:pt x="3" y="16"/>
                        <a:pt x="0" y="12"/>
                        <a:pt x="1" y="8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74" name="Google Shape;374;ga271cc3a49_1_4249"/>
                <p:cNvSpPr/>
                <p:nvPr/>
              </p:nvSpPr>
              <p:spPr>
                <a:xfrm>
                  <a:off x="5959408" y="4013779"/>
                  <a:ext cx="30000" cy="408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75" name="Google Shape;375;ga271cc3a49_1_4249"/>
                <p:cNvSpPr/>
                <p:nvPr/>
              </p:nvSpPr>
              <p:spPr>
                <a:xfrm>
                  <a:off x="6068478" y="3798366"/>
                  <a:ext cx="133611" cy="139064"/>
                </a:xfrm>
                <a:custGeom>
                  <a:rect b="b" l="l" r="r" t="t"/>
                  <a:pathLst>
                    <a:path extrusionOk="0" h="17" w="17">
                      <a:moveTo>
                        <a:pt x="1" y="7"/>
                      </a:moveTo>
                      <a:cubicBezTo>
                        <a:pt x="1" y="3"/>
                        <a:pt x="6" y="0"/>
                        <a:pt x="10" y="1"/>
                      </a:cubicBezTo>
                      <a:cubicBezTo>
                        <a:pt x="14" y="1"/>
                        <a:pt x="17" y="6"/>
                        <a:pt x="16" y="10"/>
                      </a:cubicBezTo>
                      <a:cubicBezTo>
                        <a:pt x="15" y="14"/>
                        <a:pt x="11" y="17"/>
                        <a:pt x="7" y="16"/>
                      </a:cubicBezTo>
                      <a:cubicBezTo>
                        <a:pt x="3" y="15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76" name="Google Shape;376;ga271cc3a49_1_4249"/>
                <p:cNvSpPr/>
                <p:nvPr/>
              </p:nvSpPr>
              <p:spPr>
                <a:xfrm>
                  <a:off x="6109379" y="3828360"/>
                  <a:ext cx="35400" cy="354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77" name="Google Shape;377;ga271cc3a49_1_4249"/>
                <p:cNvSpPr/>
                <p:nvPr/>
              </p:nvSpPr>
              <p:spPr>
                <a:xfrm>
                  <a:off x="6035758" y="3599313"/>
                  <a:ext cx="141792" cy="149971"/>
                </a:xfrm>
                <a:custGeom>
                  <a:rect b="b" l="l" r="r" t="t"/>
                  <a:pathLst>
                    <a:path extrusionOk="0" h="18" w="18">
                      <a:moveTo>
                        <a:pt x="1" y="8"/>
                      </a:moveTo>
                      <a:cubicBezTo>
                        <a:pt x="2" y="3"/>
                        <a:pt x="6" y="0"/>
                        <a:pt x="11" y="1"/>
                      </a:cubicBezTo>
                      <a:cubicBezTo>
                        <a:pt x="15" y="2"/>
                        <a:pt x="18" y="6"/>
                        <a:pt x="17" y="10"/>
                      </a:cubicBezTo>
                      <a:cubicBezTo>
                        <a:pt x="16" y="15"/>
                        <a:pt x="12" y="18"/>
                        <a:pt x="8" y="17"/>
                      </a:cubicBezTo>
                      <a:cubicBezTo>
                        <a:pt x="3" y="16"/>
                        <a:pt x="0" y="12"/>
                        <a:pt x="1" y="8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78" name="Google Shape;378;ga271cc3a49_1_4249"/>
                <p:cNvSpPr/>
                <p:nvPr/>
              </p:nvSpPr>
              <p:spPr>
                <a:xfrm>
                  <a:off x="6082112" y="3629307"/>
                  <a:ext cx="32700" cy="435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79" name="Google Shape;379;ga271cc3a49_1_4249"/>
                <p:cNvSpPr/>
                <p:nvPr/>
              </p:nvSpPr>
              <p:spPr>
                <a:xfrm>
                  <a:off x="6267531" y="3584593"/>
                  <a:ext cx="141792" cy="139064"/>
                </a:xfrm>
                <a:custGeom>
                  <a:rect b="b" l="l" r="r" t="t"/>
                  <a:pathLst>
                    <a:path extrusionOk="0" h="17" w="18">
                      <a:moveTo>
                        <a:pt x="1" y="7"/>
                      </a:moveTo>
                      <a:cubicBezTo>
                        <a:pt x="2" y="3"/>
                        <a:pt x="6" y="0"/>
                        <a:pt x="11" y="1"/>
                      </a:cubicBezTo>
                      <a:cubicBezTo>
                        <a:pt x="15" y="1"/>
                        <a:pt x="18" y="6"/>
                        <a:pt x="17" y="10"/>
                      </a:cubicBezTo>
                      <a:cubicBezTo>
                        <a:pt x="16" y="14"/>
                        <a:pt x="12" y="17"/>
                        <a:pt x="8" y="16"/>
                      </a:cubicBezTo>
                      <a:cubicBezTo>
                        <a:pt x="3" y="15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0" name="Google Shape;380;ga271cc3a49_1_4249"/>
                <p:cNvSpPr/>
                <p:nvPr/>
              </p:nvSpPr>
              <p:spPr>
                <a:xfrm>
                  <a:off x="6223903" y="3381172"/>
                  <a:ext cx="139064" cy="149971"/>
                </a:xfrm>
                <a:custGeom>
                  <a:rect b="b" l="l" r="r" t="t"/>
                  <a:pathLst>
                    <a:path extrusionOk="0" h="18" w="18">
                      <a:moveTo>
                        <a:pt x="1" y="8"/>
                      </a:moveTo>
                      <a:cubicBezTo>
                        <a:pt x="2" y="3"/>
                        <a:pt x="6" y="0"/>
                        <a:pt x="11" y="1"/>
                      </a:cubicBezTo>
                      <a:cubicBezTo>
                        <a:pt x="15" y="2"/>
                        <a:pt x="18" y="6"/>
                        <a:pt x="17" y="10"/>
                      </a:cubicBezTo>
                      <a:cubicBezTo>
                        <a:pt x="16" y="15"/>
                        <a:pt x="12" y="18"/>
                        <a:pt x="8" y="17"/>
                      </a:cubicBezTo>
                      <a:cubicBezTo>
                        <a:pt x="3" y="16"/>
                        <a:pt x="0" y="12"/>
                        <a:pt x="1" y="8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1" name="Google Shape;381;ga271cc3a49_1_4249"/>
                <p:cNvSpPr/>
                <p:nvPr/>
              </p:nvSpPr>
              <p:spPr>
                <a:xfrm>
                  <a:off x="6270258" y="3413894"/>
                  <a:ext cx="30000" cy="408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82" name="Google Shape;382;ga271cc3a49_1_4249"/>
                <p:cNvSpPr/>
                <p:nvPr/>
              </p:nvSpPr>
              <p:spPr>
                <a:xfrm>
                  <a:off x="4789631" y="3299370"/>
                  <a:ext cx="133611" cy="141792"/>
                </a:xfrm>
                <a:custGeom>
                  <a:rect b="b" l="l" r="r" t="t"/>
                  <a:pathLst>
                    <a:path extrusionOk="0" h="17" w="17">
                      <a:moveTo>
                        <a:pt x="1" y="7"/>
                      </a:moveTo>
                      <a:cubicBezTo>
                        <a:pt x="1" y="3"/>
                        <a:pt x="6" y="0"/>
                        <a:pt x="10" y="1"/>
                      </a:cubicBezTo>
                      <a:cubicBezTo>
                        <a:pt x="14" y="1"/>
                        <a:pt x="17" y="6"/>
                        <a:pt x="16" y="10"/>
                      </a:cubicBezTo>
                      <a:cubicBezTo>
                        <a:pt x="15" y="14"/>
                        <a:pt x="11" y="17"/>
                        <a:pt x="7" y="16"/>
                      </a:cubicBezTo>
                      <a:cubicBezTo>
                        <a:pt x="3" y="15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3" name="Google Shape;383;ga271cc3a49_1_4249"/>
                <p:cNvSpPr/>
                <p:nvPr/>
              </p:nvSpPr>
              <p:spPr>
                <a:xfrm>
                  <a:off x="4830531" y="3332091"/>
                  <a:ext cx="38100" cy="327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84" name="Google Shape;384;ga271cc3a49_1_4249"/>
                <p:cNvSpPr/>
                <p:nvPr/>
              </p:nvSpPr>
              <p:spPr>
                <a:xfrm>
                  <a:off x="4789631" y="3629307"/>
                  <a:ext cx="133611" cy="149971"/>
                </a:xfrm>
                <a:custGeom>
                  <a:rect b="b" l="l" r="r" t="t"/>
                  <a:pathLst>
                    <a:path extrusionOk="0" h="18" w="17">
                      <a:moveTo>
                        <a:pt x="1" y="8"/>
                      </a:moveTo>
                      <a:cubicBezTo>
                        <a:pt x="1" y="3"/>
                        <a:pt x="6" y="0"/>
                        <a:pt x="10" y="1"/>
                      </a:cubicBezTo>
                      <a:cubicBezTo>
                        <a:pt x="14" y="2"/>
                        <a:pt x="17" y="6"/>
                        <a:pt x="16" y="10"/>
                      </a:cubicBezTo>
                      <a:cubicBezTo>
                        <a:pt x="15" y="15"/>
                        <a:pt x="11" y="18"/>
                        <a:pt x="7" y="17"/>
                      </a:cubicBezTo>
                      <a:cubicBezTo>
                        <a:pt x="3" y="16"/>
                        <a:pt x="0" y="12"/>
                        <a:pt x="1" y="8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5" name="Google Shape;385;ga271cc3a49_1_4249"/>
                <p:cNvSpPr/>
                <p:nvPr/>
              </p:nvSpPr>
              <p:spPr>
                <a:xfrm>
                  <a:off x="4830531" y="3664755"/>
                  <a:ext cx="38100" cy="408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86" name="Google Shape;386;ga271cc3a49_1_4249"/>
                <p:cNvSpPr/>
                <p:nvPr/>
              </p:nvSpPr>
              <p:spPr>
                <a:xfrm>
                  <a:off x="4566036" y="3356632"/>
                  <a:ext cx="130885" cy="141792"/>
                </a:xfrm>
                <a:custGeom>
                  <a:rect b="b" l="l" r="r" t="t"/>
                  <a:pathLst>
                    <a:path extrusionOk="0" h="17" w="17">
                      <a:moveTo>
                        <a:pt x="1" y="7"/>
                      </a:moveTo>
                      <a:cubicBezTo>
                        <a:pt x="2" y="3"/>
                        <a:pt x="6" y="0"/>
                        <a:pt x="10" y="1"/>
                      </a:cubicBezTo>
                      <a:cubicBezTo>
                        <a:pt x="14" y="2"/>
                        <a:pt x="17" y="6"/>
                        <a:pt x="16" y="10"/>
                      </a:cubicBezTo>
                      <a:cubicBezTo>
                        <a:pt x="16" y="14"/>
                        <a:pt x="12" y="17"/>
                        <a:pt x="7" y="16"/>
                      </a:cubicBezTo>
                      <a:cubicBezTo>
                        <a:pt x="3" y="16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7" name="Google Shape;387;ga271cc3a49_1_4249"/>
                <p:cNvSpPr/>
                <p:nvPr/>
              </p:nvSpPr>
              <p:spPr>
                <a:xfrm>
                  <a:off x="4604211" y="3389353"/>
                  <a:ext cx="40800" cy="354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88" name="Google Shape;388;ga271cc3a49_1_4249"/>
                <p:cNvSpPr/>
                <p:nvPr/>
              </p:nvSpPr>
              <p:spPr>
                <a:xfrm>
                  <a:off x="4617844" y="3182120"/>
                  <a:ext cx="136338" cy="141792"/>
                </a:xfrm>
                <a:custGeom>
                  <a:rect b="b" l="l" r="r" t="t"/>
                  <a:pathLst>
                    <a:path extrusionOk="0" h="17" w="17">
                      <a:moveTo>
                        <a:pt x="1" y="7"/>
                      </a:moveTo>
                      <a:cubicBezTo>
                        <a:pt x="1" y="3"/>
                        <a:pt x="6" y="0"/>
                        <a:pt x="10" y="1"/>
                      </a:cubicBezTo>
                      <a:cubicBezTo>
                        <a:pt x="14" y="1"/>
                        <a:pt x="17" y="6"/>
                        <a:pt x="16" y="10"/>
                      </a:cubicBezTo>
                      <a:cubicBezTo>
                        <a:pt x="15" y="14"/>
                        <a:pt x="11" y="17"/>
                        <a:pt x="7" y="16"/>
                      </a:cubicBezTo>
                      <a:cubicBezTo>
                        <a:pt x="3" y="15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9" name="Google Shape;389;ga271cc3a49_1_4249"/>
                <p:cNvSpPr/>
                <p:nvPr/>
              </p:nvSpPr>
              <p:spPr>
                <a:xfrm>
                  <a:off x="4658746" y="3214841"/>
                  <a:ext cx="38100" cy="354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90" name="Google Shape;390;ga271cc3a49_1_4249"/>
                <p:cNvSpPr/>
                <p:nvPr/>
              </p:nvSpPr>
              <p:spPr>
                <a:xfrm>
                  <a:off x="5048671" y="3291190"/>
                  <a:ext cx="130885" cy="139064"/>
                </a:xfrm>
                <a:custGeom>
                  <a:rect b="b" l="l" r="r" t="t"/>
                  <a:pathLst>
                    <a:path extrusionOk="0" h="17" w="17">
                      <a:moveTo>
                        <a:pt x="1" y="7"/>
                      </a:moveTo>
                      <a:cubicBezTo>
                        <a:pt x="2" y="3"/>
                        <a:pt x="6" y="0"/>
                        <a:pt x="10" y="1"/>
                      </a:cubicBezTo>
                      <a:cubicBezTo>
                        <a:pt x="14" y="2"/>
                        <a:pt x="17" y="6"/>
                        <a:pt x="16" y="10"/>
                      </a:cubicBezTo>
                      <a:cubicBezTo>
                        <a:pt x="16" y="14"/>
                        <a:pt x="12" y="17"/>
                        <a:pt x="7" y="16"/>
                      </a:cubicBezTo>
                      <a:cubicBezTo>
                        <a:pt x="3" y="16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1" name="Google Shape;391;ga271cc3a49_1_4249"/>
                <p:cNvSpPr/>
                <p:nvPr/>
              </p:nvSpPr>
              <p:spPr>
                <a:xfrm>
                  <a:off x="5086847" y="3323911"/>
                  <a:ext cx="40800" cy="327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92" name="Google Shape;392;ga271cc3a49_1_4249"/>
                <p:cNvSpPr/>
                <p:nvPr/>
              </p:nvSpPr>
              <p:spPr>
                <a:xfrm>
                  <a:off x="4587850" y="2974886"/>
                  <a:ext cx="133611" cy="141792"/>
                </a:xfrm>
                <a:custGeom>
                  <a:rect b="b" l="l" r="r" t="t"/>
                  <a:pathLst>
                    <a:path extrusionOk="0" h="17" w="17">
                      <a:moveTo>
                        <a:pt x="1" y="7"/>
                      </a:moveTo>
                      <a:cubicBezTo>
                        <a:pt x="1" y="3"/>
                        <a:pt x="6" y="0"/>
                        <a:pt x="10" y="1"/>
                      </a:cubicBezTo>
                      <a:cubicBezTo>
                        <a:pt x="14" y="2"/>
                        <a:pt x="17" y="6"/>
                        <a:pt x="16" y="10"/>
                      </a:cubicBezTo>
                      <a:cubicBezTo>
                        <a:pt x="15" y="14"/>
                        <a:pt x="11" y="17"/>
                        <a:pt x="7" y="16"/>
                      </a:cubicBezTo>
                      <a:cubicBezTo>
                        <a:pt x="3" y="16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3" name="Google Shape;393;ga271cc3a49_1_4249"/>
                <p:cNvSpPr/>
                <p:nvPr/>
              </p:nvSpPr>
              <p:spPr>
                <a:xfrm>
                  <a:off x="4628751" y="3007607"/>
                  <a:ext cx="38100" cy="327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394" name="Google Shape;394;ga271cc3a49_1_4249"/>
            <p:cNvSpPr/>
            <p:nvPr/>
          </p:nvSpPr>
          <p:spPr>
            <a:xfrm rot="-614088">
              <a:off x="688256" y="4770271"/>
              <a:ext cx="279277" cy="76450"/>
            </a:xfrm>
            <a:custGeom>
              <a:rect b="b" l="l" r="r" t="t"/>
              <a:pathLst>
                <a:path extrusionOk="0" h="69661" w="254475">
                  <a:moveTo>
                    <a:pt x="254475" y="183"/>
                  </a:moveTo>
                  <a:lnTo>
                    <a:pt x="240239" y="56140"/>
                  </a:lnTo>
                  <a:lnTo>
                    <a:pt x="218366" y="59041"/>
                  </a:lnTo>
                  <a:cubicBezTo>
                    <a:pt x="134704" y="68178"/>
                    <a:pt x="51657" y="70129"/>
                    <a:pt x="0" y="69575"/>
                  </a:cubicBezTo>
                  <a:cubicBezTo>
                    <a:pt x="0" y="69575"/>
                    <a:pt x="0" y="69575"/>
                    <a:pt x="16045" y="6515"/>
                  </a:cubicBezTo>
                  <a:cubicBezTo>
                    <a:pt x="41493" y="6695"/>
                    <a:pt x="73918" y="6290"/>
                    <a:pt x="109849" y="4859"/>
                  </a:cubicBezTo>
                  <a:lnTo>
                    <a:pt x="181268" y="0"/>
                  </a:lnTo>
                  <a:lnTo>
                    <a:pt x="181268" y="184"/>
                  </a:lnTo>
                  <a:lnTo>
                    <a:pt x="254475" y="183"/>
                  </a:lnTo>
                  <a:close/>
                </a:path>
              </a:pathLst>
            </a:custGeom>
            <a:solidFill>
              <a:srgbClr val="F1988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5" name="Google Shape;395;ga271cc3a49_1_4249"/>
            <p:cNvSpPr/>
            <p:nvPr/>
          </p:nvSpPr>
          <p:spPr>
            <a:xfrm flipH="1" rot="614088">
              <a:off x="8319664" y="5047371"/>
              <a:ext cx="279277" cy="76450"/>
            </a:xfrm>
            <a:custGeom>
              <a:rect b="b" l="l" r="r" t="t"/>
              <a:pathLst>
                <a:path extrusionOk="0" h="69661" w="254475">
                  <a:moveTo>
                    <a:pt x="254475" y="183"/>
                  </a:moveTo>
                  <a:lnTo>
                    <a:pt x="240239" y="56140"/>
                  </a:lnTo>
                  <a:lnTo>
                    <a:pt x="218366" y="59041"/>
                  </a:lnTo>
                  <a:cubicBezTo>
                    <a:pt x="134704" y="68178"/>
                    <a:pt x="51657" y="70129"/>
                    <a:pt x="0" y="69575"/>
                  </a:cubicBezTo>
                  <a:cubicBezTo>
                    <a:pt x="0" y="69575"/>
                    <a:pt x="0" y="69575"/>
                    <a:pt x="16045" y="6515"/>
                  </a:cubicBezTo>
                  <a:cubicBezTo>
                    <a:pt x="41493" y="6695"/>
                    <a:pt x="73918" y="6290"/>
                    <a:pt x="109849" y="4859"/>
                  </a:cubicBezTo>
                  <a:lnTo>
                    <a:pt x="181268" y="0"/>
                  </a:lnTo>
                  <a:lnTo>
                    <a:pt x="181268" y="184"/>
                  </a:lnTo>
                  <a:lnTo>
                    <a:pt x="254475" y="183"/>
                  </a:lnTo>
                  <a:close/>
                </a:path>
              </a:pathLst>
            </a:custGeom>
            <a:solidFill>
              <a:srgbClr val="F1988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6" name="Google Shape;396;ga271cc3a49_1_4249"/>
            <p:cNvSpPr/>
            <p:nvPr/>
          </p:nvSpPr>
          <p:spPr>
            <a:xfrm>
              <a:off x="0" y="5573752"/>
              <a:ext cx="8919300" cy="1278000"/>
            </a:xfrm>
            <a:prstGeom prst="rect">
              <a:avLst/>
            </a:prstGeom>
            <a:solidFill>
              <a:srgbClr val="FDCDC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97" name="Google Shape;397;ga271cc3a49_1_4249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98" name="Google Shape;398;ga271cc3a49_1_4249"/>
          <p:cNvSpPr/>
          <p:nvPr/>
        </p:nvSpPr>
        <p:spPr>
          <a:xfrm>
            <a:off x="8452045" y="0"/>
            <a:ext cx="3796200" cy="1531200"/>
          </a:xfrm>
          <a:prstGeom prst="rect">
            <a:avLst/>
          </a:prstGeom>
          <a:solidFill>
            <a:srgbClr val="9DC3E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9" name="Google Shape;399;ga271cc3a49_1_4249"/>
          <p:cNvSpPr/>
          <p:nvPr/>
        </p:nvSpPr>
        <p:spPr>
          <a:xfrm>
            <a:off x="-9400" y="5322625"/>
            <a:ext cx="8705100" cy="1551600"/>
          </a:xfrm>
          <a:prstGeom prst="rect">
            <a:avLst/>
          </a:prstGeom>
          <a:solidFill>
            <a:srgbClr val="F1988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0" name="Google Shape;400;ga271cc3a49_1_4249"/>
          <p:cNvSpPr/>
          <p:nvPr/>
        </p:nvSpPr>
        <p:spPr>
          <a:xfrm>
            <a:off x="6382982" y="0"/>
            <a:ext cx="5842054" cy="6858232"/>
          </a:xfrm>
          <a:custGeom>
            <a:rect b="b" l="l" r="r" t="t"/>
            <a:pathLst>
              <a:path extrusionOk="0" h="190295" w="206433">
                <a:moveTo>
                  <a:pt x="22050" y="0"/>
                </a:moveTo>
                <a:cubicBezTo>
                  <a:pt x="22050" y="0"/>
                  <a:pt x="0" y="36406"/>
                  <a:pt x="40424" y="70348"/>
                </a:cubicBezTo>
                <a:cubicBezTo>
                  <a:pt x="71352" y="96323"/>
                  <a:pt x="91690" y="165529"/>
                  <a:pt x="72836" y="190294"/>
                </a:cubicBezTo>
                <a:lnTo>
                  <a:pt x="206433" y="190294"/>
                </a:lnTo>
                <a:lnTo>
                  <a:pt x="206433" y="0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1" name="Google Shape;401;ga271cc3a49_1_4249"/>
          <p:cNvSpPr/>
          <p:nvPr/>
        </p:nvSpPr>
        <p:spPr>
          <a:xfrm>
            <a:off x="6816856" y="0"/>
            <a:ext cx="5431252" cy="6858232"/>
          </a:xfrm>
          <a:custGeom>
            <a:rect b="b" l="l" r="r" t="t"/>
            <a:pathLst>
              <a:path extrusionOk="0" h="190295" w="206433">
                <a:moveTo>
                  <a:pt x="22050" y="0"/>
                </a:moveTo>
                <a:cubicBezTo>
                  <a:pt x="22050" y="0"/>
                  <a:pt x="0" y="36406"/>
                  <a:pt x="40424" y="70348"/>
                </a:cubicBezTo>
                <a:cubicBezTo>
                  <a:pt x="71352" y="96323"/>
                  <a:pt x="91690" y="165529"/>
                  <a:pt x="72836" y="190294"/>
                </a:cubicBezTo>
                <a:lnTo>
                  <a:pt x="206433" y="190294"/>
                </a:lnTo>
                <a:lnTo>
                  <a:pt x="206433" y="41428"/>
                </a:lnTo>
                <a:cubicBezTo>
                  <a:pt x="195659" y="33290"/>
                  <a:pt x="181069" y="29126"/>
                  <a:pt x="166086" y="29126"/>
                </a:cubicBezTo>
                <a:cubicBezTo>
                  <a:pt x="157579" y="29126"/>
                  <a:pt x="148944" y="30468"/>
                  <a:pt x="140810" y="33188"/>
                </a:cubicBezTo>
                <a:cubicBezTo>
                  <a:pt x="136525" y="34619"/>
                  <a:pt x="132657" y="35260"/>
                  <a:pt x="129120" y="35260"/>
                </a:cubicBezTo>
                <a:cubicBezTo>
                  <a:pt x="108896" y="35260"/>
                  <a:pt x="99447" y="14298"/>
                  <a:pt x="84294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2" name="Google Shape;402;ga271cc3a49_1_4249"/>
          <p:cNvSpPr/>
          <p:nvPr/>
        </p:nvSpPr>
        <p:spPr>
          <a:xfrm>
            <a:off x="8463670" y="1"/>
            <a:ext cx="3796200" cy="15312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3" name="Google Shape;403;ga271cc3a49_1_4249"/>
          <p:cNvSpPr/>
          <p:nvPr/>
        </p:nvSpPr>
        <p:spPr>
          <a:xfrm>
            <a:off x="11664642" y="-1"/>
            <a:ext cx="4278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0" lang="en-US" sz="4800" u="none" cap="none" strike="noStrike">
                <a:solidFill>
                  <a:srgbClr val="262626"/>
                </a:solidFill>
                <a:latin typeface="Comic Sans MS"/>
                <a:ea typeface="Comic Sans MS"/>
                <a:cs typeface="Comic Sans MS"/>
                <a:sym typeface="Comic Sans MS"/>
              </a:rPr>
              <a:t>9</a:t>
            </a:r>
            <a:endParaRPr b="0" i="0" sz="4800" u="none" cap="none" strike="noStrike">
              <a:solidFill>
                <a:srgbClr val="262626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404" name="Google Shape;404;ga271cc3a49_1_4249"/>
          <p:cNvSpPr txBox="1"/>
          <p:nvPr/>
        </p:nvSpPr>
        <p:spPr>
          <a:xfrm>
            <a:off x="9646717" y="3544799"/>
            <a:ext cx="2167500" cy="2194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2000"/>
              <a:buFont typeface="Arial"/>
              <a:buNone/>
            </a:pPr>
            <a:r>
              <a:rPr b="1" i="0" lang="en-US" sz="2100" u="none" cap="none" strike="noStrike">
                <a:solidFill>
                  <a:srgbClr val="3A3838"/>
                </a:solidFill>
                <a:latin typeface="Titillium Web"/>
                <a:ea typeface="Titillium Web"/>
                <a:cs typeface="Titillium Web"/>
                <a:sym typeface="Titillium Web"/>
              </a:rPr>
              <a:t>Color Index:</a:t>
            </a:r>
            <a:endParaRPr b="0" i="0" sz="1500" u="none" cap="none" strike="noStrike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Main text</a:t>
            </a:r>
            <a:endParaRPr b="0" i="0" sz="15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CC4125"/>
                </a:solidFill>
                <a:latin typeface="Titillium Web"/>
                <a:ea typeface="Titillium Web"/>
                <a:cs typeface="Titillium Web"/>
                <a:sym typeface="Titillium Web"/>
              </a:rPr>
              <a:t>Important</a:t>
            </a:r>
            <a:endParaRPr b="0" i="0" sz="1500" u="none" cap="none" strike="noStrike">
              <a:solidFill>
                <a:srgbClr val="CC4125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27BA0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C27BA0"/>
                </a:solidFill>
                <a:latin typeface="Titillium Web"/>
                <a:ea typeface="Titillium Web"/>
                <a:cs typeface="Titillium Web"/>
                <a:sym typeface="Titillium Web"/>
              </a:rPr>
              <a:t>Girls Slides</a:t>
            </a:r>
            <a:endParaRPr b="0" i="0" sz="1500" u="none" cap="none" strike="noStrike">
              <a:solidFill>
                <a:srgbClr val="C27BA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3D85C6"/>
                </a:solidFill>
                <a:latin typeface="Titillium Web"/>
                <a:ea typeface="Titillium Web"/>
                <a:cs typeface="Titillium Web"/>
                <a:sym typeface="Titillium Web"/>
              </a:rPr>
              <a:t>Boys Slides</a:t>
            </a:r>
            <a:endParaRPr b="0" i="0" sz="1500" u="none" cap="none" strike="noStrike">
              <a:solidFill>
                <a:srgbClr val="3D85C6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3C47D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93C47D"/>
                </a:solidFill>
                <a:latin typeface="Titillium Web"/>
                <a:ea typeface="Titillium Web"/>
                <a:cs typeface="Titillium Web"/>
                <a:sym typeface="Titillium Web"/>
              </a:rPr>
              <a:t>Notes</a:t>
            </a:r>
            <a:endParaRPr b="0" i="0" sz="1500" u="none" cap="none" strike="noStrike">
              <a:solidFill>
                <a:srgbClr val="93C47D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B7B7B7"/>
                </a:solidFill>
                <a:latin typeface="Titillium Web"/>
                <a:ea typeface="Titillium Web"/>
                <a:cs typeface="Titillium Web"/>
                <a:sym typeface="Titillium Web"/>
              </a:rPr>
              <a:t>Extra</a:t>
            </a:r>
            <a:endParaRPr b="1" i="0" sz="2100" u="none" cap="none" strike="noStrike">
              <a:solidFill>
                <a:srgbClr val="B7B7B7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grpSp>
        <p:nvGrpSpPr>
          <p:cNvPr id="405" name="Google Shape;405;ga271cc3a49_1_4249"/>
          <p:cNvGrpSpPr/>
          <p:nvPr/>
        </p:nvGrpSpPr>
        <p:grpSpPr>
          <a:xfrm>
            <a:off x="11279852" y="-731358"/>
            <a:ext cx="1357379" cy="2067424"/>
            <a:chOff x="11279852" y="-731358"/>
            <a:chExt cx="1357379" cy="2067424"/>
          </a:xfrm>
        </p:grpSpPr>
        <p:sp>
          <p:nvSpPr>
            <p:cNvPr id="406" name="Google Shape;406;ga271cc3a49_1_4249"/>
            <p:cNvSpPr/>
            <p:nvPr/>
          </p:nvSpPr>
          <p:spPr>
            <a:xfrm>
              <a:off x="11279852" y="-696167"/>
              <a:ext cx="1291825" cy="1970000"/>
            </a:xfrm>
            <a:custGeom>
              <a:rect b="b" l="l" r="r" t="t"/>
              <a:pathLst>
                <a:path extrusionOk="0" h="78800" w="51673">
                  <a:moveTo>
                    <a:pt x="42850" y="1"/>
                  </a:moveTo>
                  <a:cubicBezTo>
                    <a:pt x="42070" y="1"/>
                    <a:pt x="41195" y="61"/>
                    <a:pt x="40214" y="187"/>
                  </a:cubicBezTo>
                  <a:cubicBezTo>
                    <a:pt x="34287" y="947"/>
                    <a:pt x="27751" y="2618"/>
                    <a:pt x="21794" y="5324"/>
                  </a:cubicBezTo>
                  <a:cubicBezTo>
                    <a:pt x="13374" y="9153"/>
                    <a:pt x="5988" y="15050"/>
                    <a:pt x="2645" y="23409"/>
                  </a:cubicBezTo>
                  <a:cubicBezTo>
                    <a:pt x="760" y="28151"/>
                    <a:pt x="243" y="33318"/>
                    <a:pt x="91" y="38424"/>
                  </a:cubicBezTo>
                  <a:cubicBezTo>
                    <a:pt x="0" y="42345"/>
                    <a:pt x="91" y="46449"/>
                    <a:pt x="1520" y="50157"/>
                  </a:cubicBezTo>
                  <a:cubicBezTo>
                    <a:pt x="2584" y="52893"/>
                    <a:pt x="4286" y="55324"/>
                    <a:pt x="5988" y="57665"/>
                  </a:cubicBezTo>
                  <a:cubicBezTo>
                    <a:pt x="11034" y="64747"/>
                    <a:pt x="16444" y="72103"/>
                    <a:pt x="24226" y="75993"/>
                  </a:cubicBezTo>
                  <a:cubicBezTo>
                    <a:pt x="27721" y="77726"/>
                    <a:pt x="31612" y="78699"/>
                    <a:pt x="35502" y="78790"/>
                  </a:cubicBezTo>
                  <a:cubicBezTo>
                    <a:pt x="35707" y="78796"/>
                    <a:pt x="35912" y="78799"/>
                    <a:pt x="36118" y="78799"/>
                  </a:cubicBezTo>
                  <a:cubicBezTo>
                    <a:pt x="37903" y="78799"/>
                    <a:pt x="39730" y="78547"/>
                    <a:pt x="41338" y="77756"/>
                  </a:cubicBezTo>
                  <a:cubicBezTo>
                    <a:pt x="43557" y="76662"/>
                    <a:pt x="45199" y="74595"/>
                    <a:pt x="46445" y="72407"/>
                  </a:cubicBezTo>
                  <a:cubicBezTo>
                    <a:pt x="51673" y="63288"/>
                    <a:pt x="51278" y="52163"/>
                    <a:pt x="50791" y="41677"/>
                  </a:cubicBezTo>
                  <a:cubicBezTo>
                    <a:pt x="50335" y="32011"/>
                    <a:pt x="49880" y="22375"/>
                    <a:pt x="49424" y="12770"/>
                  </a:cubicBezTo>
                  <a:cubicBezTo>
                    <a:pt x="49066" y="5637"/>
                    <a:pt x="50380" y="1"/>
                    <a:pt x="4285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7" name="Google Shape;407;ga271cc3a49_1_4249"/>
            <p:cNvSpPr/>
            <p:nvPr/>
          </p:nvSpPr>
          <p:spPr>
            <a:xfrm flipH="1" rot="5262012">
              <a:off x="11022019" y="-260775"/>
              <a:ext cx="2023859" cy="1126258"/>
            </a:xfrm>
            <a:custGeom>
              <a:rect b="b" l="l" r="r" t="t"/>
              <a:pathLst>
                <a:path extrusionOk="0" h="32282" w="58010">
                  <a:moveTo>
                    <a:pt x="42927" y="0"/>
                  </a:moveTo>
                  <a:cubicBezTo>
                    <a:pt x="25922" y="0"/>
                    <a:pt x="791" y="1597"/>
                    <a:pt x="791" y="1597"/>
                  </a:cubicBezTo>
                  <a:lnTo>
                    <a:pt x="0" y="2084"/>
                  </a:lnTo>
                  <a:cubicBezTo>
                    <a:pt x="8845" y="33057"/>
                    <a:pt x="33427" y="32281"/>
                    <a:pt x="33427" y="32281"/>
                  </a:cubicBezTo>
                  <a:cubicBezTo>
                    <a:pt x="59476" y="28633"/>
                    <a:pt x="57995" y="1324"/>
                    <a:pt x="57995" y="1324"/>
                  </a:cubicBezTo>
                  <a:cubicBezTo>
                    <a:pt x="56846" y="338"/>
                    <a:pt x="50746" y="0"/>
                    <a:pt x="42927" y="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08" name="Google Shape;408;ga271cc3a49_1_424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922475" y="0"/>
            <a:ext cx="1357375" cy="13573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09" name="Google Shape;409;ga271cc3a49_1_4249"/>
          <p:cNvGrpSpPr/>
          <p:nvPr/>
        </p:nvGrpSpPr>
        <p:grpSpPr>
          <a:xfrm>
            <a:off x="-9395" y="5319319"/>
            <a:ext cx="8635629" cy="1630895"/>
            <a:chOff x="-9395" y="5319319"/>
            <a:chExt cx="8635629" cy="1630895"/>
          </a:xfrm>
        </p:grpSpPr>
        <p:grpSp>
          <p:nvGrpSpPr>
            <p:cNvPr id="410" name="Google Shape;410;ga271cc3a49_1_4249"/>
            <p:cNvGrpSpPr/>
            <p:nvPr/>
          </p:nvGrpSpPr>
          <p:grpSpPr>
            <a:xfrm>
              <a:off x="6077368" y="5327519"/>
              <a:ext cx="2548866" cy="1519032"/>
              <a:chOff x="-9395" y="5327519"/>
              <a:chExt cx="2548866" cy="1519032"/>
            </a:xfrm>
          </p:grpSpPr>
          <p:sp>
            <p:nvSpPr>
              <p:cNvPr id="411" name="Google Shape;411;ga271cc3a49_1_4249"/>
              <p:cNvSpPr/>
              <p:nvPr/>
            </p:nvSpPr>
            <p:spPr>
              <a:xfrm>
                <a:off x="1185205" y="5432845"/>
                <a:ext cx="1354266" cy="355768"/>
              </a:xfrm>
              <a:custGeom>
                <a:rect b="b" l="l" r="r" t="t"/>
                <a:pathLst>
                  <a:path extrusionOk="0" h="133" w="623">
                    <a:moveTo>
                      <a:pt x="623" y="0"/>
                    </a:moveTo>
                    <a:lnTo>
                      <a:pt x="75" y="0"/>
                    </a:lnTo>
                    <a:lnTo>
                      <a:pt x="38" y="34"/>
                    </a:lnTo>
                    <a:lnTo>
                      <a:pt x="0" y="66"/>
                    </a:lnTo>
                    <a:lnTo>
                      <a:pt x="38" y="101"/>
                    </a:lnTo>
                    <a:lnTo>
                      <a:pt x="75" y="133"/>
                    </a:lnTo>
                    <a:lnTo>
                      <a:pt x="623" y="133"/>
                    </a:lnTo>
                  </a:path>
                </a:pathLst>
              </a:cu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2" name="Google Shape;412;ga271cc3a49_1_4249"/>
              <p:cNvSpPr/>
              <p:nvPr/>
            </p:nvSpPr>
            <p:spPr>
              <a:xfrm>
                <a:off x="1185205" y="5788613"/>
                <a:ext cx="1354266" cy="351086"/>
              </a:xfrm>
              <a:custGeom>
                <a:rect b="b" l="l" r="r" t="t"/>
                <a:pathLst>
                  <a:path extrusionOk="0" h="131" w="623">
                    <a:moveTo>
                      <a:pt x="623" y="0"/>
                    </a:moveTo>
                    <a:lnTo>
                      <a:pt x="75" y="0"/>
                    </a:lnTo>
                    <a:lnTo>
                      <a:pt x="38" y="32"/>
                    </a:lnTo>
                    <a:lnTo>
                      <a:pt x="0" y="67"/>
                    </a:lnTo>
                    <a:lnTo>
                      <a:pt x="38" y="99"/>
                    </a:lnTo>
                    <a:lnTo>
                      <a:pt x="75" y="131"/>
                    </a:lnTo>
                    <a:lnTo>
                      <a:pt x="623" y="131"/>
                    </a:lnTo>
                  </a:path>
                </a:pathLst>
              </a:cu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3" name="Google Shape;413;ga271cc3a49_1_4249"/>
              <p:cNvSpPr/>
              <p:nvPr/>
            </p:nvSpPr>
            <p:spPr>
              <a:xfrm>
                <a:off x="1185205" y="6139699"/>
                <a:ext cx="1354266" cy="355768"/>
              </a:xfrm>
              <a:custGeom>
                <a:rect b="b" l="l" r="r" t="t"/>
                <a:pathLst>
                  <a:path extrusionOk="0" h="133" w="623">
                    <a:moveTo>
                      <a:pt x="623" y="0"/>
                    </a:moveTo>
                    <a:lnTo>
                      <a:pt x="75" y="0"/>
                    </a:lnTo>
                    <a:lnTo>
                      <a:pt x="38" y="34"/>
                    </a:lnTo>
                    <a:lnTo>
                      <a:pt x="0" y="66"/>
                    </a:lnTo>
                    <a:lnTo>
                      <a:pt x="38" y="101"/>
                    </a:lnTo>
                    <a:lnTo>
                      <a:pt x="75" y="133"/>
                    </a:lnTo>
                    <a:lnTo>
                      <a:pt x="623" y="133"/>
                    </a:lnTo>
                  </a:path>
                </a:pathLst>
              </a:cu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4" name="Google Shape;414;ga271cc3a49_1_4249"/>
              <p:cNvSpPr/>
              <p:nvPr/>
            </p:nvSpPr>
            <p:spPr>
              <a:xfrm>
                <a:off x="1185205" y="6495465"/>
                <a:ext cx="1354266" cy="351086"/>
              </a:xfrm>
              <a:custGeom>
                <a:rect b="b" l="l" r="r" t="t"/>
                <a:pathLst>
                  <a:path extrusionOk="0" h="131" w="623">
                    <a:moveTo>
                      <a:pt x="623" y="0"/>
                    </a:moveTo>
                    <a:lnTo>
                      <a:pt x="75" y="0"/>
                    </a:lnTo>
                    <a:lnTo>
                      <a:pt x="38" y="32"/>
                    </a:lnTo>
                    <a:lnTo>
                      <a:pt x="0" y="67"/>
                    </a:lnTo>
                    <a:lnTo>
                      <a:pt x="38" y="99"/>
                    </a:lnTo>
                    <a:lnTo>
                      <a:pt x="75" y="131"/>
                    </a:lnTo>
                    <a:lnTo>
                      <a:pt x="623" y="131"/>
                    </a:lnTo>
                  </a:path>
                </a:pathLst>
              </a:cu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5" name="Google Shape;415;ga271cc3a49_1_4249"/>
              <p:cNvSpPr/>
              <p:nvPr/>
            </p:nvSpPr>
            <p:spPr>
              <a:xfrm>
                <a:off x="1185205" y="5327519"/>
                <a:ext cx="159773" cy="283209"/>
              </a:xfrm>
              <a:custGeom>
                <a:rect b="b" l="l" r="r" t="t"/>
                <a:pathLst>
                  <a:path extrusionOk="0" h="106" w="73">
                    <a:moveTo>
                      <a:pt x="25" y="0"/>
                    </a:moveTo>
                    <a:lnTo>
                      <a:pt x="35" y="8"/>
                    </a:lnTo>
                    <a:lnTo>
                      <a:pt x="73" y="42"/>
                    </a:lnTo>
                    <a:lnTo>
                      <a:pt x="35" y="74"/>
                    </a:lnTo>
                    <a:lnTo>
                      <a:pt x="0" y="106"/>
                    </a:lnTo>
                  </a:path>
                </a:pathLst>
              </a:cu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416" name="Google Shape;416;ga271cc3a49_1_4249"/>
              <p:cNvCxnSpPr/>
              <p:nvPr/>
            </p:nvCxnSpPr>
            <p:spPr>
              <a:xfrm flipH="1">
                <a:off x="-9395" y="5610729"/>
                <a:ext cx="1194600" cy="2400"/>
              </a:xfrm>
              <a:prstGeom prst="straightConnector1">
                <a:avLst/>
              </a:pr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417" name="Google Shape;417;ga271cc3a49_1_4249"/>
              <p:cNvCxnSpPr/>
              <p:nvPr/>
            </p:nvCxnSpPr>
            <p:spPr>
              <a:xfrm flipH="1">
                <a:off x="-9395" y="5968837"/>
                <a:ext cx="1194600" cy="2400"/>
              </a:xfrm>
              <a:prstGeom prst="straightConnector1">
                <a:avLst/>
              </a:pr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418" name="Google Shape;418;ga271cc3a49_1_4249"/>
              <p:cNvCxnSpPr/>
              <p:nvPr/>
            </p:nvCxnSpPr>
            <p:spPr>
              <a:xfrm flipH="1">
                <a:off x="-9395" y="6315242"/>
                <a:ext cx="1194600" cy="2400"/>
              </a:xfrm>
              <a:prstGeom prst="straightConnector1">
                <a:avLst/>
              </a:pr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419" name="Google Shape;419;ga271cc3a49_1_4249"/>
              <p:cNvCxnSpPr/>
              <p:nvPr/>
            </p:nvCxnSpPr>
            <p:spPr>
              <a:xfrm>
                <a:off x="-9288" y="5968837"/>
                <a:ext cx="1194600" cy="2400"/>
              </a:xfrm>
              <a:prstGeom prst="straightConnector1">
                <a:avLst/>
              </a:pr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420" name="Google Shape;420;ga271cc3a49_1_4249"/>
              <p:cNvCxnSpPr/>
              <p:nvPr/>
            </p:nvCxnSpPr>
            <p:spPr>
              <a:xfrm flipH="1">
                <a:off x="-9395" y="6673350"/>
                <a:ext cx="1194600" cy="4800"/>
              </a:xfrm>
              <a:prstGeom prst="straightConnector1">
                <a:avLst/>
              </a:pr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421" name="Google Shape;421;ga271cc3a49_1_4249"/>
              <p:cNvCxnSpPr/>
              <p:nvPr/>
            </p:nvCxnSpPr>
            <p:spPr>
              <a:xfrm>
                <a:off x="-9288" y="6673350"/>
                <a:ext cx="1194600" cy="4800"/>
              </a:xfrm>
              <a:prstGeom prst="straightConnector1">
                <a:avLst/>
              </a:pr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</p:grpSp>
        <p:grpSp>
          <p:nvGrpSpPr>
            <p:cNvPr id="422" name="Google Shape;422;ga271cc3a49_1_4249"/>
            <p:cNvGrpSpPr/>
            <p:nvPr/>
          </p:nvGrpSpPr>
          <p:grpSpPr>
            <a:xfrm>
              <a:off x="-9395" y="5327519"/>
              <a:ext cx="2548866" cy="1519032"/>
              <a:chOff x="-9395" y="5327519"/>
              <a:chExt cx="2548866" cy="1519032"/>
            </a:xfrm>
          </p:grpSpPr>
          <p:sp>
            <p:nvSpPr>
              <p:cNvPr id="423" name="Google Shape;423;ga271cc3a49_1_4249"/>
              <p:cNvSpPr/>
              <p:nvPr/>
            </p:nvSpPr>
            <p:spPr>
              <a:xfrm>
                <a:off x="1185205" y="5432845"/>
                <a:ext cx="1354266" cy="355768"/>
              </a:xfrm>
              <a:custGeom>
                <a:rect b="b" l="l" r="r" t="t"/>
                <a:pathLst>
                  <a:path extrusionOk="0" h="133" w="623">
                    <a:moveTo>
                      <a:pt x="623" y="0"/>
                    </a:moveTo>
                    <a:lnTo>
                      <a:pt x="75" y="0"/>
                    </a:lnTo>
                    <a:lnTo>
                      <a:pt x="38" y="34"/>
                    </a:lnTo>
                    <a:lnTo>
                      <a:pt x="0" y="66"/>
                    </a:lnTo>
                    <a:lnTo>
                      <a:pt x="38" y="101"/>
                    </a:lnTo>
                    <a:lnTo>
                      <a:pt x="75" y="133"/>
                    </a:lnTo>
                    <a:lnTo>
                      <a:pt x="623" y="133"/>
                    </a:lnTo>
                  </a:path>
                </a:pathLst>
              </a:cu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4" name="Google Shape;424;ga271cc3a49_1_4249"/>
              <p:cNvSpPr/>
              <p:nvPr/>
            </p:nvSpPr>
            <p:spPr>
              <a:xfrm>
                <a:off x="1185205" y="5788613"/>
                <a:ext cx="1354266" cy="351086"/>
              </a:xfrm>
              <a:custGeom>
                <a:rect b="b" l="l" r="r" t="t"/>
                <a:pathLst>
                  <a:path extrusionOk="0" h="131" w="623">
                    <a:moveTo>
                      <a:pt x="623" y="0"/>
                    </a:moveTo>
                    <a:lnTo>
                      <a:pt x="75" y="0"/>
                    </a:lnTo>
                    <a:lnTo>
                      <a:pt x="38" y="32"/>
                    </a:lnTo>
                    <a:lnTo>
                      <a:pt x="0" y="67"/>
                    </a:lnTo>
                    <a:lnTo>
                      <a:pt x="38" y="99"/>
                    </a:lnTo>
                    <a:lnTo>
                      <a:pt x="75" y="131"/>
                    </a:lnTo>
                    <a:lnTo>
                      <a:pt x="623" y="131"/>
                    </a:lnTo>
                  </a:path>
                </a:pathLst>
              </a:cu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5" name="Google Shape;425;ga271cc3a49_1_4249"/>
              <p:cNvSpPr/>
              <p:nvPr/>
            </p:nvSpPr>
            <p:spPr>
              <a:xfrm>
                <a:off x="1185205" y="6139699"/>
                <a:ext cx="1354266" cy="355768"/>
              </a:xfrm>
              <a:custGeom>
                <a:rect b="b" l="l" r="r" t="t"/>
                <a:pathLst>
                  <a:path extrusionOk="0" h="133" w="623">
                    <a:moveTo>
                      <a:pt x="623" y="0"/>
                    </a:moveTo>
                    <a:lnTo>
                      <a:pt x="75" y="0"/>
                    </a:lnTo>
                    <a:lnTo>
                      <a:pt x="38" y="34"/>
                    </a:lnTo>
                    <a:lnTo>
                      <a:pt x="0" y="66"/>
                    </a:lnTo>
                    <a:lnTo>
                      <a:pt x="38" y="101"/>
                    </a:lnTo>
                    <a:lnTo>
                      <a:pt x="75" y="133"/>
                    </a:lnTo>
                    <a:lnTo>
                      <a:pt x="623" y="133"/>
                    </a:lnTo>
                  </a:path>
                </a:pathLst>
              </a:cu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6" name="Google Shape;426;ga271cc3a49_1_4249"/>
              <p:cNvSpPr/>
              <p:nvPr/>
            </p:nvSpPr>
            <p:spPr>
              <a:xfrm>
                <a:off x="1185205" y="6495465"/>
                <a:ext cx="1354266" cy="351086"/>
              </a:xfrm>
              <a:custGeom>
                <a:rect b="b" l="l" r="r" t="t"/>
                <a:pathLst>
                  <a:path extrusionOk="0" h="131" w="623">
                    <a:moveTo>
                      <a:pt x="623" y="0"/>
                    </a:moveTo>
                    <a:lnTo>
                      <a:pt x="75" y="0"/>
                    </a:lnTo>
                    <a:lnTo>
                      <a:pt x="38" y="32"/>
                    </a:lnTo>
                    <a:lnTo>
                      <a:pt x="0" y="67"/>
                    </a:lnTo>
                    <a:lnTo>
                      <a:pt x="38" y="99"/>
                    </a:lnTo>
                    <a:lnTo>
                      <a:pt x="75" y="131"/>
                    </a:lnTo>
                    <a:lnTo>
                      <a:pt x="623" y="131"/>
                    </a:lnTo>
                  </a:path>
                </a:pathLst>
              </a:cu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7" name="Google Shape;427;ga271cc3a49_1_4249"/>
              <p:cNvSpPr/>
              <p:nvPr/>
            </p:nvSpPr>
            <p:spPr>
              <a:xfrm>
                <a:off x="1185205" y="5327519"/>
                <a:ext cx="159773" cy="283209"/>
              </a:xfrm>
              <a:custGeom>
                <a:rect b="b" l="l" r="r" t="t"/>
                <a:pathLst>
                  <a:path extrusionOk="0" h="106" w="73">
                    <a:moveTo>
                      <a:pt x="25" y="0"/>
                    </a:moveTo>
                    <a:lnTo>
                      <a:pt x="35" y="8"/>
                    </a:lnTo>
                    <a:lnTo>
                      <a:pt x="73" y="42"/>
                    </a:lnTo>
                    <a:lnTo>
                      <a:pt x="35" y="74"/>
                    </a:lnTo>
                    <a:lnTo>
                      <a:pt x="0" y="106"/>
                    </a:lnTo>
                  </a:path>
                </a:pathLst>
              </a:cu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428" name="Google Shape;428;ga271cc3a49_1_4249"/>
              <p:cNvCxnSpPr/>
              <p:nvPr/>
            </p:nvCxnSpPr>
            <p:spPr>
              <a:xfrm flipH="1">
                <a:off x="-9395" y="5610729"/>
                <a:ext cx="1194600" cy="2400"/>
              </a:xfrm>
              <a:prstGeom prst="straightConnector1">
                <a:avLst/>
              </a:pr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429" name="Google Shape;429;ga271cc3a49_1_4249"/>
              <p:cNvCxnSpPr/>
              <p:nvPr/>
            </p:nvCxnSpPr>
            <p:spPr>
              <a:xfrm flipH="1">
                <a:off x="-9395" y="5968837"/>
                <a:ext cx="1194600" cy="2400"/>
              </a:xfrm>
              <a:prstGeom prst="straightConnector1">
                <a:avLst/>
              </a:pr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430" name="Google Shape;430;ga271cc3a49_1_4249"/>
              <p:cNvCxnSpPr/>
              <p:nvPr/>
            </p:nvCxnSpPr>
            <p:spPr>
              <a:xfrm flipH="1">
                <a:off x="-9395" y="6315242"/>
                <a:ext cx="1194600" cy="2400"/>
              </a:xfrm>
              <a:prstGeom prst="straightConnector1">
                <a:avLst/>
              </a:pr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431" name="Google Shape;431;ga271cc3a49_1_4249"/>
              <p:cNvCxnSpPr/>
              <p:nvPr/>
            </p:nvCxnSpPr>
            <p:spPr>
              <a:xfrm>
                <a:off x="-9288" y="5968837"/>
                <a:ext cx="1194600" cy="2400"/>
              </a:xfrm>
              <a:prstGeom prst="straightConnector1">
                <a:avLst/>
              </a:pr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432" name="Google Shape;432;ga271cc3a49_1_4249"/>
              <p:cNvCxnSpPr/>
              <p:nvPr/>
            </p:nvCxnSpPr>
            <p:spPr>
              <a:xfrm flipH="1">
                <a:off x="-9395" y="6673350"/>
                <a:ext cx="1194600" cy="4800"/>
              </a:xfrm>
              <a:prstGeom prst="straightConnector1">
                <a:avLst/>
              </a:pr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433" name="Google Shape;433;ga271cc3a49_1_4249"/>
              <p:cNvCxnSpPr/>
              <p:nvPr/>
            </p:nvCxnSpPr>
            <p:spPr>
              <a:xfrm>
                <a:off x="-9288" y="6673350"/>
                <a:ext cx="1194600" cy="4800"/>
              </a:xfrm>
              <a:prstGeom prst="straightConnector1">
                <a:avLst/>
              </a:pr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</p:grpSp>
        <p:grpSp>
          <p:nvGrpSpPr>
            <p:cNvPr id="434" name="Google Shape;434;ga271cc3a49_1_4249"/>
            <p:cNvGrpSpPr/>
            <p:nvPr/>
          </p:nvGrpSpPr>
          <p:grpSpPr>
            <a:xfrm>
              <a:off x="3056646" y="5319319"/>
              <a:ext cx="2548866" cy="1630895"/>
              <a:chOff x="3056646" y="5319352"/>
              <a:chExt cx="2548866" cy="1630895"/>
            </a:xfrm>
          </p:grpSpPr>
          <p:grpSp>
            <p:nvGrpSpPr>
              <p:cNvPr id="435" name="Google Shape;435;ga271cc3a49_1_4249"/>
              <p:cNvGrpSpPr/>
              <p:nvPr/>
            </p:nvGrpSpPr>
            <p:grpSpPr>
              <a:xfrm rot="10800000">
                <a:off x="3056646" y="5431215"/>
                <a:ext cx="2548866" cy="1519032"/>
                <a:chOff x="-9395" y="5327519"/>
                <a:chExt cx="2548866" cy="1519032"/>
              </a:xfrm>
            </p:grpSpPr>
            <p:sp>
              <p:nvSpPr>
                <p:cNvPr id="436" name="Google Shape;436;ga271cc3a49_1_4249"/>
                <p:cNvSpPr/>
                <p:nvPr/>
              </p:nvSpPr>
              <p:spPr>
                <a:xfrm>
                  <a:off x="1185205" y="5432845"/>
                  <a:ext cx="1354266" cy="355768"/>
                </a:xfrm>
                <a:custGeom>
                  <a:rect b="b" l="l" r="r" t="t"/>
                  <a:pathLst>
                    <a:path extrusionOk="0" h="133" w="623">
                      <a:moveTo>
                        <a:pt x="623" y="0"/>
                      </a:moveTo>
                      <a:lnTo>
                        <a:pt x="75" y="0"/>
                      </a:lnTo>
                      <a:lnTo>
                        <a:pt x="38" y="34"/>
                      </a:lnTo>
                      <a:lnTo>
                        <a:pt x="0" y="66"/>
                      </a:lnTo>
                      <a:lnTo>
                        <a:pt x="38" y="101"/>
                      </a:lnTo>
                      <a:lnTo>
                        <a:pt x="75" y="133"/>
                      </a:lnTo>
                      <a:lnTo>
                        <a:pt x="623" y="133"/>
                      </a:lnTo>
                    </a:path>
                  </a:pathLst>
                </a:custGeom>
                <a:noFill/>
                <a:ln cap="flat" cmpd="sng" w="15875">
                  <a:solidFill>
                    <a:srgbClr val="F9D3C2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7" name="Google Shape;437;ga271cc3a49_1_4249"/>
                <p:cNvSpPr/>
                <p:nvPr/>
              </p:nvSpPr>
              <p:spPr>
                <a:xfrm>
                  <a:off x="1185205" y="5788613"/>
                  <a:ext cx="1354266" cy="351086"/>
                </a:xfrm>
                <a:custGeom>
                  <a:rect b="b" l="l" r="r" t="t"/>
                  <a:pathLst>
                    <a:path extrusionOk="0" h="131" w="623">
                      <a:moveTo>
                        <a:pt x="623" y="0"/>
                      </a:moveTo>
                      <a:lnTo>
                        <a:pt x="75" y="0"/>
                      </a:lnTo>
                      <a:lnTo>
                        <a:pt x="38" y="32"/>
                      </a:lnTo>
                      <a:lnTo>
                        <a:pt x="0" y="67"/>
                      </a:lnTo>
                      <a:lnTo>
                        <a:pt x="38" y="99"/>
                      </a:lnTo>
                      <a:lnTo>
                        <a:pt x="75" y="131"/>
                      </a:lnTo>
                      <a:lnTo>
                        <a:pt x="623" y="131"/>
                      </a:lnTo>
                    </a:path>
                  </a:pathLst>
                </a:custGeom>
                <a:noFill/>
                <a:ln cap="flat" cmpd="sng" w="15875">
                  <a:solidFill>
                    <a:srgbClr val="F9D3C2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8" name="Google Shape;438;ga271cc3a49_1_4249"/>
                <p:cNvSpPr/>
                <p:nvPr/>
              </p:nvSpPr>
              <p:spPr>
                <a:xfrm>
                  <a:off x="1185205" y="6139699"/>
                  <a:ext cx="1354266" cy="355768"/>
                </a:xfrm>
                <a:custGeom>
                  <a:rect b="b" l="l" r="r" t="t"/>
                  <a:pathLst>
                    <a:path extrusionOk="0" h="133" w="623">
                      <a:moveTo>
                        <a:pt x="623" y="0"/>
                      </a:moveTo>
                      <a:lnTo>
                        <a:pt x="75" y="0"/>
                      </a:lnTo>
                      <a:lnTo>
                        <a:pt x="38" y="34"/>
                      </a:lnTo>
                      <a:lnTo>
                        <a:pt x="0" y="66"/>
                      </a:lnTo>
                      <a:lnTo>
                        <a:pt x="38" y="101"/>
                      </a:lnTo>
                      <a:lnTo>
                        <a:pt x="75" y="133"/>
                      </a:lnTo>
                      <a:lnTo>
                        <a:pt x="623" y="133"/>
                      </a:lnTo>
                    </a:path>
                  </a:pathLst>
                </a:custGeom>
                <a:noFill/>
                <a:ln cap="flat" cmpd="sng" w="15875">
                  <a:solidFill>
                    <a:srgbClr val="F9D3C2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9" name="Google Shape;439;ga271cc3a49_1_4249"/>
                <p:cNvSpPr/>
                <p:nvPr/>
              </p:nvSpPr>
              <p:spPr>
                <a:xfrm>
                  <a:off x="1185205" y="6495465"/>
                  <a:ext cx="1354266" cy="351086"/>
                </a:xfrm>
                <a:custGeom>
                  <a:rect b="b" l="l" r="r" t="t"/>
                  <a:pathLst>
                    <a:path extrusionOk="0" h="131" w="623">
                      <a:moveTo>
                        <a:pt x="623" y="0"/>
                      </a:moveTo>
                      <a:lnTo>
                        <a:pt x="75" y="0"/>
                      </a:lnTo>
                      <a:lnTo>
                        <a:pt x="38" y="32"/>
                      </a:lnTo>
                      <a:lnTo>
                        <a:pt x="0" y="67"/>
                      </a:lnTo>
                      <a:lnTo>
                        <a:pt x="38" y="99"/>
                      </a:lnTo>
                      <a:lnTo>
                        <a:pt x="75" y="131"/>
                      </a:lnTo>
                      <a:lnTo>
                        <a:pt x="623" y="131"/>
                      </a:lnTo>
                    </a:path>
                  </a:pathLst>
                </a:custGeom>
                <a:noFill/>
                <a:ln cap="flat" cmpd="sng" w="15875">
                  <a:solidFill>
                    <a:srgbClr val="F9D3C2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40" name="Google Shape;440;ga271cc3a49_1_4249"/>
                <p:cNvSpPr/>
                <p:nvPr/>
              </p:nvSpPr>
              <p:spPr>
                <a:xfrm>
                  <a:off x="1185205" y="5327519"/>
                  <a:ext cx="159773" cy="283209"/>
                </a:xfrm>
                <a:custGeom>
                  <a:rect b="b" l="l" r="r" t="t"/>
                  <a:pathLst>
                    <a:path extrusionOk="0" h="106" w="73">
                      <a:moveTo>
                        <a:pt x="25" y="0"/>
                      </a:moveTo>
                      <a:lnTo>
                        <a:pt x="35" y="8"/>
                      </a:lnTo>
                      <a:lnTo>
                        <a:pt x="73" y="42"/>
                      </a:lnTo>
                      <a:lnTo>
                        <a:pt x="35" y="74"/>
                      </a:lnTo>
                      <a:lnTo>
                        <a:pt x="0" y="106"/>
                      </a:lnTo>
                    </a:path>
                  </a:pathLst>
                </a:custGeom>
                <a:noFill/>
                <a:ln cap="flat" cmpd="sng" w="15875">
                  <a:solidFill>
                    <a:srgbClr val="F9D3C2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cxnSp>
              <p:nvCxnSpPr>
                <p:cNvPr id="441" name="Google Shape;441;ga271cc3a49_1_4249"/>
                <p:cNvCxnSpPr/>
                <p:nvPr/>
              </p:nvCxnSpPr>
              <p:spPr>
                <a:xfrm flipH="1">
                  <a:off x="-9395" y="5610729"/>
                  <a:ext cx="1194600" cy="2400"/>
                </a:xfrm>
                <a:prstGeom prst="straightConnector1">
                  <a:avLst/>
                </a:prstGeom>
                <a:noFill/>
                <a:ln cap="flat" cmpd="sng" w="15875">
                  <a:solidFill>
                    <a:srgbClr val="F9D3C2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</p:cxnSp>
            <p:cxnSp>
              <p:nvCxnSpPr>
                <p:cNvPr id="442" name="Google Shape;442;ga271cc3a49_1_4249"/>
                <p:cNvCxnSpPr/>
                <p:nvPr/>
              </p:nvCxnSpPr>
              <p:spPr>
                <a:xfrm flipH="1">
                  <a:off x="-9395" y="5968837"/>
                  <a:ext cx="1194600" cy="2400"/>
                </a:xfrm>
                <a:prstGeom prst="straightConnector1">
                  <a:avLst/>
                </a:prstGeom>
                <a:noFill/>
                <a:ln cap="flat" cmpd="sng" w="15875">
                  <a:solidFill>
                    <a:srgbClr val="F9D3C2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</p:cxnSp>
            <p:cxnSp>
              <p:nvCxnSpPr>
                <p:cNvPr id="443" name="Google Shape;443;ga271cc3a49_1_4249"/>
                <p:cNvCxnSpPr/>
                <p:nvPr/>
              </p:nvCxnSpPr>
              <p:spPr>
                <a:xfrm flipH="1">
                  <a:off x="-9395" y="6315242"/>
                  <a:ext cx="1194600" cy="2400"/>
                </a:xfrm>
                <a:prstGeom prst="straightConnector1">
                  <a:avLst/>
                </a:prstGeom>
                <a:noFill/>
                <a:ln cap="flat" cmpd="sng" w="15875">
                  <a:solidFill>
                    <a:srgbClr val="F9D3C2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</p:cxnSp>
            <p:cxnSp>
              <p:nvCxnSpPr>
                <p:cNvPr id="444" name="Google Shape;444;ga271cc3a49_1_4249"/>
                <p:cNvCxnSpPr/>
                <p:nvPr/>
              </p:nvCxnSpPr>
              <p:spPr>
                <a:xfrm>
                  <a:off x="-9288" y="5968837"/>
                  <a:ext cx="1194600" cy="2400"/>
                </a:xfrm>
                <a:prstGeom prst="straightConnector1">
                  <a:avLst/>
                </a:prstGeom>
                <a:noFill/>
                <a:ln cap="flat" cmpd="sng" w="15875">
                  <a:solidFill>
                    <a:srgbClr val="F9D3C2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</p:cxnSp>
            <p:cxnSp>
              <p:nvCxnSpPr>
                <p:cNvPr id="445" name="Google Shape;445;ga271cc3a49_1_4249"/>
                <p:cNvCxnSpPr/>
                <p:nvPr/>
              </p:nvCxnSpPr>
              <p:spPr>
                <a:xfrm flipH="1">
                  <a:off x="-9395" y="6673350"/>
                  <a:ext cx="1194600" cy="4800"/>
                </a:xfrm>
                <a:prstGeom prst="straightConnector1">
                  <a:avLst/>
                </a:prstGeom>
                <a:noFill/>
                <a:ln cap="flat" cmpd="sng" w="15875">
                  <a:solidFill>
                    <a:srgbClr val="F9D3C2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</p:cxnSp>
            <p:cxnSp>
              <p:nvCxnSpPr>
                <p:cNvPr id="446" name="Google Shape;446;ga271cc3a49_1_4249"/>
                <p:cNvCxnSpPr/>
                <p:nvPr/>
              </p:nvCxnSpPr>
              <p:spPr>
                <a:xfrm>
                  <a:off x="-9288" y="6673350"/>
                  <a:ext cx="1194600" cy="4800"/>
                </a:xfrm>
                <a:prstGeom prst="straightConnector1">
                  <a:avLst/>
                </a:prstGeom>
                <a:noFill/>
                <a:ln cap="flat" cmpd="sng" w="15875">
                  <a:solidFill>
                    <a:srgbClr val="F9D3C2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</p:cxnSp>
          </p:grpSp>
          <p:cxnSp>
            <p:nvCxnSpPr>
              <p:cNvPr id="447" name="Google Shape;447;ga271cc3a49_1_4249"/>
              <p:cNvCxnSpPr/>
              <p:nvPr/>
            </p:nvCxnSpPr>
            <p:spPr>
              <a:xfrm flipH="1" rot="10800000">
                <a:off x="4252487" y="5319352"/>
                <a:ext cx="101700" cy="109200"/>
              </a:xfrm>
              <a:prstGeom prst="straightConnector1">
                <a:avLst/>
              </a:prstGeom>
              <a:noFill/>
              <a:ln cap="flat" cmpd="sng" w="12700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</p:grp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. Physiology of muscle contraction">
  <p:cSld name="TITLE_5"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ga271cc3a49_1_4273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50" name="Google Shape;450;ga271cc3a49_1_4273"/>
          <p:cNvSpPr/>
          <p:nvPr/>
        </p:nvSpPr>
        <p:spPr>
          <a:xfrm>
            <a:off x="8452045" y="0"/>
            <a:ext cx="3796200" cy="1531200"/>
          </a:xfrm>
          <a:prstGeom prst="rect">
            <a:avLst/>
          </a:prstGeom>
          <a:solidFill>
            <a:srgbClr val="9DC3E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1" name="Google Shape;451;ga271cc3a49_1_4273"/>
          <p:cNvSpPr/>
          <p:nvPr/>
        </p:nvSpPr>
        <p:spPr>
          <a:xfrm>
            <a:off x="6382982" y="0"/>
            <a:ext cx="5842054" cy="6858232"/>
          </a:xfrm>
          <a:custGeom>
            <a:rect b="b" l="l" r="r" t="t"/>
            <a:pathLst>
              <a:path extrusionOk="0" h="190295" w="206433">
                <a:moveTo>
                  <a:pt x="22050" y="0"/>
                </a:moveTo>
                <a:cubicBezTo>
                  <a:pt x="22050" y="0"/>
                  <a:pt x="0" y="36406"/>
                  <a:pt x="40424" y="70348"/>
                </a:cubicBezTo>
                <a:cubicBezTo>
                  <a:pt x="71352" y="96323"/>
                  <a:pt x="91690" y="165529"/>
                  <a:pt x="72836" y="190294"/>
                </a:cubicBezTo>
                <a:lnTo>
                  <a:pt x="206433" y="190294"/>
                </a:lnTo>
                <a:lnTo>
                  <a:pt x="206433" y="0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2" name="Google Shape;452;ga271cc3a49_1_4273"/>
          <p:cNvSpPr/>
          <p:nvPr/>
        </p:nvSpPr>
        <p:spPr>
          <a:xfrm>
            <a:off x="6816856" y="0"/>
            <a:ext cx="5431252" cy="6858232"/>
          </a:xfrm>
          <a:custGeom>
            <a:rect b="b" l="l" r="r" t="t"/>
            <a:pathLst>
              <a:path extrusionOk="0" h="190295" w="206433">
                <a:moveTo>
                  <a:pt x="22050" y="0"/>
                </a:moveTo>
                <a:cubicBezTo>
                  <a:pt x="22050" y="0"/>
                  <a:pt x="0" y="36406"/>
                  <a:pt x="40424" y="70348"/>
                </a:cubicBezTo>
                <a:cubicBezTo>
                  <a:pt x="71352" y="96323"/>
                  <a:pt x="91690" y="165529"/>
                  <a:pt x="72836" y="190294"/>
                </a:cubicBezTo>
                <a:lnTo>
                  <a:pt x="206433" y="190294"/>
                </a:lnTo>
                <a:lnTo>
                  <a:pt x="206433" y="41428"/>
                </a:lnTo>
                <a:cubicBezTo>
                  <a:pt x="195659" y="33290"/>
                  <a:pt x="181069" y="29126"/>
                  <a:pt x="166086" y="29126"/>
                </a:cubicBezTo>
                <a:cubicBezTo>
                  <a:pt x="157579" y="29126"/>
                  <a:pt x="148944" y="30468"/>
                  <a:pt x="140810" y="33188"/>
                </a:cubicBezTo>
                <a:cubicBezTo>
                  <a:pt x="136525" y="34619"/>
                  <a:pt x="132657" y="35260"/>
                  <a:pt x="129120" y="35260"/>
                </a:cubicBezTo>
                <a:cubicBezTo>
                  <a:pt x="108896" y="35260"/>
                  <a:pt x="99447" y="14298"/>
                  <a:pt x="84294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3" name="Google Shape;453;ga271cc3a49_1_4273"/>
          <p:cNvSpPr/>
          <p:nvPr/>
        </p:nvSpPr>
        <p:spPr>
          <a:xfrm>
            <a:off x="8463670" y="1"/>
            <a:ext cx="3796200" cy="15312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4" name="Google Shape;454;ga271cc3a49_1_4273"/>
          <p:cNvSpPr/>
          <p:nvPr/>
        </p:nvSpPr>
        <p:spPr>
          <a:xfrm>
            <a:off x="11664642" y="-1"/>
            <a:ext cx="4278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0" lang="en-US" sz="4800" u="none" cap="none" strike="noStrike">
                <a:solidFill>
                  <a:srgbClr val="262626"/>
                </a:solidFill>
                <a:latin typeface="Comic Sans MS"/>
                <a:ea typeface="Comic Sans MS"/>
                <a:cs typeface="Comic Sans MS"/>
                <a:sym typeface="Comic Sans MS"/>
              </a:rPr>
              <a:t>9</a:t>
            </a:r>
            <a:endParaRPr b="0" i="0" sz="4800" u="none" cap="none" strike="noStrike">
              <a:solidFill>
                <a:srgbClr val="262626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455" name="Google Shape;455;ga271cc3a49_1_4273"/>
          <p:cNvSpPr txBox="1"/>
          <p:nvPr/>
        </p:nvSpPr>
        <p:spPr>
          <a:xfrm>
            <a:off x="9646717" y="3544799"/>
            <a:ext cx="2167500" cy="2194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2000"/>
              <a:buFont typeface="Arial"/>
              <a:buNone/>
            </a:pPr>
            <a:r>
              <a:rPr b="1" i="0" lang="en-US" sz="2100" u="none" cap="none" strike="noStrike">
                <a:solidFill>
                  <a:srgbClr val="3A3838"/>
                </a:solidFill>
                <a:latin typeface="Titillium Web"/>
                <a:ea typeface="Titillium Web"/>
                <a:cs typeface="Titillium Web"/>
                <a:sym typeface="Titillium Web"/>
              </a:rPr>
              <a:t>Color Index:</a:t>
            </a:r>
            <a:endParaRPr b="0" i="0" sz="1500" u="none" cap="none" strike="noStrike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Main text</a:t>
            </a:r>
            <a:endParaRPr b="0" i="0" sz="15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CC4125"/>
                </a:solidFill>
                <a:latin typeface="Titillium Web"/>
                <a:ea typeface="Titillium Web"/>
                <a:cs typeface="Titillium Web"/>
                <a:sym typeface="Titillium Web"/>
              </a:rPr>
              <a:t>Important</a:t>
            </a:r>
            <a:endParaRPr b="0" i="0" sz="1500" u="none" cap="none" strike="noStrike">
              <a:solidFill>
                <a:srgbClr val="CC4125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27BA0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C27BA0"/>
                </a:solidFill>
                <a:latin typeface="Titillium Web"/>
                <a:ea typeface="Titillium Web"/>
                <a:cs typeface="Titillium Web"/>
                <a:sym typeface="Titillium Web"/>
              </a:rPr>
              <a:t>Girls Slides</a:t>
            </a:r>
            <a:endParaRPr b="0" i="0" sz="1500" u="none" cap="none" strike="noStrike">
              <a:solidFill>
                <a:srgbClr val="C27BA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3D85C6"/>
                </a:solidFill>
                <a:latin typeface="Titillium Web"/>
                <a:ea typeface="Titillium Web"/>
                <a:cs typeface="Titillium Web"/>
                <a:sym typeface="Titillium Web"/>
              </a:rPr>
              <a:t>Boys Slides</a:t>
            </a:r>
            <a:endParaRPr b="0" i="0" sz="1500" u="none" cap="none" strike="noStrike">
              <a:solidFill>
                <a:srgbClr val="3D85C6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3C47D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93C47D"/>
                </a:solidFill>
                <a:latin typeface="Titillium Web"/>
                <a:ea typeface="Titillium Web"/>
                <a:cs typeface="Titillium Web"/>
                <a:sym typeface="Titillium Web"/>
              </a:rPr>
              <a:t>Notes</a:t>
            </a:r>
            <a:endParaRPr b="0" i="0" sz="1500" u="none" cap="none" strike="noStrike">
              <a:solidFill>
                <a:srgbClr val="93C47D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B7B7B7"/>
                </a:solidFill>
                <a:latin typeface="Titillium Web"/>
                <a:ea typeface="Titillium Web"/>
                <a:cs typeface="Titillium Web"/>
                <a:sym typeface="Titillium Web"/>
              </a:rPr>
              <a:t>Extra</a:t>
            </a:r>
            <a:endParaRPr b="1" i="0" sz="2100" u="none" cap="none" strike="noStrike">
              <a:solidFill>
                <a:srgbClr val="B7B7B7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grpSp>
        <p:nvGrpSpPr>
          <p:cNvPr id="456" name="Google Shape;456;ga271cc3a49_1_4273"/>
          <p:cNvGrpSpPr/>
          <p:nvPr/>
        </p:nvGrpSpPr>
        <p:grpSpPr>
          <a:xfrm>
            <a:off x="11279852" y="-731358"/>
            <a:ext cx="1357379" cy="2067424"/>
            <a:chOff x="11279852" y="-731358"/>
            <a:chExt cx="1357379" cy="2067424"/>
          </a:xfrm>
        </p:grpSpPr>
        <p:sp>
          <p:nvSpPr>
            <p:cNvPr id="457" name="Google Shape;457;ga271cc3a49_1_4273"/>
            <p:cNvSpPr/>
            <p:nvPr/>
          </p:nvSpPr>
          <p:spPr>
            <a:xfrm>
              <a:off x="11279852" y="-696167"/>
              <a:ext cx="1291825" cy="1970000"/>
            </a:xfrm>
            <a:custGeom>
              <a:rect b="b" l="l" r="r" t="t"/>
              <a:pathLst>
                <a:path extrusionOk="0" h="78800" w="51673">
                  <a:moveTo>
                    <a:pt x="42850" y="1"/>
                  </a:moveTo>
                  <a:cubicBezTo>
                    <a:pt x="42070" y="1"/>
                    <a:pt x="41195" y="61"/>
                    <a:pt x="40214" y="187"/>
                  </a:cubicBezTo>
                  <a:cubicBezTo>
                    <a:pt x="34287" y="947"/>
                    <a:pt x="27751" y="2618"/>
                    <a:pt x="21794" y="5324"/>
                  </a:cubicBezTo>
                  <a:cubicBezTo>
                    <a:pt x="13374" y="9153"/>
                    <a:pt x="5988" y="15050"/>
                    <a:pt x="2645" y="23409"/>
                  </a:cubicBezTo>
                  <a:cubicBezTo>
                    <a:pt x="760" y="28151"/>
                    <a:pt x="243" y="33318"/>
                    <a:pt x="91" y="38424"/>
                  </a:cubicBezTo>
                  <a:cubicBezTo>
                    <a:pt x="0" y="42345"/>
                    <a:pt x="91" y="46449"/>
                    <a:pt x="1520" y="50157"/>
                  </a:cubicBezTo>
                  <a:cubicBezTo>
                    <a:pt x="2584" y="52893"/>
                    <a:pt x="4286" y="55324"/>
                    <a:pt x="5988" y="57665"/>
                  </a:cubicBezTo>
                  <a:cubicBezTo>
                    <a:pt x="11034" y="64747"/>
                    <a:pt x="16444" y="72103"/>
                    <a:pt x="24226" y="75993"/>
                  </a:cubicBezTo>
                  <a:cubicBezTo>
                    <a:pt x="27721" y="77726"/>
                    <a:pt x="31612" y="78699"/>
                    <a:pt x="35502" y="78790"/>
                  </a:cubicBezTo>
                  <a:cubicBezTo>
                    <a:pt x="35707" y="78796"/>
                    <a:pt x="35912" y="78799"/>
                    <a:pt x="36118" y="78799"/>
                  </a:cubicBezTo>
                  <a:cubicBezTo>
                    <a:pt x="37903" y="78799"/>
                    <a:pt x="39730" y="78547"/>
                    <a:pt x="41338" y="77756"/>
                  </a:cubicBezTo>
                  <a:cubicBezTo>
                    <a:pt x="43557" y="76662"/>
                    <a:pt x="45199" y="74595"/>
                    <a:pt x="46445" y="72407"/>
                  </a:cubicBezTo>
                  <a:cubicBezTo>
                    <a:pt x="51673" y="63288"/>
                    <a:pt x="51278" y="52163"/>
                    <a:pt x="50791" y="41677"/>
                  </a:cubicBezTo>
                  <a:cubicBezTo>
                    <a:pt x="50335" y="32011"/>
                    <a:pt x="49880" y="22375"/>
                    <a:pt x="49424" y="12770"/>
                  </a:cubicBezTo>
                  <a:cubicBezTo>
                    <a:pt x="49066" y="5637"/>
                    <a:pt x="50380" y="1"/>
                    <a:pt x="4285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8" name="Google Shape;458;ga271cc3a49_1_4273"/>
            <p:cNvSpPr/>
            <p:nvPr/>
          </p:nvSpPr>
          <p:spPr>
            <a:xfrm flipH="1" rot="5262012">
              <a:off x="11022019" y="-260775"/>
              <a:ext cx="2023859" cy="1126258"/>
            </a:xfrm>
            <a:custGeom>
              <a:rect b="b" l="l" r="r" t="t"/>
              <a:pathLst>
                <a:path extrusionOk="0" h="32282" w="58010">
                  <a:moveTo>
                    <a:pt x="42927" y="0"/>
                  </a:moveTo>
                  <a:cubicBezTo>
                    <a:pt x="25922" y="0"/>
                    <a:pt x="791" y="1597"/>
                    <a:pt x="791" y="1597"/>
                  </a:cubicBezTo>
                  <a:lnTo>
                    <a:pt x="0" y="2084"/>
                  </a:lnTo>
                  <a:cubicBezTo>
                    <a:pt x="8845" y="33057"/>
                    <a:pt x="33427" y="32281"/>
                    <a:pt x="33427" y="32281"/>
                  </a:cubicBezTo>
                  <a:cubicBezTo>
                    <a:pt x="59476" y="28633"/>
                    <a:pt x="57995" y="1324"/>
                    <a:pt x="57995" y="1324"/>
                  </a:cubicBezTo>
                  <a:cubicBezTo>
                    <a:pt x="56846" y="338"/>
                    <a:pt x="50746" y="0"/>
                    <a:pt x="42927" y="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59" name="Google Shape;459;ga271cc3a49_1_427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922475" y="0"/>
            <a:ext cx="1357375" cy="13573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60" name="Google Shape;460;ga271cc3a49_1_4273"/>
          <p:cNvGrpSpPr/>
          <p:nvPr/>
        </p:nvGrpSpPr>
        <p:grpSpPr>
          <a:xfrm>
            <a:off x="174466" y="1983809"/>
            <a:ext cx="6760778" cy="2516102"/>
            <a:chOff x="976518" y="1922058"/>
            <a:chExt cx="5383213" cy="2003425"/>
          </a:xfrm>
        </p:grpSpPr>
        <p:grpSp>
          <p:nvGrpSpPr>
            <p:cNvPr id="461" name="Google Shape;461;ga271cc3a49_1_4273"/>
            <p:cNvGrpSpPr/>
            <p:nvPr/>
          </p:nvGrpSpPr>
          <p:grpSpPr>
            <a:xfrm>
              <a:off x="976518" y="1922058"/>
              <a:ext cx="5383213" cy="736601"/>
              <a:chOff x="1554956" y="2423160"/>
              <a:chExt cx="5383213" cy="736601"/>
            </a:xfrm>
          </p:grpSpPr>
          <p:sp>
            <p:nvSpPr>
              <p:cNvPr id="462" name="Google Shape;462;ga271cc3a49_1_4273"/>
              <p:cNvSpPr/>
              <p:nvPr/>
            </p:nvSpPr>
            <p:spPr>
              <a:xfrm>
                <a:off x="5928519" y="2521585"/>
                <a:ext cx="977900" cy="596900"/>
              </a:xfrm>
              <a:custGeom>
                <a:rect b="b" l="l" r="r" t="t"/>
                <a:pathLst>
                  <a:path extrusionOk="0" h="141" w="246">
                    <a:moveTo>
                      <a:pt x="0" y="105"/>
                    </a:moveTo>
                    <a:cubicBezTo>
                      <a:pt x="58" y="141"/>
                      <a:pt x="221" y="21"/>
                      <a:pt x="246" y="0"/>
                    </a:cubicBezTo>
                  </a:path>
                </a:pathLst>
              </a:cu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3" name="Google Shape;463;ga271cc3a49_1_4273"/>
              <p:cNvSpPr/>
              <p:nvPr/>
            </p:nvSpPr>
            <p:spPr>
              <a:xfrm>
                <a:off x="4801394" y="2610485"/>
                <a:ext cx="1108075" cy="477838"/>
              </a:xfrm>
              <a:custGeom>
                <a:rect b="b" l="l" r="r" t="t"/>
                <a:pathLst>
                  <a:path extrusionOk="0" h="113" w="279">
                    <a:moveTo>
                      <a:pt x="0" y="88"/>
                    </a:moveTo>
                    <a:cubicBezTo>
                      <a:pt x="42" y="113"/>
                      <a:pt x="169" y="86"/>
                      <a:pt x="279" y="0"/>
                    </a:cubicBezTo>
                  </a:path>
                </a:pathLst>
              </a:cu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4" name="Google Shape;464;ga271cc3a49_1_4273"/>
              <p:cNvSpPr/>
              <p:nvPr/>
            </p:nvSpPr>
            <p:spPr>
              <a:xfrm>
                <a:off x="3782219" y="2631123"/>
                <a:ext cx="960438" cy="528638"/>
              </a:xfrm>
              <a:custGeom>
                <a:rect b="b" l="l" r="r" t="t"/>
                <a:pathLst>
                  <a:path extrusionOk="0" h="125" w="242">
                    <a:moveTo>
                      <a:pt x="0" y="71"/>
                    </a:moveTo>
                    <a:cubicBezTo>
                      <a:pt x="0" y="71"/>
                      <a:pt x="69" y="125"/>
                      <a:pt x="242" y="0"/>
                    </a:cubicBezTo>
                  </a:path>
                </a:pathLst>
              </a:cu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5" name="Google Shape;465;ga271cc3a49_1_4273"/>
              <p:cNvSpPr/>
              <p:nvPr/>
            </p:nvSpPr>
            <p:spPr>
              <a:xfrm>
                <a:off x="5909469" y="2470785"/>
                <a:ext cx="1028700" cy="630238"/>
              </a:xfrm>
              <a:custGeom>
                <a:rect b="b" l="l" r="r" t="t"/>
                <a:pathLst>
                  <a:path extrusionOk="0" h="149" w="259">
                    <a:moveTo>
                      <a:pt x="0" y="33"/>
                    </a:moveTo>
                    <a:cubicBezTo>
                      <a:pt x="1" y="32"/>
                      <a:pt x="2" y="31"/>
                      <a:pt x="3" y="30"/>
                    </a:cubicBezTo>
                    <a:cubicBezTo>
                      <a:pt x="42" y="0"/>
                      <a:pt x="189" y="78"/>
                      <a:pt x="259" y="149"/>
                    </a:cubicBezTo>
                  </a:path>
                </a:pathLst>
              </a:cu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466" name="Google Shape;466;ga271cc3a49_1_4273"/>
              <p:cNvGrpSpPr/>
              <p:nvPr/>
            </p:nvGrpSpPr>
            <p:grpSpPr>
              <a:xfrm>
                <a:off x="1554956" y="2423160"/>
                <a:ext cx="5351488" cy="644525"/>
                <a:chOff x="1554956" y="2423160"/>
                <a:chExt cx="5351488" cy="644525"/>
              </a:xfrm>
            </p:grpSpPr>
            <p:sp>
              <p:nvSpPr>
                <p:cNvPr id="467" name="Google Shape;467;ga271cc3a49_1_4273"/>
                <p:cNvSpPr/>
                <p:nvPr/>
              </p:nvSpPr>
              <p:spPr>
                <a:xfrm>
                  <a:off x="4639469" y="2880360"/>
                  <a:ext cx="265113" cy="174625"/>
                </a:xfrm>
                <a:custGeom>
                  <a:rect b="b" l="l" r="r" t="t"/>
                  <a:pathLst>
                    <a:path extrusionOk="0" h="41" w="67">
                      <a:moveTo>
                        <a:pt x="65" y="28"/>
                      </a:moveTo>
                      <a:cubicBezTo>
                        <a:pt x="67" y="19"/>
                        <a:pt x="55" y="8"/>
                        <a:pt x="37" y="4"/>
                      </a:cubicBezTo>
                      <a:cubicBezTo>
                        <a:pt x="20" y="0"/>
                        <a:pt x="4" y="3"/>
                        <a:pt x="2" y="12"/>
                      </a:cubicBezTo>
                      <a:cubicBezTo>
                        <a:pt x="0" y="21"/>
                        <a:pt x="12" y="32"/>
                        <a:pt x="29" y="36"/>
                      </a:cubicBezTo>
                      <a:cubicBezTo>
                        <a:pt x="47" y="41"/>
                        <a:pt x="63" y="37"/>
                        <a:pt x="65" y="28"/>
                      </a:cubicBezTo>
                      <a:close/>
                    </a:path>
                  </a:pathLst>
                </a:custGeom>
                <a:solidFill>
                  <a:srgbClr val="A8D08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468" name="Google Shape;468;ga271cc3a49_1_4273"/>
                <p:cNvGrpSpPr/>
                <p:nvPr/>
              </p:nvGrpSpPr>
              <p:grpSpPr>
                <a:xfrm>
                  <a:off x="1554956" y="2423160"/>
                  <a:ext cx="5351488" cy="614363"/>
                  <a:chOff x="1554956" y="2423160"/>
                  <a:chExt cx="5351488" cy="614363"/>
                </a:xfrm>
              </p:grpSpPr>
              <p:sp>
                <p:nvSpPr>
                  <p:cNvPr id="469" name="Google Shape;469;ga271cc3a49_1_4273"/>
                  <p:cNvSpPr/>
                  <p:nvPr/>
                </p:nvSpPr>
                <p:spPr>
                  <a:xfrm>
                    <a:off x="2112169" y="2931160"/>
                    <a:ext cx="296863" cy="63500"/>
                  </a:xfrm>
                  <a:custGeom>
                    <a:rect b="b" l="l" r="r" t="t"/>
                    <a:pathLst>
                      <a:path extrusionOk="0" h="15" w="75">
                        <a:moveTo>
                          <a:pt x="0" y="15"/>
                        </a:moveTo>
                        <a:cubicBezTo>
                          <a:pt x="0" y="15"/>
                          <a:pt x="2" y="0"/>
                          <a:pt x="26" y="0"/>
                        </a:cubicBezTo>
                        <a:cubicBezTo>
                          <a:pt x="49" y="1"/>
                          <a:pt x="75" y="8"/>
                          <a:pt x="75" y="8"/>
                        </a:cubicBezTo>
                        <a:cubicBezTo>
                          <a:pt x="75" y="8"/>
                          <a:pt x="33" y="2"/>
                          <a:pt x="13" y="7"/>
                        </a:cubicBezTo>
                        <a:cubicBezTo>
                          <a:pt x="3" y="10"/>
                          <a:pt x="0" y="15"/>
                          <a:pt x="0" y="15"/>
                        </a:cubicBezTo>
                        <a:close/>
                      </a:path>
                    </a:pathLst>
                  </a:custGeom>
                  <a:solidFill>
                    <a:srgbClr val="F4BB7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70" name="Google Shape;470;ga271cc3a49_1_4273"/>
                  <p:cNvSpPr/>
                  <p:nvPr/>
                </p:nvSpPr>
                <p:spPr>
                  <a:xfrm>
                    <a:off x="2131219" y="2931160"/>
                    <a:ext cx="95250" cy="34925"/>
                  </a:xfrm>
                  <a:custGeom>
                    <a:rect b="b" l="l" r="r" t="t"/>
                    <a:pathLst>
                      <a:path extrusionOk="0" h="8" w="24">
                        <a:moveTo>
                          <a:pt x="0" y="8"/>
                        </a:moveTo>
                        <a:cubicBezTo>
                          <a:pt x="0" y="8"/>
                          <a:pt x="9" y="0"/>
                          <a:pt x="24" y="2"/>
                        </a:cubicBezTo>
                        <a:cubicBezTo>
                          <a:pt x="24" y="2"/>
                          <a:pt x="11" y="1"/>
                          <a:pt x="0" y="8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71" name="Google Shape;471;ga271cc3a49_1_4273"/>
                  <p:cNvSpPr/>
                  <p:nvPr/>
                </p:nvSpPr>
                <p:spPr>
                  <a:xfrm>
                    <a:off x="1928019" y="2631123"/>
                    <a:ext cx="769938" cy="317500"/>
                  </a:xfrm>
                  <a:custGeom>
                    <a:rect b="b" l="l" r="r" t="t"/>
                    <a:pathLst>
                      <a:path extrusionOk="0" h="75" w="194">
                        <a:moveTo>
                          <a:pt x="0" y="75"/>
                        </a:moveTo>
                        <a:cubicBezTo>
                          <a:pt x="48" y="65"/>
                          <a:pt x="123" y="44"/>
                          <a:pt x="194" y="0"/>
                        </a:cubicBezTo>
                      </a:path>
                    </a:pathLst>
                  </a:custGeom>
                  <a:noFill/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72" name="Google Shape;472;ga271cc3a49_1_4273"/>
                  <p:cNvSpPr/>
                  <p:nvPr/>
                </p:nvSpPr>
                <p:spPr>
                  <a:xfrm>
                    <a:off x="2758281" y="2626360"/>
                    <a:ext cx="971550" cy="292100"/>
                  </a:xfrm>
                  <a:custGeom>
                    <a:rect b="b" l="l" r="r" t="t"/>
                    <a:pathLst>
                      <a:path extrusionOk="0" h="69" w="245">
                        <a:moveTo>
                          <a:pt x="0" y="63"/>
                        </a:moveTo>
                        <a:cubicBezTo>
                          <a:pt x="21" y="69"/>
                          <a:pt x="58" y="65"/>
                          <a:pt x="245" y="0"/>
                        </a:cubicBezTo>
                      </a:path>
                    </a:pathLst>
                  </a:custGeom>
                  <a:noFill/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73" name="Google Shape;473;ga271cc3a49_1_4273"/>
                  <p:cNvSpPr/>
                  <p:nvPr/>
                </p:nvSpPr>
                <p:spPr>
                  <a:xfrm>
                    <a:off x="1716881" y="2732723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74" name="Google Shape;474;ga271cc3a49_1_4273"/>
                  <p:cNvSpPr/>
                  <p:nvPr/>
                </p:nvSpPr>
                <p:spPr>
                  <a:xfrm>
                    <a:off x="1772444" y="2737485"/>
                    <a:ext cx="103188" cy="92075"/>
                  </a:xfrm>
                  <a:custGeom>
                    <a:rect b="b" l="l" r="r" t="t"/>
                    <a:pathLst>
                      <a:path extrusionOk="0" h="22" w="26">
                        <a:moveTo>
                          <a:pt x="24" y="18"/>
                        </a:moveTo>
                        <a:cubicBezTo>
                          <a:pt x="21" y="22"/>
                          <a:pt x="15" y="22"/>
                          <a:pt x="9" y="19"/>
                        </a:cubicBezTo>
                        <a:cubicBezTo>
                          <a:pt x="3" y="15"/>
                          <a:pt x="0" y="9"/>
                          <a:pt x="2" y="5"/>
                        </a:cubicBezTo>
                        <a:cubicBezTo>
                          <a:pt x="5" y="1"/>
                          <a:pt x="12" y="0"/>
                          <a:pt x="18" y="3"/>
                        </a:cubicBezTo>
                        <a:cubicBezTo>
                          <a:pt x="24" y="7"/>
                          <a:pt x="26" y="13"/>
                          <a:pt x="24" y="18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75" name="Google Shape;475;ga271cc3a49_1_4273"/>
                  <p:cNvSpPr/>
                  <p:nvPr/>
                </p:nvSpPr>
                <p:spPr>
                  <a:xfrm>
                    <a:off x="1808956" y="2745423"/>
                    <a:ext cx="27000" cy="303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76" name="Google Shape;476;ga271cc3a49_1_4273"/>
                  <p:cNvSpPr/>
                  <p:nvPr/>
                </p:nvSpPr>
                <p:spPr>
                  <a:xfrm>
                    <a:off x="1724819" y="2847023"/>
                    <a:ext cx="87313" cy="63500"/>
                  </a:xfrm>
                  <a:custGeom>
                    <a:rect b="b" l="l" r="r" t="t"/>
                    <a:pathLst>
                      <a:path extrusionOk="0" h="15" w="22">
                        <a:moveTo>
                          <a:pt x="0" y="0"/>
                        </a:moveTo>
                        <a:cubicBezTo>
                          <a:pt x="0" y="0"/>
                          <a:pt x="3" y="15"/>
                          <a:pt x="22" y="14"/>
                        </a:cubicBezTo>
                        <a:cubicBezTo>
                          <a:pt x="22" y="14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77" name="Google Shape;477;ga271cc3a49_1_4273"/>
                  <p:cNvSpPr/>
                  <p:nvPr/>
                </p:nvSpPr>
                <p:spPr>
                  <a:xfrm>
                    <a:off x="1570831" y="2804160"/>
                    <a:ext cx="1620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78" name="Google Shape;478;ga271cc3a49_1_4273"/>
                  <p:cNvSpPr/>
                  <p:nvPr/>
                </p:nvSpPr>
                <p:spPr>
                  <a:xfrm>
                    <a:off x="1851819" y="2623185"/>
                    <a:ext cx="1683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79" name="Google Shape;479;ga271cc3a49_1_4273"/>
                  <p:cNvSpPr/>
                  <p:nvPr/>
                </p:nvSpPr>
                <p:spPr>
                  <a:xfrm>
                    <a:off x="1859756" y="2737485"/>
                    <a:ext cx="87313" cy="63500"/>
                  </a:xfrm>
                  <a:custGeom>
                    <a:rect b="b" l="l" r="r" t="t"/>
                    <a:pathLst>
                      <a:path extrusionOk="0" h="15" w="22">
                        <a:moveTo>
                          <a:pt x="0" y="0"/>
                        </a:moveTo>
                        <a:cubicBezTo>
                          <a:pt x="0" y="0"/>
                          <a:pt x="3" y="15"/>
                          <a:pt x="22" y="14"/>
                        </a:cubicBezTo>
                        <a:cubicBezTo>
                          <a:pt x="22" y="14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80" name="Google Shape;480;ga271cc3a49_1_4273"/>
                  <p:cNvSpPr/>
                  <p:nvPr/>
                </p:nvSpPr>
                <p:spPr>
                  <a:xfrm>
                    <a:off x="1843881" y="2770823"/>
                    <a:ext cx="1683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81" name="Google Shape;481;ga271cc3a49_1_4273"/>
                  <p:cNvSpPr/>
                  <p:nvPr/>
                </p:nvSpPr>
                <p:spPr>
                  <a:xfrm>
                    <a:off x="1851819" y="2885123"/>
                    <a:ext cx="87313" cy="63500"/>
                  </a:xfrm>
                  <a:custGeom>
                    <a:rect b="b" l="l" r="r" t="t"/>
                    <a:pathLst>
                      <a:path extrusionOk="0" h="15" w="22">
                        <a:moveTo>
                          <a:pt x="0" y="0"/>
                        </a:moveTo>
                        <a:cubicBezTo>
                          <a:pt x="0" y="0"/>
                          <a:pt x="3" y="15"/>
                          <a:pt x="22" y="14"/>
                        </a:cubicBezTo>
                        <a:cubicBezTo>
                          <a:pt x="22" y="14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82" name="Google Shape;482;ga271cc3a49_1_4273"/>
                  <p:cNvSpPr/>
                  <p:nvPr/>
                </p:nvSpPr>
                <p:spPr>
                  <a:xfrm>
                    <a:off x="2020094" y="2600960"/>
                    <a:ext cx="1620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83" name="Google Shape;483;ga271cc3a49_1_4273"/>
                  <p:cNvSpPr/>
                  <p:nvPr/>
                </p:nvSpPr>
                <p:spPr>
                  <a:xfrm>
                    <a:off x="2023269" y="2712085"/>
                    <a:ext cx="87313" cy="66675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4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84" name="Google Shape;484;ga271cc3a49_1_4273"/>
                  <p:cNvSpPr/>
                  <p:nvPr/>
                </p:nvSpPr>
                <p:spPr>
                  <a:xfrm>
                    <a:off x="2182019" y="2588260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85" name="Google Shape;485;ga271cc3a49_1_4273"/>
                  <p:cNvSpPr/>
                  <p:nvPr/>
                </p:nvSpPr>
                <p:spPr>
                  <a:xfrm>
                    <a:off x="2189956" y="2702560"/>
                    <a:ext cx="87313" cy="68263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3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86" name="Google Shape;486;ga271cc3a49_1_4273"/>
                  <p:cNvSpPr/>
                  <p:nvPr/>
                </p:nvSpPr>
                <p:spPr>
                  <a:xfrm>
                    <a:off x="2348706" y="2597785"/>
                    <a:ext cx="163500" cy="1731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87" name="Google Shape;487;ga271cc3a49_1_4273"/>
                  <p:cNvSpPr/>
                  <p:nvPr/>
                </p:nvSpPr>
                <p:spPr>
                  <a:xfrm>
                    <a:off x="2353469" y="2707323"/>
                    <a:ext cx="87313" cy="68263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4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88" name="Google Shape;488;ga271cc3a49_1_4273"/>
                  <p:cNvSpPr/>
                  <p:nvPr/>
                </p:nvSpPr>
                <p:spPr>
                  <a:xfrm>
                    <a:off x="2512219" y="2613660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89" name="Google Shape;489;ga271cc3a49_1_4273"/>
                  <p:cNvSpPr/>
                  <p:nvPr/>
                </p:nvSpPr>
                <p:spPr>
                  <a:xfrm>
                    <a:off x="2515394" y="2727960"/>
                    <a:ext cx="92075" cy="68263"/>
                  </a:xfrm>
                  <a:custGeom>
                    <a:rect b="b" l="l" r="r" t="t"/>
                    <a:pathLst>
                      <a:path extrusionOk="0" h="16" w="23">
                        <a:moveTo>
                          <a:pt x="0" y="0"/>
                        </a:moveTo>
                        <a:cubicBezTo>
                          <a:pt x="0" y="0"/>
                          <a:pt x="4" y="16"/>
                          <a:pt x="23" y="15"/>
                        </a:cubicBezTo>
                        <a:cubicBezTo>
                          <a:pt x="23" y="15"/>
                          <a:pt x="8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90" name="Google Shape;490;ga271cc3a49_1_4273"/>
                  <p:cNvSpPr/>
                  <p:nvPr/>
                </p:nvSpPr>
                <p:spPr>
                  <a:xfrm>
                    <a:off x="2658269" y="2699385"/>
                    <a:ext cx="163500" cy="1731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91" name="Google Shape;491;ga271cc3a49_1_4273"/>
                  <p:cNvSpPr/>
                  <p:nvPr/>
                </p:nvSpPr>
                <p:spPr>
                  <a:xfrm>
                    <a:off x="2663031" y="2808923"/>
                    <a:ext cx="87313" cy="68263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4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92" name="Google Shape;492;ga271cc3a49_1_4273"/>
                  <p:cNvSpPr/>
                  <p:nvPr/>
                </p:nvSpPr>
                <p:spPr>
                  <a:xfrm>
                    <a:off x="2790031" y="2669223"/>
                    <a:ext cx="166800" cy="1731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93" name="Google Shape;493;ga271cc3a49_1_4273"/>
                  <p:cNvSpPr/>
                  <p:nvPr/>
                </p:nvSpPr>
                <p:spPr>
                  <a:xfrm>
                    <a:off x="2948781" y="2623185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94" name="Google Shape;494;ga271cc3a49_1_4273"/>
                  <p:cNvSpPr/>
                  <p:nvPr/>
                </p:nvSpPr>
                <p:spPr>
                  <a:xfrm>
                    <a:off x="2956719" y="2737485"/>
                    <a:ext cx="87313" cy="63500"/>
                  </a:xfrm>
                  <a:custGeom>
                    <a:rect b="b" l="l" r="r" t="t"/>
                    <a:pathLst>
                      <a:path extrusionOk="0" h="15" w="22">
                        <a:moveTo>
                          <a:pt x="0" y="0"/>
                        </a:moveTo>
                        <a:cubicBezTo>
                          <a:pt x="0" y="0"/>
                          <a:pt x="3" y="15"/>
                          <a:pt x="22" y="14"/>
                        </a:cubicBezTo>
                        <a:cubicBezTo>
                          <a:pt x="22" y="14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95" name="Google Shape;495;ga271cc3a49_1_4273"/>
                  <p:cNvSpPr/>
                  <p:nvPr/>
                </p:nvSpPr>
                <p:spPr>
                  <a:xfrm>
                    <a:off x="3115469" y="2610485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96" name="Google Shape;496;ga271cc3a49_1_4273"/>
                  <p:cNvSpPr/>
                  <p:nvPr/>
                </p:nvSpPr>
                <p:spPr>
                  <a:xfrm>
                    <a:off x="3123406" y="2724785"/>
                    <a:ext cx="87313" cy="66675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3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97" name="Google Shape;497;ga271cc3a49_1_4273"/>
                  <p:cNvSpPr/>
                  <p:nvPr/>
                </p:nvSpPr>
                <p:spPr>
                  <a:xfrm>
                    <a:off x="3282156" y="2610485"/>
                    <a:ext cx="1620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98" name="Google Shape;498;ga271cc3a49_1_4273"/>
                  <p:cNvSpPr/>
                  <p:nvPr/>
                </p:nvSpPr>
                <p:spPr>
                  <a:xfrm>
                    <a:off x="3285331" y="2724785"/>
                    <a:ext cx="87313" cy="66675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4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99" name="Google Shape;499;ga271cc3a49_1_4273"/>
                  <p:cNvSpPr/>
                  <p:nvPr/>
                </p:nvSpPr>
                <p:spPr>
                  <a:xfrm>
                    <a:off x="3444081" y="2623185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00" name="Google Shape;500;ga271cc3a49_1_4273"/>
                  <p:cNvSpPr/>
                  <p:nvPr/>
                </p:nvSpPr>
                <p:spPr>
                  <a:xfrm>
                    <a:off x="3452019" y="2732723"/>
                    <a:ext cx="87313" cy="68263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3" y="16"/>
                          <a:pt x="22" y="15"/>
                        </a:cubicBezTo>
                        <a:cubicBezTo>
                          <a:pt x="22" y="15"/>
                          <a:pt x="7" y="16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01" name="Google Shape;501;ga271cc3a49_1_4273"/>
                  <p:cNvSpPr/>
                  <p:nvPr/>
                </p:nvSpPr>
                <p:spPr>
                  <a:xfrm>
                    <a:off x="3761581" y="2610485"/>
                    <a:ext cx="163500" cy="1731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02" name="Google Shape;502;ga271cc3a49_1_4273"/>
                  <p:cNvSpPr/>
                  <p:nvPr/>
                </p:nvSpPr>
                <p:spPr>
                  <a:xfrm>
                    <a:off x="3766344" y="2720023"/>
                    <a:ext cx="87313" cy="68263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3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03" name="Google Shape;503;ga271cc3a49_1_4273"/>
                  <p:cNvSpPr/>
                  <p:nvPr/>
                </p:nvSpPr>
                <p:spPr>
                  <a:xfrm>
                    <a:off x="3925094" y="2593023"/>
                    <a:ext cx="166800" cy="1731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04" name="Google Shape;504;ga271cc3a49_1_4273"/>
                  <p:cNvSpPr/>
                  <p:nvPr/>
                </p:nvSpPr>
                <p:spPr>
                  <a:xfrm>
                    <a:off x="3928269" y="2702560"/>
                    <a:ext cx="92075" cy="68263"/>
                  </a:xfrm>
                  <a:custGeom>
                    <a:rect b="b" l="l" r="r" t="t"/>
                    <a:pathLst>
                      <a:path extrusionOk="0" h="16" w="23">
                        <a:moveTo>
                          <a:pt x="0" y="0"/>
                        </a:moveTo>
                        <a:cubicBezTo>
                          <a:pt x="0" y="0"/>
                          <a:pt x="4" y="16"/>
                          <a:pt x="23" y="15"/>
                        </a:cubicBezTo>
                        <a:cubicBezTo>
                          <a:pt x="23" y="15"/>
                          <a:pt x="8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05" name="Google Shape;505;ga271cc3a49_1_4273"/>
                  <p:cNvSpPr/>
                  <p:nvPr/>
                </p:nvSpPr>
                <p:spPr>
                  <a:xfrm>
                    <a:off x="4087019" y="2580323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06" name="Google Shape;506;ga271cc3a49_1_4273"/>
                  <p:cNvSpPr/>
                  <p:nvPr/>
                </p:nvSpPr>
                <p:spPr>
                  <a:xfrm>
                    <a:off x="4094956" y="2689860"/>
                    <a:ext cx="87313" cy="68263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3" y="16"/>
                          <a:pt x="22" y="15"/>
                        </a:cubicBezTo>
                        <a:cubicBezTo>
                          <a:pt x="22" y="15"/>
                          <a:pt x="7" y="16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07" name="Google Shape;507;ga271cc3a49_1_4273"/>
                  <p:cNvSpPr/>
                  <p:nvPr/>
                </p:nvSpPr>
                <p:spPr>
                  <a:xfrm>
                    <a:off x="4253706" y="2588260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08" name="Google Shape;508;ga271cc3a49_1_4273"/>
                  <p:cNvSpPr/>
                  <p:nvPr/>
                </p:nvSpPr>
                <p:spPr>
                  <a:xfrm>
                    <a:off x="4261644" y="2699385"/>
                    <a:ext cx="87313" cy="66675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3" y="16"/>
                          <a:pt x="22" y="15"/>
                        </a:cubicBezTo>
                        <a:cubicBezTo>
                          <a:pt x="22" y="15"/>
                          <a:pt x="7" y="16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09" name="Google Shape;509;ga271cc3a49_1_4273"/>
                  <p:cNvSpPr/>
                  <p:nvPr/>
                </p:nvSpPr>
                <p:spPr>
                  <a:xfrm>
                    <a:off x="4417219" y="2618423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0" name="Google Shape;510;ga271cc3a49_1_4273"/>
                  <p:cNvSpPr/>
                  <p:nvPr/>
                </p:nvSpPr>
                <p:spPr>
                  <a:xfrm>
                    <a:off x="4420394" y="2732723"/>
                    <a:ext cx="92075" cy="63500"/>
                  </a:xfrm>
                  <a:custGeom>
                    <a:rect b="b" l="l" r="r" t="t"/>
                    <a:pathLst>
                      <a:path extrusionOk="0" h="15" w="23">
                        <a:moveTo>
                          <a:pt x="0" y="0"/>
                        </a:moveTo>
                        <a:cubicBezTo>
                          <a:pt x="0" y="0"/>
                          <a:pt x="4" y="15"/>
                          <a:pt x="23" y="14"/>
                        </a:cubicBezTo>
                        <a:cubicBezTo>
                          <a:pt x="23" y="14"/>
                          <a:pt x="8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11" name="Google Shape;511;ga271cc3a49_1_4273"/>
                  <p:cNvSpPr/>
                  <p:nvPr/>
                </p:nvSpPr>
                <p:spPr>
                  <a:xfrm>
                    <a:off x="4555331" y="2740660"/>
                    <a:ext cx="1635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2" name="Google Shape;512;ga271cc3a49_1_4273"/>
                  <p:cNvSpPr/>
                  <p:nvPr/>
                </p:nvSpPr>
                <p:spPr>
                  <a:xfrm>
                    <a:off x="4560094" y="2854960"/>
                    <a:ext cx="87313" cy="68263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3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13" name="Google Shape;513;ga271cc3a49_1_4273"/>
                  <p:cNvSpPr/>
                  <p:nvPr/>
                </p:nvSpPr>
                <p:spPr>
                  <a:xfrm>
                    <a:off x="4682331" y="2643823"/>
                    <a:ext cx="1635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4" name="Google Shape;514;ga271cc3a49_1_4273"/>
                  <p:cNvSpPr/>
                  <p:nvPr/>
                </p:nvSpPr>
                <p:spPr>
                  <a:xfrm>
                    <a:off x="4687094" y="2758123"/>
                    <a:ext cx="87313" cy="63500"/>
                  </a:xfrm>
                  <a:custGeom>
                    <a:rect b="b" l="l" r="r" t="t"/>
                    <a:pathLst>
                      <a:path extrusionOk="0" h="15" w="22">
                        <a:moveTo>
                          <a:pt x="0" y="0"/>
                        </a:moveTo>
                        <a:cubicBezTo>
                          <a:pt x="0" y="0"/>
                          <a:pt x="4" y="15"/>
                          <a:pt x="22" y="14"/>
                        </a:cubicBezTo>
                        <a:cubicBezTo>
                          <a:pt x="22" y="14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15" name="Google Shape;515;ga271cc3a49_1_4273"/>
                  <p:cNvSpPr/>
                  <p:nvPr/>
                </p:nvSpPr>
                <p:spPr>
                  <a:xfrm>
                    <a:off x="4841081" y="2610485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6" name="Google Shape;516;ga271cc3a49_1_4273"/>
                  <p:cNvSpPr/>
                  <p:nvPr/>
                </p:nvSpPr>
                <p:spPr>
                  <a:xfrm>
                    <a:off x="4845844" y="2720023"/>
                    <a:ext cx="90488" cy="68263"/>
                  </a:xfrm>
                  <a:custGeom>
                    <a:rect b="b" l="l" r="r" t="t"/>
                    <a:pathLst>
                      <a:path extrusionOk="0" h="16" w="23">
                        <a:moveTo>
                          <a:pt x="0" y="0"/>
                        </a:moveTo>
                        <a:cubicBezTo>
                          <a:pt x="0" y="0"/>
                          <a:pt x="4" y="16"/>
                          <a:pt x="23" y="15"/>
                        </a:cubicBezTo>
                        <a:cubicBezTo>
                          <a:pt x="23" y="15"/>
                          <a:pt x="8" y="16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17" name="Google Shape;517;ga271cc3a49_1_4273"/>
                  <p:cNvSpPr/>
                  <p:nvPr/>
                </p:nvSpPr>
                <p:spPr>
                  <a:xfrm>
                    <a:off x="5004594" y="2618423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8" name="Google Shape;518;ga271cc3a49_1_4273"/>
                  <p:cNvSpPr/>
                  <p:nvPr/>
                </p:nvSpPr>
                <p:spPr>
                  <a:xfrm>
                    <a:off x="5012531" y="2732723"/>
                    <a:ext cx="87313" cy="63500"/>
                  </a:xfrm>
                  <a:custGeom>
                    <a:rect b="b" l="l" r="r" t="t"/>
                    <a:pathLst>
                      <a:path extrusionOk="0" h="15" w="22">
                        <a:moveTo>
                          <a:pt x="0" y="0"/>
                        </a:moveTo>
                        <a:cubicBezTo>
                          <a:pt x="0" y="0"/>
                          <a:pt x="3" y="15"/>
                          <a:pt x="22" y="14"/>
                        </a:cubicBezTo>
                        <a:cubicBezTo>
                          <a:pt x="22" y="14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19" name="Google Shape;519;ga271cc3a49_1_4273"/>
                  <p:cNvSpPr/>
                  <p:nvPr/>
                </p:nvSpPr>
                <p:spPr>
                  <a:xfrm>
                    <a:off x="5171281" y="2623185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20" name="Google Shape;520;ga271cc3a49_1_4273"/>
                  <p:cNvSpPr/>
                  <p:nvPr/>
                </p:nvSpPr>
                <p:spPr>
                  <a:xfrm>
                    <a:off x="5179219" y="2737485"/>
                    <a:ext cx="87313" cy="66675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3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21" name="Google Shape;521;ga271cc3a49_1_4273"/>
                  <p:cNvSpPr/>
                  <p:nvPr/>
                </p:nvSpPr>
                <p:spPr>
                  <a:xfrm>
                    <a:off x="5337969" y="2626360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22" name="Google Shape;522;ga271cc3a49_1_4273"/>
                  <p:cNvSpPr/>
                  <p:nvPr/>
                </p:nvSpPr>
                <p:spPr>
                  <a:xfrm>
                    <a:off x="5341144" y="2740660"/>
                    <a:ext cx="92075" cy="68263"/>
                  </a:xfrm>
                  <a:custGeom>
                    <a:rect b="b" l="l" r="r" t="t"/>
                    <a:pathLst>
                      <a:path extrusionOk="0" h="16" w="23">
                        <a:moveTo>
                          <a:pt x="0" y="0"/>
                        </a:moveTo>
                        <a:cubicBezTo>
                          <a:pt x="0" y="0"/>
                          <a:pt x="4" y="16"/>
                          <a:pt x="23" y="15"/>
                        </a:cubicBezTo>
                        <a:cubicBezTo>
                          <a:pt x="23" y="15"/>
                          <a:pt x="8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23" name="Google Shape;523;ga271cc3a49_1_4273"/>
                  <p:cNvSpPr/>
                  <p:nvPr/>
                </p:nvSpPr>
                <p:spPr>
                  <a:xfrm>
                    <a:off x="5642769" y="2727960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24" name="Google Shape;524;ga271cc3a49_1_4273"/>
                  <p:cNvSpPr/>
                  <p:nvPr/>
                </p:nvSpPr>
                <p:spPr>
                  <a:xfrm>
                    <a:off x="5769769" y="2613660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25" name="Google Shape;525;ga271cc3a49_1_4273"/>
                  <p:cNvSpPr/>
                  <p:nvPr/>
                </p:nvSpPr>
                <p:spPr>
                  <a:xfrm>
                    <a:off x="5774531" y="2727960"/>
                    <a:ext cx="90488" cy="63500"/>
                  </a:xfrm>
                  <a:custGeom>
                    <a:rect b="b" l="l" r="r" t="t"/>
                    <a:pathLst>
                      <a:path extrusionOk="0" h="15" w="23">
                        <a:moveTo>
                          <a:pt x="0" y="0"/>
                        </a:moveTo>
                        <a:cubicBezTo>
                          <a:pt x="0" y="0"/>
                          <a:pt x="4" y="15"/>
                          <a:pt x="23" y="14"/>
                        </a:cubicBezTo>
                        <a:cubicBezTo>
                          <a:pt x="23" y="14"/>
                          <a:pt x="8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26" name="Google Shape;526;ga271cc3a49_1_4273"/>
                  <p:cNvSpPr/>
                  <p:nvPr/>
                </p:nvSpPr>
                <p:spPr>
                  <a:xfrm>
                    <a:off x="5933281" y="2588260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27" name="Google Shape;527;ga271cc3a49_1_4273"/>
                  <p:cNvSpPr/>
                  <p:nvPr/>
                </p:nvSpPr>
                <p:spPr>
                  <a:xfrm>
                    <a:off x="5941219" y="2702560"/>
                    <a:ext cx="87313" cy="63500"/>
                  </a:xfrm>
                  <a:custGeom>
                    <a:rect b="b" l="l" r="r" t="t"/>
                    <a:pathLst>
                      <a:path extrusionOk="0" h="15" w="22">
                        <a:moveTo>
                          <a:pt x="0" y="0"/>
                        </a:moveTo>
                        <a:cubicBezTo>
                          <a:pt x="0" y="0"/>
                          <a:pt x="3" y="15"/>
                          <a:pt x="22" y="14"/>
                        </a:cubicBezTo>
                        <a:cubicBezTo>
                          <a:pt x="22" y="14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28" name="Google Shape;528;ga271cc3a49_1_4273"/>
                  <p:cNvSpPr/>
                  <p:nvPr/>
                </p:nvSpPr>
                <p:spPr>
                  <a:xfrm>
                    <a:off x="6099969" y="2575560"/>
                    <a:ext cx="1620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29" name="Google Shape;529;ga271cc3a49_1_4273"/>
                  <p:cNvSpPr/>
                  <p:nvPr/>
                </p:nvSpPr>
                <p:spPr>
                  <a:xfrm>
                    <a:off x="6103144" y="2686685"/>
                    <a:ext cx="87313" cy="66675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4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30" name="Google Shape;530;ga271cc3a49_1_4273"/>
                  <p:cNvSpPr/>
                  <p:nvPr/>
                </p:nvSpPr>
                <p:spPr>
                  <a:xfrm>
                    <a:off x="6261894" y="2585085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31" name="Google Shape;531;ga271cc3a49_1_4273"/>
                  <p:cNvSpPr/>
                  <p:nvPr/>
                </p:nvSpPr>
                <p:spPr>
                  <a:xfrm>
                    <a:off x="6266656" y="2694623"/>
                    <a:ext cx="87313" cy="68263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4" y="16"/>
                          <a:pt x="22" y="15"/>
                        </a:cubicBezTo>
                        <a:cubicBezTo>
                          <a:pt x="22" y="15"/>
                          <a:pt x="8" y="16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32" name="Google Shape;532;ga271cc3a49_1_4273"/>
                  <p:cNvSpPr/>
                  <p:nvPr/>
                </p:nvSpPr>
                <p:spPr>
                  <a:xfrm>
                    <a:off x="6425406" y="2605723"/>
                    <a:ext cx="1620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33" name="Google Shape;533;ga271cc3a49_1_4273"/>
                  <p:cNvSpPr/>
                  <p:nvPr/>
                </p:nvSpPr>
                <p:spPr>
                  <a:xfrm>
                    <a:off x="6428581" y="2720023"/>
                    <a:ext cx="87313" cy="63500"/>
                  </a:xfrm>
                  <a:custGeom>
                    <a:rect b="b" l="l" r="r" t="t"/>
                    <a:pathLst>
                      <a:path extrusionOk="0" h="15" w="22">
                        <a:moveTo>
                          <a:pt x="0" y="0"/>
                        </a:moveTo>
                        <a:cubicBezTo>
                          <a:pt x="0" y="0"/>
                          <a:pt x="4" y="15"/>
                          <a:pt x="22" y="14"/>
                        </a:cubicBezTo>
                        <a:cubicBezTo>
                          <a:pt x="22" y="14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34" name="Google Shape;534;ga271cc3a49_1_4273"/>
                  <p:cNvSpPr/>
                  <p:nvPr/>
                </p:nvSpPr>
                <p:spPr>
                  <a:xfrm>
                    <a:off x="6738144" y="2626360"/>
                    <a:ext cx="1683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35" name="Google Shape;535;ga271cc3a49_1_4273"/>
                  <p:cNvSpPr/>
                  <p:nvPr/>
                </p:nvSpPr>
                <p:spPr>
                  <a:xfrm>
                    <a:off x="6742906" y="2740660"/>
                    <a:ext cx="87313" cy="68263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4" y="16"/>
                          <a:pt x="22" y="15"/>
                        </a:cubicBezTo>
                        <a:cubicBezTo>
                          <a:pt x="22" y="15"/>
                          <a:pt x="8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36" name="Google Shape;536;ga271cc3a49_1_4273"/>
                  <p:cNvSpPr/>
                  <p:nvPr/>
                </p:nvSpPr>
                <p:spPr>
                  <a:xfrm>
                    <a:off x="2666206" y="2669223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37" name="Google Shape;537;ga271cc3a49_1_4273"/>
                  <p:cNvSpPr/>
                  <p:nvPr/>
                </p:nvSpPr>
                <p:spPr>
                  <a:xfrm>
                    <a:off x="2674144" y="2783523"/>
                    <a:ext cx="87313" cy="63500"/>
                  </a:xfrm>
                  <a:custGeom>
                    <a:rect b="b" l="l" r="r" t="t"/>
                    <a:pathLst>
                      <a:path extrusionOk="0" h="15" w="22">
                        <a:moveTo>
                          <a:pt x="0" y="0"/>
                        </a:moveTo>
                        <a:cubicBezTo>
                          <a:pt x="0" y="0"/>
                          <a:pt x="3" y="15"/>
                          <a:pt x="22" y="14"/>
                        </a:cubicBezTo>
                        <a:cubicBezTo>
                          <a:pt x="22" y="14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38" name="Google Shape;538;ga271cc3a49_1_4273"/>
                  <p:cNvSpPr/>
                  <p:nvPr/>
                </p:nvSpPr>
                <p:spPr>
                  <a:xfrm>
                    <a:off x="1701006" y="2686685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39" name="Google Shape;539;ga271cc3a49_1_4273"/>
                  <p:cNvSpPr/>
                  <p:nvPr/>
                </p:nvSpPr>
                <p:spPr>
                  <a:xfrm>
                    <a:off x="1705769" y="2800985"/>
                    <a:ext cx="90488" cy="63500"/>
                  </a:xfrm>
                  <a:custGeom>
                    <a:rect b="b" l="l" r="r" t="t"/>
                    <a:pathLst>
                      <a:path extrusionOk="0" h="15" w="23">
                        <a:moveTo>
                          <a:pt x="0" y="0"/>
                        </a:moveTo>
                        <a:cubicBezTo>
                          <a:pt x="0" y="0"/>
                          <a:pt x="4" y="15"/>
                          <a:pt x="23" y="14"/>
                        </a:cubicBezTo>
                        <a:cubicBezTo>
                          <a:pt x="23" y="14"/>
                          <a:pt x="8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40" name="Google Shape;540;ga271cc3a49_1_4273"/>
                  <p:cNvSpPr/>
                  <p:nvPr/>
                </p:nvSpPr>
                <p:spPr>
                  <a:xfrm>
                    <a:off x="2817019" y="2740660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41" name="Google Shape;541;ga271cc3a49_1_4273"/>
                  <p:cNvSpPr/>
                  <p:nvPr/>
                </p:nvSpPr>
                <p:spPr>
                  <a:xfrm>
                    <a:off x="2824956" y="2851785"/>
                    <a:ext cx="87313" cy="66675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3" y="16"/>
                          <a:pt x="22" y="15"/>
                        </a:cubicBezTo>
                        <a:cubicBezTo>
                          <a:pt x="22" y="15"/>
                          <a:pt x="7" y="16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42" name="Google Shape;542;ga271cc3a49_1_4273"/>
                  <p:cNvSpPr/>
                  <p:nvPr/>
                </p:nvSpPr>
                <p:spPr>
                  <a:xfrm>
                    <a:off x="2975769" y="2796223"/>
                    <a:ext cx="1635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43" name="Google Shape;543;ga271cc3a49_1_4273"/>
                  <p:cNvSpPr/>
                  <p:nvPr/>
                </p:nvSpPr>
                <p:spPr>
                  <a:xfrm>
                    <a:off x="2980531" y="2910523"/>
                    <a:ext cx="87313" cy="68263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4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44" name="Google Shape;544;ga271cc3a49_1_4273"/>
                  <p:cNvSpPr/>
                  <p:nvPr/>
                </p:nvSpPr>
                <p:spPr>
                  <a:xfrm>
                    <a:off x="3142456" y="2800985"/>
                    <a:ext cx="1635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45" name="Google Shape;545;ga271cc3a49_1_4273"/>
                  <p:cNvSpPr/>
                  <p:nvPr/>
                </p:nvSpPr>
                <p:spPr>
                  <a:xfrm>
                    <a:off x="3147219" y="2915285"/>
                    <a:ext cx="87313" cy="66675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4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46" name="Google Shape;546;ga271cc3a49_1_4273"/>
                  <p:cNvSpPr/>
                  <p:nvPr/>
                </p:nvSpPr>
                <p:spPr>
                  <a:xfrm>
                    <a:off x="3309144" y="2796223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47" name="Google Shape;547;ga271cc3a49_1_4273"/>
                  <p:cNvSpPr/>
                  <p:nvPr/>
                </p:nvSpPr>
                <p:spPr>
                  <a:xfrm>
                    <a:off x="3317081" y="2910523"/>
                    <a:ext cx="87313" cy="68263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3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48" name="Google Shape;548;ga271cc3a49_1_4273"/>
                  <p:cNvSpPr/>
                  <p:nvPr/>
                </p:nvSpPr>
                <p:spPr>
                  <a:xfrm>
                    <a:off x="3607594" y="2664460"/>
                    <a:ext cx="1620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49" name="Google Shape;549;ga271cc3a49_1_4273"/>
                  <p:cNvSpPr/>
                  <p:nvPr/>
                </p:nvSpPr>
                <p:spPr>
                  <a:xfrm>
                    <a:off x="3610769" y="2775585"/>
                    <a:ext cx="87313" cy="66675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4" y="16"/>
                          <a:pt x="22" y="15"/>
                        </a:cubicBezTo>
                        <a:cubicBezTo>
                          <a:pt x="22" y="15"/>
                          <a:pt x="7" y="16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50" name="Google Shape;550;ga271cc3a49_1_4273"/>
                  <p:cNvSpPr/>
                  <p:nvPr/>
                </p:nvSpPr>
                <p:spPr>
                  <a:xfrm>
                    <a:off x="3737769" y="2770823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51" name="Google Shape;551;ga271cc3a49_1_4273"/>
                  <p:cNvSpPr/>
                  <p:nvPr/>
                </p:nvSpPr>
                <p:spPr>
                  <a:xfrm>
                    <a:off x="3742531" y="2885123"/>
                    <a:ext cx="90488" cy="63500"/>
                  </a:xfrm>
                  <a:custGeom>
                    <a:rect b="b" l="l" r="r" t="t"/>
                    <a:pathLst>
                      <a:path extrusionOk="0" h="15" w="23">
                        <a:moveTo>
                          <a:pt x="0" y="0"/>
                        </a:moveTo>
                        <a:cubicBezTo>
                          <a:pt x="0" y="0"/>
                          <a:pt x="4" y="15"/>
                          <a:pt x="23" y="14"/>
                        </a:cubicBezTo>
                        <a:cubicBezTo>
                          <a:pt x="23" y="14"/>
                          <a:pt x="8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52" name="Google Shape;552;ga271cc3a49_1_4273"/>
                  <p:cNvSpPr/>
                  <p:nvPr/>
                </p:nvSpPr>
                <p:spPr>
                  <a:xfrm>
                    <a:off x="3901281" y="2796223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53" name="Google Shape;553;ga271cc3a49_1_4273"/>
                  <p:cNvSpPr/>
                  <p:nvPr/>
                </p:nvSpPr>
                <p:spPr>
                  <a:xfrm>
                    <a:off x="3909219" y="2910523"/>
                    <a:ext cx="87313" cy="63500"/>
                  </a:xfrm>
                  <a:custGeom>
                    <a:rect b="b" l="l" r="r" t="t"/>
                    <a:pathLst>
                      <a:path extrusionOk="0" h="15" w="22">
                        <a:moveTo>
                          <a:pt x="0" y="0"/>
                        </a:moveTo>
                        <a:cubicBezTo>
                          <a:pt x="0" y="0"/>
                          <a:pt x="3" y="15"/>
                          <a:pt x="22" y="14"/>
                        </a:cubicBezTo>
                        <a:cubicBezTo>
                          <a:pt x="22" y="14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54" name="Google Shape;554;ga271cc3a49_1_4273"/>
                  <p:cNvSpPr/>
                  <p:nvPr/>
                </p:nvSpPr>
                <p:spPr>
                  <a:xfrm>
                    <a:off x="4067969" y="2800985"/>
                    <a:ext cx="1620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55" name="Google Shape;555;ga271cc3a49_1_4273"/>
                  <p:cNvSpPr/>
                  <p:nvPr/>
                </p:nvSpPr>
                <p:spPr>
                  <a:xfrm>
                    <a:off x="4071144" y="2910523"/>
                    <a:ext cx="87313" cy="68263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4" y="16"/>
                          <a:pt x="22" y="15"/>
                        </a:cubicBezTo>
                        <a:cubicBezTo>
                          <a:pt x="22" y="15"/>
                          <a:pt x="7" y="16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56" name="Google Shape;556;ga271cc3a49_1_4273"/>
                  <p:cNvSpPr/>
                  <p:nvPr/>
                </p:nvSpPr>
                <p:spPr>
                  <a:xfrm>
                    <a:off x="4229894" y="2804160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57" name="Google Shape;557;ga271cc3a49_1_4273"/>
                  <p:cNvSpPr/>
                  <p:nvPr/>
                </p:nvSpPr>
                <p:spPr>
                  <a:xfrm>
                    <a:off x="4234656" y="2918460"/>
                    <a:ext cx="90488" cy="63500"/>
                  </a:xfrm>
                  <a:custGeom>
                    <a:rect b="b" l="l" r="r" t="t"/>
                    <a:pathLst>
                      <a:path extrusionOk="0" h="15" w="23">
                        <a:moveTo>
                          <a:pt x="0" y="0"/>
                        </a:moveTo>
                        <a:cubicBezTo>
                          <a:pt x="0" y="0"/>
                          <a:pt x="4" y="15"/>
                          <a:pt x="23" y="14"/>
                        </a:cubicBezTo>
                        <a:cubicBezTo>
                          <a:pt x="23" y="14"/>
                          <a:pt x="8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58" name="Google Shape;558;ga271cc3a49_1_4273"/>
                  <p:cNvSpPr/>
                  <p:nvPr/>
                </p:nvSpPr>
                <p:spPr>
                  <a:xfrm>
                    <a:off x="4563269" y="2694623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59" name="Google Shape;559;ga271cc3a49_1_4273"/>
                  <p:cNvSpPr/>
                  <p:nvPr/>
                </p:nvSpPr>
                <p:spPr>
                  <a:xfrm>
                    <a:off x="4571206" y="2804160"/>
                    <a:ext cx="87313" cy="68263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3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60" name="Google Shape;560;ga271cc3a49_1_4273"/>
                  <p:cNvSpPr/>
                  <p:nvPr/>
                </p:nvSpPr>
                <p:spPr>
                  <a:xfrm>
                    <a:off x="4714081" y="2766060"/>
                    <a:ext cx="1635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61" name="Google Shape;561;ga271cc3a49_1_4273"/>
                  <p:cNvSpPr/>
                  <p:nvPr/>
                </p:nvSpPr>
                <p:spPr>
                  <a:xfrm>
                    <a:off x="4718844" y="2880360"/>
                    <a:ext cx="87313" cy="63500"/>
                  </a:xfrm>
                  <a:custGeom>
                    <a:rect b="b" l="l" r="r" t="t"/>
                    <a:pathLst>
                      <a:path extrusionOk="0" h="15" w="22">
                        <a:moveTo>
                          <a:pt x="0" y="0"/>
                        </a:moveTo>
                        <a:cubicBezTo>
                          <a:pt x="0" y="0"/>
                          <a:pt x="3" y="15"/>
                          <a:pt x="22" y="14"/>
                        </a:cubicBezTo>
                        <a:cubicBezTo>
                          <a:pt x="22" y="14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62" name="Google Shape;562;ga271cc3a49_1_4273"/>
                  <p:cNvSpPr/>
                  <p:nvPr/>
                </p:nvSpPr>
                <p:spPr>
                  <a:xfrm>
                    <a:off x="4869656" y="2816860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63" name="Google Shape;563;ga271cc3a49_1_4273"/>
                  <p:cNvSpPr/>
                  <p:nvPr/>
                </p:nvSpPr>
                <p:spPr>
                  <a:xfrm>
                    <a:off x="4877594" y="2931160"/>
                    <a:ext cx="87313" cy="63500"/>
                  </a:xfrm>
                  <a:custGeom>
                    <a:rect b="b" l="l" r="r" t="t"/>
                    <a:pathLst>
                      <a:path extrusionOk="0" h="15" w="22">
                        <a:moveTo>
                          <a:pt x="0" y="0"/>
                        </a:moveTo>
                        <a:cubicBezTo>
                          <a:pt x="0" y="0"/>
                          <a:pt x="3" y="15"/>
                          <a:pt x="22" y="14"/>
                        </a:cubicBezTo>
                        <a:cubicBezTo>
                          <a:pt x="22" y="14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64" name="Google Shape;564;ga271cc3a49_1_4273"/>
                  <p:cNvSpPr/>
                  <p:nvPr/>
                </p:nvSpPr>
                <p:spPr>
                  <a:xfrm>
                    <a:off x="5036344" y="2839085"/>
                    <a:ext cx="162000" cy="1731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65" name="Google Shape;565;ga271cc3a49_1_4273"/>
                  <p:cNvSpPr/>
                  <p:nvPr/>
                </p:nvSpPr>
                <p:spPr>
                  <a:xfrm>
                    <a:off x="5039519" y="2948623"/>
                    <a:ext cx="87313" cy="68263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4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66" name="Google Shape;566;ga271cc3a49_1_4273"/>
                  <p:cNvSpPr/>
                  <p:nvPr/>
                </p:nvSpPr>
                <p:spPr>
                  <a:xfrm>
                    <a:off x="5198269" y="2839085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67" name="Google Shape;567;ga271cc3a49_1_4273"/>
                  <p:cNvSpPr/>
                  <p:nvPr/>
                </p:nvSpPr>
                <p:spPr>
                  <a:xfrm>
                    <a:off x="5206206" y="2953385"/>
                    <a:ext cx="87313" cy="63500"/>
                  </a:xfrm>
                  <a:custGeom>
                    <a:rect b="b" l="l" r="r" t="t"/>
                    <a:pathLst>
                      <a:path extrusionOk="0" h="15" w="22">
                        <a:moveTo>
                          <a:pt x="0" y="0"/>
                        </a:moveTo>
                        <a:cubicBezTo>
                          <a:pt x="0" y="0"/>
                          <a:pt x="3" y="15"/>
                          <a:pt x="22" y="14"/>
                        </a:cubicBezTo>
                        <a:cubicBezTo>
                          <a:pt x="22" y="14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68" name="Google Shape;568;ga271cc3a49_1_4273"/>
                  <p:cNvSpPr/>
                  <p:nvPr/>
                </p:nvSpPr>
                <p:spPr>
                  <a:xfrm>
                    <a:off x="5364956" y="2834323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69" name="Google Shape;569;ga271cc3a49_1_4273"/>
                  <p:cNvSpPr/>
                  <p:nvPr/>
                </p:nvSpPr>
                <p:spPr>
                  <a:xfrm>
                    <a:off x="5372894" y="2948623"/>
                    <a:ext cx="87313" cy="63500"/>
                  </a:xfrm>
                  <a:custGeom>
                    <a:rect b="b" l="l" r="r" t="t"/>
                    <a:pathLst>
                      <a:path extrusionOk="0" h="15" w="22">
                        <a:moveTo>
                          <a:pt x="0" y="0"/>
                        </a:moveTo>
                        <a:cubicBezTo>
                          <a:pt x="0" y="0"/>
                          <a:pt x="3" y="15"/>
                          <a:pt x="22" y="14"/>
                        </a:cubicBezTo>
                        <a:cubicBezTo>
                          <a:pt x="22" y="14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70" name="Google Shape;570;ga271cc3a49_1_4273"/>
                  <p:cNvSpPr/>
                  <p:nvPr/>
                </p:nvSpPr>
                <p:spPr>
                  <a:xfrm>
                    <a:off x="5531644" y="2816860"/>
                    <a:ext cx="1635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71" name="Google Shape;571;ga271cc3a49_1_4273"/>
                  <p:cNvSpPr/>
                  <p:nvPr/>
                </p:nvSpPr>
                <p:spPr>
                  <a:xfrm>
                    <a:off x="5536406" y="2931160"/>
                    <a:ext cx="87313" cy="68263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3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72" name="Google Shape;572;ga271cc3a49_1_4273"/>
                  <p:cNvSpPr/>
                  <p:nvPr/>
                </p:nvSpPr>
                <p:spPr>
                  <a:xfrm>
                    <a:off x="5634831" y="2753360"/>
                    <a:ext cx="166800" cy="1746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73" name="Google Shape;573;ga271cc3a49_1_4273"/>
                  <p:cNvSpPr/>
                  <p:nvPr/>
                </p:nvSpPr>
                <p:spPr>
                  <a:xfrm>
                    <a:off x="5798344" y="2788285"/>
                    <a:ext cx="1620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74" name="Google Shape;574;ga271cc3a49_1_4273"/>
                  <p:cNvSpPr/>
                  <p:nvPr/>
                </p:nvSpPr>
                <p:spPr>
                  <a:xfrm>
                    <a:off x="5801519" y="2897823"/>
                    <a:ext cx="87313" cy="68263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4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75" name="Google Shape;575;ga271cc3a49_1_4273"/>
                  <p:cNvSpPr/>
                  <p:nvPr/>
                </p:nvSpPr>
                <p:spPr>
                  <a:xfrm>
                    <a:off x="5960269" y="2808923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76" name="Google Shape;576;ga271cc3a49_1_4273"/>
                  <p:cNvSpPr/>
                  <p:nvPr/>
                </p:nvSpPr>
                <p:spPr>
                  <a:xfrm>
                    <a:off x="5965031" y="2923223"/>
                    <a:ext cx="90488" cy="63500"/>
                  </a:xfrm>
                  <a:custGeom>
                    <a:rect b="b" l="l" r="r" t="t"/>
                    <a:pathLst>
                      <a:path extrusionOk="0" h="15" w="23">
                        <a:moveTo>
                          <a:pt x="0" y="0"/>
                        </a:moveTo>
                        <a:cubicBezTo>
                          <a:pt x="0" y="0"/>
                          <a:pt x="4" y="15"/>
                          <a:pt x="23" y="14"/>
                        </a:cubicBezTo>
                        <a:cubicBezTo>
                          <a:pt x="23" y="14"/>
                          <a:pt x="8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77" name="Google Shape;577;ga271cc3a49_1_4273"/>
                  <p:cNvSpPr/>
                  <p:nvPr/>
                </p:nvSpPr>
                <p:spPr>
                  <a:xfrm>
                    <a:off x="6123781" y="2816860"/>
                    <a:ext cx="166800" cy="1746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78" name="Google Shape;578;ga271cc3a49_1_4273"/>
                  <p:cNvSpPr/>
                  <p:nvPr/>
                </p:nvSpPr>
                <p:spPr>
                  <a:xfrm>
                    <a:off x="6131719" y="2927985"/>
                    <a:ext cx="87313" cy="66675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3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79" name="Google Shape;579;ga271cc3a49_1_4273"/>
                  <p:cNvSpPr/>
                  <p:nvPr/>
                </p:nvSpPr>
                <p:spPr>
                  <a:xfrm>
                    <a:off x="6290469" y="2808923"/>
                    <a:ext cx="162000" cy="1731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80" name="Google Shape;580;ga271cc3a49_1_4273"/>
                  <p:cNvSpPr/>
                  <p:nvPr/>
                </p:nvSpPr>
                <p:spPr>
                  <a:xfrm>
                    <a:off x="6293644" y="2918460"/>
                    <a:ext cx="87313" cy="68263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4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81" name="Google Shape;581;ga271cc3a49_1_4273"/>
                  <p:cNvSpPr/>
                  <p:nvPr/>
                </p:nvSpPr>
                <p:spPr>
                  <a:xfrm>
                    <a:off x="6452394" y="2775585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82" name="Google Shape;582;ga271cc3a49_1_4273"/>
                  <p:cNvSpPr/>
                  <p:nvPr/>
                </p:nvSpPr>
                <p:spPr>
                  <a:xfrm>
                    <a:off x="6457156" y="2889885"/>
                    <a:ext cx="90488" cy="66675"/>
                  </a:xfrm>
                  <a:custGeom>
                    <a:rect b="b" l="l" r="r" t="t"/>
                    <a:pathLst>
                      <a:path extrusionOk="0" h="16" w="23">
                        <a:moveTo>
                          <a:pt x="0" y="0"/>
                        </a:moveTo>
                        <a:cubicBezTo>
                          <a:pt x="0" y="0"/>
                          <a:pt x="4" y="16"/>
                          <a:pt x="23" y="15"/>
                        </a:cubicBezTo>
                        <a:cubicBezTo>
                          <a:pt x="23" y="15"/>
                          <a:pt x="8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83" name="Google Shape;583;ga271cc3a49_1_4273"/>
                  <p:cNvSpPr/>
                  <p:nvPr/>
                </p:nvSpPr>
                <p:spPr>
                  <a:xfrm>
                    <a:off x="6555581" y="2699385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84" name="Google Shape;584;ga271cc3a49_1_4273"/>
                  <p:cNvSpPr/>
                  <p:nvPr/>
                </p:nvSpPr>
                <p:spPr>
                  <a:xfrm>
                    <a:off x="6698456" y="2791460"/>
                    <a:ext cx="168300" cy="1746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85" name="Google Shape;585;ga271cc3a49_1_4273"/>
                  <p:cNvSpPr/>
                  <p:nvPr/>
                </p:nvSpPr>
                <p:spPr>
                  <a:xfrm>
                    <a:off x="2012156" y="2788285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86" name="Google Shape;586;ga271cc3a49_1_4273"/>
                  <p:cNvSpPr/>
                  <p:nvPr/>
                </p:nvSpPr>
                <p:spPr>
                  <a:xfrm>
                    <a:off x="2015331" y="2902585"/>
                    <a:ext cx="87313" cy="66675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4" y="16"/>
                          <a:pt x="22" y="15"/>
                        </a:cubicBezTo>
                        <a:cubicBezTo>
                          <a:pt x="22" y="15"/>
                          <a:pt x="8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87" name="Google Shape;587;ga271cc3a49_1_4273"/>
                  <p:cNvSpPr/>
                  <p:nvPr/>
                </p:nvSpPr>
                <p:spPr>
                  <a:xfrm>
                    <a:off x="1554956" y="2600960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88" name="Google Shape;588;ga271cc3a49_1_4273"/>
                  <p:cNvSpPr/>
                  <p:nvPr/>
                </p:nvSpPr>
                <p:spPr>
                  <a:xfrm>
                    <a:off x="2174081" y="2783523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89" name="Google Shape;589;ga271cc3a49_1_4273"/>
                  <p:cNvSpPr/>
                  <p:nvPr/>
                </p:nvSpPr>
                <p:spPr>
                  <a:xfrm>
                    <a:off x="2182019" y="2897823"/>
                    <a:ext cx="87313" cy="68263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3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90" name="Google Shape;590;ga271cc3a49_1_4273"/>
                  <p:cNvSpPr/>
                  <p:nvPr/>
                </p:nvSpPr>
                <p:spPr>
                  <a:xfrm>
                    <a:off x="2340769" y="2770823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91" name="Google Shape;591;ga271cc3a49_1_4273"/>
                  <p:cNvSpPr/>
                  <p:nvPr/>
                </p:nvSpPr>
                <p:spPr>
                  <a:xfrm>
                    <a:off x="2345531" y="2885123"/>
                    <a:ext cx="87313" cy="63500"/>
                  </a:xfrm>
                  <a:custGeom>
                    <a:rect b="b" l="l" r="r" t="t"/>
                    <a:pathLst>
                      <a:path extrusionOk="0" h="15" w="22">
                        <a:moveTo>
                          <a:pt x="0" y="0"/>
                        </a:moveTo>
                        <a:cubicBezTo>
                          <a:pt x="0" y="0"/>
                          <a:pt x="4" y="15"/>
                          <a:pt x="22" y="14"/>
                        </a:cubicBezTo>
                        <a:cubicBezTo>
                          <a:pt x="22" y="14"/>
                          <a:pt x="8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92" name="Google Shape;592;ga271cc3a49_1_4273"/>
                  <p:cNvSpPr/>
                  <p:nvPr/>
                </p:nvSpPr>
                <p:spPr>
                  <a:xfrm>
                    <a:off x="2499519" y="2750185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93" name="Google Shape;593;ga271cc3a49_1_4273"/>
                  <p:cNvSpPr/>
                  <p:nvPr/>
                </p:nvSpPr>
                <p:spPr>
                  <a:xfrm>
                    <a:off x="2507456" y="2864485"/>
                    <a:ext cx="87313" cy="66675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3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94" name="Google Shape;594;ga271cc3a49_1_4273"/>
                  <p:cNvSpPr/>
                  <p:nvPr/>
                </p:nvSpPr>
                <p:spPr>
                  <a:xfrm>
                    <a:off x="3472656" y="2762885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95" name="Google Shape;595;ga271cc3a49_1_4273"/>
                  <p:cNvSpPr/>
                  <p:nvPr/>
                </p:nvSpPr>
                <p:spPr>
                  <a:xfrm>
                    <a:off x="3559969" y="2775585"/>
                    <a:ext cx="31800" cy="333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96" name="Google Shape;596;ga271cc3a49_1_4273"/>
                  <p:cNvSpPr/>
                  <p:nvPr/>
                </p:nvSpPr>
                <p:spPr>
                  <a:xfrm>
                    <a:off x="3480594" y="2877185"/>
                    <a:ext cx="87313" cy="66675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3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97" name="Google Shape;597;ga271cc3a49_1_4273"/>
                  <p:cNvSpPr/>
                  <p:nvPr/>
                </p:nvSpPr>
                <p:spPr>
                  <a:xfrm>
                    <a:off x="5496719" y="2661285"/>
                    <a:ext cx="166800" cy="173100"/>
                  </a:xfrm>
                  <a:prstGeom prst="ellipse">
                    <a:avLst/>
                  </a:prstGeom>
                  <a:solidFill>
                    <a:srgbClr val="9DC3E6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98" name="Google Shape;598;ga271cc3a49_1_4273"/>
                  <p:cNvSpPr/>
                  <p:nvPr/>
                </p:nvSpPr>
                <p:spPr>
                  <a:xfrm>
                    <a:off x="5504656" y="2770823"/>
                    <a:ext cx="87313" cy="68263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3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99" name="Google Shape;599;ga271cc3a49_1_4273"/>
                  <p:cNvSpPr/>
                  <p:nvPr/>
                </p:nvSpPr>
                <p:spPr>
                  <a:xfrm>
                    <a:off x="4393406" y="2788285"/>
                    <a:ext cx="166800" cy="1731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00" name="Google Shape;600;ga271cc3a49_1_4273"/>
                  <p:cNvSpPr/>
                  <p:nvPr/>
                </p:nvSpPr>
                <p:spPr>
                  <a:xfrm>
                    <a:off x="4401344" y="2897823"/>
                    <a:ext cx="87313" cy="68263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3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01" name="Google Shape;601;ga271cc3a49_1_4273"/>
                  <p:cNvSpPr/>
                  <p:nvPr/>
                </p:nvSpPr>
                <p:spPr>
                  <a:xfrm>
                    <a:off x="1721644" y="2829560"/>
                    <a:ext cx="130175" cy="80963"/>
                  </a:xfrm>
                  <a:custGeom>
                    <a:rect b="b" l="l" r="r" t="t"/>
                    <a:pathLst>
                      <a:path extrusionOk="0" h="19" w="33">
                        <a:moveTo>
                          <a:pt x="33" y="15"/>
                        </a:moveTo>
                        <a:cubicBezTo>
                          <a:pt x="29" y="17"/>
                          <a:pt x="25" y="19"/>
                          <a:pt x="20" y="19"/>
                        </a:cubicBezTo>
                        <a:cubicBezTo>
                          <a:pt x="10" y="19"/>
                          <a:pt x="1" y="11"/>
                          <a:pt x="0" y="0"/>
                        </a:cubicBezTo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02" name="Google Shape;602;ga271cc3a49_1_4273"/>
                  <p:cNvSpPr/>
                  <p:nvPr/>
                </p:nvSpPr>
                <p:spPr>
                  <a:xfrm>
                    <a:off x="1570831" y="2804160"/>
                    <a:ext cx="162000" cy="177900"/>
                  </a:xfrm>
                  <a:prstGeom prst="ellipse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03" name="Google Shape;603;ga271cc3a49_1_4273"/>
                  <p:cNvSpPr/>
                  <p:nvPr/>
                </p:nvSpPr>
                <p:spPr>
                  <a:xfrm>
                    <a:off x="1851819" y="2623185"/>
                    <a:ext cx="168275" cy="165100"/>
                  </a:xfrm>
                  <a:custGeom>
                    <a:rect b="b" l="l" r="r" t="t"/>
                    <a:pathLst>
                      <a:path extrusionOk="0" h="39" w="42">
                        <a:moveTo>
                          <a:pt x="9" y="38"/>
                        </a:moveTo>
                        <a:cubicBezTo>
                          <a:pt x="4" y="34"/>
                          <a:pt x="0" y="28"/>
                          <a:pt x="0" y="21"/>
                        </a:cubicBezTo>
                        <a:cubicBezTo>
                          <a:pt x="0" y="10"/>
                          <a:pt x="10" y="0"/>
                          <a:pt x="21" y="0"/>
                        </a:cubicBezTo>
                        <a:cubicBezTo>
                          <a:pt x="33" y="0"/>
                          <a:pt x="42" y="10"/>
                          <a:pt x="42" y="21"/>
                        </a:cubicBezTo>
                        <a:cubicBezTo>
                          <a:pt x="42" y="29"/>
                          <a:pt x="38" y="36"/>
                          <a:pt x="32" y="39"/>
                        </a:cubicBezTo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04" name="Google Shape;604;ga271cc3a49_1_4273"/>
                  <p:cNvSpPr/>
                  <p:nvPr/>
                </p:nvSpPr>
                <p:spPr>
                  <a:xfrm>
                    <a:off x="1843881" y="2770823"/>
                    <a:ext cx="1683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05" name="Google Shape;605;ga271cc3a49_1_4273"/>
                  <p:cNvSpPr/>
                  <p:nvPr/>
                </p:nvSpPr>
                <p:spPr>
                  <a:xfrm>
                    <a:off x="2020094" y="2600960"/>
                    <a:ext cx="162000" cy="1746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06" name="Google Shape;606;ga271cc3a49_1_4273"/>
                  <p:cNvSpPr/>
                  <p:nvPr/>
                </p:nvSpPr>
                <p:spPr>
                  <a:xfrm>
                    <a:off x="2182019" y="2588260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07" name="Google Shape;607;ga271cc3a49_1_4273"/>
                  <p:cNvSpPr/>
                  <p:nvPr/>
                </p:nvSpPr>
                <p:spPr>
                  <a:xfrm>
                    <a:off x="2348706" y="2597785"/>
                    <a:ext cx="163500" cy="1731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08" name="Google Shape;608;ga271cc3a49_1_4273"/>
                  <p:cNvSpPr/>
                  <p:nvPr/>
                </p:nvSpPr>
                <p:spPr>
                  <a:xfrm>
                    <a:off x="2512219" y="2613660"/>
                    <a:ext cx="166688" cy="161925"/>
                  </a:xfrm>
                  <a:custGeom>
                    <a:rect b="b" l="l" r="r" t="t"/>
                    <a:pathLst>
                      <a:path extrusionOk="0" h="38" w="42">
                        <a:moveTo>
                          <a:pt x="6" y="36"/>
                        </a:moveTo>
                        <a:cubicBezTo>
                          <a:pt x="2" y="32"/>
                          <a:pt x="0" y="27"/>
                          <a:pt x="0" y="21"/>
                        </a:cubicBezTo>
                        <a:cubicBezTo>
                          <a:pt x="0" y="10"/>
                          <a:pt x="9" y="0"/>
                          <a:pt x="21" y="0"/>
                        </a:cubicBezTo>
                        <a:cubicBezTo>
                          <a:pt x="32" y="0"/>
                          <a:pt x="42" y="10"/>
                          <a:pt x="42" y="21"/>
                        </a:cubicBezTo>
                        <a:cubicBezTo>
                          <a:pt x="42" y="28"/>
                          <a:pt x="38" y="34"/>
                          <a:pt x="33" y="38"/>
                        </a:cubicBezTo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09" name="Google Shape;609;ga271cc3a49_1_4273"/>
                  <p:cNvSpPr/>
                  <p:nvPr/>
                </p:nvSpPr>
                <p:spPr>
                  <a:xfrm>
                    <a:off x="2658269" y="2737485"/>
                    <a:ext cx="163513" cy="134938"/>
                  </a:xfrm>
                  <a:custGeom>
                    <a:rect b="b" l="l" r="r" t="t"/>
                    <a:pathLst>
                      <a:path extrusionOk="0" h="32" w="41">
                        <a:moveTo>
                          <a:pt x="41" y="15"/>
                        </a:moveTo>
                        <a:cubicBezTo>
                          <a:pt x="40" y="25"/>
                          <a:pt x="31" y="32"/>
                          <a:pt x="21" y="32"/>
                        </a:cubicBezTo>
                        <a:cubicBezTo>
                          <a:pt x="9" y="32"/>
                          <a:pt x="0" y="23"/>
                          <a:pt x="0" y="11"/>
                        </a:cubicBezTo>
                        <a:cubicBezTo>
                          <a:pt x="0" y="7"/>
                          <a:pt x="1" y="4"/>
                          <a:pt x="3" y="0"/>
                        </a:cubicBezTo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10" name="Google Shape;610;ga271cc3a49_1_4273"/>
                  <p:cNvSpPr/>
                  <p:nvPr/>
                </p:nvSpPr>
                <p:spPr>
                  <a:xfrm>
                    <a:off x="2948781" y="2623185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11" name="Google Shape;611;ga271cc3a49_1_4273"/>
                  <p:cNvSpPr/>
                  <p:nvPr/>
                </p:nvSpPr>
                <p:spPr>
                  <a:xfrm>
                    <a:off x="3115469" y="2610485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12" name="Google Shape;612;ga271cc3a49_1_4273"/>
                  <p:cNvSpPr/>
                  <p:nvPr/>
                </p:nvSpPr>
                <p:spPr>
                  <a:xfrm>
                    <a:off x="3282156" y="2610485"/>
                    <a:ext cx="1620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13" name="Google Shape;613;ga271cc3a49_1_4273"/>
                  <p:cNvSpPr/>
                  <p:nvPr/>
                </p:nvSpPr>
                <p:spPr>
                  <a:xfrm>
                    <a:off x="3444081" y="2623185"/>
                    <a:ext cx="166688" cy="168275"/>
                  </a:xfrm>
                  <a:custGeom>
                    <a:rect b="b" l="l" r="r" t="t"/>
                    <a:pathLst>
                      <a:path extrusionOk="0" h="40" w="42">
                        <a:moveTo>
                          <a:pt x="13" y="40"/>
                        </a:moveTo>
                        <a:cubicBezTo>
                          <a:pt x="5" y="37"/>
                          <a:pt x="0" y="29"/>
                          <a:pt x="0" y="21"/>
                        </a:cubicBezTo>
                        <a:cubicBezTo>
                          <a:pt x="0" y="9"/>
                          <a:pt x="10" y="0"/>
                          <a:pt x="21" y="0"/>
                        </a:cubicBezTo>
                        <a:cubicBezTo>
                          <a:pt x="33" y="0"/>
                          <a:pt x="42" y="9"/>
                          <a:pt x="42" y="21"/>
                        </a:cubicBezTo>
                        <a:cubicBezTo>
                          <a:pt x="42" y="26"/>
                          <a:pt x="40" y="31"/>
                          <a:pt x="36" y="35"/>
                        </a:cubicBezTo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14" name="Google Shape;614;ga271cc3a49_1_4273"/>
                  <p:cNvSpPr/>
                  <p:nvPr/>
                </p:nvSpPr>
                <p:spPr>
                  <a:xfrm>
                    <a:off x="3761581" y="2610485"/>
                    <a:ext cx="163513" cy="173038"/>
                  </a:xfrm>
                  <a:custGeom>
                    <a:rect b="b" l="l" r="r" t="t"/>
                    <a:pathLst>
                      <a:path extrusionOk="0" h="41" w="41">
                        <a:moveTo>
                          <a:pt x="10" y="39"/>
                        </a:moveTo>
                        <a:cubicBezTo>
                          <a:pt x="4" y="35"/>
                          <a:pt x="0" y="28"/>
                          <a:pt x="0" y="21"/>
                        </a:cubicBezTo>
                        <a:cubicBezTo>
                          <a:pt x="0" y="9"/>
                          <a:pt x="9" y="0"/>
                          <a:pt x="20" y="0"/>
                        </a:cubicBezTo>
                        <a:cubicBezTo>
                          <a:pt x="32" y="0"/>
                          <a:pt x="41" y="9"/>
                          <a:pt x="41" y="21"/>
                        </a:cubicBezTo>
                        <a:cubicBezTo>
                          <a:pt x="41" y="30"/>
                          <a:pt x="35" y="39"/>
                          <a:pt x="25" y="41"/>
                        </a:cubicBezTo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15" name="Google Shape;615;ga271cc3a49_1_4273"/>
                  <p:cNvSpPr/>
                  <p:nvPr/>
                </p:nvSpPr>
                <p:spPr>
                  <a:xfrm>
                    <a:off x="3925094" y="2593023"/>
                    <a:ext cx="166800" cy="1731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16" name="Google Shape;616;ga271cc3a49_1_4273"/>
                  <p:cNvSpPr/>
                  <p:nvPr/>
                </p:nvSpPr>
                <p:spPr>
                  <a:xfrm>
                    <a:off x="4087019" y="2580323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17" name="Google Shape;617;ga271cc3a49_1_4273"/>
                  <p:cNvSpPr/>
                  <p:nvPr/>
                </p:nvSpPr>
                <p:spPr>
                  <a:xfrm>
                    <a:off x="4253706" y="2588260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18" name="Google Shape;618;ga271cc3a49_1_4273"/>
                  <p:cNvSpPr/>
                  <p:nvPr/>
                </p:nvSpPr>
                <p:spPr>
                  <a:xfrm>
                    <a:off x="4417219" y="2618423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19" name="Google Shape;619;ga271cc3a49_1_4273"/>
                  <p:cNvSpPr/>
                  <p:nvPr/>
                </p:nvSpPr>
                <p:spPr>
                  <a:xfrm>
                    <a:off x="4555331" y="2788285"/>
                    <a:ext cx="158750" cy="130175"/>
                  </a:xfrm>
                  <a:custGeom>
                    <a:rect b="b" l="l" r="r" t="t"/>
                    <a:pathLst>
                      <a:path extrusionOk="0" h="31" w="40">
                        <a:moveTo>
                          <a:pt x="40" y="19"/>
                        </a:moveTo>
                        <a:cubicBezTo>
                          <a:pt x="36" y="26"/>
                          <a:pt x="29" y="31"/>
                          <a:pt x="20" y="31"/>
                        </a:cubicBezTo>
                        <a:cubicBezTo>
                          <a:pt x="9" y="31"/>
                          <a:pt x="0" y="22"/>
                          <a:pt x="0" y="10"/>
                        </a:cubicBezTo>
                        <a:cubicBezTo>
                          <a:pt x="0" y="7"/>
                          <a:pt x="0" y="3"/>
                          <a:pt x="2" y="0"/>
                        </a:cubicBezTo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20" name="Google Shape;620;ga271cc3a49_1_4273"/>
                  <p:cNvSpPr/>
                  <p:nvPr/>
                </p:nvSpPr>
                <p:spPr>
                  <a:xfrm>
                    <a:off x="4687094" y="2643823"/>
                    <a:ext cx="158750" cy="134938"/>
                  </a:xfrm>
                  <a:custGeom>
                    <a:rect b="b" l="l" r="r" t="t"/>
                    <a:pathLst>
                      <a:path extrusionOk="0" h="32" w="40">
                        <a:moveTo>
                          <a:pt x="0" y="14"/>
                        </a:moveTo>
                        <a:cubicBezTo>
                          <a:pt x="3" y="6"/>
                          <a:pt x="10" y="0"/>
                          <a:pt x="20" y="0"/>
                        </a:cubicBezTo>
                        <a:cubicBezTo>
                          <a:pt x="31" y="0"/>
                          <a:pt x="40" y="9"/>
                          <a:pt x="40" y="21"/>
                        </a:cubicBezTo>
                        <a:cubicBezTo>
                          <a:pt x="40" y="25"/>
                          <a:pt x="39" y="28"/>
                          <a:pt x="37" y="32"/>
                        </a:cubicBezTo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21" name="Google Shape;621;ga271cc3a49_1_4273"/>
                  <p:cNvSpPr/>
                  <p:nvPr/>
                </p:nvSpPr>
                <p:spPr>
                  <a:xfrm>
                    <a:off x="4841081" y="2610485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22" name="Google Shape;622;ga271cc3a49_1_4273"/>
                  <p:cNvSpPr/>
                  <p:nvPr/>
                </p:nvSpPr>
                <p:spPr>
                  <a:xfrm>
                    <a:off x="5004594" y="2618423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23" name="Google Shape;623;ga271cc3a49_1_4273"/>
                  <p:cNvSpPr/>
                  <p:nvPr/>
                </p:nvSpPr>
                <p:spPr>
                  <a:xfrm>
                    <a:off x="5171281" y="2623185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24" name="Google Shape;624;ga271cc3a49_1_4273"/>
                  <p:cNvSpPr/>
                  <p:nvPr/>
                </p:nvSpPr>
                <p:spPr>
                  <a:xfrm>
                    <a:off x="5337969" y="2626360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25" name="Google Shape;625;ga271cc3a49_1_4273"/>
                  <p:cNvSpPr/>
                  <p:nvPr/>
                </p:nvSpPr>
                <p:spPr>
                  <a:xfrm>
                    <a:off x="5663406" y="2727960"/>
                    <a:ext cx="146050" cy="101600"/>
                  </a:xfrm>
                  <a:custGeom>
                    <a:rect b="b" l="l" r="r" t="t"/>
                    <a:pathLst>
                      <a:path extrusionOk="0" h="24" w="37">
                        <a:moveTo>
                          <a:pt x="0" y="8"/>
                        </a:moveTo>
                        <a:cubicBezTo>
                          <a:pt x="4" y="3"/>
                          <a:pt x="10" y="0"/>
                          <a:pt x="16" y="0"/>
                        </a:cubicBezTo>
                        <a:cubicBezTo>
                          <a:pt x="28" y="0"/>
                          <a:pt x="37" y="9"/>
                          <a:pt x="37" y="21"/>
                        </a:cubicBezTo>
                        <a:cubicBezTo>
                          <a:pt x="37" y="22"/>
                          <a:pt x="37" y="23"/>
                          <a:pt x="37" y="24"/>
                        </a:cubicBezTo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26" name="Google Shape;626;ga271cc3a49_1_4273"/>
                  <p:cNvSpPr/>
                  <p:nvPr/>
                </p:nvSpPr>
                <p:spPr>
                  <a:xfrm>
                    <a:off x="5769769" y="2613660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27" name="Google Shape;627;ga271cc3a49_1_4273"/>
                  <p:cNvSpPr/>
                  <p:nvPr/>
                </p:nvSpPr>
                <p:spPr>
                  <a:xfrm>
                    <a:off x="5933281" y="2588260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28" name="Google Shape;628;ga271cc3a49_1_4273"/>
                  <p:cNvSpPr/>
                  <p:nvPr/>
                </p:nvSpPr>
                <p:spPr>
                  <a:xfrm>
                    <a:off x="6099969" y="2575560"/>
                    <a:ext cx="1620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29" name="Google Shape;629;ga271cc3a49_1_4273"/>
                  <p:cNvSpPr/>
                  <p:nvPr/>
                </p:nvSpPr>
                <p:spPr>
                  <a:xfrm>
                    <a:off x="6261894" y="2585085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0" name="Google Shape;630;ga271cc3a49_1_4273"/>
                  <p:cNvSpPr/>
                  <p:nvPr/>
                </p:nvSpPr>
                <p:spPr>
                  <a:xfrm>
                    <a:off x="6425406" y="2605723"/>
                    <a:ext cx="166688" cy="177800"/>
                  </a:xfrm>
                  <a:custGeom>
                    <a:rect b="b" l="l" r="r" t="t"/>
                    <a:pathLst>
                      <a:path extrusionOk="0" h="42" w="42">
                        <a:moveTo>
                          <a:pt x="35" y="36"/>
                        </a:moveTo>
                        <a:cubicBezTo>
                          <a:pt x="31" y="39"/>
                          <a:pt x="26" y="42"/>
                          <a:pt x="21" y="42"/>
                        </a:cubicBezTo>
                        <a:cubicBezTo>
                          <a:pt x="9" y="42"/>
                          <a:pt x="0" y="32"/>
                          <a:pt x="0" y="21"/>
                        </a:cubicBezTo>
                        <a:cubicBezTo>
                          <a:pt x="0" y="9"/>
                          <a:pt x="9" y="0"/>
                          <a:pt x="21" y="0"/>
                        </a:cubicBezTo>
                        <a:cubicBezTo>
                          <a:pt x="32" y="0"/>
                          <a:pt x="42" y="9"/>
                          <a:pt x="42" y="21"/>
                        </a:cubicBezTo>
                        <a:cubicBezTo>
                          <a:pt x="42" y="23"/>
                          <a:pt x="41" y="26"/>
                          <a:pt x="40" y="28"/>
                        </a:cubicBezTo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31" name="Google Shape;631;ga271cc3a49_1_4273"/>
                  <p:cNvSpPr/>
                  <p:nvPr/>
                </p:nvSpPr>
                <p:spPr>
                  <a:xfrm>
                    <a:off x="6595269" y="2677160"/>
                    <a:ext cx="150813" cy="127000"/>
                  </a:xfrm>
                  <a:custGeom>
                    <a:rect b="b" l="l" r="r" t="t"/>
                    <a:pathLst>
                      <a:path extrusionOk="0" h="30" w="38">
                        <a:moveTo>
                          <a:pt x="0" y="9"/>
                        </a:moveTo>
                        <a:cubicBezTo>
                          <a:pt x="4" y="4"/>
                          <a:pt x="10" y="0"/>
                          <a:pt x="17" y="0"/>
                        </a:cubicBezTo>
                        <a:cubicBezTo>
                          <a:pt x="28" y="0"/>
                          <a:pt x="38" y="10"/>
                          <a:pt x="38" y="21"/>
                        </a:cubicBezTo>
                        <a:cubicBezTo>
                          <a:pt x="38" y="24"/>
                          <a:pt x="37" y="27"/>
                          <a:pt x="36" y="30"/>
                        </a:cubicBezTo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32" name="Google Shape;632;ga271cc3a49_1_4273"/>
                  <p:cNvSpPr/>
                  <p:nvPr/>
                </p:nvSpPr>
                <p:spPr>
                  <a:xfrm>
                    <a:off x="6738144" y="2626360"/>
                    <a:ext cx="168275" cy="177800"/>
                  </a:xfrm>
                  <a:custGeom>
                    <a:rect b="b" l="l" r="r" t="t"/>
                    <a:pathLst>
                      <a:path extrusionOk="0" h="42" w="42">
                        <a:moveTo>
                          <a:pt x="9" y="39"/>
                        </a:moveTo>
                        <a:cubicBezTo>
                          <a:pt x="4" y="35"/>
                          <a:pt x="0" y="28"/>
                          <a:pt x="0" y="21"/>
                        </a:cubicBezTo>
                        <a:cubicBezTo>
                          <a:pt x="0" y="10"/>
                          <a:pt x="9" y="0"/>
                          <a:pt x="21" y="0"/>
                        </a:cubicBezTo>
                        <a:cubicBezTo>
                          <a:pt x="32" y="0"/>
                          <a:pt x="42" y="10"/>
                          <a:pt x="42" y="21"/>
                        </a:cubicBezTo>
                        <a:cubicBezTo>
                          <a:pt x="42" y="32"/>
                          <a:pt x="33" y="41"/>
                          <a:pt x="22" y="42"/>
                        </a:cubicBezTo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33" name="Google Shape;633;ga271cc3a49_1_4273"/>
                  <p:cNvSpPr/>
                  <p:nvPr/>
                </p:nvSpPr>
                <p:spPr>
                  <a:xfrm>
                    <a:off x="2666206" y="2669223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4" name="Google Shape;634;ga271cc3a49_1_4273"/>
                  <p:cNvSpPr/>
                  <p:nvPr/>
                </p:nvSpPr>
                <p:spPr>
                  <a:xfrm>
                    <a:off x="1701006" y="2686685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5" name="Google Shape;635;ga271cc3a49_1_4273"/>
                  <p:cNvSpPr/>
                  <p:nvPr/>
                </p:nvSpPr>
                <p:spPr>
                  <a:xfrm>
                    <a:off x="2817019" y="2740660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6" name="Google Shape;636;ga271cc3a49_1_4273"/>
                  <p:cNvSpPr/>
                  <p:nvPr/>
                </p:nvSpPr>
                <p:spPr>
                  <a:xfrm>
                    <a:off x="2975769" y="2796223"/>
                    <a:ext cx="1635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7" name="Google Shape;637;ga271cc3a49_1_4273"/>
                  <p:cNvSpPr/>
                  <p:nvPr/>
                </p:nvSpPr>
                <p:spPr>
                  <a:xfrm>
                    <a:off x="3142456" y="2800985"/>
                    <a:ext cx="1635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8" name="Google Shape;638;ga271cc3a49_1_4273"/>
                  <p:cNvSpPr/>
                  <p:nvPr/>
                </p:nvSpPr>
                <p:spPr>
                  <a:xfrm>
                    <a:off x="3309144" y="2796223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9" name="Google Shape;639;ga271cc3a49_1_4273"/>
                  <p:cNvSpPr/>
                  <p:nvPr/>
                </p:nvSpPr>
                <p:spPr>
                  <a:xfrm>
                    <a:off x="3607594" y="2664460"/>
                    <a:ext cx="162000" cy="177900"/>
                  </a:xfrm>
                  <a:prstGeom prst="ellipse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40" name="Google Shape;640;ga271cc3a49_1_4273"/>
                  <p:cNvSpPr/>
                  <p:nvPr/>
                </p:nvSpPr>
                <p:spPr>
                  <a:xfrm>
                    <a:off x="3737769" y="2770823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41" name="Google Shape;641;ga271cc3a49_1_4273"/>
                  <p:cNvSpPr/>
                  <p:nvPr/>
                </p:nvSpPr>
                <p:spPr>
                  <a:xfrm>
                    <a:off x="3901281" y="2796223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42" name="Google Shape;642;ga271cc3a49_1_4273"/>
                  <p:cNvSpPr/>
                  <p:nvPr/>
                </p:nvSpPr>
                <p:spPr>
                  <a:xfrm>
                    <a:off x="4067969" y="2800985"/>
                    <a:ext cx="1620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43" name="Google Shape;643;ga271cc3a49_1_4273"/>
                  <p:cNvSpPr/>
                  <p:nvPr/>
                </p:nvSpPr>
                <p:spPr>
                  <a:xfrm>
                    <a:off x="4229894" y="2804160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44" name="Google Shape;644;ga271cc3a49_1_4273"/>
                  <p:cNvSpPr/>
                  <p:nvPr/>
                </p:nvSpPr>
                <p:spPr>
                  <a:xfrm>
                    <a:off x="4563269" y="2694623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45" name="Google Shape;645;ga271cc3a49_1_4273"/>
                  <p:cNvSpPr/>
                  <p:nvPr/>
                </p:nvSpPr>
                <p:spPr>
                  <a:xfrm>
                    <a:off x="4714081" y="2766060"/>
                    <a:ext cx="1635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46" name="Google Shape;646;ga271cc3a49_1_4273"/>
                  <p:cNvSpPr/>
                  <p:nvPr/>
                </p:nvSpPr>
                <p:spPr>
                  <a:xfrm>
                    <a:off x="4869656" y="2816860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47" name="Google Shape;647;ga271cc3a49_1_4273"/>
                  <p:cNvSpPr/>
                  <p:nvPr/>
                </p:nvSpPr>
                <p:spPr>
                  <a:xfrm>
                    <a:off x="5036344" y="2839085"/>
                    <a:ext cx="162000" cy="1731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48" name="Google Shape;648;ga271cc3a49_1_4273"/>
                  <p:cNvSpPr/>
                  <p:nvPr/>
                </p:nvSpPr>
                <p:spPr>
                  <a:xfrm>
                    <a:off x="5198269" y="2839085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49" name="Google Shape;649;ga271cc3a49_1_4273"/>
                  <p:cNvSpPr/>
                  <p:nvPr/>
                </p:nvSpPr>
                <p:spPr>
                  <a:xfrm>
                    <a:off x="5364956" y="2834323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50" name="Google Shape;650;ga271cc3a49_1_4273"/>
                  <p:cNvSpPr/>
                  <p:nvPr/>
                </p:nvSpPr>
                <p:spPr>
                  <a:xfrm>
                    <a:off x="5531644" y="2834323"/>
                    <a:ext cx="163513" cy="160338"/>
                  </a:xfrm>
                  <a:custGeom>
                    <a:rect b="b" l="l" r="r" t="t"/>
                    <a:pathLst>
                      <a:path extrusionOk="0" h="38" w="41">
                        <a:moveTo>
                          <a:pt x="41" y="21"/>
                        </a:moveTo>
                        <a:cubicBezTo>
                          <a:pt x="39" y="31"/>
                          <a:pt x="31" y="38"/>
                          <a:pt x="20" y="38"/>
                        </a:cubicBezTo>
                        <a:cubicBezTo>
                          <a:pt x="9" y="38"/>
                          <a:pt x="0" y="29"/>
                          <a:pt x="0" y="17"/>
                        </a:cubicBezTo>
                        <a:cubicBezTo>
                          <a:pt x="0" y="10"/>
                          <a:pt x="3" y="4"/>
                          <a:pt x="9" y="0"/>
                        </a:cubicBezTo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51" name="Google Shape;651;ga271cc3a49_1_4273"/>
                  <p:cNvSpPr/>
                  <p:nvPr/>
                </p:nvSpPr>
                <p:spPr>
                  <a:xfrm>
                    <a:off x="5626894" y="2821623"/>
                    <a:ext cx="12700" cy="1588"/>
                  </a:xfrm>
                  <a:custGeom>
                    <a:rect b="b" l="l" r="r" t="t"/>
                    <a:pathLst>
                      <a:path extrusionOk="0" h="1" w="3">
                        <a:moveTo>
                          <a:pt x="0" y="0"/>
                        </a:moveTo>
                        <a:cubicBezTo>
                          <a:pt x="1" y="0"/>
                          <a:pt x="2" y="0"/>
                          <a:pt x="3" y="0"/>
                        </a:cubicBezTo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52" name="Google Shape;652;ga271cc3a49_1_4273"/>
                  <p:cNvSpPr/>
                  <p:nvPr/>
                </p:nvSpPr>
                <p:spPr>
                  <a:xfrm>
                    <a:off x="5634831" y="2753360"/>
                    <a:ext cx="166800" cy="1746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53" name="Google Shape;653;ga271cc3a49_1_4273"/>
                  <p:cNvSpPr/>
                  <p:nvPr/>
                </p:nvSpPr>
                <p:spPr>
                  <a:xfrm>
                    <a:off x="5798344" y="2788285"/>
                    <a:ext cx="162000" cy="1731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54" name="Google Shape;654;ga271cc3a49_1_4273"/>
                  <p:cNvSpPr/>
                  <p:nvPr/>
                </p:nvSpPr>
                <p:spPr>
                  <a:xfrm>
                    <a:off x="5960269" y="2808923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55" name="Google Shape;655;ga271cc3a49_1_4273"/>
                  <p:cNvSpPr/>
                  <p:nvPr/>
                </p:nvSpPr>
                <p:spPr>
                  <a:xfrm>
                    <a:off x="6123781" y="2816860"/>
                    <a:ext cx="166800" cy="1746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56" name="Google Shape;656;ga271cc3a49_1_4273"/>
                  <p:cNvSpPr/>
                  <p:nvPr/>
                </p:nvSpPr>
                <p:spPr>
                  <a:xfrm>
                    <a:off x="6290469" y="2804160"/>
                    <a:ext cx="1620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57" name="Google Shape;657;ga271cc3a49_1_4273"/>
                  <p:cNvSpPr/>
                  <p:nvPr/>
                </p:nvSpPr>
                <p:spPr>
                  <a:xfrm>
                    <a:off x="6452394" y="2775585"/>
                    <a:ext cx="166688" cy="177800"/>
                  </a:xfrm>
                  <a:custGeom>
                    <a:rect b="b" l="l" r="r" t="t"/>
                    <a:pathLst>
                      <a:path extrusionOk="0" h="42" w="42">
                        <a:moveTo>
                          <a:pt x="42" y="23"/>
                        </a:moveTo>
                        <a:cubicBezTo>
                          <a:pt x="41" y="34"/>
                          <a:pt x="32" y="42"/>
                          <a:pt x="21" y="42"/>
                        </a:cubicBezTo>
                        <a:cubicBezTo>
                          <a:pt x="9" y="42"/>
                          <a:pt x="0" y="33"/>
                          <a:pt x="0" y="21"/>
                        </a:cubicBezTo>
                        <a:cubicBezTo>
                          <a:pt x="0" y="10"/>
                          <a:pt x="9" y="0"/>
                          <a:pt x="21" y="0"/>
                        </a:cubicBezTo>
                        <a:cubicBezTo>
                          <a:pt x="23" y="0"/>
                          <a:pt x="25" y="1"/>
                          <a:pt x="27" y="1"/>
                        </a:cubicBezTo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58" name="Google Shape;658;ga271cc3a49_1_4273"/>
                  <p:cNvSpPr/>
                  <p:nvPr/>
                </p:nvSpPr>
                <p:spPr>
                  <a:xfrm>
                    <a:off x="6555581" y="2699385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59" name="Google Shape;659;ga271cc3a49_1_4273"/>
                  <p:cNvSpPr/>
                  <p:nvPr/>
                </p:nvSpPr>
                <p:spPr>
                  <a:xfrm>
                    <a:off x="6698456" y="2791460"/>
                    <a:ext cx="168300" cy="1746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60" name="Google Shape;660;ga271cc3a49_1_4273"/>
                  <p:cNvSpPr/>
                  <p:nvPr/>
                </p:nvSpPr>
                <p:spPr>
                  <a:xfrm>
                    <a:off x="2012156" y="2788285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61" name="Google Shape;661;ga271cc3a49_1_4273"/>
                  <p:cNvSpPr/>
                  <p:nvPr/>
                </p:nvSpPr>
                <p:spPr>
                  <a:xfrm>
                    <a:off x="1554956" y="2600960"/>
                    <a:ext cx="166800" cy="177900"/>
                  </a:xfrm>
                  <a:prstGeom prst="ellipse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62" name="Google Shape;662;ga271cc3a49_1_4273"/>
                  <p:cNvSpPr/>
                  <p:nvPr/>
                </p:nvSpPr>
                <p:spPr>
                  <a:xfrm>
                    <a:off x="2174081" y="2783523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63" name="Google Shape;663;ga271cc3a49_1_4273"/>
                  <p:cNvSpPr/>
                  <p:nvPr/>
                </p:nvSpPr>
                <p:spPr>
                  <a:xfrm>
                    <a:off x="2340769" y="2770823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64" name="Google Shape;664;ga271cc3a49_1_4273"/>
                  <p:cNvSpPr/>
                  <p:nvPr/>
                </p:nvSpPr>
                <p:spPr>
                  <a:xfrm>
                    <a:off x="2499519" y="2750185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65" name="Google Shape;665;ga271cc3a49_1_4273"/>
                  <p:cNvSpPr/>
                  <p:nvPr/>
                </p:nvSpPr>
                <p:spPr>
                  <a:xfrm>
                    <a:off x="3472656" y="2762885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66" name="Google Shape;666;ga271cc3a49_1_4273"/>
                  <p:cNvSpPr/>
                  <p:nvPr/>
                </p:nvSpPr>
                <p:spPr>
                  <a:xfrm>
                    <a:off x="5496719" y="2661285"/>
                    <a:ext cx="166800" cy="173100"/>
                  </a:xfrm>
                  <a:prstGeom prst="ellipse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67" name="Google Shape;667;ga271cc3a49_1_4273"/>
                  <p:cNvSpPr/>
                  <p:nvPr/>
                </p:nvSpPr>
                <p:spPr>
                  <a:xfrm>
                    <a:off x="4393406" y="2783523"/>
                    <a:ext cx="166800" cy="177900"/>
                  </a:xfrm>
                  <a:prstGeom prst="ellipse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68" name="Google Shape;668;ga271cc3a49_1_4273"/>
                  <p:cNvSpPr/>
                  <p:nvPr/>
                </p:nvSpPr>
                <p:spPr>
                  <a:xfrm>
                    <a:off x="3729831" y="2537460"/>
                    <a:ext cx="1071563" cy="444500"/>
                  </a:xfrm>
                  <a:custGeom>
                    <a:rect b="b" l="l" r="r" t="t"/>
                    <a:pathLst>
                      <a:path extrusionOk="0" h="105" w="270">
                        <a:moveTo>
                          <a:pt x="0" y="21"/>
                        </a:moveTo>
                        <a:cubicBezTo>
                          <a:pt x="62" y="0"/>
                          <a:pt x="227" y="80"/>
                          <a:pt x="270" y="105"/>
                        </a:cubicBezTo>
                      </a:path>
                    </a:pathLst>
                  </a:custGeom>
                  <a:noFill/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69" name="Google Shape;669;ga271cc3a49_1_4273"/>
                  <p:cNvSpPr/>
                  <p:nvPr/>
                </p:nvSpPr>
                <p:spPr>
                  <a:xfrm>
                    <a:off x="1637506" y="2572385"/>
                    <a:ext cx="1120775" cy="320675"/>
                  </a:xfrm>
                  <a:custGeom>
                    <a:rect b="b" l="l" r="r" t="t"/>
                    <a:pathLst>
                      <a:path extrusionOk="0" h="76" w="282">
                        <a:moveTo>
                          <a:pt x="0" y="0"/>
                        </a:moveTo>
                        <a:cubicBezTo>
                          <a:pt x="0" y="0"/>
                          <a:pt x="163" y="27"/>
                          <a:pt x="274" y="73"/>
                        </a:cubicBezTo>
                        <a:cubicBezTo>
                          <a:pt x="276" y="74"/>
                          <a:pt x="279" y="75"/>
                          <a:pt x="282" y="76"/>
                        </a:cubicBezTo>
                      </a:path>
                    </a:pathLst>
                  </a:custGeom>
                  <a:noFill/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70" name="Google Shape;670;ga271cc3a49_1_4273"/>
                  <p:cNvSpPr/>
                  <p:nvPr/>
                </p:nvSpPr>
                <p:spPr>
                  <a:xfrm>
                    <a:off x="4742656" y="2423160"/>
                    <a:ext cx="1185863" cy="542925"/>
                  </a:xfrm>
                  <a:custGeom>
                    <a:rect b="b" l="l" r="r" t="t"/>
                    <a:pathLst>
                      <a:path extrusionOk="0" h="128" w="299">
                        <a:moveTo>
                          <a:pt x="0" y="49"/>
                        </a:moveTo>
                        <a:cubicBezTo>
                          <a:pt x="68" y="0"/>
                          <a:pt x="241" y="91"/>
                          <a:pt x="299" y="128"/>
                        </a:cubicBezTo>
                        <a:cubicBezTo>
                          <a:pt x="299" y="128"/>
                          <a:pt x="299" y="128"/>
                          <a:pt x="299" y="128"/>
                        </a:cubicBezTo>
                      </a:path>
                    </a:pathLst>
                  </a:custGeom>
                  <a:noFill/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71" name="Google Shape;671;ga271cc3a49_1_4273"/>
                  <p:cNvSpPr/>
                  <p:nvPr/>
                </p:nvSpPr>
                <p:spPr>
                  <a:xfrm>
                    <a:off x="2697956" y="2458085"/>
                    <a:ext cx="1084263" cy="473075"/>
                  </a:xfrm>
                  <a:custGeom>
                    <a:rect b="b" l="l" r="r" t="t"/>
                    <a:pathLst>
                      <a:path extrusionOk="0" h="112" w="273">
                        <a:moveTo>
                          <a:pt x="0" y="41"/>
                        </a:moveTo>
                        <a:cubicBezTo>
                          <a:pt x="68" y="0"/>
                          <a:pt x="245" y="94"/>
                          <a:pt x="273" y="112"/>
                        </a:cubicBezTo>
                      </a:path>
                    </a:pathLst>
                  </a:custGeom>
                  <a:noFill/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72" name="Google Shape;672;ga271cc3a49_1_4273"/>
                  <p:cNvSpPr/>
                  <p:nvPr/>
                </p:nvSpPr>
                <p:spPr>
                  <a:xfrm>
                    <a:off x="1669256" y="2948623"/>
                    <a:ext cx="258763" cy="46038"/>
                  </a:xfrm>
                  <a:custGeom>
                    <a:rect b="b" l="l" r="r" t="t"/>
                    <a:pathLst>
                      <a:path extrusionOk="0" h="11" w="65">
                        <a:moveTo>
                          <a:pt x="0" y="11"/>
                        </a:moveTo>
                        <a:cubicBezTo>
                          <a:pt x="0" y="11"/>
                          <a:pt x="35" y="6"/>
                          <a:pt x="65" y="0"/>
                        </a:cubicBezTo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73" name="Google Shape;673;ga271cc3a49_1_4273"/>
                  <p:cNvSpPr/>
                  <p:nvPr/>
                </p:nvSpPr>
                <p:spPr>
                  <a:xfrm>
                    <a:off x="1705769" y="2524760"/>
                    <a:ext cx="265113" cy="165100"/>
                  </a:xfrm>
                  <a:custGeom>
                    <a:rect b="b" l="l" r="r" t="t"/>
                    <a:pathLst>
                      <a:path extrusionOk="0" h="39" w="67">
                        <a:moveTo>
                          <a:pt x="66" y="14"/>
                        </a:moveTo>
                        <a:cubicBezTo>
                          <a:pt x="64" y="5"/>
                          <a:pt x="49" y="0"/>
                          <a:pt x="31" y="3"/>
                        </a:cubicBezTo>
                        <a:cubicBezTo>
                          <a:pt x="13" y="6"/>
                          <a:pt x="0" y="16"/>
                          <a:pt x="2" y="25"/>
                        </a:cubicBezTo>
                        <a:cubicBezTo>
                          <a:pt x="4" y="34"/>
                          <a:pt x="19" y="39"/>
                          <a:pt x="37" y="36"/>
                        </a:cubicBezTo>
                        <a:cubicBezTo>
                          <a:pt x="54" y="33"/>
                          <a:pt x="67" y="23"/>
                          <a:pt x="66" y="14"/>
                        </a:cubicBezTo>
                        <a:close/>
                      </a:path>
                    </a:pathLst>
                  </a:custGeom>
                  <a:solidFill>
                    <a:srgbClr val="A8D08C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74" name="Google Shape;674;ga271cc3a49_1_4273"/>
                  <p:cNvSpPr/>
                  <p:nvPr/>
                </p:nvSpPr>
                <p:spPr>
                  <a:xfrm>
                    <a:off x="1705769" y="2524760"/>
                    <a:ext cx="265113" cy="165100"/>
                  </a:xfrm>
                  <a:custGeom>
                    <a:rect b="b" l="l" r="r" t="t"/>
                    <a:pathLst>
                      <a:path extrusionOk="0" h="39" w="67">
                        <a:moveTo>
                          <a:pt x="66" y="14"/>
                        </a:moveTo>
                        <a:cubicBezTo>
                          <a:pt x="64" y="5"/>
                          <a:pt x="49" y="0"/>
                          <a:pt x="31" y="3"/>
                        </a:cubicBezTo>
                        <a:cubicBezTo>
                          <a:pt x="13" y="6"/>
                          <a:pt x="0" y="16"/>
                          <a:pt x="2" y="25"/>
                        </a:cubicBezTo>
                        <a:cubicBezTo>
                          <a:pt x="4" y="34"/>
                          <a:pt x="19" y="39"/>
                          <a:pt x="37" y="36"/>
                        </a:cubicBezTo>
                        <a:cubicBezTo>
                          <a:pt x="54" y="33"/>
                          <a:pt x="67" y="23"/>
                          <a:pt x="66" y="14"/>
                        </a:cubicBezTo>
                        <a:close/>
                      </a:path>
                    </a:pathLst>
                  </a:custGeom>
                  <a:noFill/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75" name="Google Shape;675;ga271cc3a49_1_4273"/>
                  <p:cNvSpPr/>
                  <p:nvPr/>
                </p:nvSpPr>
                <p:spPr>
                  <a:xfrm>
                    <a:off x="2591594" y="2542223"/>
                    <a:ext cx="265113" cy="165100"/>
                  </a:xfrm>
                  <a:custGeom>
                    <a:rect b="b" l="l" r="r" t="t"/>
                    <a:pathLst>
                      <a:path extrusionOk="0" h="39" w="67">
                        <a:moveTo>
                          <a:pt x="65" y="14"/>
                        </a:moveTo>
                        <a:cubicBezTo>
                          <a:pt x="64" y="5"/>
                          <a:pt x="48" y="0"/>
                          <a:pt x="30" y="3"/>
                        </a:cubicBezTo>
                        <a:cubicBezTo>
                          <a:pt x="13" y="6"/>
                          <a:pt x="0" y="16"/>
                          <a:pt x="1" y="25"/>
                        </a:cubicBezTo>
                        <a:cubicBezTo>
                          <a:pt x="3" y="34"/>
                          <a:pt x="19" y="39"/>
                          <a:pt x="36" y="36"/>
                        </a:cubicBezTo>
                        <a:cubicBezTo>
                          <a:pt x="54" y="33"/>
                          <a:pt x="67" y="23"/>
                          <a:pt x="65" y="14"/>
                        </a:cubicBezTo>
                        <a:close/>
                      </a:path>
                    </a:pathLst>
                  </a:custGeom>
                  <a:solidFill>
                    <a:srgbClr val="A8D08C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76" name="Google Shape;676;ga271cc3a49_1_4273"/>
                  <p:cNvSpPr/>
                  <p:nvPr/>
                </p:nvSpPr>
                <p:spPr>
                  <a:xfrm>
                    <a:off x="2602706" y="2656523"/>
                    <a:ext cx="103188" cy="46038"/>
                  </a:xfrm>
                  <a:custGeom>
                    <a:rect b="b" l="l" r="r" t="t"/>
                    <a:pathLst>
                      <a:path extrusionOk="0" h="11" w="26">
                        <a:moveTo>
                          <a:pt x="0" y="0"/>
                        </a:moveTo>
                        <a:cubicBezTo>
                          <a:pt x="0" y="0"/>
                          <a:pt x="4" y="11"/>
                          <a:pt x="26" y="9"/>
                        </a:cubicBezTo>
                        <a:cubicBezTo>
                          <a:pt x="26" y="9"/>
                          <a:pt x="10" y="1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77" name="Google Shape;677;ga271cc3a49_1_4273"/>
                  <p:cNvSpPr/>
                  <p:nvPr/>
                </p:nvSpPr>
                <p:spPr>
                  <a:xfrm>
                    <a:off x="2591594" y="2542223"/>
                    <a:ext cx="265113" cy="165100"/>
                  </a:xfrm>
                  <a:custGeom>
                    <a:rect b="b" l="l" r="r" t="t"/>
                    <a:pathLst>
                      <a:path extrusionOk="0" h="39" w="67">
                        <a:moveTo>
                          <a:pt x="65" y="14"/>
                        </a:moveTo>
                        <a:cubicBezTo>
                          <a:pt x="64" y="5"/>
                          <a:pt x="48" y="0"/>
                          <a:pt x="31" y="3"/>
                        </a:cubicBezTo>
                        <a:cubicBezTo>
                          <a:pt x="13" y="6"/>
                          <a:pt x="0" y="16"/>
                          <a:pt x="2" y="25"/>
                        </a:cubicBezTo>
                        <a:cubicBezTo>
                          <a:pt x="3" y="34"/>
                          <a:pt x="19" y="39"/>
                          <a:pt x="36" y="36"/>
                        </a:cubicBezTo>
                        <a:cubicBezTo>
                          <a:pt x="54" y="33"/>
                          <a:pt x="67" y="23"/>
                          <a:pt x="65" y="14"/>
                        </a:cubicBezTo>
                        <a:close/>
                      </a:path>
                    </a:pathLst>
                  </a:custGeom>
                  <a:noFill/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78" name="Google Shape;678;ga271cc3a49_1_4273"/>
                  <p:cNvSpPr/>
                  <p:nvPr/>
                </p:nvSpPr>
                <p:spPr>
                  <a:xfrm>
                    <a:off x="3610769" y="2534285"/>
                    <a:ext cx="266700" cy="165100"/>
                  </a:xfrm>
                  <a:custGeom>
                    <a:rect b="b" l="l" r="r" t="t"/>
                    <a:pathLst>
                      <a:path extrusionOk="0" h="39" w="67">
                        <a:moveTo>
                          <a:pt x="65" y="14"/>
                        </a:moveTo>
                        <a:cubicBezTo>
                          <a:pt x="64" y="5"/>
                          <a:pt x="48" y="0"/>
                          <a:pt x="31" y="3"/>
                        </a:cubicBezTo>
                        <a:cubicBezTo>
                          <a:pt x="13" y="6"/>
                          <a:pt x="0" y="16"/>
                          <a:pt x="2" y="25"/>
                        </a:cubicBezTo>
                        <a:cubicBezTo>
                          <a:pt x="3" y="34"/>
                          <a:pt x="19" y="39"/>
                          <a:pt x="36" y="36"/>
                        </a:cubicBezTo>
                        <a:cubicBezTo>
                          <a:pt x="54" y="33"/>
                          <a:pt x="67" y="23"/>
                          <a:pt x="65" y="14"/>
                        </a:cubicBezTo>
                        <a:close/>
                      </a:path>
                    </a:pathLst>
                  </a:custGeom>
                  <a:solidFill>
                    <a:srgbClr val="A8D08C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79" name="Google Shape;679;ga271cc3a49_1_4273"/>
                  <p:cNvSpPr/>
                  <p:nvPr/>
                </p:nvSpPr>
                <p:spPr>
                  <a:xfrm>
                    <a:off x="3610769" y="2534285"/>
                    <a:ext cx="266700" cy="165100"/>
                  </a:xfrm>
                  <a:custGeom>
                    <a:rect b="b" l="l" r="r" t="t"/>
                    <a:pathLst>
                      <a:path extrusionOk="0" h="39" w="67">
                        <a:moveTo>
                          <a:pt x="65" y="14"/>
                        </a:moveTo>
                        <a:cubicBezTo>
                          <a:pt x="64" y="5"/>
                          <a:pt x="48" y="0"/>
                          <a:pt x="31" y="3"/>
                        </a:cubicBezTo>
                        <a:cubicBezTo>
                          <a:pt x="13" y="6"/>
                          <a:pt x="0" y="16"/>
                          <a:pt x="2" y="25"/>
                        </a:cubicBezTo>
                        <a:cubicBezTo>
                          <a:pt x="3" y="34"/>
                          <a:pt x="19" y="39"/>
                          <a:pt x="37" y="36"/>
                        </a:cubicBezTo>
                        <a:cubicBezTo>
                          <a:pt x="54" y="33"/>
                          <a:pt x="67" y="23"/>
                          <a:pt x="65" y="14"/>
                        </a:cubicBezTo>
                        <a:close/>
                      </a:path>
                    </a:pathLst>
                  </a:custGeom>
                  <a:noFill/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80" name="Google Shape;680;ga271cc3a49_1_4273"/>
                  <p:cNvSpPr/>
                  <p:nvPr/>
                </p:nvSpPr>
                <p:spPr>
                  <a:xfrm>
                    <a:off x="4623594" y="2546985"/>
                    <a:ext cx="265113" cy="165100"/>
                  </a:xfrm>
                  <a:custGeom>
                    <a:rect b="b" l="l" r="r" t="t"/>
                    <a:pathLst>
                      <a:path extrusionOk="0" h="39" w="67">
                        <a:moveTo>
                          <a:pt x="65" y="14"/>
                        </a:moveTo>
                        <a:cubicBezTo>
                          <a:pt x="64" y="5"/>
                          <a:pt x="48" y="0"/>
                          <a:pt x="31" y="3"/>
                        </a:cubicBezTo>
                        <a:cubicBezTo>
                          <a:pt x="13" y="6"/>
                          <a:pt x="0" y="16"/>
                          <a:pt x="2" y="25"/>
                        </a:cubicBezTo>
                        <a:cubicBezTo>
                          <a:pt x="3" y="34"/>
                          <a:pt x="19" y="39"/>
                          <a:pt x="36" y="36"/>
                        </a:cubicBezTo>
                        <a:cubicBezTo>
                          <a:pt x="54" y="33"/>
                          <a:pt x="67" y="23"/>
                          <a:pt x="65" y="14"/>
                        </a:cubicBezTo>
                        <a:close/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81" name="Google Shape;681;ga271cc3a49_1_4273"/>
                  <p:cNvSpPr/>
                  <p:nvPr/>
                </p:nvSpPr>
                <p:spPr>
                  <a:xfrm>
                    <a:off x="4623594" y="2546985"/>
                    <a:ext cx="265113" cy="165100"/>
                  </a:xfrm>
                  <a:custGeom>
                    <a:rect b="b" l="l" r="r" t="t"/>
                    <a:pathLst>
                      <a:path extrusionOk="0" h="39" w="67">
                        <a:moveTo>
                          <a:pt x="65" y="14"/>
                        </a:moveTo>
                        <a:cubicBezTo>
                          <a:pt x="64" y="5"/>
                          <a:pt x="48" y="0"/>
                          <a:pt x="31" y="3"/>
                        </a:cubicBezTo>
                        <a:cubicBezTo>
                          <a:pt x="13" y="6"/>
                          <a:pt x="0" y="16"/>
                          <a:pt x="2" y="25"/>
                        </a:cubicBezTo>
                        <a:cubicBezTo>
                          <a:pt x="3" y="34"/>
                          <a:pt x="19" y="39"/>
                          <a:pt x="37" y="36"/>
                        </a:cubicBezTo>
                        <a:cubicBezTo>
                          <a:pt x="54" y="33"/>
                          <a:pt x="67" y="23"/>
                          <a:pt x="65" y="14"/>
                        </a:cubicBezTo>
                        <a:close/>
                      </a:path>
                    </a:pathLst>
                  </a:custGeom>
                  <a:solidFill>
                    <a:srgbClr val="A8D08C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82" name="Google Shape;682;ga271cc3a49_1_4273"/>
                  <p:cNvSpPr/>
                  <p:nvPr/>
                </p:nvSpPr>
                <p:spPr>
                  <a:xfrm>
                    <a:off x="3647281" y="2842260"/>
                    <a:ext cx="265113" cy="174625"/>
                  </a:xfrm>
                  <a:custGeom>
                    <a:rect b="b" l="l" r="r" t="t"/>
                    <a:pathLst>
                      <a:path extrusionOk="0" h="41" w="67">
                        <a:moveTo>
                          <a:pt x="65" y="29"/>
                        </a:moveTo>
                        <a:cubicBezTo>
                          <a:pt x="67" y="20"/>
                          <a:pt x="55" y="9"/>
                          <a:pt x="38" y="5"/>
                        </a:cubicBezTo>
                        <a:cubicBezTo>
                          <a:pt x="20" y="0"/>
                          <a:pt x="4" y="4"/>
                          <a:pt x="2" y="13"/>
                        </a:cubicBezTo>
                        <a:cubicBezTo>
                          <a:pt x="0" y="22"/>
                          <a:pt x="12" y="33"/>
                          <a:pt x="30" y="37"/>
                        </a:cubicBezTo>
                        <a:cubicBezTo>
                          <a:pt x="47" y="41"/>
                          <a:pt x="63" y="37"/>
                          <a:pt x="65" y="29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83" name="Google Shape;683;ga271cc3a49_1_4273"/>
                  <p:cNvSpPr/>
                  <p:nvPr/>
                </p:nvSpPr>
                <p:spPr>
                  <a:xfrm>
                    <a:off x="3658394" y="2905760"/>
                    <a:ext cx="79375" cy="80963"/>
                  </a:xfrm>
                  <a:custGeom>
                    <a:rect b="b" l="l" r="r" t="t"/>
                    <a:pathLst>
                      <a:path extrusionOk="0" h="19" w="20">
                        <a:moveTo>
                          <a:pt x="0" y="0"/>
                        </a:moveTo>
                        <a:cubicBezTo>
                          <a:pt x="0" y="0"/>
                          <a:pt x="0" y="12"/>
                          <a:pt x="20" y="19"/>
                        </a:cubicBezTo>
                        <a:cubicBezTo>
                          <a:pt x="20" y="19"/>
                          <a:pt x="5" y="13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84" name="Google Shape;684;ga271cc3a49_1_4273"/>
                  <p:cNvSpPr/>
                  <p:nvPr/>
                </p:nvSpPr>
                <p:spPr>
                  <a:xfrm>
                    <a:off x="3647281" y="2842260"/>
                    <a:ext cx="265113" cy="174625"/>
                  </a:xfrm>
                  <a:custGeom>
                    <a:rect b="b" l="l" r="r" t="t"/>
                    <a:pathLst>
                      <a:path extrusionOk="0" h="41" w="67">
                        <a:moveTo>
                          <a:pt x="65" y="29"/>
                        </a:moveTo>
                        <a:cubicBezTo>
                          <a:pt x="67" y="20"/>
                          <a:pt x="55" y="9"/>
                          <a:pt x="38" y="5"/>
                        </a:cubicBezTo>
                        <a:cubicBezTo>
                          <a:pt x="20" y="0"/>
                          <a:pt x="4" y="4"/>
                          <a:pt x="2" y="13"/>
                        </a:cubicBezTo>
                        <a:cubicBezTo>
                          <a:pt x="0" y="22"/>
                          <a:pt x="12" y="33"/>
                          <a:pt x="30" y="37"/>
                        </a:cubicBezTo>
                        <a:cubicBezTo>
                          <a:pt x="47" y="41"/>
                          <a:pt x="63" y="37"/>
                          <a:pt x="65" y="29"/>
                        </a:cubicBezTo>
                        <a:close/>
                      </a:path>
                    </a:pathLst>
                  </a:custGeom>
                  <a:solidFill>
                    <a:srgbClr val="A8D08C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85" name="Google Shape;685;ga271cc3a49_1_4273"/>
                  <p:cNvSpPr/>
                  <p:nvPr/>
                </p:nvSpPr>
                <p:spPr>
                  <a:xfrm>
                    <a:off x="4647406" y="2940685"/>
                    <a:ext cx="82550" cy="79375"/>
                  </a:xfrm>
                  <a:custGeom>
                    <a:rect b="b" l="l" r="r" t="t"/>
                    <a:pathLst>
                      <a:path extrusionOk="0" h="19" w="21">
                        <a:moveTo>
                          <a:pt x="1" y="0"/>
                        </a:moveTo>
                        <a:cubicBezTo>
                          <a:pt x="1" y="0"/>
                          <a:pt x="0" y="12"/>
                          <a:pt x="21" y="19"/>
                        </a:cubicBezTo>
                        <a:cubicBezTo>
                          <a:pt x="21" y="19"/>
                          <a:pt x="5" y="14"/>
                          <a:pt x="1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86" name="Google Shape;686;ga271cc3a49_1_4273"/>
                  <p:cNvSpPr/>
                  <p:nvPr/>
                </p:nvSpPr>
                <p:spPr>
                  <a:xfrm>
                    <a:off x="1753394" y="2859723"/>
                    <a:ext cx="266700" cy="177800"/>
                  </a:xfrm>
                  <a:custGeom>
                    <a:rect b="b" l="l" r="r" t="t"/>
                    <a:pathLst>
                      <a:path extrusionOk="0" h="42" w="67">
                        <a:moveTo>
                          <a:pt x="64" y="30"/>
                        </a:moveTo>
                        <a:cubicBezTo>
                          <a:pt x="67" y="21"/>
                          <a:pt x="55" y="10"/>
                          <a:pt x="38" y="5"/>
                        </a:cubicBezTo>
                        <a:cubicBezTo>
                          <a:pt x="21" y="0"/>
                          <a:pt x="5" y="3"/>
                          <a:pt x="2" y="12"/>
                        </a:cubicBezTo>
                        <a:cubicBezTo>
                          <a:pt x="0" y="20"/>
                          <a:pt x="11" y="32"/>
                          <a:pt x="29" y="37"/>
                        </a:cubicBezTo>
                        <a:cubicBezTo>
                          <a:pt x="46" y="42"/>
                          <a:pt x="62" y="39"/>
                          <a:pt x="64" y="30"/>
                        </a:cubicBezTo>
                        <a:close/>
                      </a:path>
                    </a:pathLst>
                  </a:custGeom>
                  <a:solidFill>
                    <a:srgbClr val="A8D08C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87" name="Google Shape;687;ga271cc3a49_1_4273"/>
                  <p:cNvSpPr/>
                  <p:nvPr/>
                </p:nvSpPr>
                <p:spPr>
                  <a:xfrm>
                    <a:off x="1761331" y="2915285"/>
                    <a:ext cx="79375" cy="88900"/>
                  </a:xfrm>
                  <a:custGeom>
                    <a:rect b="b" l="l" r="r" t="t"/>
                    <a:pathLst>
                      <a:path extrusionOk="0" h="21" w="20">
                        <a:moveTo>
                          <a:pt x="1" y="0"/>
                        </a:moveTo>
                        <a:cubicBezTo>
                          <a:pt x="1" y="0"/>
                          <a:pt x="0" y="12"/>
                          <a:pt x="20" y="21"/>
                        </a:cubicBezTo>
                        <a:cubicBezTo>
                          <a:pt x="20" y="21"/>
                          <a:pt x="5" y="14"/>
                          <a:pt x="1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88" name="Google Shape;688;ga271cc3a49_1_4273"/>
                  <p:cNvSpPr/>
                  <p:nvPr/>
                </p:nvSpPr>
                <p:spPr>
                  <a:xfrm>
                    <a:off x="1753394" y="2859723"/>
                    <a:ext cx="266700" cy="177800"/>
                  </a:xfrm>
                  <a:custGeom>
                    <a:rect b="b" l="l" r="r" t="t"/>
                    <a:pathLst>
                      <a:path extrusionOk="0" h="42" w="67">
                        <a:moveTo>
                          <a:pt x="64" y="30"/>
                        </a:moveTo>
                        <a:cubicBezTo>
                          <a:pt x="67" y="21"/>
                          <a:pt x="55" y="10"/>
                          <a:pt x="38" y="5"/>
                        </a:cubicBezTo>
                        <a:cubicBezTo>
                          <a:pt x="21" y="0"/>
                          <a:pt x="5" y="3"/>
                          <a:pt x="2" y="12"/>
                        </a:cubicBezTo>
                        <a:cubicBezTo>
                          <a:pt x="0" y="20"/>
                          <a:pt x="12" y="32"/>
                          <a:pt x="29" y="37"/>
                        </a:cubicBezTo>
                        <a:cubicBezTo>
                          <a:pt x="46" y="42"/>
                          <a:pt x="62" y="39"/>
                          <a:pt x="64" y="30"/>
                        </a:cubicBezTo>
                        <a:close/>
                      </a:path>
                    </a:pathLst>
                  </a:custGeom>
                  <a:noFill/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89" name="Google Shape;689;ga271cc3a49_1_4273"/>
                  <p:cNvSpPr/>
                  <p:nvPr/>
                </p:nvSpPr>
                <p:spPr>
                  <a:xfrm>
                    <a:off x="2567781" y="2839085"/>
                    <a:ext cx="265113" cy="168275"/>
                  </a:xfrm>
                  <a:custGeom>
                    <a:rect b="b" l="l" r="r" t="t"/>
                    <a:pathLst>
                      <a:path extrusionOk="0" h="40" w="67">
                        <a:moveTo>
                          <a:pt x="65" y="13"/>
                        </a:moveTo>
                        <a:cubicBezTo>
                          <a:pt x="63" y="4"/>
                          <a:pt x="47" y="0"/>
                          <a:pt x="30" y="4"/>
                        </a:cubicBezTo>
                        <a:cubicBezTo>
                          <a:pt x="12" y="8"/>
                          <a:pt x="0" y="18"/>
                          <a:pt x="2" y="27"/>
                        </a:cubicBezTo>
                        <a:cubicBezTo>
                          <a:pt x="4" y="36"/>
                          <a:pt x="19" y="40"/>
                          <a:pt x="37" y="37"/>
                        </a:cubicBezTo>
                        <a:cubicBezTo>
                          <a:pt x="54" y="33"/>
                          <a:pt x="67" y="22"/>
                          <a:pt x="65" y="13"/>
                        </a:cubicBezTo>
                        <a:close/>
                      </a:path>
                    </a:pathLst>
                  </a:custGeom>
                  <a:solidFill>
                    <a:srgbClr val="A8D08C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90" name="Google Shape;690;ga271cc3a49_1_4273"/>
                  <p:cNvSpPr/>
                  <p:nvPr/>
                </p:nvSpPr>
                <p:spPr>
                  <a:xfrm>
                    <a:off x="2578894" y="2961323"/>
                    <a:ext cx="107950" cy="42863"/>
                  </a:xfrm>
                  <a:custGeom>
                    <a:rect b="b" l="l" r="r" t="t"/>
                    <a:pathLst>
                      <a:path extrusionOk="0" h="10" w="27">
                        <a:moveTo>
                          <a:pt x="0" y="0"/>
                        </a:moveTo>
                        <a:cubicBezTo>
                          <a:pt x="0" y="0"/>
                          <a:pt x="5" y="10"/>
                          <a:pt x="27" y="8"/>
                        </a:cubicBezTo>
                        <a:cubicBezTo>
                          <a:pt x="27" y="8"/>
                          <a:pt x="10" y="9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91" name="Google Shape;691;ga271cc3a49_1_4273"/>
                  <p:cNvSpPr/>
                  <p:nvPr/>
                </p:nvSpPr>
                <p:spPr>
                  <a:xfrm>
                    <a:off x="2567781" y="2839085"/>
                    <a:ext cx="265113" cy="168275"/>
                  </a:xfrm>
                  <a:custGeom>
                    <a:rect b="b" l="l" r="r" t="t"/>
                    <a:pathLst>
                      <a:path extrusionOk="0" h="40" w="67">
                        <a:moveTo>
                          <a:pt x="65" y="13"/>
                        </a:moveTo>
                        <a:cubicBezTo>
                          <a:pt x="63" y="4"/>
                          <a:pt x="47" y="0"/>
                          <a:pt x="30" y="4"/>
                        </a:cubicBezTo>
                        <a:cubicBezTo>
                          <a:pt x="12" y="8"/>
                          <a:pt x="0" y="18"/>
                          <a:pt x="2" y="27"/>
                        </a:cubicBezTo>
                        <a:cubicBezTo>
                          <a:pt x="4" y="36"/>
                          <a:pt x="20" y="40"/>
                          <a:pt x="37" y="37"/>
                        </a:cubicBezTo>
                        <a:cubicBezTo>
                          <a:pt x="54" y="33"/>
                          <a:pt x="67" y="22"/>
                          <a:pt x="65" y="13"/>
                        </a:cubicBezTo>
                        <a:close/>
                      </a:path>
                    </a:pathLst>
                  </a:custGeom>
                  <a:noFill/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92" name="Google Shape;692;ga271cc3a49_1_4273"/>
                  <p:cNvSpPr/>
                  <p:nvPr/>
                </p:nvSpPr>
                <p:spPr>
                  <a:xfrm>
                    <a:off x="5777706" y="2534285"/>
                    <a:ext cx="258763" cy="147638"/>
                  </a:xfrm>
                  <a:custGeom>
                    <a:rect b="b" l="l" r="r" t="t"/>
                    <a:pathLst>
                      <a:path extrusionOk="0" h="35" w="65">
                        <a:moveTo>
                          <a:pt x="65" y="16"/>
                        </a:moveTo>
                        <a:cubicBezTo>
                          <a:pt x="64" y="6"/>
                          <a:pt x="50" y="0"/>
                          <a:pt x="32" y="0"/>
                        </a:cubicBezTo>
                        <a:cubicBezTo>
                          <a:pt x="14" y="1"/>
                          <a:pt x="0" y="9"/>
                          <a:pt x="0" y="19"/>
                        </a:cubicBezTo>
                        <a:cubicBezTo>
                          <a:pt x="1" y="28"/>
                          <a:pt x="15" y="35"/>
                          <a:pt x="33" y="34"/>
                        </a:cubicBezTo>
                        <a:cubicBezTo>
                          <a:pt x="51" y="33"/>
                          <a:pt x="65" y="25"/>
                          <a:pt x="65" y="16"/>
                        </a:cubicBezTo>
                        <a:close/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93" name="Google Shape;693;ga271cc3a49_1_4273"/>
                  <p:cNvSpPr/>
                  <p:nvPr/>
                </p:nvSpPr>
                <p:spPr>
                  <a:xfrm>
                    <a:off x="5777706" y="2534285"/>
                    <a:ext cx="258763" cy="147638"/>
                  </a:xfrm>
                  <a:custGeom>
                    <a:rect b="b" l="l" r="r" t="t"/>
                    <a:pathLst>
                      <a:path extrusionOk="0" h="35" w="65">
                        <a:moveTo>
                          <a:pt x="65" y="16"/>
                        </a:moveTo>
                        <a:cubicBezTo>
                          <a:pt x="65" y="6"/>
                          <a:pt x="50" y="0"/>
                          <a:pt x="32" y="0"/>
                        </a:cubicBezTo>
                        <a:cubicBezTo>
                          <a:pt x="14" y="1"/>
                          <a:pt x="0" y="9"/>
                          <a:pt x="0" y="19"/>
                        </a:cubicBezTo>
                        <a:cubicBezTo>
                          <a:pt x="1" y="28"/>
                          <a:pt x="16" y="35"/>
                          <a:pt x="33" y="34"/>
                        </a:cubicBezTo>
                        <a:cubicBezTo>
                          <a:pt x="51" y="33"/>
                          <a:pt x="65" y="25"/>
                          <a:pt x="65" y="16"/>
                        </a:cubicBezTo>
                        <a:close/>
                      </a:path>
                    </a:pathLst>
                  </a:custGeom>
                  <a:solidFill>
                    <a:srgbClr val="A8D08C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94" name="Google Shape;694;ga271cc3a49_1_4273"/>
                  <p:cNvSpPr/>
                  <p:nvPr/>
                </p:nvSpPr>
                <p:spPr>
                  <a:xfrm>
                    <a:off x="6576219" y="2537460"/>
                    <a:ext cx="266700" cy="165100"/>
                  </a:xfrm>
                  <a:custGeom>
                    <a:rect b="b" l="l" r="r" t="t"/>
                    <a:pathLst>
                      <a:path extrusionOk="0" h="39" w="67">
                        <a:moveTo>
                          <a:pt x="65" y="13"/>
                        </a:moveTo>
                        <a:cubicBezTo>
                          <a:pt x="63" y="4"/>
                          <a:pt x="48" y="0"/>
                          <a:pt x="30" y="3"/>
                        </a:cubicBezTo>
                        <a:cubicBezTo>
                          <a:pt x="13" y="7"/>
                          <a:pt x="0" y="17"/>
                          <a:pt x="2" y="26"/>
                        </a:cubicBezTo>
                        <a:cubicBezTo>
                          <a:pt x="3" y="35"/>
                          <a:pt x="19" y="39"/>
                          <a:pt x="37" y="36"/>
                        </a:cubicBezTo>
                        <a:cubicBezTo>
                          <a:pt x="54" y="32"/>
                          <a:pt x="67" y="22"/>
                          <a:pt x="65" y="13"/>
                        </a:cubicBezTo>
                        <a:close/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95" name="Google Shape;695;ga271cc3a49_1_4273"/>
                  <p:cNvSpPr/>
                  <p:nvPr/>
                </p:nvSpPr>
                <p:spPr>
                  <a:xfrm>
                    <a:off x="6587331" y="2651760"/>
                    <a:ext cx="107950" cy="47625"/>
                  </a:xfrm>
                  <a:custGeom>
                    <a:rect b="b" l="l" r="r" t="t"/>
                    <a:pathLst>
                      <a:path extrusionOk="0" h="11" w="27">
                        <a:moveTo>
                          <a:pt x="0" y="0"/>
                        </a:moveTo>
                        <a:cubicBezTo>
                          <a:pt x="0" y="0"/>
                          <a:pt x="5" y="11"/>
                          <a:pt x="27" y="9"/>
                        </a:cubicBezTo>
                        <a:cubicBezTo>
                          <a:pt x="27" y="9"/>
                          <a:pt x="10" y="1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96" name="Google Shape;696;ga271cc3a49_1_4273"/>
                  <p:cNvSpPr/>
                  <p:nvPr/>
                </p:nvSpPr>
                <p:spPr>
                  <a:xfrm>
                    <a:off x="6576219" y="2537460"/>
                    <a:ext cx="266700" cy="165100"/>
                  </a:xfrm>
                  <a:custGeom>
                    <a:rect b="b" l="l" r="r" t="t"/>
                    <a:pathLst>
                      <a:path extrusionOk="0" h="39" w="67">
                        <a:moveTo>
                          <a:pt x="65" y="13"/>
                        </a:moveTo>
                        <a:cubicBezTo>
                          <a:pt x="63" y="4"/>
                          <a:pt x="48" y="0"/>
                          <a:pt x="30" y="3"/>
                        </a:cubicBezTo>
                        <a:cubicBezTo>
                          <a:pt x="13" y="7"/>
                          <a:pt x="0" y="17"/>
                          <a:pt x="2" y="26"/>
                        </a:cubicBezTo>
                        <a:cubicBezTo>
                          <a:pt x="3" y="35"/>
                          <a:pt x="19" y="39"/>
                          <a:pt x="37" y="36"/>
                        </a:cubicBezTo>
                        <a:cubicBezTo>
                          <a:pt x="54" y="32"/>
                          <a:pt x="67" y="22"/>
                          <a:pt x="65" y="13"/>
                        </a:cubicBezTo>
                        <a:close/>
                      </a:path>
                    </a:pathLst>
                  </a:custGeom>
                  <a:solidFill>
                    <a:srgbClr val="A8D08C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97" name="Google Shape;697;ga271cc3a49_1_4273"/>
                  <p:cNvSpPr/>
                  <p:nvPr/>
                </p:nvSpPr>
                <p:spPr>
                  <a:xfrm>
                    <a:off x="5798344" y="2948623"/>
                    <a:ext cx="82550" cy="84138"/>
                  </a:xfrm>
                  <a:custGeom>
                    <a:rect b="b" l="l" r="r" t="t"/>
                    <a:pathLst>
                      <a:path extrusionOk="0" h="20" w="21">
                        <a:moveTo>
                          <a:pt x="1" y="0"/>
                        </a:moveTo>
                        <a:cubicBezTo>
                          <a:pt x="1" y="0"/>
                          <a:pt x="0" y="12"/>
                          <a:pt x="21" y="20"/>
                        </a:cubicBezTo>
                        <a:cubicBezTo>
                          <a:pt x="21" y="20"/>
                          <a:pt x="5" y="14"/>
                          <a:pt x="1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698" name="Google Shape;698;ga271cc3a49_1_4273"/>
                <p:cNvSpPr/>
                <p:nvPr/>
              </p:nvSpPr>
              <p:spPr>
                <a:xfrm>
                  <a:off x="5790406" y="2889885"/>
                  <a:ext cx="265113" cy="177800"/>
                </a:xfrm>
                <a:custGeom>
                  <a:rect b="b" l="l" r="r" t="t"/>
                  <a:pathLst>
                    <a:path extrusionOk="0" h="42" w="67">
                      <a:moveTo>
                        <a:pt x="65" y="29"/>
                      </a:moveTo>
                      <a:cubicBezTo>
                        <a:pt x="67" y="20"/>
                        <a:pt x="55" y="9"/>
                        <a:pt x="38" y="5"/>
                      </a:cubicBezTo>
                      <a:cubicBezTo>
                        <a:pt x="21" y="0"/>
                        <a:pt x="5" y="3"/>
                        <a:pt x="2" y="12"/>
                      </a:cubicBezTo>
                      <a:cubicBezTo>
                        <a:pt x="0" y="21"/>
                        <a:pt x="12" y="32"/>
                        <a:pt x="29" y="37"/>
                      </a:cubicBezTo>
                      <a:cubicBezTo>
                        <a:pt x="46" y="42"/>
                        <a:pt x="62" y="38"/>
                        <a:pt x="65" y="29"/>
                      </a:cubicBezTo>
                      <a:close/>
                    </a:path>
                  </a:pathLst>
                </a:custGeom>
                <a:solidFill>
                  <a:srgbClr val="A8D08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99" name="Google Shape;699;ga271cc3a49_1_4273"/>
                <p:cNvSpPr/>
                <p:nvPr/>
              </p:nvSpPr>
              <p:spPr>
                <a:xfrm>
                  <a:off x="6600031" y="2867660"/>
                  <a:ext cx="269875" cy="177800"/>
                </a:xfrm>
                <a:custGeom>
                  <a:rect b="b" l="l" r="r" t="t"/>
                  <a:pathLst>
                    <a:path extrusionOk="0" h="42" w="68">
                      <a:moveTo>
                        <a:pt x="65" y="31"/>
                      </a:moveTo>
                      <a:cubicBezTo>
                        <a:pt x="68" y="22"/>
                        <a:pt x="56" y="11"/>
                        <a:pt x="39" y="5"/>
                      </a:cubicBezTo>
                      <a:cubicBezTo>
                        <a:pt x="22" y="0"/>
                        <a:pt x="6" y="2"/>
                        <a:pt x="3" y="11"/>
                      </a:cubicBezTo>
                      <a:cubicBezTo>
                        <a:pt x="0" y="20"/>
                        <a:pt x="12" y="31"/>
                        <a:pt x="29" y="37"/>
                      </a:cubicBezTo>
                      <a:cubicBezTo>
                        <a:pt x="46" y="42"/>
                        <a:pt x="62" y="40"/>
                        <a:pt x="65" y="31"/>
                      </a:cubicBezTo>
                      <a:close/>
                    </a:path>
                  </a:pathLst>
                </a:custGeom>
                <a:solidFill>
                  <a:srgbClr val="A8D08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700" name="Google Shape;700;ga271cc3a49_1_4273"/>
            <p:cNvGrpSpPr/>
            <p:nvPr/>
          </p:nvGrpSpPr>
          <p:grpSpPr>
            <a:xfrm>
              <a:off x="1433718" y="2366558"/>
              <a:ext cx="4854575" cy="1558925"/>
              <a:chOff x="2012156" y="2867660"/>
              <a:chExt cx="4854575" cy="1558925"/>
            </a:xfrm>
          </p:grpSpPr>
          <p:sp>
            <p:nvSpPr>
              <p:cNvPr id="701" name="Google Shape;701;ga271cc3a49_1_4273"/>
              <p:cNvSpPr/>
              <p:nvPr/>
            </p:nvSpPr>
            <p:spPr>
              <a:xfrm>
                <a:off x="2289761" y="3293114"/>
                <a:ext cx="4347476" cy="532071"/>
              </a:xfrm>
              <a:custGeom>
                <a:rect b="b" l="l" r="r" t="t"/>
                <a:pathLst>
                  <a:path extrusionOk="0" h="635309" w="5191016">
                    <a:moveTo>
                      <a:pt x="0" y="0"/>
                    </a:moveTo>
                    <a:lnTo>
                      <a:pt x="5191016" y="0"/>
                    </a:lnTo>
                    <a:cubicBezTo>
                      <a:pt x="5189187" y="211770"/>
                      <a:pt x="5187357" y="423539"/>
                      <a:pt x="5185528" y="635309"/>
                    </a:cubicBezTo>
                    <a:lnTo>
                      <a:pt x="0" y="62989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702" name="Google Shape;702;ga271cc3a49_1_4273"/>
              <p:cNvGrpSpPr/>
              <p:nvPr/>
            </p:nvGrpSpPr>
            <p:grpSpPr>
              <a:xfrm>
                <a:off x="2012156" y="2867660"/>
                <a:ext cx="4854575" cy="1558925"/>
                <a:chOff x="2012156" y="2867660"/>
                <a:chExt cx="4854575" cy="1558925"/>
              </a:xfrm>
            </p:grpSpPr>
            <p:sp>
              <p:nvSpPr>
                <p:cNvPr id="703" name="Google Shape;703;ga271cc3a49_1_4273"/>
                <p:cNvSpPr/>
                <p:nvPr/>
              </p:nvSpPr>
              <p:spPr>
                <a:xfrm>
                  <a:off x="5531644" y="3816985"/>
                  <a:ext cx="873125" cy="473075"/>
                </a:xfrm>
                <a:custGeom>
                  <a:rect b="b" l="l" r="r" t="t"/>
                  <a:pathLst>
                    <a:path extrusionOk="0" h="112" w="220">
                      <a:moveTo>
                        <a:pt x="185" y="2"/>
                      </a:moveTo>
                      <a:cubicBezTo>
                        <a:pt x="185" y="2"/>
                        <a:pt x="203" y="6"/>
                        <a:pt x="188" y="16"/>
                      </a:cubicBezTo>
                      <a:cubicBezTo>
                        <a:pt x="145" y="46"/>
                        <a:pt x="72" y="36"/>
                        <a:pt x="52" y="61"/>
                      </a:cubicBezTo>
                      <a:cubicBezTo>
                        <a:pt x="52" y="61"/>
                        <a:pt x="0" y="78"/>
                        <a:pt x="27" y="95"/>
                      </a:cubicBezTo>
                      <a:cubicBezTo>
                        <a:pt x="53" y="112"/>
                        <a:pt x="102" y="72"/>
                        <a:pt x="137" y="48"/>
                      </a:cubicBezTo>
                      <a:cubicBezTo>
                        <a:pt x="171" y="25"/>
                        <a:pt x="220" y="15"/>
                        <a:pt x="190" y="0"/>
                      </a:cubicBezTo>
                      <a:lnTo>
                        <a:pt x="185" y="2"/>
                      </a:lnTo>
                      <a:close/>
                    </a:path>
                  </a:pathLst>
                </a:custGeom>
                <a:solidFill>
                  <a:srgbClr val="EF9B2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04" name="Google Shape;704;ga271cc3a49_1_4273"/>
                <p:cNvSpPr/>
                <p:nvPr/>
              </p:nvSpPr>
              <p:spPr>
                <a:xfrm>
                  <a:off x="4968081" y="2966085"/>
                  <a:ext cx="1143000" cy="384175"/>
                </a:xfrm>
                <a:custGeom>
                  <a:rect b="b" l="l" r="r" t="t"/>
                  <a:pathLst>
                    <a:path extrusionOk="0" h="91" w="288">
                      <a:moveTo>
                        <a:pt x="30" y="38"/>
                      </a:moveTo>
                      <a:cubicBezTo>
                        <a:pt x="30" y="38"/>
                        <a:pt x="15" y="34"/>
                        <a:pt x="18" y="20"/>
                      </a:cubicBezTo>
                      <a:cubicBezTo>
                        <a:pt x="20" y="5"/>
                        <a:pt x="79" y="0"/>
                        <a:pt x="124" y="13"/>
                      </a:cubicBezTo>
                      <a:cubicBezTo>
                        <a:pt x="170" y="26"/>
                        <a:pt x="288" y="86"/>
                        <a:pt x="201" y="91"/>
                      </a:cubicBezTo>
                      <a:cubicBezTo>
                        <a:pt x="201" y="91"/>
                        <a:pt x="197" y="88"/>
                        <a:pt x="201" y="85"/>
                      </a:cubicBezTo>
                      <a:cubicBezTo>
                        <a:pt x="201" y="85"/>
                        <a:pt x="240" y="82"/>
                        <a:pt x="219" y="67"/>
                      </a:cubicBezTo>
                      <a:cubicBezTo>
                        <a:pt x="188" y="46"/>
                        <a:pt x="168" y="32"/>
                        <a:pt x="143" y="44"/>
                      </a:cubicBezTo>
                      <a:cubicBezTo>
                        <a:pt x="110" y="58"/>
                        <a:pt x="0" y="78"/>
                        <a:pt x="30" y="38"/>
                      </a:cubicBezTo>
                      <a:close/>
                    </a:path>
                  </a:pathLst>
                </a:custGeom>
                <a:solidFill>
                  <a:srgbClr val="EF9B2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05" name="Google Shape;705;ga271cc3a49_1_4273"/>
                <p:cNvSpPr/>
                <p:nvPr/>
              </p:nvSpPr>
              <p:spPr>
                <a:xfrm>
                  <a:off x="5750719" y="3270885"/>
                  <a:ext cx="190500" cy="76200"/>
                </a:xfrm>
                <a:custGeom>
                  <a:rect b="b" l="l" r="r" t="t"/>
                  <a:pathLst>
                    <a:path extrusionOk="0" h="18" w="48">
                      <a:moveTo>
                        <a:pt x="3" y="13"/>
                      </a:moveTo>
                      <a:cubicBezTo>
                        <a:pt x="3" y="13"/>
                        <a:pt x="37" y="15"/>
                        <a:pt x="29" y="0"/>
                      </a:cubicBezTo>
                      <a:cubicBezTo>
                        <a:pt x="29" y="0"/>
                        <a:pt x="48" y="14"/>
                        <a:pt x="3" y="18"/>
                      </a:cubicBezTo>
                      <a:cubicBezTo>
                        <a:pt x="3" y="18"/>
                        <a:pt x="0" y="16"/>
                        <a:pt x="3" y="13"/>
                      </a:cubicBezTo>
                      <a:close/>
                    </a:path>
                  </a:pathLst>
                </a:custGeom>
                <a:solidFill>
                  <a:srgbClr val="F4BB7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06" name="Google Shape;706;ga271cc3a49_1_4273"/>
                <p:cNvSpPr/>
                <p:nvPr/>
              </p:nvSpPr>
              <p:spPr>
                <a:xfrm>
                  <a:off x="4991894" y="2986723"/>
                  <a:ext cx="285750" cy="101600"/>
                </a:xfrm>
                <a:custGeom>
                  <a:rect b="b" l="l" r="r" t="t"/>
                  <a:pathLst>
                    <a:path extrusionOk="0" h="24" w="72">
                      <a:moveTo>
                        <a:pt x="16" y="24"/>
                      </a:moveTo>
                      <a:cubicBezTo>
                        <a:pt x="16" y="24"/>
                        <a:pt x="0" y="0"/>
                        <a:pt x="72" y="2"/>
                      </a:cubicBezTo>
                      <a:cubicBezTo>
                        <a:pt x="72" y="2"/>
                        <a:pt x="16" y="8"/>
                        <a:pt x="16" y="24"/>
                      </a:cubicBezTo>
                      <a:close/>
                    </a:path>
                  </a:pathLst>
                </a:custGeom>
                <a:solidFill>
                  <a:srgbClr val="F4AA52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07" name="Google Shape;707;ga271cc3a49_1_4273"/>
                <p:cNvSpPr/>
                <p:nvPr/>
              </p:nvSpPr>
              <p:spPr>
                <a:xfrm>
                  <a:off x="5052219" y="3004185"/>
                  <a:ext cx="127000" cy="66675"/>
                </a:xfrm>
                <a:custGeom>
                  <a:rect b="b" l="l" r="r" t="t"/>
                  <a:pathLst>
                    <a:path extrusionOk="0" h="16" w="32">
                      <a:moveTo>
                        <a:pt x="1" y="16"/>
                      </a:moveTo>
                      <a:cubicBezTo>
                        <a:pt x="1" y="16"/>
                        <a:pt x="0" y="3"/>
                        <a:pt x="32" y="0"/>
                      </a:cubicBezTo>
                      <a:cubicBezTo>
                        <a:pt x="32" y="0"/>
                        <a:pt x="6" y="3"/>
                        <a:pt x="1" y="1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08" name="Google Shape;708;ga271cc3a49_1_4273"/>
                <p:cNvSpPr/>
                <p:nvPr/>
              </p:nvSpPr>
              <p:spPr>
                <a:xfrm>
                  <a:off x="5087144" y="2966085"/>
                  <a:ext cx="631825" cy="190500"/>
                </a:xfrm>
                <a:custGeom>
                  <a:rect b="b" l="l" r="r" t="t"/>
                  <a:pathLst>
                    <a:path extrusionOk="0" h="45" w="159">
                      <a:moveTo>
                        <a:pt x="0" y="38"/>
                      </a:moveTo>
                      <a:cubicBezTo>
                        <a:pt x="0" y="38"/>
                        <a:pt x="86" y="0"/>
                        <a:pt x="159" y="44"/>
                      </a:cubicBezTo>
                      <a:cubicBezTo>
                        <a:pt x="159" y="44"/>
                        <a:pt x="159" y="45"/>
                        <a:pt x="157" y="43"/>
                      </a:cubicBezTo>
                      <a:cubicBezTo>
                        <a:pt x="154" y="41"/>
                        <a:pt x="98" y="4"/>
                        <a:pt x="0" y="38"/>
                      </a:cubicBezTo>
                      <a:close/>
                    </a:path>
                  </a:pathLst>
                </a:custGeom>
                <a:solidFill>
                  <a:srgbClr val="74441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09" name="Google Shape;709;ga271cc3a49_1_4273"/>
                <p:cNvSpPr/>
                <p:nvPr/>
              </p:nvSpPr>
              <p:spPr>
                <a:xfrm>
                  <a:off x="5703094" y="3143885"/>
                  <a:ext cx="15875" cy="20638"/>
                </a:xfrm>
                <a:custGeom>
                  <a:rect b="b" l="l" r="r" t="t"/>
                  <a:pathLst>
                    <a:path extrusionOk="0" h="5" w="4">
                      <a:moveTo>
                        <a:pt x="0" y="0"/>
                      </a:moveTo>
                      <a:cubicBezTo>
                        <a:pt x="0" y="0"/>
                        <a:pt x="4" y="4"/>
                        <a:pt x="4" y="2"/>
                      </a:cubicBezTo>
                      <a:cubicBezTo>
                        <a:pt x="4" y="2"/>
                        <a:pt x="4" y="5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10" name="Google Shape;710;ga271cc3a49_1_4273"/>
                <p:cNvSpPr/>
                <p:nvPr/>
              </p:nvSpPr>
              <p:spPr>
                <a:xfrm>
                  <a:off x="5052219" y="3050223"/>
                  <a:ext cx="447675" cy="147638"/>
                </a:xfrm>
                <a:custGeom>
                  <a:rect b="b" l="l" r="r" t="t"/>
                  <a:pathLst>
                    <a:path extrusionOk="0" h="35" w="113">
                      <a:moveTo>
                        <a:pt x="8" y="35"/>
                      </a:moveTo>
                      <a:cubicBezTo>
                        <a:pt x="8" y="35"/>
                        <a:pt x="0" y="28"/>
                        <a:pt x="12" y="19"/>
                      </a:cubicBezTo>
                      <a:cubicBezTo>
                        <a:pt x="24" y="10"/>
                        <a:pt x="85" y="0"/>
                        <a:pt x="113" y="7"/>
                      </a:cubicBezTo>
                      <a:cubicBezTo>
                        <a:pt x="113" y="7"/>
                        <a:pt x="3" y="15"/>
                        <a:pt x="8" y="35"/>
                      </a:cubicBezTo>
                      <a:close/>
                    </a:path>
                  </a:pathLst>
                </a:custGeom>
                <a:solidFill>
                  <a:srgbClr val="F4AA52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11" name="Google Shape;711;ga271cc3a49_1_4273"/>
                <p:cNvSpPr/>
                <p:nvPr/>
              </p:nvSpPr>
              <p:spPr>
                <a:xfrm>
                  <a:off x="5091906" y="3075623"/>
                  <a:ext cx="285750" cy="71438"/>
                </a:xfrm>
                <a:custGeom>
                  <a:rect b="b" l="l" r="r" t="t"/>
                  <a:pathLst>
                    <a:path extrusionOk="0" h="17" w="72">
                      <a:moveTo>
                        <a:pt x="0" y="17"/>
                      </a:moveTo>
                      <a:cubicBezTo>
                        <a:pt x="0" y="17"/>
                        <a:pt x="20" y="2"/>
                        <a:pt x="72" y="0"/>
                      </a:cubicBezTo>
                      <a:cubicBezTo>
                        <a:pt x="72" y="0"/>
                        <a:pt x="29" y="2"/>
                        <a:pt x="0" y="1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12" name="Google Shape;712;ga271cc3a49_1_4273"/>
                <p:cNvSpPr/>
                <p:nvPr/>
              </p:nvSpPr>
              <p:spPr>
                <a:xfrm>
                  <a:off x="5738019" y="3977323"/>
                  <a:ext cx="346075" cy="96838"/>
                </a:xfrm>
                <a:custGeom>
                  <a:rect b="b" l="l" r="r" t="t"/>
                  <a:pathLst>
                    <a:path extrusionOk="0" h="23" w="87">
                      <a:moveTo>
                        <a:pt x="0" y="23"/>
                      </a:moveTo>
                      <a:cubicBezTo>
                        <a:pt x="0" y="23"/>
                        <a:pt x="69" y="6"/>
                        <a:pt x="85" y="1"/>
                      </a:cubicBezTo>
                      <a:cubicBezTo>
                        <a:pt x="85" y="1"/>
                        <a:pt x="87" y="0"/>
                        <a:pt x="86" y="1"/>
                      </a:cubicBezTo>
                      <a:cubicBezTo>
                        <a:pt x="85" y="2"/>
                        <a:pt x="5" y="23"/>
                        <a:pt x="0" y="23"/>
                      </a:cubicBezTo>
                      <a:close/>
                    </a:path>
                  </a:pathLst>
                </a:custGeom>
                <a:solidFill>
                  <a:srgbClr val="74441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13" name="Google Shape;713;ga271cc3a49_1_4273"/>
                <p:cNvSpPr/>
                <p:nvPr/>
              </p:nvSpPr>
              <p:spPr>
                <a:xfrm>
                  <a:off x="6147594" y="3845560"/>
                  <a:ext cx="182563" cy="111125"/>
                </a:xfrm>
                <a:custGeom>
                  <a:rect b="b" l="l" r="r" t="t"/>
                  <a:pathLst>
                    <a:path extrusionOk="0" h="26" w="46">
                      <a:moveTo>
                        <a:pt x="42" y="0"/>
                      </a:moveTo>
                      <a:cubicBezTo>
                        <a:pt x="42" y="0"/>
                        <a:pt x="46" y="11"/>
                        <a:pt x="7" y="26"/>
                      </a:cubicBezTo>
                      <a:cubicBezTo>
                        <a:pt x="7" y="26"/>
                        <a:pt x="2" y="25"/>
                        <a:pt x="0" y="26"/>
                      </a:cubicBezTo>
                      <a:cubicBezTo>
                        <a:pt x="0" y="26"/>
                        <a:pt x="38" y="15"/>
                        <a:pt x="42" y="0"/>
                      </a:cubicBezTo>
                      <a:close/>
                    </a:path>
                  </a:pathLst>
                </a:custGeom>
                <a:solidFill>
                  <a:srgbClr val="F4BB7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14" name="Google Shape;714;ga271cc3a49_1_4273"/>
                <p:cNvSpPr/>
                <p:nvPr/>
              </p:nvSpPr>
              <p:spPr>
                <a:xfrm>
                  <a:off x="6198394" y="3880485"/>
                  <a:ext cx="100013" cy="63500"/>
                </a:xfrm>
                <a:custGeom>
                  <a:rect b="b" l="l" r="r" t="t"/>
                  <a:pathLst>
                    <a:path extrusionOk="0" h="15" w="25">
                      <a:moveTo>
                        <a:pt x="25" y="0"/>
                      </a:moveTo>
                      <a:cubicBezTo>
                        <a:pt x="25" y="0"/>
                        <a:pt x="20" y="7"/>
                        <a:pt x="0" y="15"/>
                      </a:cubicBezTo>
                      <a:cubicBezTo>
                        <a:pt x="0" y="15"/>
                        <a:pt x="23" y="3"/>
                        <a:pt x="2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15" name="Google Shape;715;ga271cc3a49_1_4273"/>
                <p:cNvSpPr/>
                <p:nvPr/>
              </p:nvSpPr>
              <p:spPr>
                <a:xfrm>
                  <a:off x="5750719" y="4002723"/>
                  <a:ext cx="166688" cy="63500"/>
                </a:xfrm>
                <a:custGeom>
                  <a:rect b="b" l="l" r="r" t="t"/>
                  <a:pathLst>
                    <a:path extrusionOk="0" h="15" w="42">
                      <a:moveTo>
                        <a:pt x="0" y="15"/>
                      </a:moveTo>
                      <a:cubicBezTo>
                        <a:pt x="0" y="15"/>
                        <a:pt x="16" y="2"/>
                        <a:pt x="42" y="0"/>
                      </a:cubicBezTo>
                      <a:cubicBezTo>
                        <a:pt x="42" y="0"/>
                        <a:pt x="21" y="4"/>
                        <a:pt x="11" y="12"/>
                      </a:cubicBezTo>
                      <a:cubicBezTo>
                        <a:pt x="11" y="12"/>
                        <a:pt x="2" y="15"/>
                        <a:pt x="0" y="15"/>
                      </a:cubicBezTo>
                      <a:close/>
                    </a:path>
                  </a:pathLst>
                </a:custGeom>
                <a:solidFill>
                  <a:srgbClr val="F4BB7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16" name="Google Shape;716;ga271cc3a49_1_4273"/>
                <p:cNvSpPr/>
                <p:nvPr/>
              </p:nvSpPr>
              <p:spPr>
                <a:xfrm>
                  <a:off x="5766594" y="4015423"/>
                  <a:ext cx="87313" cy="38100"/>
                </a:xfrm>
                <a:custGeom>
                  <a:rect b="b" l="l" r="r" t="t"/>
                  <a:pathLst>
                    <a:path extrusionOk="0" h="9" w="22">
                      <a:moveTo>
                        <a:pt x="0" y="9"/>
                      </a:moveTo>
                      <a:cubicBezTo>
                        <a:pt x="0" y="9"/>
                        <a:pt x="15" y="1"/>
                        <a:pt x="22" y="0"/>
                      </a:cubicBezTo>
                      <a:cubicBezTo>
                        <a:pt x="22" y="0"/>
                        <a:pt x="3" y="8"/>
                        <a:pt x="0" y="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17" name="Google Shape;717;ga271cc3a49_1_4273"/>
                <p:cNvSpPr/>
                <p:nvPr/>
              </p:nvSpPr>
              <p:spPr>
                <a:xfrm>
                  <a:off x="5587206" y="4028123"/>
                  <a:ext cx="385763" cy="185738"/>
                </a:xfrm>
                <a:custGeom>
                  <a:rect b="b" l="l" r="r" t="t"/>
                  <a:pathLst>
                    <a:path extrusionOk="0" h="44" w="97">
                      <a:moveTo>
                        <a:pt x="15" y="44"/>
                      </a:moveTo>
                      <a:cubicBezTo>
                        <a:pt x="15" y="44"/>
                        <a:pt x="0" y="37"/>
                        <a:pt x="14" y="25"/>
                      </a:cubicBezTo>
                      <a:cubicBezTo>
                        <a:pt x="27" y="13"/>
                        <a:pt x="81" y="3"/>
                        <a:pt x="97" y="0"/>
                      </a:cubicBezTo>
                      <a:cubicBezTo>
                        <a:pt x="97" y="0"/>
                        <a:pt x="3" y="30"/>
                        <a:pt x="15" y="44"/>
                      </a:cubicBezTo>
                      <a:close/>
                    </a:path>
                  </a:pathLst>
                </a:custGeom>
                <a:solidFill>
                  <a:srgbClr val="F4BB7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18" name="Google Shape;718;ga271cc3a49_1_4273"/>
                <p:cNvSpPr/>
                <p:nvPr/>
              </p:nvSpPr>
              <p:spPr>
                <a:xfrm>
                  <a:off x="5639594" y="4066223"/>
                  <a:ext cx="190500" cy="84138"/>
                </a:xfrm>
                <a:custGeom>
                  <a:rect b="b" l="l" r="r" t="t"/>
                  <a:pathLst>
                    <a:path extrusionOk="0" h="20" w="48">
                      <a:moveTo>
                        <a:pt x="48" y="0"/>
                      </a:moveTo>
                      <a:cubicBezTo>
                        <a:pt x="48" y="0"/>
                        <a:pt x="9" y="6"/>
                        <a:pt x="0" y="20"/>
                      </a:cubicBezTo>
                      <a:cubicBezTo>
                        <a:pt x="0" y="20"/>
                        <a:pt x="14" y="7"/>
                        <a:pt x="4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19" name="Google Shape;719;ga271cc3a49_1_4273"/>
                <p:cNvSpPr/>
                <p:nvPr/>
              </p:nvSpPr>
              <p:spPr>
                <a:xfrm>
                  <a:off x="4372769" y="3743960"/>
                  <a:ext cx="1047750" cy="555625"/>
                </a:xfrm>
                <a:custGeom>
                  <a:rect b="b" l="l" r="r" t="t"/>
                  <a:pathLst>
                    <a:path extrusionOk="0" h="131" w="264">
                      <a:moveTo>
                        <a:pt x="175" y="7"/>
                      </a:moveTo>
                      <a:cubicBezTo>
                        <a:pt x="175" y="7"/>
                        <a:pt x="237" y="6"/>
                        <a:pt x="180" y="33"/>
                      </a:cubicBezTo>
                      <a:cubicBezTo>
                        <a:pt x="123" y="60"/>
                        <a:pt x="44" y="26"/>
                        <a:pt x="33" y="55"/>
                      </a:cubicBezTo>
                      <a:cubicBezTo>
                        <a:pt x="29" y="65"/>
                        <a:pt x="32" y="72"/>
                        <a:pt x="32" y="72"/>
                      </a:cubicBezTo>
                      <a:cubicBezTo>
                        <a:pt x="32" y="72"/>
                        <a:pt x="0" y="81"/>
                        <a:pt x="16" y="106"/>
                      </a:cubicBezTo>
                      <a:cubicBezTo>
                        <a:pt x="33" y="131"/>
                        <a:pt x="91" y="107"/>
                        <a:pt x="128" y="71"/>
                      </a:cubicBezTo>
                      <a:cubicBezTo>
                        <a:pt x="165" y="36"/>
                        <a:pt x="264" y="15"/>
                        <a:pt x="176" y="0"/>
                      </a:cubicBezTo>
                      <a:lnTo>
                        <a:pt x="175" y="7"/>
                      </a:lnTo>
                      <a:close/>
                    </a:path>
                  </a:pathLst>
                </a:custGeom>
                <a:solidFill>
                  <a:srgbClr val="EF9B2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20" name="Google Shape;720;ga271cc3a49_1_4273"/>
                <p:cNvSpPr/>
                <p:nvPr/>
              </p:nvSpPr>
              <p:spPr>
                <a:xfrm>
                  <a:off x="4496594" y="3939223"/>
                  <a:ext cx="492125" cy="114300"/>
                </a:xfrm>
                <a:custGeom>
                  <a:rect b="b" l="l" r="r" t="t"/>
                  <a:pathLst>
                    <a:path extrusionOk="0" h="27" w="124">
                      <a:moveTo>
                        <a:pt x="0" y="27"/>
                      </a:moveTo>
                      <a:cubicBezTo>
                        <a:pt x="0" y="27"/>
                        <a:pt x="39" y="23"/>
                        <a:pt x="59" y="12"/>
                      </a:cubicBezTo>
                      <a:cubicBezTo>
                        <a:pt x="78" y="2"/>
                        <a:pt x="121" y="0"/>
                        <a:pt x="122" y="1"/>
                      </a:cubicBezTo>
                      <a:cubicBezTo>
                        <a:pt x="122" y="1"/>
                        <a:pt x="124" y="0"/>
                        <a:pt x="123" y="2"/>
                      </a:cubicBezTo>
                      <a:cubicBezTo>
                        <a:pt x="123" y="2"/>
                        <a:pt x="122" y="2"/>
                        <a:pt x="122" y="2"/>
                      </a:cubicBezTo>
                      <a:cubicBezTo>
                        <a:pt x="122" y="2"/>
                        <a:pt x="81" y="1"/>
                        <a:pt x="59" y="13"/>
                      </a:cubicBezTo>
                      <a:cubicBezTo>
                        <a:pt x="38" y="25"/>
                        <a:pt x="0" y="27"/>
                        <a:pt x="0" y="27"/>
                      </a:cubicBezTo>
                      <a:close/>
                    </a:path>
                  </a:pathLst>
                </a:custGeom>
                <a:solidFill>
                  <a:srgbClr val="A4692B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21" name="Google Shape;721;ga271cc3a49_1_4273"/>
                <p:cNvSpPr/>
                <p:nvPr/>
              </p:nvSpPr>
              <p:spPr>
                <a:xfrm>
                  <a:off x="4983956" y="3939223"/>
                  <a:ext cx="15875" cy="12700"/>
                </a:xfrm>
                <a:custGeom>
                  <a:rect b="b" l="l" r="r" t="t"/>
                  <a:pathLst>
                    <a:path extrusionOk="0" h="3" w="4">
                      <a:moveTo>
                        <a:pt x="0" y="0"/>
                      </a:moveTo>
                      <a:cubicBezTo>
                        <a:pt x="0" y="0"/>
                        <a:pt x="3" y="1"/>
                        <a:pt x="0" y="3"/>
                      </a:cubicBezTo>
                      <a:cubicBezTo>
                        <a:pt x="0" y="3"/>
                        <a:pt x="4" y="1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22" name="Google Shape;722;ga271cc3a49_1_4273"/>
                <p:cNvSpPr/>
                <p:nvPr/>
              </p:nvSpPr>
              <p:spPr>
                <a:xfrm>
                  <a:off x="4483894" y="3909060"/>
                  <a:ext cx="274638" cy="131763"/>
                </a:xfrm>
                <a:custGeom>
                  <a:rect b="b" l="l" r="r" t="t"/>
                  <a:pathLst>
                    <a:path extrusionOk="0" h="31" w="69">
                      <a:moveTo>
                        <a:pt x="5" y="31"/>
                      </a:moveTo>
                      <a:cubicBezTo>
                        <a:pt x="5" y="31"/>
                        <a:pt x="0" y="17"/>
                        <a:pt x="13" y="9"/>
                      </a:cubicBezTo>
                      <a:cubicBezTo>
                        <a:pt x="26" y="1"/>
                        <a:pt x="69" y="6"/>
                        <a:pt x="69" y="6"/>
                      </a:cubicBezTo>
                      <a:cubicBezTo>
                        <a:pt x="69" y="6"/>
                        <a:pt x="3" y="0"/>
                        <a:pt x="5" y="31"/>
                      </a:cubicBezTo>
                      <a:close/>
                    </a:path>
                  </a:pathLst>
                </a:custGeom>
                <a:solidFill>
                  <a:srgbClr val="F4BB7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23" name="Google Shape;723;ga271cc3a49_1_4273"/>
                <p:cNvSpPr/>
                <p:nvPr/>
              </p:nvSpPr>
              <p:spPr>
                <a:xfrm>
                  <a:off x="4388644" y="3956685"/>
                  <a:ext cx="465138" cy="244475"/>
                </a:xfrm>
                <a:custGeom>
                  <a:rect b="b" l="l" r="r" t="t"/>
                  <a:pathLst>
                    <a:path extrusionOk="0" h="58" w="117">
                      <a:moveTo>
                        <a:pt x="16" y="58"/>
                      </a:moveTo>
                      <a:cubicBezTo>
                        <a:pt x="16" y="58"/>
                        <a:pt x="1" y="43"/>
                        <a:pt x="17" y="30"/>
                      </a:cubicBezTo>
                      <a:cubicBezTo>
                        <a:pt x="32" y="17"/>
                        <a:pt x="48" y="28"/>
                        <a:pt x="79" y="14"/>
                      </a:cubicBezTo>
                      <a:cubicBezTo>
                        <a:pt x="111" y="0"/>
                        <a:pt x="117" y="2"/>
                        <a:pt x="117" y="2"/>
                      </a:cubicBezTo>
                      <a:cubicBezTo>
                        <a:pt x="117" y="2"/>
                        <a:pt x="82" y="17"/>
                        <a:pt x="73" y="23"/>
                      </a:cubicBezTo>
                      <a:cubicBezTo>
                        <a:pt x="50" y="39"/>
                        <a:pt x="0" y="26"/>
                        <a:pt x="16" y="58"/>
                      </a:cubicBezTo>
                      <a:close/>
                    </a:path>
                  </a:pathLst>
                </a:custGeom>
                <a:solidFill>
                  <a:srgbClr val="F4BB7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24" name="Google Shape;724;ga271cc3a49_1_4273"/>
                <p:cNvSpPr/>
                <p:nvPr/>
              </p:nvSpPr>
              <p:spPr>
                <a:xfrm>
                  <a:off x="4504531" y="3934460"/>
                  <a:ext cx="90488" cy="63500"/>
                </a:xfrm>
                <a:custGeom>
                  <a:rect b="b" l="l" r="r" t="t"/>
                  <a:pathLst>
                    <a:path extrusionOk="0" h="15" w="23">
                      <a:moveTo>
                        <a:pt x="0" y="15"/>
                      </a:moveTo>
                      <a:cubicBezTo>
                        <a:pt x="0" y="15"/>
                        <a:pt x="3" y="2"/>
                        <a:pt x="23" y="0"/>
                      </a:cubicBezTo>
                      <a:cubicBezTo>
                        <a:pt x="23" y="0"/>
                        <a:pt x="6" y="2"/>
                        <a:pt x="0" y="1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25" name="Google Shape;725;ga271cc3a49_1_4273"/>
                <p:cNvSpPr/>
                <p:nvPr/>
              </p:nvSpPr>
              <p:spPr>
                <a:xfrm>
                  <a:off x="4448969" y="4032885"/>
                  <a:ext cx="233363" cy="71438"/>
                </a:xfrm>
                <a:custGeom>
                  <a:rect b="b" l="l" r="r" t="t"/>
                  <a:pathLst>
                    <a:path extrusionOk="0" h="17" w="59">
                      <a:moveTo>
                        <a:pt x="0" y="17"/>
                      </a:moveTo>
                      <a:cubicBezTo>
                        <a:pt x="0" y="17"/>
                        <a:pt x="6" y="8"/>
                        <a:pt x="20" y="6"/>
                      </a:cubicBezTo>
                      <a:cubicBezTo>
                        <a:pt x="35" y="5"/>
                        <a:pt x="53" y="4"/>
                        <a:pt x="59" y="0"/>
                      </a:cubicBezTo>
                      <a:cubicBezTo>
                        <a:pt x="59" y="0"/>
                        <a:pt x="52" y="8"/>
                        <a:pt x="17" y="8"/>
                      </a:cubicBezTo>
                      <a:cubicBezTo>
                        <a:pt x="6" y="9"/>
                        <a:pt x="0" y="17"/>
                        <a:pt x="0" y="1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26" name="Google Shape;726;ga271cc3a49_1_4273"/>
                <p:cNvSpPr/>
                <p:nvPr/>
              </p:nvSpPr>
              <p:spPr>
                <a:xfrm>
                  <a:off x="2726531" y="3766185"/>
                  <a:ext cx="973138" cy="660400"/>
                </a:xfrm>
                <a:custGeom>
                  <a:rect b="b" l="l" r="r" t="t"/>
                  <a:pathLst>
                    <a:path extrusionOk="0" h="156" w="245">
                      <a:moveTo>
                        <a:pt x="174" y="2"/>
                      </a:moveTo>
                      <a:cubicBezTo>
                        <a:pt x="192" y="0"/>
                        <a:pt x="231" y="7"/>
                        <a:pt x="239" y="26"/>
                      </a:cubicBezTo>
                      <a:cubicBezTo>
                        <a:pt x="245" y="43"/>
                        <a:pt x="234" y="75"/>
                        <a:pt x="165" y="78"/>
                      </a:cubicBezTo>
                      <a:cubicBezTo>
                        <a:pt x="97" y="80"/>
                        <a:pt x="58" y="156"/>
                        <a:pt x="29" y="114"/>
                      </a:cubicBezTo>
                      <a:cubicBezTo>
                        <a:pt x="0" y="72"/>
                        <a:pt x="84" y="59"/>
                        <a:pt x="84" y="59"/>
                      </a:cubicBezTo>
                      <a:cubicBezTo>
                        <a:pt x="107" y="31"/>
                        <a:pt x="137" y="46"/>
                        <a:pt x="164" y="56"/>
                      </a:cubicBezTo>
                      <a:cubicBezTo>
                        <a:pt x="190" y="66"/>
                        <a:pt x="234" y="63"/>
                        <a:pt x="234" y="35"/>
                      </a:cubicBezTo>
                      <a:cubicBezTo>
                        <a:pt x="233" y="7"/>
                        <a:pt x="174" y="8"/>
                        <a:pt x="174" y="8"/>
                      </a:cubicBezTo>
                      <a:lnTo>
                        <a:pt x="174" y="2"/>
                      </a:lnTo>
                      <a:close/>
                    </a:path>
                  </a:pathLst>
                </a:custGeom>
                <a:solidFill>
                  <a:srgbClr val="EF9B2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27" name="Google Shape;727;ga271cc3a49_1_4273"/>
                <p:cNvSpPr/>
                <p:nvPr/>
              </p:nvSpPr>
              <p:spPr>
                <a:xfrm>
                  <a:off x="3059906" y="3997960"/>
                  <a:ext cx="325438" cy="42863"/>
                </a:xfrm>
                <a:custGeom>
                  <a:rect b="b" l="l" r="r" t="t"/>
                  <a:pathLst>
                    <a:path extrusionOk="0" h="10" w="82">
                      <a:moveTo>
                        <a:pt x="0" y="4"/>
                      </a:moveTo>
                      <a:cubicBezTo>
                        <a:pt x="0" y="4"/>
                        <a:pt x="52" y="0"/>
                        <a:pt x="80" y="9"/>
                      </a:cubicBezTo>
                      <a:cubicBezTo>
                        <a:pt x="81" y="10"/>
                        <a:pt x="82" y="8"/>
                        <a:pt x="80" y="7"/>
                      </a:cubicBezTo>
                      <a:cubicBezTo>
                        <a:pt x="77" y="6"/>
                        <a:pt x="52" y="0"/>
                        <a:pt x="0" y="4"/>
                      </a:cubicBezTo>
                      <a:close/>
                    </a:path>
                  </a:pathLst>
                </a:custGeom>
                <a:solidFill>
                  <a:srgbClr val="A4692B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28" name="Google Shape;728;ga271cc3a49_1_4273"/>
                <p:cNvSpPr/>
                <p:nvPr/>
              </p:nvSpPr>
              <p:spPr>
                <a:xfrm>
                  <a:off x="3075781" y="3926523"/>
                  <a:ext cx="195263" cy="76200"/>
                </a:xfrm>
                <a:custGeom>
                  <a:rect b="b" l="l" r="r" t="t"/>
                  <a:pathLst>
                    <a:path extrusionOk="0" h="18" w="49">
                      <a:moveTo>
                        <a:pt x="0" y="18"/>
                      </a:moveTo>
                      <a:cubicBezTo>
                        <a:pt x="0" y="18"/>
                        <a:pt x="17" y="0"/>
                        <a:pt x="49" y="9"/>
                      </a:cubicBezTo>
                      <a:cubicBezTo>
                        <a:pt x="49" y="9"/>
                        <a:pt x="13" y="10"/>
                        <a:pt x="0" y="18"/>
                      </a:cubicBezTo>
                      <a:close/>
                    </a:path>
                  </a:pathLst>
                </a:custGeom>
                <a:solidFill>
                  <a:srgbClr val="F4BB7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29" name="Google Shape;729;ga271cc3a49_1_4273"/>
                <p:cNvSpPr/>
                <p:nvPr/>
              </p:nvSpPr>
              <p:spPr>
                <a:xfrm>
                  <a:off x="2755106" y="4007485"/>
                  <a:ext cx="534988" cy="249238"/>
                </a:xfrm>
                <a:custGeom>
                  <a:rect b="b" l="l" r="r" t="t"/>
                  <a:pathLst>
                    <a:path extrusionOk="0" h="59" w="135">
                      <a:moveTo>
                        <a:pt x="27" y="59"/>
                      </a:moveTo>
                      <a:cubicBezTo>
                        <a:pt x="27" y="59"/>
                        <a:pt x="27" y="59"/>
                        <a:pt x="26" y="59"/>
                      </a:cubicBezTo>
                      <a:cubicBezTo>
                        <a:pt x="24" y="57"/>
                        <a:pt x="8" y="39"/>
                        <a:pt x="28" y="22"/>
                      </a:cubicBezTo>
                      <a:cubicBezTo>
                        <a:pt x="49" y="4"/>
                        <a:pt x="99" y="0"/>
                        <a:pt x="135" y="4"/>
                      </a:cubicBezTo>
                      <a:cubicBezTo>
                        <a:pt x="135" y="4"/>
                        <a:pt x="0" y="11"/>
                        <a:pt x="27" y="59"/>
                      </a:cubicBezTo>
                      <a:close/>
                    </a:path>
                  </a:pathLst>
                </a:custGeom>
                <a:solidFill>
                  <a:srgbClr val="F4BB7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30" name="Google Shape;730;ga271cc3a49_1_4273"/>
                <p:cNvSpPr/>
                <p:nvPr/>
              </p:nvSpPr>
              <p:spPr>
                <a:xfrm>
                  <a:off x="3112294" y="3951923"/>
                  <a:ext cx="114300" cy="30163"/>
                </a:xfrm>
                <a:custGeom>
                  <a:rect b="b" l="l" r="r" t="t"/>
                  <a:pathLst>
                    <a:path extrusionOk="0" h="7" w="29">
                      <a:moveTo>
                        <a:pt x="0" y="7"/>
                      </a:moveTo>
                      <a:cubicBezTo>
                        <a:pt x="0" y="7"/>
                        <a:pt x="9" y="0"/>
                        <a:pt x="29" y="2"/>
                      </a:cubicBezTo>
                      <a:cubicBezTo>
                        <a:pt x="29" y="2"/>
                        <a:pt x="11" y="2"/>
                        <a:pt x="0" y="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31" name="Google Shape;731;ga271cc3a49_1_4273"/>
                <p:cNvSpPr/>
                <p:nvPr/>
              </p:nvSpPr>
              <p:spPr>
                <a:xfrm>
                  <a:off x="2802731" y="4036060"/>
                  <a:ext cx="225425" cy="157163"/>
                </a:xfrm>
                <a:custGeom>
                  <a:rect b="b" l="l" r="r" t="t"/>
                  <a:pathLst>
                    <a:path extrusionOk="0" h="37" w="57">
                      <a:moveTo>
                        <a:pt x="9" y="37"/>
                      </a:moveTo>
                      <a:cubicBezTo>
                        <a:pt x="9" y="37"/>
                        <a:pt x="0" y="10"/>
                        <a:pt x="57" y="0"/>
                      </a:cubicBezTo>
                      <a:cubicBezTo>
                        <a:pt x="57" y="0"/>
                        <a:pt x="8" y="8"/>
                        <a:pt x="9" y="3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32" name="Google Shape;732;ga271cc3a49_1_4273"/>
                <p:cNvSpPr/>
                <p:nvPr/>
              </p:nvSpPr>
              <p:spPr>
                <a:xfrm>
                  <a:off x="2056606" y="2880360"/>
                  <a:ext cx="963613" cy="444500"/>
                </a:xfrm>
                <a:custGeom>
                  <a:rect b="b" l="l" r="r" t="t"/>
                  <a:pathLst>
                    <a:path extrusionOk="0" h="105" w="243">
                      <a:moveTo>
                        <a:pt x="187" y="98"/>
                      </a:moveTo>
                      <a:cubicBezTo>
                        <a:pt x="187" y="98"/>
                        <a:pt x="193" y="98"/>
                        <a:pt x="197" y="96"/>
                      </a:cubicBezTo>
                      <a:cubicBezTo>
                        <a:pt x="206" y="92"/>
                        <a:pt x="217" y="82"/>
                        <a:pt x="211" y="68"/>
                      </a:cubicBezTo>
                      <a:cubicBezTo>
                        <a:pt x="202" y="47"/>
                        <a:pt x="154" y="46"/>
                        <a:pt x="122" y="58"/>
                      </a:cubicBezTo>
                      <a:cubicBezTo>
                        <a:pt x="90" y="71"/>
                        <a:pt x="2" y="102"/>
                        <a:pt x="0" y="47"/>
                      </a:cubicBezTo>
                      <a:cubicBezTo>
                        <a:pt x="0" y="47"/>
                        <a:pt x="3" y="34"/>
                        <a:pt x="12" y="31"/>
                      </a:cubicBezTo>
                      <a:cubicBezTo>
                        <a:pt x="12" y="31"/>
                        <a:pt x="5" y="0"/>
                        <a:pt x="74" y="14"/>
                      </a:cubicBezTo>
                      <a:cubicBezTo>
                        <a:pt x="111" y="22"/>
                        <a:pt x="129" y="34"/>
                        <a:pt x="171" y="39"/>
                      </a:cubicBezTo>
                      <a:cubicBezTo>
                        <a:pt x="212" y="44"/>
                        <a:pt x="243" y="80"/>
                        <a:pt x="201" y="102"/>
                      </a:cubicBezTo>
                      <a:cubicBezTo>
                        <a:pt x="198" y="103"/>
                        <a:pt x="194" y="104"/>
                        <a:pt x="189" y="105"/>
                      </a:cubicBezTo>
                      <a:lnTo>
                        <a:pt x="187" y="98"/>
                      </a:lnTo>
                      <a:close/>
                    </a:path>
                  </a:pathLst>
                </a:custGeom>
                <a:solidFill>
                  <a:srgbClr val="EF9B2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33" name="Google Shape;733;ga271cc3a49_1_4273"/>
                <p:cNvSpPr/>
                <p:nvPr/>
              </p:nvSpPr>
              <p:spPr>
                <a:xfrm>
                  <a:off x="2104231" y="2986723"/>
                  <a:ext cx="547688" cy="76200"/>
                </a:xfrm>
                <a:custGeom>
                  <a:rect b="b" l="l" r="r" t="t"/>
                  <a:pathLst>
                    <a:path extrusionOk="0" h="18" w="138">
                      <a:moveTo>
                        <a:pt x="0" y="6"/>
                      </a:moveTo>
                      <a:cubicBezTo>
                        <a:pt x="0" y="6"/>
                        <a:pt x="55" y="1"/>
                        <a:pt x="89" y="9"/>
                      </a:cubicBezTo>
                      <a:cubicBezTo>
                        <a:pt x="123" y="18"/>
                        <a:pt x="132" y="18"/>
                        <a:pt x="132" y="18"/>
                      </a:cubicBezTo>
                      <a:cubicBezTo>
                        <a:pt x="132" y="18"/>
                        <a:pt x="138" y="15"/>
                        <a:pt x="133" y="16"/>
                      </a:cubicBezTo>
                      <a:cubicBezTo>
                        <a:pt x="123" y="17"/>
                        <a:pt x="94" y="10"/>
                        <a:pt x="90" y="8"/>
                      </a:cubicBezTo>
                      <a:cubicBezTo>
                        <a:pt x="79" y="5"/>
                        <a:pt x="24" y="0"/>
                        <a:pt x="0" y="6"/>
                      </a:cubicBezTo>
                      <a:close/>
                    </a:path>
                  </a:pathLst>
                </a:custGeom>
                <a:solidFill>
                  <a:srgbClr val="A4692B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34" name="Google Shape;734;ga271cc3a49_1_4273"/>
                <p:cNvSpPr/>
                <p:nvPr/>
              </p:nvSpPr>
              <p:spPr>
                <a:xfrm>
                  <a:off x="3345656" y="3058160"/>
                  <a:ext cx="960438" cy="520700"/>
                </a:xfrm>
                <a:custGeom>
                  <a:rect b="b" l="l" r="r" t="t"/>
                  <a:pathLst>
                    <a:path extrusionOk="0" h="123" w="242">
                      <a:moveTo>
                        <a:pt x="18" y="52"/>
                      </a:moveTo>
                      <a:cubicBezTo>
                        <a:pt x="18" y="52"/>
                        <a:pt x="8" y="49"/>
                        <a:pt x="12" y="30"/>
                      </a:cubicBezTo>
                      <a:cubicBezTo>
                        <a:pt x="16" y="11"/>
                        <a:pt x="52" y="0"/>
                        <a:pt x="91" y="22"/>
                      </a:cubicBezTo>
                      <a:cubicBezTo>
                        <a:pt x="123" y="40"/>
                        <a:pt x="237" y="43"/>
                        <a:pt x="235" y="91"/>
                      </a:cubicBezTo>
                      <a:cubicBezTo>
                        <a:pt x="234" y="123"/>
                        <a:pt x="194" y="119"/>
                        <a:pt x="194" y="119"/>
                      </a:cubicBezTo>
                      <a:cubicBezTo>
                        <a:pt x="194" y="111"/>
                        <a:pt x="194" y="111"/>
                        <a:pt x="194" y="111"/>
                      </a:cubicBezTo>
                      <a:cubicBezTo>
                        <a:pt x="194" y="111"/>
                        <a:pt x="242" y="112"/>
                        <a:pt x="219" y="75"/>
                      </a:cubicBezTo>
                      <a:cubicBezTo>
                        <a:pt x="202" y="48"/>
                        <a:pt x="152" y="65"/>
                        <a:pt x="119" y="79"/>
                      </a:cubicBezTo>
                      <a:cubicBezTo>
                        <a:pt x="86" y="92"/>
                        <a:pt x="21" y="115"/>
                        <a:pt x="9" y="81"/>
                      </a:cubicBezTo>
                      <a:cubicBezTo>
                        <a:pt x="0" y="57"/>
                        <a:pt x="18" y="52"/>
                        <a:pt x="18" y="52"/>
                      </a:cubicBezTo>
                      <a:close/>
                    </a:path>
                  </a:pathLst>
                </a:custGeom>
                <a:solidFill>
                  <a:srgbClr val="EF9B2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35" name="Google Shape;735;ga271cc3a49_1_4273"/>
                <p:cNvSpPr/>
                <p:nvPr/>
              </p:nvSpPr>
              <p:spPr>
                <a:xfrm>
                  <a:off x="2012156" y="2994660"/>
                  <a:ext cx="457200" cy="177800"/>
                </a:xfrm>
                <a:custGeom>
                  <a:rect b="b" l="l" r="r" t="t"/>
                  <a:pathLst>
                    <a:path extrusionOk="0" h="42" w="115">
                      <a:moveTo>
                        <a:pt x="23" y="42"/>
                      </a:moveTo>
                      <a:cubicBezTo>
                        <a:pt x="23" y="42"/>
                        <a:pt x="9" y="32"/>
                        <a:pt x="15" y="17"/>
                      </a:cubicBezTo>
                      <a:cubicBezTo>
                        <a:pt x="20" y="3"/>
                        <a:pt x="29" y="5"/>
                        <a:pt x="39" y="4"/>
                      </a:cubicBezTo>
                      <a:cubicBezTo>
                        <a:pt x="49" y="4"/>
                        <a:pt x="98" y="3"/>
                        <a:pt x="115" y="10"/>
                      </a:cubicBezTo>
                      <a:cubicBezTo>
                        <a:pt x="115" y="10"/>
                        <a:pt x="0" y="0"/>
                        <a:pt x="23" y="42"/>
                      </a:cubicBezTo>
                      <a:close/>
                    </a:path>
                  </a:pathLst>
                </a:custGeom>
                <a:solidFill>
                  <a:srgbClr val="F4BB7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36" name="Google Shape;736;ga271cc3a49_1_4273"/>
                <p:cNvSpPr/>
                <p:nvPr/>
              </p:nvSpPr>
              <p:spPr>
                <a:xfrm>
                  <a:off x="2072481" y="3012123"/>
                  <a:ext cx="166688" cy="93663"/>
                </a:xfrm>
                <a:custGeom>
                  <a:rect b="b" l="l" r="r" t="t"/>
                  <a:pathLst>
                    <a:path extrusionOk="0" h="22" w="42">
                      <a:moveTo>
                        <a:pt x="0" y="22"/>
                      </a:moveTo>
                      <a:cubicBezTo>
                        <a:pt x="0" y="22"/>
                        <a:pt x="0" y="6"/>
                        <a:pt x="11" y="3"/>
                      </a:cubicBezTo>
                      <a:cubicBezTo>
                        <a:pt x="23" y="0"/>
                        <a:pt x="42" y="3"/>
                        <a:pt x="42" y="3"/>
                      </a:cubicBezTo>
                      <a:cubicBezTo>
                        <a:pt x="42" y="3"/>
                        <a:pt x="14" y="2"/>
                        <a:pt x="8" y="7"/>
                      </a:cubicBezTo>
                      <a:cubicBezTo>
                        <a:pt x="2" y="12"/>
                        <a:pt x="0" y="22"/>
                        <a:pt x="0" y="2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37" name="Google Shape;737;ga271cc3a49_1_4273"/>
                <p:cNvSpPr/>
                <p:nvPr/>
              </p:nvSpPr>
              <p:spPr>
                <a:xfrm>
                  <a:off x="3417094" y="3223260"/>
                  <a:ext cx="560388" cy="73025"/>
                </a:xfrm>
                <a:custGeom>
                  <a:rect b="b" l="l" r="r" t="t"/>
                  <a:pathLst>
                    <a:path extrusionOk="0" h="17" w="141">
                      <a:moveTo>
                        <a:pt x="0" y="13"/>
                      </a:moveTo>
                      <a:cubicBezTo>
                        <a:pt x="0" y="13"/>
                        <a:pt x="43" y="0"/>
                        <a:pt x="78" y="8"/>
                      </a:cubicBezTo>
                      <a:cubicBezTo>
                        <a:pt x="113" y="16"/>
                        <a:pt x="138" y="14"/>
                        <a:pt x="138" y="14"/>
                      </a:cubicBezTo>
                      <a:cubicBezTo>
                        <a:pt x="138" y="14"/>
                        <a:pt x="141" y="15"/>
                        <a:pt x="137" y="16"/>
                      </a:cubicBezTo>
                      <a:cubicBezTo>
                        <a:pt x="134" y="17"/>
                        <a:pt x="88" y="12"/>
                        <a:pt x="77" y="10"/>
                      </a:cubicBezTo>
                      <a:cubicBezTo>
                        <a:pt x="67" y="7"/>
                        <a:pt x="32" y="4"/>
                        <a:pt x="0" y="13"/>
                      </a:cubicBezTo>
                      <a:close/>
                    </a:path>
                  </a:pathLst>
                </a:custGeom>
                <a:solidFill>
                  <a:srgbClr val="A4692B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38" name="Google Shape;738;ga271cc3a49_1_4273"/>
                <p:cNvSpPr/>
                <p:nvPr/>
              </p:nvSpPr>
              <p:spPr>
                <a:xfrm>
                  <a:off x="3937794" y="3286760"/>
                  <a:ext cx="34925" cy="17463"/>
                </a:xfrm>
                <a:custGeom>
                  <a:rect b="b" l="l" r="r" t="t"/>
                  <a:pathLst>
                    <a:path extrusionOk="0" h="4" w="9">
                      <a:moveTo>
                        <a:pt x="9" y="0"/>
                      </a:moveTo>
                      <a:cubicBezTo>
                        <a:pt x="9" y="0"/>
                        <a:pt x="7" y="3"/>
                        <a:pt x="0" y="2"/>
                      </a:cubicBezTo>
                      <a:cubicBezTo>
                        <a:pt x="0" y="2"/>
                        <a:pt x="8" y="4"/>
                        <a:pt x="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39" name="Google Shape;739;ga271cc3a49_1_4273"/>
                <p:cNvSpPr/>
                <p:nvPr/>
              </p:nvSpPr>
              <p:spPr>
                <a:xfrm>
                  <a:off x="4115594" y="3413760"/>
                  <a:ext cx="193675" cy="139700"/>
                </a:xfrm>
                <a:custGeom>
                  <a:rect b="b" l="l" r="r" t="t"/>
                  <a:pathLst>
                    <a:path extrusionOk="0" h="33" w="49">
                      <a:moveTo>
                        <a:pt x="0" y="29"/>
                      </a:moveTo>
                      <a:cubicBezTo>
                        <a:pt x="0" y="29"/>
                        <a:pt x="37" y="32"/>
                        <a:pt x="35" y="0"/>
                      </a:cubicBezTo>
                      <a:cubicBezTo>
                        <a:pt x="35" y="0"/>
                        <a:pt x="49" y="32"/>
                        <a:pt x="0" y="33"/>
                      </a:cubicBezTo>
                      <a:lnTo>
                        <a:pt x="0" y="29"/>
                      </a:lnTo>
                      <a:close/>
                    </a:path>
                  </a:pathLst>
                </a:custGeom>
                <a:solidFill>
                  <a:srgbClr val="F4BB7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40" name="Google Shape;740;ga271cc3a49_1_4273"/>
                <p:cNvSpPr/>
                <p:nvPr/>
              </p:nvSpPr>
              <p:spPr>
                <a:xfrm>
                  <a:off x="3390106" y="3080385"/>
                  <a:ext cx="288925" cy="168275"/>
                </a:xfrm>
                <a:custGeom>
                  <a:rect b="b" l="l" r="r" t="t"/>
                  <a:pathLst>
                    <a:path extrusionOk="0" h="40" w="73">
                      <a:moveTo>
                        <a:pt x="4" y="40"/>
                      </a:moveTo>
                      <a:cubicBezTo>
                        <a:pt x="4" y="40"/>
                        <a:pt x="0" y="22"/>
                        <a:pt x="10" y="16"/>
                      </a:cubicBezTo>
                      <a:cubicBezTo>
                        <a:pt x="20" y="10"/>
                        <a:pt x="38" y="0"/>
                        <a:pt x="73" y="15"/>
                      </a:cubicBezTo>
                      <a:cubicBezTo>
                        <a:pt x="73" y="15"/>
                        <a:pt x="9" y="0"/>
                        <a:pt x="4" y="40"/>
                      </a:cubicBezTo>
                      <a:close/>
                    </a:path>
                  </a:pathLst>
                </a:custGeom>
                <a:solidFill>
                  <a:srgbClr val="F4BB7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41" name="Google Shape;741;ga271cc3a49_1_4273"/>
                <p:cNvSpPr/>
                <p:nvPr/>
              </p:nvSpPr>
              <p:spPr>
                <a:xfrm>
                  <a:off x="3361531" y="3232785"/>
                  <a:ext cx="425450" cy="206375"/>
                </a:xfrm>
                <a:custGeom>
                  <a:rect b="b" l="l" r="r" t="t"/>
                  <a:pathLst>
                    <a:path extrusionOk="0" h="49" w="107">
                      <a:moveTo>
                        <a:pt x="13" y="49"/>
                      </a:moveTo>
                      <a:cubicBezTo>
                        <a:pt x="13" y="49"/>
                        <a:pt x="0" y="35"/>
                        <a:pt x="6" y="21"/>
                      </a:cubicBezTo>
                      <a:cubicBezTo>
                        <a:pt x="12" y="7"/>
                        <a:pt x="40" y="7"/>
                        <a:pt x="60" y="6"/>
                      </a:cubicBezTo>
                      <a:cubicBezTo>
                        <a:pt x="80" y="6"/>
                        <a:pt x="100" y="12"/>
                        <a:pt x="107" y="12"/>
                      </a:cubicBezTo>
                      <a:cubicBezTo>
                        <a:pt x="107" y="12"/>
                        <a:pt x="1" y="0"/>
                        <a:pt x="13" y="49"/>
                      </a:cubicBezTo>
                      <a:close/>
                    </a:path>
                  </a:pathLst>
                </a:custGeom>
                <a:solidFill>
                  <a:srgbClr val="F4BB7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42" name="Google Shape;742;ga271cc3a49_1_4273"/>
                <p:cNvSpPr/>
                <p:nvPr/>
              </p:nvSpPr>
              <p:spPr>
                <a:xfrm>
                  <a:off x="3409156" y="3113723"/>
                  <a:ext cx="131763" cy="71438"/>
                </a:xfrm>
                <a:custGeom>
                  <a:rect b="b" l="l" r="r" t="t"/>
                  <a:pathLst>
                    <a:path extrusionOk="0" h="17" w="33">
                      <a:moveTo>
                        <a:pt x="0" y="17"/>
                      </a:moveTo>
                      <a:cubicBezTo>
                        <a:pt x="0" y="17"/>
                        <a:pt x="3" y="2"/>
                        <a:pt x="33" y="0"/>
                      </a:cubicBezTo>
                      <a:cubicBezTo>
                        <a:pt x="33" y="0"/>
                        <a:pt x="8" y="2"/>
                        <a:pt x="0" y="1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43" name="Google Shape;743;ga271cc3a49_1_4273"/>
                <p:cNvSpPr/>
                <p:nvPr/>
              </p:nvSpPr>
              <p:spPr>
                <a:xfrm>
                  <a:off x="3353594" y="3261360"/>
                  <a:ext cx="195263" cy="106363"/>
                </a:xfrm>
                <a:custGeom>
                  <a:rect b="b" l="l" r="r" t="t"/>
                  <a:pathLst>
                    <a:path extrusionOk="0" h="25" w="49">
                      <a:moveTo>
                        <a:pt x="7" y="25"/>
                      </a:moveTo>
                      <a:cubicBezTo>
                        <a:pt x="7" y="25"/>
                        <a:pt x="0" y="2"/>
                        <a:pt x="49" y="0"/>
                      </a:cubicBezTo>
                      <a:cubicBezTo>
                        <a:pt x="49" y="0"/>
                        <a:pt x="7" y="1"/>
                        <a:pt x="7" y="2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44" name="Google Shape;744;ga271cc3a49_1_4273"/>
                <p:cNvSpPr/>
                <p:nvPr/>
              </p:nvSpPr>
              <p:spPr>
                <a:xfrm>
                  <a:off x="4639469" y="2880360"/>
                  <a:ext cx="265113" cy="174625"/>
                </a:xfrm>
                <a:custGeom>
                  <a:rect b="b" l="l" r="r" t="t"/>
                  <a:pathLst>
                    <a:path extrusionOk="0" h="41" w="67">
                      <a:moveTo>
                        <a:pt x="65" y="28"/>
                      </a:moveTo>
                      <a:cubicBezTo>
                        <a:pt x="67" y="19"/>
                        <a:pt x="55" y="8"/>
                        <a:pt x="37" y="4"/>
                      </a:cubicBezTo>
                      <a:cubicBezTo>
                        <a:pt x="20" y="0"/>
                        <a:pt x="4" y="3"/>
                        <a:pt x="2" y="12"/>
                      </a:cubicBezTo>
                      <a:cubicBezTo>
                        <a:pt x="0" y="21"/>
                        <a:pt x="12" y="32"/>
                        <a:pt x="29" y="36"/>
                      </a:cubicBezTo>
                      <a:cubicBezTo>
                        <a:pt x="47" y="41"/>
                        <a:pt x="63" y="37"/>
                        <a:pt x="65" y="28"/>
                      </a:cubicBezTo>
                      <a:close/>
                    </a:path>
                  </a:pathLst>
                </a:custGeom>
                <a:solidFill>
                  <a:srgbClr val="A8D08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45" name="Google Shape;745;ga271cc3a49_1_4273"/>
                <p:cNvSpPr/>
                <p:nvPr/>
              </p:nvSpPr>
              <p:spPr>
                <a:xfrm>
                  <a:off x="5790406" y="2889885"/>
                  <a:ext cx="265113" cy="177800"/>
                </a:xfrm>
                <a:custGeom>
                  <a:rect b="b" l="l" r="r" t="t"/>
                  <a:pathLst>
                    <a:path extrusionOk="0" h="42" w="67">
                      <a:moveTo>
                        <a:pt x="65" y="29"/>
                      </a:moveTo>
                      <a:cubicBezTo>
                        <a:pt x="67" y="20"/>
                        <a:pt x="55" y="9"/>
                        <a:pt x="38" y="5"/>
                      </a:cubicBezTo>
                      <a:cubicBezTo>
                        <a:pt x="21" y="0"/>
                        <a:pt x="5" y="3"/>
                        <a:pt x="2" y="12"/>
                      </a:cubicBezTo>
                      <a:cubicBezTo>
                        <a:pt x="0" y="21"/>
                        <a:pt x="12" y="32"/>
                        <a:pt x="29" y="37"/>
                      </a:cubicBezTo>
                      <a:cubicBezTo>
                        <a:pt x="46" y="42"/>
                        <a:pt x="62" y="38"/>
                        <a:pt x="65" y="29"/>
                      </a:cubicBezTo>
                      <a:close/>
                    </a:path>
                  </a:pathLst>
                </a:custGeom>
                <a:solidFill>
                  <a:srgbClr val="A8D08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46" name="Google Shape;746;ga271cc3a49_1_4273"/>
                <p:cNvSpPr/>
                <p:nvPr/>
              </p:nvSpPr>
              <p:spPr>
                <a:xfrm>
                  <a:off x="6600031" y="2867660"/>
                  <a:ext cx="266700" cy="177800"/>
                </a:xfrm>
                <a:custGeom>
                  <a:rect b="b" l="l" r="r" t="t"/>
                  <a:pathLst>
                    <a:path extrusionOk="0" h="42" w="67">
                      <a:moveTo>
                        <a:pt x="65" y="31"/>
                      </a:moveTo>
                      <a:cubicBezTo>
                        <a:pt x="67" y="22"/>
                        <a:pt x="56" y="10"/>
                        <a:pt x="39" y="5"/>
                      </a:cubicBezTo>
                      <a:cubicBezTo>
                        <a:pt x="22" y="0"/>
                        <a:pt x="6" y="2"/>
                        <a:pt x="3" y="11"/>
                      </a:cubicBezTo>
                      <a:cubicBezTo>
                        <a:pt x="0" y="20"/>
                        <a:pt x="12" y="31"/>
                        <a:pt x="29" y="37"/>
                      </a:cubicBezTo>
                      <a:cubicBezTo>
                        <a:pt x="46" y="42"/>
                        <a:pt x="62" y="40"/>
                        <a:pt x="65" y="31"/>
                      </a:cubicBezTo>
                      <a:close/>
                    </a:path>
                  </a:pathLst>
                </a:custGeom>
                <a:solidFill>
                  <a:srgbClr val="A8D08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747" name="Google Shape;747;ga271cc3a49_1_4273"/>
              <p:cNvSpPr/>
              <p:nvPr/>
            </p:nvSpPr>
            <p:spPr>
              <a:xfrm>
                <a:off x="2155824" y="3294588"/>
                <a:ext cx="261300" cy="5247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8" name="Google Shape;748;ga271cc3a49_1_4273"/>
              <p:cNvSpPr/>
              <p:nvPr/>
            </p:nvSpPr>
            <p:spPr>
              <a:xfrm>
                <a:off x="6484145" y="3293114"/>
                <a:ext cx="261300" cy="533400"/>
              </a:xfrm>
              <a:prstGeom prst="ellipse">
                <a:avLst/>
              </a:prstGeom>
              <a:solidFill>
                <a:srgbClr val="F2AE54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2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27.xml"/><Relationship Id="rId16" Type="http://schemas.openxmlformats.org/officeDocument/2006/relationships/theme" Target="../theme/theme1.xml"/><Relationship Id="rId5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0.xml"/><Relationship Id="rId8" Type="http://schemas.openxmlformats.org/officeDocument/2006/relationships/slideLayout" Target="../slideLayouts/slideLayout21.xml"/></Relationships>
</file>

<file path=ppt/slideMasters/_rels/slideMaster3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29.xml"/><Relationship Id="rId2" Type="http://schemas.openxmlformats.org/officeDocument/2006/relationships/slideLayout" Target="../slideLayouts/slideLayout30.xml"/><Relationship Id="rId3" Type="http://schemas.openxmlformats.org/officeDocument/2006/relationships/slideLayout" Target="../slideLayouts/slideLayout31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theme" Target="../theme/theme4.xml"/><Relationship Id="rId5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5.xml"/><Relationship Id="rId8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4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omic Sans MS"/>
              <a:buNone/>
              <a:defRPr b="0" i="0" sz="44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mic Sans MS"/>
              <a:buNone/>
              <a:defRPr b="0" i="0" sz="1800" u="none" cap="none" strike="noStrik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mic Sans MS"/>
              <a:buNone/>
              <a:defRPr b="0" i="0" sz="1800" u="none" cap="none" strike="noStrik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mic Sans MS"/>
              <a:buNone/>
              <a:defRPr b="0" i="0" sz="1800" u="none" cap="none" strike="noStrik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mic Sans MS"/>
              <a:buNone/>
              <a:defRPr b="0" i="0" sz="1800" u="none" cap="none" strike="noStrik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mic Sans MS"/>
              <a:buNone/>
              <a:defRPr b="0" i="0" sz="1800" u="none" cap="none" strike="noStrik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mic Sans MS"/>
              <a:buNone/>
              <a:defRPr b="0" i="0" sz="1800" u="none" cap="none" strike="noStrik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mic Sans MS"/>
              <a:buNone/>
              <a:defRPr b="0" i="0" sz="1800" u="none" cap="none" strike="noStrik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mic Sans MS"/>
              <a:buNone/>
              <a:defRPr b="0" i="0" sz="1800" u="none" cap="none" strike="noStrik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/>
        </p:txBody>
      </p:sp>
      <p:sp>
        <p:nvSpPr>
          <p:cNvPr id="7" name="Google Shape;7;p42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tillium Web"/>
              <a:buChar char="•"/>
              <a:defRPr b="0" i="0" sz="2800" u="none" cap="none" strike="noStrik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tillium Web"/>
              <a:buChar char="•"/>
              <a:defRPr b="0" i="0" sz="2400" u="none" cap="none" strike="noStrik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tillium Web"/>
              <a:buChar char="•"/>
              <a:defRPr b="0" i="0" sz="2000" u="none" cap="none" strike="noStrik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tillium Web"/>
              <a:buChar char="•"/>
              <a:defRPr b="0" i="0" sz="1800" u="none" cap="none" strike="noStrik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tillium Web"/>
              <a:buChar char="•"/>
              <a:defRPr b="0" i="0" sz="1800" u="none" cap="none" strike="noStrik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tillium Web"/>
              <a:buChar char="•"/>
              <a:defRPr b="0" i="0" sz="1800" u="none" cap="none" strike="noStrik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tillium Web"/>
              <a:buChar char="•"/>
              <a:defRPr b="0" i="0" sz="1800" u="none" cap="none" strike="noStrik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tillium Web"/>
              <a:buChar char="•"/>
              <a:defRPr b="0" i="0" sz="1800" u="none" cap="none" strike="noStrik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tillium Web"/>
              <a:buChar char="•"/>
              <a:defRPr b="0" i="0" sz="1800" u="none" cap="none" strike="noStrik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/>
        </p:txBody>
      </p:sp>
      <p:sp>
        <p:nvSpPr>
          <p:cNvPr id="8" name="Google Shape;8;p4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4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4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100" name="Shape 1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1" name="Google Shape;1101;gaf2e114a92_0_2140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omic Sans MS"/>
              <a:buNone/>
              <a:defRPr b="0" i="0" sz="44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mic Sans MS"/>
              <a:buNone/>
              <a:defRPr b="0" i="0" sz="1800" u="none" cap="none" strike="noStrik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mic Sans MS"/>
              <a:buNone/>
              <a:defRPr b="0" i="0" sz="1800" u="none" cap="none" strike="noStrik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mic Sans MS"/>
              <a:buNone/>
              <a:defRPr b="0" i="0" sz="1800" u="none" cap="none" strike="noStrik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mic Sans MS"/>
              <a:buNone/>
              <a:defRPr b="0" i="0" sz="1800" u="none" cap="none" strike="noStrik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mic Sans MS"/>
              <a:buNone/>
              <a:defRPr b="0" i="0" sz="1800" u="none" cap="none" strike="noStrik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mic Sans MS"/>
              <a:buNone/>
              <a:defRPr b="0" i="0" sz="1800" u="none" cap="none" strike="noStrik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mic Sans MS"/>
              <a:buNone/>
              <a:defRPr b="0" i="0" sz="1800" u="none" cap="none" strike="noStrik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mic Sans MS"/>
              <a:buNone/>
              <a:defRPr b="0" i="0" sz="1800" u="none" cap="none" strike="noStrik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/>
        </p:txBody>
      </p:sp>
      <p:sp>
        <p:nvSpPr>
          <p:cNvPr id="1102" name="Google Shape;1102;gaf2e114a92_0_2140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tillium Web"/>
              <a:buChar char="•"/>
              <a:defRPr b="0" i="0" sz="2800" u="none" cap="none" strike="noStrik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tillium Web"/>
              <a:buChar char="•"/>
              <a:defRPr b="0" i="0" sz="2400" u="none" cap="none" strike="noStrik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tillium Web"/>
              <a:buChar char="•"/>
              <a:defRPr b="0" i="0" sz="2000" u="none" cap="none" strike="noStrik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tillium Web"/>
              <a:buChar char="•"/>
              <a:defRPr b="0" i="0" sz="1800" u="none" cap="none" strike="noStrik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tillium Web"/>
              <a:buChar char="•"/>
              <a:defRPr b="0" i="0" sz="1800" u="none" cap="none" strike="noStrik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tillium Web"/>
              <a:buChar char="•"/>
              <a:defRPr b="0" i="0" sz="1800" u="none" cap="none" strike="noStrik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tillium Web"/>
              <a:buChar char="•"/>
              <a:defRPr b="0" i="0" sz="1800" u="none" cap="none" strike="noStrik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tillium Web"/>
              <a:buChar char="•"/>
              <a:defRPr b="0" i="0" sz="1800" u="none" cap="none" strike="noStrik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tillium Web"/>
              <a:buChar char="•"/>
              <a:defRPr b="0" i="0" sz="1800" u="none" cap="none" strike="noStrik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/>
        </p:txBody>
      </p:sp>
      <p:sp>
        <p:nvSpPr>
          <p:cNvPr id="1103" name="Google Shape;1103;gaf2e114a92_0_2140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04" name="Google Shape;1104;gaf2e114a92_0_2140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05" name="Google Shape;1105;gaf2e114a92_0_2140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  <p:sldLayoutId id="2147483677" r:id="rId1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154" name="Shape 2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5" name="Google Shape;2155;g1016def6542_3_1088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omic Sans MS"/>
              <a:buNone/>
              <a:defRPr b="0" i="0" sz="44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mic Sans MS"/>
              <a:buNone/>
              <a:defRPr b="0" i="0" sz="1800" u="none" cap="none" strike="noStrik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mic Sans MS"/>
              <a:buNone/>
              <a:defRPr b="0" i="0" sz="1800" u="none" cap="none" strike="noStrik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mic Sans MS"/>
              <a:buNone/>
              <a:defRPr b="0" i="0" sz="1800" u="none" cap="none" strike="noStrik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mic Sans MS"/>
              <a:buNone/>
              <a:defRPr b="0" i="0" sz="1800" u="none" cap="none" strike="noStrik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mic Sans MS"/>
              <a:buNone/>
              <a:defRPr b="0" i="0" sz="1800" u="none" cap="none" strike="noStrik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mic Sans MS"/>
              <a:buNone/>
              <a:defRPr b="0" i="0" sz="1800" u="none" cap="none" strike="noStrik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mic Sans MS"/>
              <a:buNone/>
              <a:defRPr b="0" i="0" sz="1800" u="none" cap="none" strike="noStrik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mic Sans MS"/>
              <a:buNone/>
              <a:defRPr b="0" i="0" sz="1800" u="none" cap="none" strike="noStrik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/>
        </p:txBody>
      </p:sp>
      <p:sp>
        <p:nvSpPr>
          <p:cNvPr id="2156" name="Google Shape;2156;g1016def6542_3_1088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tillium Web"/>
              <a:buChar char="•"/>
              <a:defRPr b="0" i="0" sz="2800" u="none" cap="none" strike="noStrik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tillium Web"/>
              <a:buChar char="•"/>
              <a:defRPr b="0" i="0" sz="2400" u="none" cap="none" strike="noStrik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tillium Web"/>
              <a:buChar char="•"/>
              <a:defRPr b="0" i="0" sz="2000" u="none" cap="none" strike="noStrik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tillium Web"/>
              <a:buChar char="•"/>
              <a:defRPr b="0" i="0" sz="1800" u="none" cap="none" strike="noStrik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tillium Web"/>
              <a:buChar char="•"/>
              <a:defRPr b="0" i="0" sz="1800" u="none" cap="none" strike="noStrik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tillium Web"/>
              <a:buChar char="•"/>
              <a:defRPr b="0" i="0" sz="1800" u="none" cap="none" strike="noStrik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tillium Web"/>
              <a:buChar char="•"/>
              <a:defRPr b="0" i="0" sz="1800" u="none" cap="none" strike="noStrik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tillium Web"/>
              <a:buChar char="•"/>
              <a:defRPr b="0" i="0" sz="1800" u="none" cap="none" strike="noStrik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tillium Web"/>
              <a:buChar char="•"/>
              <a:defRPr b="0" i="0" sz="1800" u="none" cap="none" strike="noStrik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/>
        </p:txBody>
      </p:sp>
      <p:sp>
        <p:nvSpPr>
          <p:cNvPr id="2157" name="Google Shape;2157;g1016def6542_3_1088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158" name="Google Shape;2158;g1016def6542_3_1088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159" name="Google Shape;2159;g1016def6542_3_1088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hyperlink" Target="https://docs.google.com/presentation/d/1-sEtvirS0rtqDz1x64T8Foe9XFAs92kaTDCGshSH_N4/edit?usp=sharing" TargetMode="External"/><Relationship Id="rId4" Type="http://schemas.openxmlformats.org/officeDocument/2006/relationships/hyperlink" Target="https://docs.google.com/presentation/d/1TqFrwJwPpNRkeuXhJK_mTytLGLo_bK_J-sNgo7wsKlg/edit" TargetMode="External"/><Relationship Id="rId5" Type="http://schemas.openxmlformats.org/officeDocument/2006/relationships/image" Target="../media/image10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4.png"/><Relationship Id="rId4" Type="http://schemas.openxmlformats.org/officeDocument/2006/relationships/image" Target="../media/image18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0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9.png"/><Relationship Id="rId4" Type="http://schemas.openxmlformats.org/officeDocument/2006/relationships/image" Target="../media/image21.jpg"/><Relationship Id="rId5" Type="http://schemas.openxmlformats.org/officeDocument/2006/relationships/image" Target="../media/image25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7.jpg"/><Relationship Id="rId4" Type="http://schemas.openxmlformats.org/officeDocument/2006/relationships/image" Target="../media/image24.jpg"/><Relationship Id="rId9" Type="http://schemas.openxmlformats.org/officeDocument/2006/relationships/image" Target="../media/image34.png"/><Relationship Id="rId5" Type="http://schemas.openxmlformats.org/officeDocument/2006/relationships/image" Target="../media/image26.png"/><Relationship Id="rId6" Type="http://schemas.openxmlformats.org/officeDocument/2006/relationships/image" Target="../media/image29.png"/><Relationship Id="rId7" Type="http://schemas.openxmlformats.org/officeDocument/2006/relationships/image" Target="../media/image28.png"/><Relationship Id="rId8" Type="http://schemas.openxmlformats.org/officeDocument/2006/relationships/image" Target="../media/image30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1.jpg"/><Relationship Id="rId4" Type="http://schemas.openxmlformats.org/officeDocument/2006/relationships/image" Target="../media/image35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2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.png"/><Relationship Id="rId4" Type="http://schemas.openxmlformats.org/officeDocument/2006/relationships/image" Target="../media/image36.png"/><Relationship Id="rId5" Type="http://schemas.openxmlformats.org/officeDocument/2006/relationships/image" Target="../media/image3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png"/><Relationship Id="rId4" Type="http://schemas.openxmlformats.org/officeDocument/2006/relationships/image" Target="../media/image1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2.png"/><Relationship Id="rId4" Type="http://schemas.openxmlformats.org/officeDocument/2006/relationships/image" Target="../media/image1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3.png"/><Relationship Id="rId4" Type="http://schemas.openxmlformats.org/officeDocument/2006/relationships/image" Target="../media/image15.png"/><Relationship Id="rId5" Type="http://schemas.openxmlformats.org/officeDocument/2006/relationships/image" Target="../media/image2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03" name="Shape 3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4" name="Google Shape;3204;gaff7e627eb_0_223">
            <a:hlinkClick r:id="rId3"/>
          </p:cNvPr>
          <p:cNvSpPr txBox="1"/>
          <p:nvPr/>
        </p:nvSpPr>
        <p:spPr>
          <a:xfrm>
            <a:off x="9653248" y="5990503"/>
            <a:ext cx="1861800" cy="420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2400"/>
              <a:buFont typeface="Arial"/>
              <a:buNone/>
            </a:pPr>
            <a:r>
              <a:rPr b="1" i="0" lang="en-US" sz="2500" u="sng" cap="none" strike="noStrike">
                <a:solidFill>
                  <a:schemeClr val="hlink"/>
                </a:solidFill>
                <a:latin typeface="Titillium Web"/>
                <a:ea typeface="Titillium Web"/>
                <a:cs typeface="Titillium Web"/>
                <a:sym typeface="Titillium Web"/>
                <a:hlinkClick r:id="rId4"/>
              </a:rPr>
              <a:t>Editing File</a:t>
            </a:r>
            <a:endParaRPr b="1" i="0" sz="2500" u="sng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205" name="Google Shape;3205;gaff7e627eb_0_223"/>
          <p:cNvSpPr/>
          <p:nvPr/>
        </p:nvSpPr>
        <p:spPr>
          <a:xfrm>
            <a:off x="11664642" y="-1"/>
            <a:ext cx="4278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0" lang="en-US" sz="4800" u="none" cap="none" strike="noStrike">
                <a:solidFill>
                  <a:srgbClr val="262626"/>
                </a:solidFill>
                <a:latin typeface="Comic Sans MS"/>
                <a:ea typeface="Comic Sans MS"/>
                <a:cs typeface="Comic Sans MS"/>
                <a:sym typeface="Comic Sans MS"/>
              </a:rPr>
              <a:t>7</a:t>
            </a:r>
            <a:endParaRPr b="0" i="0" sz="4800" u="none" cap="none" strike="noStrike">
              <a:solidFill>
                <a:srgbClr val="262626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206" name="Google Shape;3206;gaff7e627eb_0_223"/>
          <p:cNvSpPr txBox="1"/>
          <p:nvPr/>
        </p:nvSpPr>
        <p:spPr>
          <a:xfrm>
            <a:off x="0" y="6411400"/>
            <a:ext cx="4172400" cy="45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Theme By: Arwa Almobeirek</a:t>
            </a:r>
            <a:endParaRPr b="0" i="0" sz="14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207" name="Google Shape;3207;gaff7e627eb_0_223"/>
          <p:cNvSpPr/>
          <p:nvPr/>
        </p:nvSpPr>
        <p:spPr>
          <a:xfrm>
            <a:off x="183500" y="265075"/>
            <a:ext cx="6726900" cy="206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en-US" sz="4100" u="none" cap="none" strike="noStrike">
                <a:solidFill>
                  <a:srgbClr val="3F3F3F"/>
                </a:solidFill>
                <a:latin typeface="Comic Sans MS"/>
                <a:ea typeface="Comic Sans MS"/>
                <a:cs typeface="Comic Sans MS"/>
                <a:sym typeface="Comic Sans MS"/>
              </a:rPr>
              <a:t>Physical &amp; Physiological Factors in Athletic Performance</a:t>
            </a:r>
            <a:endParaRPr b="0" i="0" sz="4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08" name="Google Shape;3208;gaff7e627eb_0_2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679075" y="1826800"/>
            <a:ext cx="1861801" cy="13890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66" name="Shape 3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descr="Single gear" id="3467" name="Google Shape;3467;gaf2e114a92_0_3532"/>
          <p:cNvSpPr/>
          <p:nvPr/>
        </p:nvSpPr>
        <p:spPr>
          <a:xfrm>
            <a:off x="500026" y="373987"/>
            <a:ext cx="395712" cy="395130"/>
          </a:xfrm>
          <a:custGeom>
            <a:rect b="b" l="l" r="r" t="t"/>
            <a:pathLst>
              <a:path extrusionOk="0" h="238389" w="238740">
                <a:moveTo>
                  <a:pt x="119195" y="161264"/>
                </a:moveTo>
                <a:cubicBezTo>
                  <a:pt x="96057" y="161264"/>
                  <a:pt x="77126" y="142333"/>
                  <a:pt x="77126" y="119195"/>
                </a:cubicBezTo>
                <a:cubicBezTo>
                  <a:pt x="77126" y="96057"/>
                  <a:pt x="96057" y="77126"/>
                  <a:pt x="119195" y="77126"/>
                </a:cubicBezTo>
                <a:cubicBezTo>
                  <a:pt x="142333" y="77126"/>
                  <a:pt x="161264" y="96057"/>
                  <a:pt x="161264" y="119195"/>
                </a:cubicBezTo>
                <a:cubicBezTo>
                  <a:pt x="161264" y="142333"/>
                  <a:pt x="142333" y="161264"/>
                  <a:pt x="119195" y="161264"/>
                </a:cubicBezTo>
                <a:close/>
                <a:moveTo>
                  <a:pt x="213849" y="92902"/>
                </a:moveTo>
                <a:cubicBezTo>
                  <a:pt x="211746" y="85189"/>
                  <a:pt x="208591" y="77827"/>
                  <a:pt x="204735" y="71166"/>
                </a:cubicBezTo>
                <a:lnTo>
                  <a:pt x="213499" y="44873"/>
                </a:lnTo>
                <a:lnTo>
                  <a:pt x="193516" y="24891"/>
                </a:lnTo>
                <a:lnTo>
                  <a:pt x="167223" y="33655"/>
                </a:lnTo>
                <a:cubicBezTo>
                  <a:pt x="160212" y="29799"/>
                  <a:pt x="152850" y="26644"/>
                  <a:pt x="145137" y="24540"/>
                </a:cubicBezTo>
                <a:lnTo>
                  <a:pt x="133218" y="0"/>
                </a:lnTo>
                <a:lnTo>
                  <a:pt x="105172" y="0"/>
                </a:lnTo>
                <a:lnTo>
                  <a:pt x="92902" y="24540"/>
                </a:lnTo>
                <a:cubicBezTo>
                  <a:pt x="85189" y="26644"/>
                  <a:pt x="77827" y="29799"/>
                  <a:pt x="71166" y="33655"/>
                </a:cubicBezTo>
                <a:lnTo>
                  <a:pt x="44873" y="24891"/>
                </a:lnTo>
                <a:lnTo>
                  <a:pt x="24891" y="44873"/>
                </a:lnTo>
                <a:lnTo>
                  <a:pt x="33655" y="71166"/>
                </a:lnTo>
                <a:cubicBezTo>
                  <a:pt x="29799" y="78178"/>
                  <a:pt x="26644" y="85540"/>
                  <a:pt x="24540" y="93252"/>
                </a:cubicBezTo>
                <a:lnTo>
                  <a:pt x="0" y="105172"/>
                </a:lnTo>
                <a:lnTo>
                  <a:pt x="0" y="133218"/>
                </a:lnTo>
                <a:lnTo>
                  <a:pt x="24540" y="145488"/>
                </a:lnTo>
                <a:cubicBezTo>
                  <a:pt x="26644" y="153200"/>
                  <a:pt x="29799" y="160562"/>
                  <a:pt x="33655" y="167223"/>
                </a:cubicBezTo>
                <a:lnTo>
                  <a:pt x="24891" y="193516"/>
                </a:lnTo>
                <a:lnTo>
                  <a:pt x="44873" y="213499"/>
                </a:lnTo>
                <a:lnTo>
                  <a:pt x="71166" y="204735"/>
                </a:lnTo>
                <a:cubicBezTo>
                  <a:pt x="78178" y="208591"/>
                  <a:pt x="85540" y="211746"/>
                  <a:pt x="93252" y="213849"/>
                </a:cubicBezTo>
                <a:lnTo>
                  <a:pt x="105522" y="238390"/>
                </a:lnTo>
                <a:lnTo>
                  <a:pt x="133568" y="238390"/>
                </a:lnTo>
                <a:lnTo>
                  <a:pt x="145838" y="213849"/>
                </a:lnTo>
                <a:cubicBezTo>
                  <a:pt x="153551" y="211746"/>
                  <a:pt x="160913" y="208591"/>
                  <a:pt x="167574" y="204735"/>
                </a:cubicBezTo>
                <a:lnTo>
                  <a:pt x="193867" y="213499"/>
                </a:lnTo>
                <a:lnTo>
                  <a:pt x="213849" y="193516"/>
                </a:lnTo>
                <a:lnTo>
                  <a:pt x="205085" y="167223"/>
                </a:lnTo>
                <a:cubicBezTo>
                  <a:pt x="208941" y="160212"/>
                  <a:pt x="212097" y="152850"/>
                  <a:pt x="214200" y="145137"/>
                </a:cubicBezTo>
                <a:lnTo>
                  <a:pt x="238740" y="132867"/>
                </a:lnTo>
                <a:lnTo>
                  <a:pt x="238740" y="104821"/>
                </a:lnTo>
                <a:lnTo>
                  <a:pt x="213849" y="92902"/>
                </a:lnTo>
                <a:close/>
              </a:path>
            </a:pathLst>
          </a:custGeom>
          <a:solidFill>
            <a:srgbClr val="75707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descr="Single gear" id="3468" name="Google Shape;3468;gaf2e114a92_0_3532"/>
          <p:cNvSpPr/>
          <p:nvPr/>
        </p:nvSpPr>
        <p:spPr>
          <a:xfrm>
            <a:off x="500026" y="373987"/>
            <a:ext cx="395712" cy="395130"/>
          </a:xfrm>
          <a:custGeom>
            <a:rect b="b" l="l" r="r" t="t"/>
            <a:pathLst>
              <a:path extrusionOk="0" h="238389" w="238740">
                <a:moveTo>
                  <a:pt x="119195" y="161264"/>
                </a:moveTo>
                <a:cubicBezTo>
                  <a:pt x="96057" y="161264"/>
                  <a:pt x="77126" y="142333"/>
                  <a:pt x="77126" y="119195"/>
                </a:cubicBezTo>
                <a:cubicBezTo>
                  <a:pt x="77126" y="96057"/>
                  <a:pt x="96057" y="77126"/>
                  <a:pt x="119195" y="77126"/>
                </a:cubicBezTo>
                <a:cubicBezTo>
                  <a:pt x="142333" y="77126"/>
                  <a:pt x="161264" y="96057"/>
                  <a:pt x="161264" y="119195"/>
                </a:cubicBezTo>
                <a:cubicBezTo>
                  <a:pt x="161264" y="142333"/>
                  <a:pt x="142333" y="161264"/>
                  <a:pt x="119195" y="161264"/>
                </a:cubicBezTo>
                <a:close/>
                <a:moveTo>
                  <a:pt x="213849" y="92902"/>
                </a:moveTo>
                <a:cubicBezTo>
                  <a:pt x="211746" y="85189"/>
                  <a:pt x="208591" y="77827"/>
                  <a:pt x="204735" y="71166"/>
                </a:cubicBezTo>
                <a:lnTo>
                  <a:pt x="213499" y="44873"/>
                </a:lnTo>
                <a:lnTo>
                  <a:pt x="193516" y="24891"/>
                </a:lnTo>
                <a:lnTo>
                  <a:pt x="167223" y="33655"/>
                </a:lnTo>
                <a:cubicBezTo>
                  <a:pt x="160212" y="29799"/>
                  <a:pt x="152850" y="26644"/>
                  <a:pt x="145137" y="24540"/>
                </a:cubicBezTo>
                <a:lnTo>
                  <a:pt x="133218" y="0"/>
                </a:lnTo>
                <a:lnTo>
                  <a:pt x="105172" y="0"/>
                </a:lnTo>
                <a:lnTo>
                  <a:pt x="92902" y="24540"/>
                </a:lnTo>
                <a:cubicBezTo>
                  <a:pt x="85189" y="26644"/>
                  <a:pt x="77827" y="29799"/>
                  <a:pt x="71166" y="33655"/>
                </a:cubicBezTo>
                <a:lnTo>
                  <a:pt x="44873" y="24891"/>
                </a:lnTo>
                <a:lnTo>
                  <a:pt x="24891" y="44873"/>
                </a:lnTo>
                <a:lnTo>
                  <a:pt x="33655" y="71166"/>
                </a:lnTo>
                <a:cubicBezTo>
                  <a:pt x="29799" y="78178"/>
                  <a:pt x="26644" y="85540"/>
                  <a:pt x="24540" y="93252"/>
                </a:cubicBezTo>
                <a:lnTo>
                  <a:pt x="0" y="105172"/>
                </a:lnTo>
                <a:lnTo>
                  <a:pt x="0" y="133218"/>
                </a:lnTo>
                <a:lnTo>
                  <a:pt x="24540" y="145488"/>
                </a:lnTo>
                <a:cubicBezTo>
                  <a:pt x="26644" y="153200"/>
                  <a:pt x="29799" y="160562"/>
                  <a:pt x="33655" y="167223"/>
                </a:cubicBezTo>
                <a:lnTo>
                  <a:pt x="24891" y="193516"/>
                </a:lnTo>
                <a:lnTo>
                  <a:pt x="44873" y="213499"/>
                </a:lnTo>
                <a:lnTo>
                  <a:pt x="71166" y="204735"/>
                </a:lnTo>
                <a:cubicBezTo>
                  <a:pt x="78178" y="208591"/>
                  <a:pt x="85540" y="211746"/>
                  <a:pt x="93252" y="213849"/>
                </a:cubicBezTo>
                <a:lnTo>
                  <a:pt x="105522" y="238390"/>
                </a:lnTo>
                <a:lnTo>
                  <a:pt x="133568" y="238390"/>
                </a:lnTo>
                <a:lnTo>
                  <a:pt x="145838" y="213849"/>
                </a:lnTo>
                <a:cubicBezTo>
                  <a:pt x="153551" y="211746"/>
                  <a:pt x="160913" y="208591"/>
                  <a:pt x="167574" y="204735"/>
                </a:cubicBezTo>
                <a:lnTo>
                  <a:pt x="193867" y="213499"/>
                </a:lnTo>
                <a:lnTo>
                  <a:pt x="213849" y="193516"/>
                </a:lnTo>
                <a:lnTo>
                  <a:pt x="205085" y="167223"/>
                </a:lnTo>
                <a:cubicBezTo>
                  <a:pt x="208941" y="160212"/>
                  <a:pt x="212097" y="152850"/>
                  <a:pt x="214200" y="145137"/>
                </a:cubicBezTo>
                <a:lnTo>
                  <a:pt x="238740" y="132867"/>
                </a:lnTo>
                <a:lnTo>
                  <a:pt x="238740" y="104821"/>
                </a:lnTo>
                <a:lnTo>
                  <a:pt x="213849" y="92902"/>
                </a:lnTo>
                <a:close/>
              </a:path>
            </a:pathLst>
          </a:custGeom>
          <a:solidFill>
            <a:srgbClr val="F6D75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69" name="Google Shape;3469;gaf2e114a92_0_3532"/>
          <p:cNvSpPr txBox="1"/>
          <p:nvPr/>
        </p:nvSpPr>
        <p:spPr>
          <a:xfrm>
            <a:off x="1156800" y="196850"/>
            <a:ext cx="9276900" cy="74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i="0" lang="en-US" sz="3000" u="none" cap="none" strike="noStrike">
                <a:solidFill>
                  <a:srgbClr val="434343"/>
                </a:solidFill>
                <a:latin typeface="Comic Sans MS"/>
                <a:ea typeface="Comic Sans MS"/>
                <a:cs typeface="Comic Sans MS"/>
                <a:sym typeface="Comic Sans MS"/>
              </a:rPr>
              <a:t>Comparing the Energy Supply of the 3 Systems:</a:t>
            </a:r>
            <a:endParaRPr b="1" i="0" sz="3000" u="none" cap="none" strike="noStrike">
              <a:solidFill>
                <a:srgbClr val="434343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470" name="Google Shape;3470;gaf2e114a92_0_3532"/>
          <p:cNvSpPr txBox="1"/>
          <p:nvPr/>
        </p:nvSpPr>
        <p:spPr>
          <a:xfrm>
            <a:off x="3087450" y="880250"/>
            <a:ext cx="6017100" cy="46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1" i="0" lang="en-US" sz="2500" u="none" cap="none" strike="noStrike">
                <a:solidFill>
                  <a:srgbClr val="434343"/>
                </a:solidFill>
                <a:latin typeface="Comic Sans MS"/>
                <a:ea typeface="Comic Sans MS"/>
                <a:cs typeface="Comic Sans MS"/>
                <a:sym typeface="Comic Sans MS"/>
              </a:rPr>
              <a:t>(Phosphagen - Anaerobic - Aerobic)</a:t>
            </a:r>
            <a:endParaRPr b="1" i="0" sz="3000" u="none" cap="none" strike="noStrike">
              <a:solidFill>
                <a:srgbClr val="434343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graphicFrame>
        <p:nvGraphicFramePr>
          <p:cNvPr id="3471" name="Google Shape;3471;gaf2e114a92_0_3532"/>
          <p:cNvGraphicFramePr/>
          <p:nvPr/>
        </p:nvGraphicFramePr>
        <p:xfrm>
          <a:off x="3385689" y="1625498"/>
          <a:ext cx="3000000" cy="3000000"/>
        </p:xfrm>
        <a:graphic>
          <a:graphicData uri="http://schemas.openxmlformats.org/drawingml/2006/table">
            <a:tbl>
              <a:tblPr firstCol="1">
                <a:noFill/>
                <a:tableStyleId>{DCD392DE-C95C-4D18-8CC8-4E1992C309E5}</a:tableStyleId>
              </a:tblPr>
              <a:tblGrid>
                <a:gridCol w="1707775"/>
                <a:gridCol w="1900375"/>
                <a:gridCol w="1394225"/>
                <a:gridCol w="2732300"/>
              </a:tblGrid>
              <a:tr h="4259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1800" u="none" cap="none" strike="noStrike">
                          <a:solidFill>
                            <a:srgbClr val="43434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Systems</a:t>
                      </a:r>
                      <a:endParaRPr sz="1800" u="none" cap="none" strike="noStrike">
                        <a:solidFill>
                          <a:srgbClr val="43434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45725" marB="45725" marR="91450" marL="91450" anchor="ctr">
                    <a:lnL cap="flat" cmpd="sng" w="19050">
                      <a:solidFill>
                        <a:srgbClr val="BFBFB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BFBFB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lang="en-US" sz="1800" u="none" cap="none" strike="noStrike">
                          <a:solidFill>
                            <a:srgbClr val="43434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ATP Generation </a:t>
                      </a:r>
                      <a:endParaRPr b="1" sz="1800" u="none" cap="none" strike="noStrike">
                        <a:solidFill>
                          <a:srgbClr val="43434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cap="none" strike="noStrike">
                          <a:solidFill>
                            <a:srgbClr val="43434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(moles of ATP/min)</a:t>
                      </a:r>
                      <a:endParaRPr sz="1600" u="none" cap="none" strike="noStrike">
                        <a:solidFill>
                          <a:srgbClr val="43434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45725" marB="45725" marR="91450" marL="91450" anchor="ctr">
                    <a:lnL cap="flat" cmpd="sng" w="19050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EDB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lang="en-US" sz="1800" u="none" cap="none" strike="noStrike">
                          <a:solidFill>
                            <a:srgbClr val="43434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Time </a:t>
                      </a:r>
                      <a:r>
                        <a:rPr lang="en-US" sz="1600" u="none" cap="none" strike="noStrike">
                          <a:solidFill>
                            <a:srgbClr val="43434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(endurance)</a:t>
                      </a:r>
                      <a:endParaRPr sz="1600" u="none" cap="none" strike="noStrike">
                        <a:solidFill>
                          <a:srgbClr val="43434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45725" marB="45725" marR="91450" marL="91450" anchor="ctr">
                    <a:lnL cap="flat" cmpd="sng" w="19050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EDB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lang="en-US" sz="1800" u="none" cap="none" strike="noStrike">
                          <a:solidFill>
                            <a:srgbClr val="43434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Example</a:t>
                      </a:r>
                      <a:endParaRPr b="1" i="0" sz="1800" u="none" cap="none" strike="noStrike">
                        <a:solidFill>
                          <a:srgbClr val="43434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45725" marB="45725" marR="91450" marL="91450" anchor="ctr">
                    <a:lnL cap="flat" cmpd="sng" w="19050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EDBA"/>
                    </a:solidFill>
                  </a:tcPr>
                </a:tc>
              </a:tr>
              <a:tr h="3346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1800" u="none" cap="none" strike="noStrike">
                          <a:solidFill>
                            <a:srgbClr val="43434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Phosphagen</a:t>
                      </a:r>
                      <a:endParaRPr sz="1800" u="none" cap="none" strike="noStrike">
                        <a:solidFill>
                          <a:srgbClr val="43434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45725" marB="45725" marR="91450" marL="91450" anchor="ctr">
                    <a:lnL cap="flat" cmpd="sng" w="19050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EDB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cap="none" strike="noStrike">
                          <a:solidFill>
                            <a:srgbClr val="CC4125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4</a:t>
                      </a:r>
                      <a:endParaRPr b="0" sz="1600" u="none" cap="none" strike="noStrike">
                        <a:solidFill>
                          <a:srgbClr val="CC4125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45725" marB="45725" marR="91450" marL="91450" anchor="ctr">
                    <a:lnL cap="flat" cmpd="sng" w="19050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600" u="none" cap="none" strike="noStrike">
                          <a:solidFill>
                            <a:srgbClr val="CC4125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8 - 10 sec</a:t>
                      </a:r>
                      <a:endParaRPr b="0" sz="1600" u="none" cap="none" strike="noStrike">
                        <a:solidFill>
                          <a:srgbClr val="CC4125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45725" marB="45725" marR="91450" marL="91450" anchor="ctr">
                    <a:lnL cap="flat" cmpd="sng" w="19050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cap="none" strike="noStrike">
                          <a:solidFill>
                            <a:schemeClr val="accent5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100-m run</a:t>
                      </a:r>
                      <a:endParaRPr sz="1600" u="none" cap="none" strike="noStrike">
                        <a:solidFill>
                          <a:schemeClr val="accent5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3346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1800" u="none" cap="none" strike="noStrike">
                          <a:solidFill>
                            <a:srgbClr val="43434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Anaerobic</a:t>
                      </a:r>
                      <a:endParaRPr sz="1800" u="none" cap="none" strike="noStrike">
                        <a:solidFill>
                          <a:srgbClr val="43434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45725" marB="45725" marR="91450" marL="91450" anchor="ctr">
                    <a:lnL cap="flat" cmpd="sng" w="19050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EDB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cap="none" strike="noStrike">
                          <a:solidFill>
                            <a:srgbClr val="CC4125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2.5</a:t>
                      </a:r>
                      <a:endParaRPr b="0" sz="1600" u="none" cap="none" strike="noStrike">
                        <a:solidFill>
                          <a:srgbClr val="CC4125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45725" marB="45725" marR="91450" marL="91450" anchor="ctr">
                    <a:lnL cap="flat" cmpd="sng" w="19050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1600" u="none" cap="none" strike="noStrike">
                          <a:solidFill>
                            <a:srgbClr val="CC4125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1.3 - 1.6 min</a:t>
                      </a:r>
                      <a:endParaRPr b="0" sz="1600" u="none" cap="none" strike="noStrike">
                        <a:solidFill>
                          <a:srgbClr val="CC4125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45725" marB="45725" marR="91450" marL="91450" anchor="ctr">
                    <a:lnL cap="flat" cmpd="sng" w="19050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cap="none" strike="noStrike">
                          <a:solidFill>
                            <a:schemeClr val="accent5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Sports that require burst of speed &amp; activity (basketball)</a:t>
                      </a:r>
                      <a:endParaRPr sz="1600" u="none" cap="none" strike="noStrike">
                        <a:solidFill>
                          <a:schemeClr val="accent5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3346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>
                          <a:solidFill>
                            <a:srgbClr val="43434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Aerobic</a:t>
                      </a:r>
                      <a:endParaRPr baseline="30000" sz="1800" u="none" cap="none" strike="noStrike">
                        <a:solidFill>
                          <a:srgbClr val="43434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45725" marB="45725" marR="91450" marL="91450" anchor="ctr">
                    <a:lnL cap="flat" cmpd="sng" w="19050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EDB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cap="none" strike="noStrike">
                          <a:solidFill>
                            <a:srgbClr val="43434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1</a:t>
                      </a:r>
                      <a:endParaRPr b="0" sz="1600" u="none" cap="none" strike="noStrike">
                        <a:solidFill>
                          <a:srgbClr val="43434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45725" marB="45725" marR="91450" marL="91450" anchor="ctr">
                    <a:lnL cap="flat" cmpd="sng" w="19050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cap="none" strike="noStrike">
                          <a:solidFill>
                            <a:srgbClr val="43434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unlimited</a:t>
                      </a:r>
                      <a:endParaRPr sz="1600" u="none" cap="none" strike="noStrike">
                        <a:solidFill>
                          <a:srgbClr val="43434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cap="none" strike="noStrike">
                          <a:solidFill>
                            <a:srgbClr val="43434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(as long as nutrients last)</a:t>
                      </a:r>
                      <a:endParaRPr sz="1600" u="none" cap="none" strike="noStrike">
                        <a:solidFill>
                          <a:srgbClr val="43434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45725" marB="45725" marR="91450" marL="91450" anchor="ctr">
                    <a:lnL cap="flat" cmpd="sng" w="19050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cap="none" strike="noStrike">
                          <a:solidFill>
                            <a:schemeClr val="accent5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Marathon run</a:t>
                      </a:r>
                      <a:endParaRPr sz="1600" u="none" cap="none" strike="noStrike">
                        <a:solidFill>
                          <a:schemeClr val="accent5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3472" name="Google Shape;3472;gaf2e114a92_0_35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8150" y="1050450"/>
            <a:ext cx="2689299" cy="5635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3" name="Google Shape;3473;gaf2e114a92_0_35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223450" y="4462325"/>
            <a:ext cx="4441450" cy="2319474"/>
          </a:xfrm>
          <a:prstGeom prst="rect">
            <a:avLst/>
          </a:prstGeom>
          <a:noFill/>
          <a:ln>
            <a:noFill/>
          </a:ln>
        </p:spPr>
      </p:pic>
      <p:sp>
        <p:nvSpPr>
          <p:cNvPr id="3474" name="Google Shape;3474;gaf2e114a92_0_3532"/>
          <p:cNvSpPr/>
          <p:nvPr/>
        </p:nvSpPr>
        <p:spPr>
          <a:xfrm>
            <a:off x="2860075" y="4950225"/>
            <a:ext cx="2036100" cy="1032000"/>
          </a:xfrm>
          <a:prstGeom prst="roundRect">
            <a:avLst>
              <a:gd fmla="val 16667" name="adj"/>
            </a:avLst>
          </a:prstGeom>
          <a:solidFill>
            <a:srgbClr val="FFF8E5"/>
          </a:solidFill>
          <a:ln cap="flat" cmpd="sng" w="9525">
            <a:solidFill>
              <a:srgbClr val="FFE5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rgbClr val="CC4125"/>
                </a:solidFill>
                <a:latin typeface="Titillium Web"/>
                <a:ea typeface="Titillium Web"/>
                <a:cs typeface="Titillium Web"/>
                <a:sym typeface="Titillium Web"/>
              </a:rPr>
              <a:t>Dr:</a:t>
            </a:r>
            <a:r>
              <a:rPr b="0" i="0" lang="en-US" sz="1600" u="none" cap="none" strike="noStrike">
                <a:solidFill>
                  <a:srgbClr val="CC4125"/>
                </a:solidFill>
                <a:latin typeface="Titillium Web"/>
                <a:ea typeface="Titillium Web"/>
                <a:cs typeface="Titillium Web"/>
                <a:sym typeface="Titillium Web"/>
              </a:rPr>
              <a:t> </a:t>
            </a:r>
            <a:r>
              <a:rPr lang="en-US" sz="1600">
                <a:solidFill>
                  <a:srgbClr val="CC4125"/>
                </a:solidFill>
                <a:latin typeface="Titillium Web"/>
                <a:ea typeface="Titillium Web"/>
                <a:cs typeface="Titillium Web"/>
                <a:sym typeface="Titillium Web"/>
              </a:rPr>
              <a:t>don't memorize the examples but it's important to understand them</a:t>
            </a:r>
            <a:endParaRPr sz="1600">
              <a:solidFill>
                <a:srgbClr val="CC4125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78" name="Shape 3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9" name="Google Shape;3479;gaf2e114a92_0_3647"/>
          <p:cNvSpPr/>
          <p:nvPr/>
        </p:nvSpPr>
        <p:spPr>
          <a:xfrm>
            <a:off x="8732275" y="1073300"/>
            <a:ext cx="3256800" cy="3847200"/>
          </a:xfrm>
          <a:prstGeom prst="roundRect">
            <a:avLst>
              <a:gd fmla="val 16667" name="adj"/>
            </a:avLst>
          </a:prstGeom>
          <a:solidFill>
            <a:srgbClr val="FFF8E5"/>
          </a:solidFill>
          <a:ln cap="flat" cmpd="sng" w="9525">
            <a:solidFill>
              <a:srgbClr val="FFE5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1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accent5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descr="Single gear" id="3480" name="Google Shape;3480;gaf2e114a92_0_3647"/>
          <p:cNvSpPr/>
          <p:nvPr/>
        </p:nvSpPr>
        <p:spPr>
          <a:xfrm>
            <a:off x="500026" y="373987"/>
            <a:ext cx="395712" cy="395130"/>
          </a:xfrm>
          <a:custGeom>
            <a:rect b="b" l="l" r="r" t="t"/>
            <a:pathLst>
              <a:path extrusionOk="0" h="238389" w="238740">
                <a:moveTo>
                  <a:pt x="119195" y="161264"/>
                </a:moveTo>
                <a:cubicBezTo>
                  <a:pt x="96057" y="161264"/>
                  <a:pt x="77126" y="142333"/>
                  <a:pt x="77126" y="119195"/>
                </a:cubicBezTo>
                <a:cubicBezTo>
                  <a:pt x="77126" y="96057"/>
                  <a:pt x="96057" y="77126"/>
                  <a:pt x="119195" y="77126"/>
                </a:cubicBezTo>
                <a:cubicBezTo>
                  <a:pt x="142333" y="77126"/>
                  <a:pt x="161264" y="96057"/>
                  <a:pt x="161264" y="119195"/>
                </a:cubicBezTo>
                <a:cubicBezTo>
                  <a:pt x="161264" y="142333"/>
                  <a:pt x="142333" y="161264"/>
                  <a:pt x="119195" y="161264"/>
                </a:cubicBezTo>
                <a:close/>
                <a:moveTo>
                  <a:pt x="213849" y="92902"/>
                </a:moveTo>
                <a:cubicBezTo>
                  <a:pt x="211746" y="85189"/>
                  <a:pt x="208591" y="77827"/>
                  <a:pt x="204735" y="71166"/>
                </a:cubicBezTo>
                <a:lnTo>
                  <a:pt x="213499" y="44873"/>
                </a:lnTo>
                <a:lnTo>
                  <a:pt x="193516" y="24891"/>
                </a:lnTo>
                <a:lnTo>
                  <a:pt x="167223" y="33655"/>
                </a:lnTo>
                <a:cubicBezTo>
                  <a:pt x="160212" y="29799"/>
                  <a:pt x="152850" y="26644"/>
                  <a:pt x="145137" y="24540"/>
                </a:cubicBezTo>
                <a:lnTo>
                  <a:pt x="133218" y="0"/>
                </a:lnTo>
                <a:lnTo>
                  <a:pt x="105172" y="0"/>
                </a:lnTo>
                <a:lnTo>
                  <a:pt x="92902" y="24540"/>
                </a:lnTo>
                <a:cubicBezTo>
                  <a:pt x="85189" y="26644"/>
                  <a:pt x="77827" y="29799"/>
                  <a:pt x="71166" y="33655"/>
                </a:cubicBezTo>
                <a:lnTo>
                  <a:pt x="44873" y="24891"/>
                </a:lnTo>
                <a:lnTo>
                  <a:pt x="24891" y="44873"/>
                </a:lnTo>
                <a:lnTo>
                  <a:pt x="33655" y="71166"/>
                </a:lnTo>
                <a:cubicBezTo>
                  <a:pt x="29799" y="78178"/>
                  <a:pt x="26644" y="85540"/>
                  <a:pt x="24540" y="93252"/>
                </a:cubicBezTo>
                <a:lnTo>
                  <a:pt x="0" y="105172"/>
                </a:lnTo>
                <a:lnTo>
                  <a:pt x="0" y="133218"/>
                </a:lnTo>
                <a:lnTo>
                  <a:pt x="24540" y="145488"/>
                </a:lnTo>
                <a:cubicBezTo>
                  <a:pt x="26644" y="153200"/>
                  <a:pt x="29799" y="160562"/>
                  <a:pt x="33655" y="167223"/>
                </a:cubicBezTo>
                <a:lnTo>
                  <a:pt x="24891" y="193516"/>
                </a:lnTo>
                <a:lnTo>
                  <a:pt x="44873" y="213499"/>
                </a:lnTo>
                <a:lnTo>
                  <a:pt x="71166" y="204735"/>
                </a:lnTo>
                <a:cubicBezTo>
                  <a:pt x="78178" y="208591"/>
                  <a:pt x="85540" y="211746"/>
                  <a:pt x="93252" y="213849"/>
                </a:cubicBezTo>
                <a:lnTo>
                  <a:pt x="105522" y="238390"/>
                </a:lnTo>
                <a:lnTo>
                  <a:pt x="133568" y="238390"/>
                </a:lnTo>
                <a:lnTo>
                  <a:pt x="145838" y="213849"/>
                </a:lnTo>
                <a:cubicBezTo>
                  <a:pt x="153551" y="211746"/>
                  <a:pt x="160913" y="208591"/>
                  <a:pt x="167574" y="204735"/>
                </a:cubicBezTo>
                <a:lnTo>
                  <a:pt x="193867" y="213499"/>
                </a:lnTo>
                <a:lnTo>
                  <a:pt x="213849" y="193516"/>
                </a:lnTo>
                <a:lnTo>
                  <a:pt x="205085" y="167223"/>
                </a:lnTo>
                <a:cubicBezTo>
                  <a:pt x="208941" y="160212"/>
                  <a:pt x="212097" y="152850"/>
                  <a:pt x="214200" y="145137"/>
                </a:cubicBezTo>
                <a:lnTo>
                  <a:pt x="238740" y="132867"/>
                </a:lnTo>
                <a:lnTo>
                  <a:pt x="238740" y="104821"/>
                </a:lnTo>
                <a:lnTo>
                  <a:pt x="213849" y="92902"/>
                </a:lnTo>
                <a:close/>
              </a:path>
            </a:pathLst>
          </a:custGeom>
          <a:solidFill>
            <a:srgbClr val="75707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descr="Single gear" id="3481" name="Google Shape;3481;gaf2e114a92_0_3647"/>
          <p:cNvSpPr/>
          <p:nvPr/>
        </p:nvSpPr>
        <p:spPr>
          <a:xfrm>
            <a:off x="500026" y="373987"/>
            <a:ext cx="395712" cy="395130"/>
          </a:xfrm>
          <a:custGeom>
            <a:rect b="b" l="l" r="r" t="t"/>
            <a:pathLst>
              <a:path extrusionOk="0" h="238389" w="238740">
                <a:moveTo>
                  <a:pt x="119195" y="161264"/>
                </a:moveTo>
                <a:cubicBezTo>
                  <a:pt x="96057" y="161264"/>
                  <a:pt x="77126" y="142333"/>
                  <a:pt x="77126" y="119195"/>
                </a:cubicBezTo>
                <a:cubicBezTo>
                  <a:pt x="77126" y="96057"/>
                  <a:pt x="96057" y="77126"/>
                  <a:pt x="119195" y="77126"/>
                </a:cubicBezTo>
                <a:cubicBezTo>
                  <a:pt x="142333" y="77126"/>
                  <a:pt x="161264" y="96057"/>
                  <a:pt x="161264" y="119195"/>
                </a:cubicBezTo>
                <a:cubicBezTo>
                  <a:pt x="161264" y="142333"/>
                  <a:pt x="142333" y="161264"/>
                  <a:pt x="119195" y="161264"/>
                </a:cubicBezTo>
                <a:close/>
                <a:moveTo>
                  <a:pt x="213849" y="92902"/>
                </a:moveTo>
                <a:cubicBezTo>
                  <a:pt x="211746" y="85189"/>
                  <a:pt x="208591" y="77827"/>
                  <a:pt x="204735" y="71166"/>
                </a:cubicBezTo>
                <a:lnTo>
                  <a:pt x="213499" y="44873"/>
                </a:lnTo>
                <a:lnTo>
                  <a:pt x="193516" y="24891"/>
                </a:lnTo>
                <a:lnTo>
                  <a:pt x="167223" y="33655"/>
                </a:lnTo>
                <a:cubicBezTo>
                  <a:pt x="160212" y="29799"/>
                  <a:pt x="152850" y="26644"/>
                  <a:pt x="145137" y="24540"/>
                </a:cubicBezTo>
                <a:lnTo>
                  <a:pt x="133218" y="0"/>
                </a:lnTo>
                <a:lnTo>
                  <a:pt x="105172" y="0"/>
                </a:lnTo>
                <a:lnTo>
                  <a:pt x="92902" y="24540"/>
                </a:lnTo>
                <a:cubicBezTo>
                  <a:pt x="85189" y="26644"/>
                  <a:pt x="77827" y="29799"/>
                  <a:pt x="71166" y="33655"/>
                </a:cubicBezTo>
                <a:lnTo>
                  <a:pt x="44873" y="24891"/>
                </a:lnTo>
                <a:lnTo>
                  <a:pt x="24891" y="44873"/>
                </a:lnTo>
                <a:lnTo>
                  <a:pt x="33655" y="71166"/>
                </a:lnTo>
                <a:cubicBezTo>
                  <a:pt x="29799" y="78178"/>
                  <a:pt x="26644" y="85540"/>
                  <a:pt x="24540" y="93252"/>
                </a:cubicBezTo>
                <a:lnTo>
                  <a:pt x="0" y="105172"/>
                </a:lnTo>
                <a:lnTo>
                  <a:pt x="0" y="133218"/>
                </a:lnTo>
                <a:lnTo>
                  <a:pt x="24540" y="145488"/>
                </a:lnTo>
                <a:cubicBezTo>
                  <a:pt x="26644" y="153200"/>
                  <a:pt x="29799" y="160562"/>
                  <a:pt x="33655" y="167223"/>
                </a:cubicBezTo>
                <a:lnTo>
                  <a:pt x="24891" y="193516"/>
                </a:lnTo>
                <a:lnTo>
                  <a:pt x="44873" y="213499"/>
                </a:lnTo>
                <a:lnTo>
                  <a:pt x="71166" y="204735"/>
                </a:lnTo>
                <a:cubicBezTo>
                  <a:pt x="78178" y="208591"/>
                  <a:pt x="85540" y="211746"/>
                  <a:pt x="93252" y="213849"/>
                </a:cubicBezTo>
                <a:lnTo>
                  <a:pt x="105522" y="238390"/>
                </a:lnTo>
                <a:lnTo>
                  <a:pt x="133568" y="238390"/>
                </a:lnTo>
                <a:lnTo>
                  <a:pt x="145838" y="213849"/>
                </a:lnTo>
                <a:cubicBezTo>
                  <a:pt x="153551" y="211746"/>
                  <a:pt x="160913" y="208591"/>
                  <a:pt x="167574" y="204735"/>
                </a:cubicBezTo>
                <a:lnTo>
                  <a:pt x="193867" y="213499"/>
                </a:lnTo>
                <a:lnTo>
                  <a:pt x="213849" y="193516"/>
                </a:lnTo>
                <a:lnTo>
                  <a:pt x="205085" y="167223"/>
                </a:lnTo>
                <a:cubicBezTo>
                  <a:pt x="208941" y="160212"/>
                  <a:pt x="212097" y="152850"/>
                  <a:pt x="214200" y="145137"/>
                </a:cubicBezTo>
                <a:lnTo>
                  <a:pt x="238740" y="132867"/>
                </a:lnTo>
                <a:lnTo>
                  <a:pt x="238740" y="104821"/>
                </a:lnTo>
                <a:lnTo>
                  <a:pt x="213849" y="92902"/>
                </a:lnTo>
                <a:close/>
              </a:path>
            </a:pathLst>
          </a:custGeom>
          <a:solidFill>
            <a:srgbClr val="F6D75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82" name="Google Shape;3482;gaf2e114a92_0_3647"/>
          <p:cNvSpPr txBox="1"/>
          <p:nvPr/>
        </p:nvSpPr>
        <p:spPr>
          <a:xfrm>
            <a:off x="1156800" y="196850"/>
            <a:ext cx="7928100" cy="74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i="0" lang="en-US" sz="3000" u="none" cap="none" strike="noStrike">
                <a:solidFill>
                  <a:srgbClr val="434343"/>
                </a:solidFill>
                <a:latin typeface="Comic Sans MS"/>
                <a:ea typeface="Comic Sans MS"/>
                <a:cs typeface="Comic Sans MS"/>
                <a:sym typeface="Comic Sans MS"/>
              </a:rPr>
              <a:t>Nutrients Used During Muscle Activity</a:t>
            </a:r>
            <a:endParaRPr b="1" i="0" sz="3000" u="none" cap="none" strike="noStrike">
              <a:solidFill>
                <a:srgbClr val="434343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grpSp>
        <p:nvGrpSpPr>
          <p:cNvPr id="3483" name="Google Shape;3483;gaf2e114a92_0_3647"/>
          <p:cNvGrpSpPr/>
          <p:nvPr/>
        </p:nvGrpSpPr>
        <p:grpSpPr>
          <a:xfrm>
            <a:off x="651017" y="1504526"/>
            <a:ext cx="505777" cy="505777"/>
            <a:chOff x="412750" y="1223475"/>
            <a:chExt cx="685800" cy="685800"/>
          </a:xfrm>
        </p:grpSpPr>
        <p:sp>
          <p:nvSpPr>
            <p:cNvPr id="3484" name="Google Shape;3484;gaf2e114a92_0_3647"/>
            <p:cNvSpPr/>
            <p:nvPr/>
          </p:nvSpPr>
          <p:spPr>
            <a:xfrm>
              <a:off x="412750" y="1223475"/>
              <a:ext cx="685800" cy="685800"/>
            </a:xfrm>
            <a:prstGeom prst="ellipse">
              <a:avLst/>
            </a:prstGeom>
            <a:solidFill>
              <a:srgbClr val="F6D75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5" name="Google Shape;3485;gaf2e114a92_0_3647"/>
            <p:cNvSpPr/>
            <p:nvPr/>
          </p:nvSpPr>
          <p:spPr>
            <a:xfrm>
              <a:off x="527050" y="1337775"/>
              <a:ext cx="457200" cy="457200"/>
            </a:xfrm>
            <a:prstGeom prst="ellipse">
              <a:avLst/>
            </a:prstGeom>
            <a:solidFill>
              <a:srgbClr val="F5C20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486" name="Google Shape;3486;gaf2e114a92_0_3647"/>
          <p:cNvGrpSpPr/>
          <p:nvPr/>
        </p:nvGrpSpPr>
        <p:grpSpPr>
          <a:xfrm>
            <a:off x="651017" y="2387599"/>
            <a:ext cx="505777" cy="505777"/>
            <a:chOff x="412750" y="1223475"/>
            <a:chExt cx="685800" cy="685800"/>
          </a:xfrm>
        </p:grpSpPr>
        <p:sp>
          <p:nvSpPr>
            <p:cNvPr id="3487" name="Google Shape;3487;gaf2e114a92_0_3647"/>
            <p:cNvSpPr/>
            <p:nvPr/>
          </p:nvSpPr>
          <p:spPr>
            <a:xfrm>
              <a:off x="412750" y="1223475"/>
              <a:ext cx="685800" cy="685800"/>
            </a:xfrm>
            <a:prstGeom prst="ellipse">
              <a:avLst/>
            </a:prstGeom>
            <a:solidFill>
              <a:srgbClr val="F6D75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8" name="Google Shape;3488;gaf2e114a92_0_3647"/>
            <p:cNvSpPr/>
            <p:nvPr/>
          </p:nvSpPr>
          <p:spPr>
            <a:xfrm>
              <a:off x="527050" y="1337775"/>
              <a:ext cx="457200" cy="457200"/>
            </a:xfrm>
            <a:prstGeom prst="ellipse">
              <a:avLst/>
            </a:prstGeom>
            <a:solidFill>
              <a:srgbClr val="F5C20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489" name="Google Shape;3489;gaf2e114a92_0_3647"/>
          <p:cNvGrpSpPr/>
          <p:nvPr/>
        </p:nvGrpSpPr>
        <p:grpSpPr>
          <a:xfrm>
            <a:off x="651017" y="3198126"/>
            <a:ext cx="505777" cy="505777"/>
            <a:chOff x="412750" y="1223475"/>
            <a:chExt cx="685800" cy="685800"/>
          </a:xfrm>
        </p:grpSpPr>
        <p:sp>
          <p:nvSpPr>
            <p:cNvPr id="3490" name="Google Shape;3490;gaf2e114a92_0_3647"/>
            <p:cNvSpPr/>
            <p:nvPr/>
          </p:nvSpPr>
          <p:spPr>
            <a:xfrm>
              <a:off x="412750" y="1223475"/>
              <a:ext cx="685800" cy="685800"/>
            </a:xfrm>
            <a:prstGeom prst="ellipse">
              <a:avLst/>
            </a:prstGeom>
            <a:solidFill>
              <a:srgbClr val="F6D75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1" name="Google Shape;3491;gaf2e114a92_0_3647"/>
            <p:cNvSpPr/>
            <p:nvPr/>
          </p:nvSpPr>
          <p:spPr>
            <a:xfrm>
              <a:off x="527050" y="1337775"/>
              <a:ext cx="457200" cy="457200"/>
            </a:xfrm>
            <a:prstGeom prst="ellipse">
              <a:avLst/>
            </a:prstGeom>
            <a:solidFill>
              <a:srgbClr val="F5C20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492" name="Google Shape;3492;gaf2e114a92_0_3647"/>
          <p:cNvGrpSpPr/>
          <p:nvPr/>
        </p:nvGrpSpPr>
        <p:grpSpPr>
          <a:xfrm>
            <a:off x="651029" y="4053476"/>
            <a:ext cx="505777" cy="505777"/>
            <a:chOff x="412750" y="1223475"/>
            <a:chExt cx="685800" cy="685800"/>
          </a:xfrm>
        </p:grpSpPr>
        <p:sp>
          <p:nvSpPr>
            <p:cNvPr id="3493" name="Google Shape;3493;gaf2e114a92_0_3647"/>
            <p:cNvSpPr/>
            <p:nvPr/>
          </p:nvSpPr>
          <p:spPr>
            <a:xfrm>
              <a:off x="412750" y="1223475"/>
              <a:ext cx="685800" cy="685800"/>
            </a:xfrm>
            <a:prstGeom prst="ellipse">
              <a:avLst/>
            </a:prstGeom>
            <a:solidFill>
              <a:srgbClr val="F6D75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4" name="Google Shape;3494;gaf2e114a92_0_3647"/>
            <p:cNvSpPr/>
            <p:nvPr/>
          </p:nvSpPr>
          <p:spPr>
            <a:xfrm>
              <a:off x="527050" y="1337775"/>
              <a:ext cx="457200" cy="457200"/>
            </a:xfrm>
            <a:prstGeom prst="ellipse">
              <a:avLst/>
            </a:prstGeom>
            <a:solidFill>
              <a:srgbClr val="F5C20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495" name="Google Shape;3495;gaf2e114a92_0_3647"/>
          <p:cNvSpPr txBox="1"/>
          <p:nvPr/>
        </p:nvSpPr>
        <p:spPr>
          <a:xfrm>
            <a:off x="1257175" y="1449100"/>
            <a:ext cx="7197900" cy="74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sng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Early stages of exercise</a:t>
            </a:r>
            <a:r>
              <a:rPr b="0" i="0" lang="en-US" sz="20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: </a:t>
            </a:r>
            <a:endParaRPr b="0" i="0" sz="20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body uses </a:t>
            </a:r>
            <a:r>
              <a:rPr b="0" i="0" lang="en-US" sz="2000" u="none" cap="none" strike="noStrik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CHO</a:t>
            </a:r>
            <a:r>
              <a:rPr b="0" i="0" lang="en-US" sz="20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 from </a:t>
            </a:r>
            <a:r>
              <a:rPr b="0" i="0" lang="en-US" sz="2000" u="none" cap="none" strike="noStrik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muscles</a:t>
            </a:r>
            <a:r>
              <a:rPr b="0" i="0" lang="en-US" sz="20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 &amp; </a:t>
            </a:r>
            <a:r>
              <a:rPr b="0" i="0" lang="en-US" sz="2000" u="none" cap="none" strike="noStrik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glycogen</a:t>
            </a:r>
            <a:r>
              <a:rPr b="0" i="0" lang="en-US" sz="20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 from </a:t>
            </a:r>
            <a:r>
              <a:rPr b="0" i="0" lang="en-US" sz="2000" u="none" cap="none" strike="noStrik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liver</a:t>
            </a:r>
            <a:r>
              <a:rPr b="0" i="0" lang="en-US" sz="20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.</a:t>
            </a:r>
            <a:endParaRPr b="0" i="0" sz="20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496" name="Google Shape;3496;gaf2e114a92_0_3647"/>
          <p:cNvSpPr txBox="1"/>
          <p:nvPr/>
        </p:nvSpPr>
        <p:spPr>
          <a:xfrm>
            <a:off x="1257175" y="2276350"/>
            <a:ext cx="7460700" cy="74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sng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Intense muscle activity</a:t>
            </a:r>
            <a:r>
              <a:rPr b="0" i="0" lang="en-US" sz="20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: </a:t>
            </a:r>
            <a:endParaRPr b="0" i="0" sz="20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body uses </a:t>
            </a:r>
            <a:r>
              <a:rPr b="0" i="0" lang="en-US" sz="2000" u="none" cap="none" strike="noStrik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fat</a:t>
            </a:r>
            <a:r>
              <a:rPr b="0" i="0" lang="en-US" sz="20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 + very </a:t>
            </a:r>
            <a:r>
              <a:rPr b="0" i="0" lang="en-US" sz="2000" u="none" cap="none" strike="noStrik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little</a:t>
            </a:r>
            <a:r>
              <a:rPr b="0" i="0" lang="en-US" sz="20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 amount of </a:t>
            </a:r>
            <a:r>
              <a:rPr b="0" i="0" lang="en-US" sz="2000" u="none" cap="none" strike="noStrik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amino acids</a:t>
            </a:r>
            <a:r>
              <a:rPr b="0" i="0" lang="en-US" sz="20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.</a:t>
            </a:r>
            <a:endParaRPr b="0" i="0" sz="20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497" name="Google Shape;3497;gaf2e114a92_0_3647"/>
          <p:cNvSpPr txBox="1"/>
          <p:nvPr/>
        </p:nvSpPr>
        <p:spPr>
          <a:xfrm>
            <a:off x="1257175" y="3097100"/>
            <a:ext cx="7460700" cy="74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sng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Endurance athletic lasts longer than 4-5 hours + during exhaustion</a:t>
            </a:r>
            <a:r>
              <a:rPr b="0" i="0" lang="en-US" sz="20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: muscle </a:t>
            </a:r>
            <a:r>
              <a:rPr b="0" i="0" lang="en-US" sz="2000" u="none" cap="none" strike="noStrik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glycogen is depleted</a:t>
            </a:r>
            <a:r>
              <a:rPr b="0" i="0" lang="en-US" sz="20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 + muscle depend on </a:t>
            </a:r>
            <a:r>
              <a:rPr b="0" i="0" lang="en-US" sz="2000" u="none" cap="none" strike="noStrik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fat</a:t>
            </a:r>
            <a:r>
              <a:rPr b="0" i="0" lang="en-US" sz="20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.</a:t>
            </a:r>
            <a:endParaRPr b="0" i="0" sz="20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498" name="Google Shape;3498;gaf2e114a92_0_3647"/>
          <p:cNvSpPr txBox="1"/>
          <p:nvPr/>
        </p:nvSpPr>
        <p:spPr>
          <a:xfrm>
            <a:off x="1257175" y="3931700"/>
            <a:ext cx="7460700" cy="74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Glucose solution</a:t>
            </a:r>
            <a:r>
              <a:rPr b="0" i="0" lang="en-US" sz="20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 is given to athletes to drink </a:t>
            </a:r>
            <a:r>
              <a:rPr b="1" i="0" lang="en-US" sz="20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during athletic events</a:t>
            </a:r>
            <a:r>
              <a:rPr b="0" i="0" lang="en-US" sz="20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 supply </a:t>
            </a:r>
            <a:r>
              <a:rPr b="0" i="0" lang="en-US" sz="2000" u="none" cap="none" strike="noStrik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30 - 40%</a:t>
            </a:r>
            <a:r>
              <a:rPr b="0" i="0" lang="en-US" sz="20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 of the </a:t>
            </a:r>
            <a:r>
              <a:rPr b="0" i="0" lang="en-US" sz="2000" u="none" cap="none" strike="noStrik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energy</a:t>
            </a:r>
            <a:r>
              <a:rPr b="0" i="0" lang="en-US" sz="20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 required during </a:t>
            </a:r>
            <a:r>
              <a:rPr b="1" i="0" lang="en-US" sz="20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prolonged events</a:t>
            </a:r>
            <a:r>
              <a:rPr b="0" i="0" lang="en-US" sz="20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 as marathon race.</a:t>
            </a:r>
            <a:endParaRPr b="0" i="0" sz="20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pic>
        <p:nvPicPr>
          <p:cNvPr id="3499" name="Google Shape;3499;gaf2e114a92_0_36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938550" y="1335025"/>
            <a:ext cx="2757850" cy="2426450"/>
          </a:xfrm>
          <a:prstGeom prst="rect">
            <a:avLst/>
          </a:prstGeom>
          <a:noFill/>
          <a:ln>
            <a:noFill/>
          </a:ln>
        </p:spPr>
      </p:pic>
      <p:sp>
        <p:nvSpPr>
          <p:cNvPr id="3500" name="Google Shape;3500;gaf2e114a92_0_3647"/>
          <p:cNvSpPr txBox="1"/>
          <p:nvPr/>
        </p:nvSpPr>
        <p:spPr>
          <a:xfrm>
            <a:off x="8600650" y="3762200"/>
            <a:ext cx="3256800" cy="91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accent5"/>
                </a:solidFill>
                <a:latin typeface="Titillium Web"/>
                <a:ea typeface="Titillium Web"/>
                <a:cs typeface="Titillium Web"/>
                <a:sym typeface="Titillium Web"/>
              </a:rPr>
              <a:t>Extra graph to understand:</a:t>
            </a:r>
            <a:endParaRPr b="1" i="0" sz="1600" u="none" cap="none" strike="noStrike">
              <a:solidFill>
                <a:schemeClr val="accent5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marR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accent5"/>
                </a:solidFill>
                <a:latin typeface="Titillium Web"/>
                <a:ea typeface="Titillium Web"/>
                <a:cs typeface="Titillium Web"/>
                <a:sym typeface="Titillium Web"/>
              </a:rPr>
              <a:t>• بداية التمرين: يحرق الجسم </a:t>
            </a:r>
            <a:r>
              <a:rPr b="1" i="0" lang="en-US" sz="1600" u="none" cap="none" strike="noStrike">
                <a:solidFill>
                  <a:schemeClr val="accent5"/>
                </a:solidFill>
                <a:latin typeface="Titillium Web"/>
                <a:ea typeface="Titillium Web"/>
                <a:cs typeface="Titillium Web"/>
                <a:sym typeface="Titillium Web"/>
              </a:rPr>
              <a:t>الكربوهيدرات</a:t>
            </a:r>
            <a:endParaRPr b="1" i="0" sz="1600" u="none" cap="none" strike="noStrike">
              <a:solidFill>
                <a:schemeClr val="accent5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marR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accent5"/>
                </a:solidFill>
                <a:latin typeface="Titillium Web"/>
                <a:ea typeface="Titillium Web"/>
                <a:cs typeface="Titillium Web"/>
                <a:sym typeface="Titillium Web"/>
              </a:rPr>
              <a:t>• بعد فترة الإعياء: يبدأ يحول على </a:t>
            </a:r>
            <a:r>
              <a:rPr b="1" i="0" lang="en-US" sz="1600" u="none" cap="none" strike="noStrike">
                <a:solidFill>
                  <a:schemeClr val="accent5"/>
                </a:solidFill>
                <a:latin typeface="Titillium Web"/>
                <a:ea typeface="Titillium Web"/>
                <a:cs typeface="Titillium Web"/>
                <a:sym typeface="Titillium Web"/>
              </a:rPr>
              <a:t>الدهون</a:t>
            </a:r>
            <a:endParaRPr b="0" i="0" sz="1600" u="none" cap="none" strike="noStrike">
              <a:solidFill>
                <a:schemeClr val="accent5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04" name="Shape 3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5" name="Google Shape;3505;gaf2e114a92_0_3617"/>
          <p:cNvSpPr/>
          <p:nvPr/>
        </p:nvSpPr>
        <p:spPr>
          <a:xfrm>
            <a:off x="8216850" y="508400"/>
            <a:ext cx="3581400" cy="4523700"/>
          </a:xfrm>
          <a:prstGeom prst="roundRect">
            <a:avLst>
              <a:gd fmla="val 16667" name="adj"/>
            </a:avLst>
          </a:prstGeom>
          <a:solidFill>
            <a:srgbClr val="FFF8E5"/>
          </a:solidFill>
          <a:ln cap="flat" cmpd="sng" w="9525">
            <a:solidFill>
              <a:srgbClr val="FFE5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1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accent5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marR="0" rtl="1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accent5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marR="0" rtl="1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accent5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marR="0" rtl="1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accent5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marR="0" rtl="1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accent5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marR="0" rtl="1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accent5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marR="0" rtl="1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accent5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accent5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accent5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accent5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accent5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accent5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accent5"/>
                </a:solidFill>
                <a:latin typeface="Titillium Web"/>
                <a:ea typeface="Titillium Web"/>
                <a:cs typeface="Titillium Web"/>
                <a:sym typeface="Titillium Web"/>
              </a:rPr>
              <a:t>An extra graph to understand:</a:t>
            </a:r>
            <a:endParaRPr b="1" i="0" sz="1600" u="none" cap="none" strike="noStrike">
              <a:solidFill>
                <a:schemeClr val="accent5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marR="0" rtl="1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accent5"/>
                </a:solidFill>
                <a:latin typeface="Titillium Web"/>
                <a:ea typeface="Titillium Web"/>
                <a:cs typeface="Titillium Web"/>
                <a:sym typeface="Titillium Web"/>
              </a:rPr>
              <a:t>يحتاج الـglycogen أيام حتى يتعوض. عشان كذا، نلاحظ أن الرياضيين اللي ياكلون وجبات غنية بالكربوهيدرات يسترجعون الـglycogen أسرع بكثير من اللي يعتمدون على الدهون والبروتين في نظامهم الغذائي.</a:t>
            </a:r>
            <a:endParaRPr b="0" i="0" sz="1600" u="none" cap="none" strike="noStrike">
              <a:solidFill>
                <a:schemeClr val="accent5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marR="0" rtl="1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accent5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descr="Single gear" id="3506" name="Google Shape;3506;gaf2e114a92_0_3617"/>
          <p:cNvSpPr/>
          <p:nvPr/>
        </p:nvSpPr>
        <p:spPr>
          <a:xfrm>
            <a:off x="500026" y="373987"/>
            <a:ext cx="395712" cy="395130"/>
          </a:xfrm>
          <a:custGeom>
            <a:rect b="b" l="l" r="r" t="t"/>
            <a:pathLst>
              <a:path extrusionOk="0" h="238389" w="238740">
                <a:moveTo>
                  <a:pt x="119195" y="161264"/>
                </a:moveTo>
                <a:cubicBezTo>
                  <a:pt x="96057" y="161264"/>
                  <a:pt x="77126" y="142333"/>
                  <a:pt x="77126" y="119195"/>
                </a:cubicBezTo>
                <a:cubicBezTo>
                  <a:pt x="77126" y="96057"/>
                  <a:pt x="96057" y="77126"/>
                  <a:pt x="119195" y="77126"/>
                </a:cubicBezTo>
                <a:cubicBezTo>
                  <a:pt x="142333" y="77126"/>
                  <a:pt x="161264" y="96057"/>
                  <a:pt x="161264" y="119195"/>
                </a:cubicBezTo>
                <a:cubicBezTo>
                  <a:pt x="161264" y="142333"/>
                  <a:pt x="142333" y="161264"/>
                  <a:pt x="119195" y="161264"/>
                </a:cubicBezTo>
                <a:close/>
                <a:moveTo>
                  <a:pt x="213849" y="92902"/>
                </a:moveTo>
                <a:cubicBezTo>
                  <a:pt x="211746" y="85189"/>
                  <a:pt x="208591" y="77827"/>
                  <a:pt x="204735" y="71166"/>
                </a:cubicBezTo>
                <a:lnTo>
                  <a:pt x="213499" y="44873"/>
                </a:lnTo>
                <a:lnTo>
                  <a:pt x="193516" y="24891"/>
                </a:lnTo>
                <a:lnTo>
                  <a:pt x="167223" y="33655"/>
                </a:lnTo>
                <a:cubicBezTo>
                  <a:pt x="160212" y="29799"/>
                  <a:pt x="152850" y="26644"/>
                  <a:pt x="145137" y="24540"/>
                </a:cubicBezTo>
                <a:lnTo>
                  <a:pt x="133218" y="0"/>
                </a:lnTo>
                <a:lnTo>
                  <a:pt x="105172" y="0"/>
                </a:lnTo>
                <a:lnTo>
                  <a:pt x="92902" y="24540"/>
                </a:lnTo>
                <a:cubicBezTo>
                  <a:pt x="85189" y="26644"/>
                  <a:pt x="77827" y="29799"/>
                  <a:pt x="71166" y="33655"/>
                </a:cubicBezTo>
                <a:lnTo>
                  <a:pt x="44873" y="24891"/>
                </a:lnTo>
                <a:lnTo>
                  <a:pt x="24891" y="44873"/>
                </a:lnTo>
                <a:lnTo>
                  <a:pt x="33655" y="71166"/>
                </a:lnTo>
                <a:cubicBezTo>
                  <a:pt x="29799" y="78178"/>
                  <a:pt x="26644" y="85540"/>
                  <a:pt x="24540" y="93252"/>
                </a:cubicBezTo>
                <a:lnTo>
                  <a:pt x="0" y="105172"/>
                </a:lnTo>
                <a:lnTo>
                  <a:pt x="0" y="133218"/>
                </a:lnTo>
                <a:lnTo>
                  <a:pt x="24540" y="145488"/>
                </a:lnTo>
                <a:cubicBezTo>
                  <a:pt x="26644" y="153200"/>
                  <a:pt x="29799" y="160562"/>
                  <a:pt x="33655" y="167223"/>
                </a:cubicBezTo>
                <a:lnTo>
                  <a:pt x="24891" y="193516"/>
                </a:lnTo>
                <a:lnTo>
                  <a:pt x="44873" y="213499"/>
                </a:lnTo>
                <a:lnTo>
                  <a:pt x="71166" y="204735"/>
                </a:lnTo>
                <a:cubicBezTo>
                  <a:pt x="78178" y="208591"/>
                  <a:pt x="85540" y="211746"/>
                  <a:pt x="93252" y="213849"/>
                </a:cubicBezTo>
                <a:lnTo>
                  <a:pt x="105522" y="238390"/>
                </a:lnTo>
                <a:lnTo>
                  <a:pt x="133568" y="238390"/>
                </a:lnTo>
                <a:lnTo>
                  <a:pt x="145838" y="213849"/>
                </a:lnTo>
                <a:cubicBezTo>
                  <a:pt x="153551" y="211746"/>
                  <a:pt x="160913" y="208591"/>
                  <a:pt x="167574" y="204735"/>
                </a:cubicBezTo>
                <a:lnTo>
                  <a:pt x="193867" y="213499"/>
                </a:lnTo>
                <a:lnTo>
                  <a:pt x="213849" y="193516"/>
                </a:lnTo>
                <a:lnTo>
                  <a:pt x="205085" y="167223"/>
                </a:lnTo>
                <a:cubicBezTo>
                  <a:pt x="208941" y="160212"/>
                  <a:pt x="212097" y="152850"/>
                  <a:pt x="214200" y="145137"/>
                </a:cubicBezTo>
                <a:lnTo>
                  <a:pt x="238740" y="132867"/>
                </a:lnTo>
                <a:lnTo>
                  <a:pt x="238740" y="104821"/>
                </a:lnTo>
                <a:lnTo>
                  <a:pt x="213849" y="92902"/>
                </a:lnTo>
                <a:close/>
              </a:path>
            </a:pathLst>
          </a:custGeom>
          <a:solidFill>
            <a:srgbClr val="75707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descr="Single gear" id="3507" name="Google Shape;3507;gaf2e114a92_0_3617"/>
          <p:cNvSpPr/>
          <p:nvPr/>
        </p:nvSpPr>
        <p:spPr>
          <a:xfrm>
            <a:off x="500026" y="373987"/>
            <a:ext cx="395712" cy="395130"/>
          </a:xfrm>
          <a:custGeom>
            <a:rect b="b" l="l" r="r" t="t"/>
            <a:pathLst>
              <a:path extrusionOk="0" h="238389" w="238740">
                <a:moveTo>
                  <a:pt x="119195" y="161264"/>
                </a:moveTo>
                <a:cubicBezTo>
                  <a:pt x="96057" y="161264"/>
                  <a:pt x="77126" y="142333"/>
                  <a:pt x="77126" y="119195"/>
                </a:cubicBezTo>
                <a:cubicBezTo>
                  <a:pt x="77126" y="96057"/>
                  <a:pt x="96057" y="77126"/>
                  <a:pt x="119195" y="77126"/>
                </a:cubicBezTo>
                <a:cubicBezTo>
                  <a:pt x="142333" y="77126"/>
                  <a:pt x="161264" y="96057"/>
                  <a:pt x="161264" y="119195"/>
                </a:cubicBezTo>
                <a:cubicBezTo>
                  <a:pt x="161264" y="142333"/>
                  <a:pt x="142333" y="161264"/>
                  <a:pt x="119195" y="161264"/>
                </a:cubicBezTo>
                <a:close/>
                <a:moveTo>
                  <a:pt x="213849" y="92902"/>
                </a:moveTo>
                <a:cubicBezTo>
                  <a:pt x="211746" y="85189"/>
                  <a:pt x="208591" y="77827"/>
                  <a:pt x="204735" y="71166"/>
                </a:cubicBezTo>
                <a:lnTo>
                  <a:pt x="213499" y="44873"/>
                </a:lnTo>
                <a:lnTo>
                  <a:pt x="193516" y="24891"/>
                </a:lnTo>
                <a:lnTo>
                  <a:pt x="167223" y="33655"/>
                </a:lnTo>
                <a:cubicBezTo>
                  <a:pt x="160212" y="29799"/>
                  <a:pt x="152850" y="26644"/>
                  <a:pt x="145137" y="24540"/>
                </a:cubicBezTo>
                <a:lnTo>
                  <a:pt x="133218" y="0"/>
                </a:lnTo>
                <a:lnTo>
                  <a:pt x="105172" y="0"/>
                </a:lnTo>
                <a:lnTo>
                  <a:pt x="92902" y="24540"/>
                </a:lnTo>
                <a:cubicBezTo>
                  <a:pt x="85189" y="26644"/>
                  <a:pt x="77827" y="29799"/>
                  <a:pt x="71166" y="33655"/>
                </a:cubicBezTo>
                <a:lnTo>
                  <a:pt x="44873" y="24891"/>
                </a:lnTo>
                <a:lnTo>
                  <a:pt x="24891" y="44873"/>
                </a:lnTo>
                <a:lnTo>
                  <a:pt x="33655" y="71166"/>
                </a:lnTo>
                <a:cubicBezTo>
                  <a:pt x="29799" y="78178"/>
                  <a:pt x="26644" y="85540"/>
                  <a:pt x="24540" y="93252"/>
                </a:cubicBezTo>
                <a:lnTo>
                  <a:pt x="0" y="105172"/>
                </a:lnTo>
                <a:lnTo>
                  <a:pt x="0" y="133218"/>
                </a:lnTo>
                <a:lnTo>
                  <a:pt x="24540" y="145488"/>
                </a:lnTo>
                <a:cubicBezTo>
                  <a:pt x="26644" y="153200"/>
                  <a:pt x="29799" y="160562"/>
                  <a:pt x="33655" y="167223"/>
                </a:cubicBezTo>
                <a:lnTo>
                  <a:pt x="24891" y="193516"/>
                </a:lnTo>
                <a:lnTo>
                  <a:pt x="44873" y="213499"/>
                </a:lnTo>
                <a:lnTo>
                  <a:pt x="71166" y="204735"/>
                </a:lnTo>
                <a:cubicBezTo>
                  <a:pt x="78178" y="208591"/>
                  <a:pt x="85540" y="211746"/>
                  <a:pt x="93252" y="213849"/>
                </a:cubicBezTo>
                <a:lnTo>
                  <a:pt x="105522" y="238390"/>
                </a:lnTo>
                <a:lnTo>
                  <a:pt x="133568" y="238390"/>
                </a:lnTo>
                <a:lnTo>
                  <a:pt x="145838" y="213849"/>
                </a:lnTo>
                <a:cubicBezTo>
                  <a:pt x="153551" y="211746"/>
                  <a:pt x="160913" y="208591"/>
                  <a:pt x="167574" y="204735"/>
                </a:cubicBezTo>
                <a:lnTo>
                  <a:pt x="193867" y="213499"/>
                </a:lnTo>
                <a:lnTo>
                  <a:pt x="213849" y="193516"/>
                </a:lnTo>
                <a:lnTo>
                  <a:pt x="205085" y="167223"/>
                </a:lnTo>
                <a:cubicBezTo>
                  <a:pt x="208941" y="160212"/>
                  <a:pt x="212097" y="152850"/>
                  <a:pt x="214200" y="145137"/>
                </a:cubicBezTo>
                <a:lnTo>
                  <a:pt x="238740" y="132867"/>
                </a:lnTo>
                <a:lnTo>
                  <a:pt x="238740" y="104821"/>
                </a:lnTo>
                <a:lnTo>
                  <a:pt x="213849" y="92902"/>
                </a:lnTo>
                <a:close/>
              </a:path>
            </a:pathLst>
          </a:custGeom>
          <a:solidFill>
            <a:srgbClr val="F6D75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08" name="Google Shape;3508;gaf2e114a92_0_3617"/>
          <p:cNvSpPr txBox="1"/>
          <p:nvPr/>
        </p:nvSpPr>
        <p:spPr>
          <a:xfrm>
            <a:off x="1156800" y="196850"/>
            <a:ext cx="6056400" cy="74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i="0" lang="en-US" sz="3000" u="none" cap="none" strike="noStrike">
                <a:solidFill>
                  <a:srgbClr val="434343"/>
                </a:solidFill>
                <a:latin typeface="Comic Sans MS"/>
                <a:ea typeface="Comic Sans MS"/>
                <a:cs typeface="Comic Sans MS"/>
                <a:sym typeface="Comic Sans MS"/>
              </a:rPr>
              <a:t>Recovery of Muscle Glycogen</a:t>
            </a:r>
            <a:endParaRPr b="1" i="0" sz="3000" u="none" cap="none" strike="noStrike">
              <a:solidFill>
                <a:srgbClr val="434343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grpSp>
        <p:nvGrpSpPr>
          <p:cNvPr id="3509" name="Google Shape;3509;gaf2e114a92_0_3617"/>
          <p:cNvGrpSpPr/>
          <p:nvPr/>
        </p:nvGrpSpPr>
        <p:grpSpPr>
          <a:xfrm>
            <a:off x="601415" y="1555850"/>
            <a:ext cx="7285322" cy="4233600"/>
            <a:chOff x="910389" y="2226650"/>
            <a:chExt cx="7432486" cy="4233600"/>
          </a:xfrm>
        </p:grpSpPr>
        <p:cxnSp>
          <p:nvCxnSpPr>
            <p:cNvPr id="3510" name="Google Shape;3510;gaf2e114a92_0_3617"/>
            <p:cNvCxnSpPr/>
            <p:nvPr/>
          </p:nvCxnSpPr>
          <p:spPr>
            <a:xfrm flipH="1">
              <a:off x="1065825" y="2226650"/>
              <a:ext cx="3000" cy="4233600"/>
            </a:xfrm>
            <a:prstGeom prst="straightConnector1">
              <a:avLst/>
            </a:prstGeom>
            <a:noFill/>
            <a:ln cap="flat" cmpd="sng" w="19050">
              <a:solidFill>
                <a:srgbClr val="F6D753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3511" name="Google Shape;3511;gaf2e114a92_0_3617"/>
            <p:cNvSpPr/>
            <p:nvPr/>
          </p:nvSpPr>
          <p:spPr>
            <a:xfrm>
              <a:off x="910389" y="3647590"/>
              <a:ext cx="288900" cy="288900"/>
            </a:xfrm>
            <a:prstGeom prst="ellipse">
              <a:avLst/>
            </a:prstGeom>
            <a:solidFill>
              <a:srgbClr val="FBE780"/>
            </a:solidFill>
            <a:ln cap="flat" cmpd="sng" w="25400">
              <a:solidFill>
                <a:srgbClr val="F6D75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  <p:sp>
          <p:nvSpPr>
            <p:cNvPr id="3512" name="Google Shape;3512;gaf2e114a92_0_3617"/>
            <p:cNvSpPr/>
            <p:nvPr/>
          </p:nvSpPr>
          <p:spPr>
            <a:xfrm>
              <a:off x="910389" y="4317172"/>
              <a:ext cx="288900" cy="288900"/>
            </a:xfrm>
            <a:prstGeom prst="ellipse">
              <a:avLst/>
            </a:prstGeom>
            <a:solidFill>
              <a:srgbClr val="FBE780"/>
            </a:solidFill>
            <a:ln cap="flat" cmpd="sng" w="25400">
              <a:solidFill>
                <a:srgbClr val="F6D75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  <p:sp>
          <p:nvSpPr>
            <p:cNvPr id="3513" name="Google Shape;3513;gaf2e114a92_0_3617"/>
            <p:cNvSpPr/>
            <p:nvPr/>
          </p:nvSpPr>
          <p:spPr>
            <a:xfrm>
              <a:off x="916389" y="5656330"/>
              <a:ext cx="288900" cy="288900"/>
            </a:xfrm>
            <a:prstGeom prst="ellipse">
              <a:avLst/>
            </a:prstGeom>
            <a:solidFill>
              <a:srgbClr val="FBE780"/>
            </a:solidFill>
            <a:ln cap="flat" cmpd="sng" w="25400">
              <a:solidFill>
                <a:srgbClr val="F6D75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  <p:sp>
          <p:nvSpPr>
            <p:cNvPr id="3514" name="Google Shape;3514;gaf2e114a92_0_3617"/>
            <p:cNvSpPr/>
            <p:nvPr/>
          </p:nvSpPr>
          <p:spPr>
            <a:xfrm>
              <a:off x="916389" y="5139160"/>
              <a:ext cx="288900" cy="288900"/>
            </a:xfrm>
            <a:prstGeom prst="ellipse">
              <a:avLst/>
            </a:prstGeom>
            <a:solidFill>
              <a:srgbClr val="FBE780"/>
            </a:solidFill>
            <a:ln cap="flat" cmpd="sng" w="25400">
              <a:solidFill>
                <a:srgbClr val="F6D75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  <p:sp>
          <p:nvSpPr>
            <p:cNvPr id="3515" name="Google Shape;3515;gaf2e114a92_0_3617"/>
            <p:cNvSpPr/>
            <p:nvPr/>
          </p:nvSpPr>
          <p:spPr>
            <a:xfrm>
              <a:off x="921539" y="2417690"/>
              <a:ext cx="288900" cy="288900"/>
            </a:xfrm>
            <a:prstGeom prst="ellipse">
              <a:avLst/>
            </a:prstGeom>
            <a:solidFill>
              <a:srgbClr val="FBE780"/>
            </a:solidFill>
            <a:ln cap="flat" cmpd="sng" w="25400">
              <a:solidFill>
                <a:srgbClr val="F6D75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  <p:sp>
          <p:nvSpPr>
            <p:cNvPr id="3516" name="Google Shape;3516;gaf2e114a92_0_3617"/>
            <p:cNvSpPr txBox="1"/>
            <p:nvPr/>
          </p:nvSpPr>
          <p:spPr>
            <a:xfrm>
              <a:off x="1304425" y="2332050"/>
              <a:ext cx="7028400" cy="1317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0" i="0" lang="en-US" sz="2000" u="none" cap="none" strike="noStrike">
                  <a:solidFill>
                    <a:schemeClr val="accen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Reduction</a:t>
              </a:r>
              <a:r>
                <a:rPr b="0" i="0" lang="en-US" sz="2000" u="none" cap="none" strike="noStrike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 of </a:t>
              </a:r>
              <a:r>
                <a:rPr b="0" i="0" lang="en-US" sz="2000" u="none" cap="none" strike="noStrike">
                  <a:solidFill>
                    <a:schemeClr val="accen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glycogen</a:t>
              </a:r>
              <a:r>
                <a:rPr b="0" i="0" lang="en-US" sz="2000" u="none" cap="none" strike="noStrike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 stores </a:t>
              </a:r>
              <a:r>
                <a:rPr b="0" i="0" lang="en-US" sz="2000" u="none" cap="none" strike="noStrike">
                  <a:solidFill>
                    <a:schemeClr val="accen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by heavy exercise</a:t>
              </a:r>
              <a:r>
                <a:rPr b="0" i="0" lang="en-US" sz="2000" u="none" cap="none" strike="noStrike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 needs </a:t>
              </a:r>
              <a:r>
                <a:rPr b="0" i="0" lang="en-US" sz="2000" u="none" cap="none" strike="noStrike">
                  <a:solidFill>
                    <a:schemeClr val="accen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days</a:t>
              </a:r>
              <a:r>
                <a:rPr b="0" i="0" lang="en-US" sz="2000" u="none" cap="none" strike="noStrike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 to be replenished </a:t>
              </a:r>
              <a:r>
                <a:rPr b="0" i="0" lang="en-US" sz="2000" u="none" cap="none" strike="noStrike">
                  <a:solidFill>
                    <a:schemeClr val="accent4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(refill)</a:t>
              </a:r>
              <a:r>
                <a:rPr b="0" i="0" lang="en-US" sz="2000" u="none" cap="none" strike="noStrike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 </a:t>
              </a:r>
              <a:r>
                <a:rPr b="0" i="0" lang="en-US" sz="2000" u="none" cap="none" strike="noStrike">
                  <a:solidFill>
                    <a:schemeClr val="accent3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unlike ATP, CP, and removal of lactic acid which takes shorter periods.</a:t>
              </a:r>
              <a:endParaRPr b="0" i="0" sz="18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  <p:sp>
          <p:nvSpPr>
            <p:cNvPr id="3517" name="Google Shape;3517;gaf2e114a92_0_3617"/>
            <p:cNvSpPr txBox="1"/>
            <p:nvPr/>
          </p:nvSpPr>
          <p:spPr>
            <a:xfrm>
              <a:off x="1288375" y="3594500"/>
              <a:ext cx="7054500" cy="395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0" i="0" lang="en-US" sz="2000" u="none" cap="none" strike="noStrike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On </a:t>
              </a:r>
              <a:r>
                <a:rPr b="0" i="0" lang="en-US" sz="2000" u="none" cap="none" strike="noStrike">
                  <a:solidFill>
                    <a:schemeClr val="accen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high CHO</a:t>
              </a:r>
              <a:r>
                <a:rPr b="0" i="0" lang="en-US" sz="2000" u="none" cap="none" strike="noStrike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 (</a:t>
              </a:r>
              <a:r>
                <a:rPr b="0" i="0" lang="en-US" sz="2000" u="none" cap="none" strike="noStrike">
                  <a:solidFill>
                    <a:schemeClr val="accent5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carbohydrates</a:t>
              </a:r>
              <a:r>
                <a:rPr b="0" i="0" lang="en-US" sz="2000" u="none" cap="none" strike="noStrike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) diet → </a:t>
              </a:r>
              <a:r>
                <a:rPr b="0" i="0" lang="en-US" sz="2000" u="none" cap="none" strike="noStrike">
                  <a:solidFill>
                    <a:schemeClr val="accen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recovery</a:t>
              </a:r>
              <a:r>
                <a:rPr b="0" i="0" lang="en-US" sz="2000" u="none" cap="none" strike="noStrike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 occurs in </a:t>
              </a:r>
              <a:r>
                <a:rPr b="0" i="0" lang="en-US" sz="2000" u="none" cap="none" strike="noStrike">
                  <a:solidFill>
                    <a:schemeClr val="accen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2 days</a:t>
              </a:r>
              <a:r>
                <a:rPr b="0" i="0" lang="en-US" sz="2000" u="none" cap="none" strike="noStrike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.</a:t>
              </a:r>
              <a:endParaRPr b="0" i="0" sz="20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  <p:sp>
          <p:nvSpPr>
            <p:cNvPr id="3518" name="Google Shape;3518;gaf2e114a92_0_3617"/>
            <p:cNvSpPr txBox="1"/>
            <p:nvPr/>
          </p:nvSpPr>
          <p:spPr>
            <a:xfrm>
              <a:off x="1301428" y="4218125"/>
              <a:ext cx="7028400" cy="46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0" i="0" lang="en-US" sz="2000" u="none" cap="none" strike="noStrike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On high </a:t>
              </a:r>
              <a:r>
                <a:rPr b="0" i="0" lang="en-US" sz="2000" u="none" cap="none" strike="noStrike">
                  <a:solidFill>
                    <a:schemeClr val="accen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fat</a:t>
              </a:r>
              <a:r>
                <a:rPr b="0" i="0" lang="en-US" sz="2000" u="none" cap="none" strike="noStrike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, high </a:t>
              </a:r>
              <a:r>
                <a:rPr b="0" i="0" lang="en-US" sz="2000" u="none" cap="none" strike="noStrike">
                  <a:solidFill>
                    <a:schemeClr val="accen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protein</a:t>
              </a:r>
              <a:r>
                <a:rPr b="0" i="0" lang="en-US" sz="2000" u="none" cap="none" strike="noStrike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 or </a:t>
              </a:r>
              <a:r>
                <a:rPr b="0" i="0" lang="en-US" sz="2000" u="none" cap="none" strike="noStrike">
                  <a:solidFill>
                    <a:schemeClr val="accen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no food</a:t>
              </a:r>
              <a:r>
                <a:rPr b="0" i="0" lang="en-US" sz="2000" u="none" cap="none" strike="noStrike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 at all diet → very </a:t>
              </a:r>
              <a:r>
                <a:rPr b="0" i="0" lang="en-US" sz="2000" u="none" cap="none" strike="noStrike">
                  <a:solidFill>
                    <a:schemeClr val="accen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little</a:t>
              </a:r>
              <a:r>
                <a:rPr b="0" i="0" lang="en-US" sz="2000" u="none" cap="none" strike="noStrike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 recovery even after as long as 5 days.</a:t>
              </a:r>
              <a:endParaRPr b="0" i="0" sz="20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  <p:sp>
          <p:nvSpPr>
            <p:cNvPr id="3519" name="Google Shape;3519;gaf2e114a92_0_3617"/>
            <p:cNvSpPr txBox="1"/>
            <p:nvPr/>
          </p:nvSpPr>
          <p:spPr>
            <a:xfrm>
              <a:off x="1304428" y="5046800"/>
              <a:ext cx="7028400" cy="46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0" i="0" lang="en-US" sz="2000" u="none" cap="none" strike="noStrike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Athlete should have </a:t>
              </a:r>
              <a:r>
                <a:rPr b="0" i="0" lang="en-US" sz="2000" u="none" cap="none" strike="noStrike">
                  <a:solidFill>
                    <a:schemeClr val="accen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high CHO diet</a:t>
              </a:r>
              <a:r>
                <a:rPr b="0" i="0" lang="en-US" sz="2000" u="none" cap="none" strike="noStrike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 before exercise.</a:t>
              </a:r>
              <a:endParaRPr b="0" i="0" sz="20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t/>
              </a:r>
              <a:endParaRPr b="0" i="0" sz="20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  <p:sp>
          <p:nvSpPr>
            <p:cNvPr id="3520" name="Google Shape;3520;gaf2e114a92_0_3617"/>
            <p:cNvSpPr txBox="1"/>
            <p:nvPr/>
          </p:nvSpPr>
          <p:spPr>
            <a:xfrm>
              <a:off x="1304428" y="5570675"/>
              <a:ext cx="7028400" cy="46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0" i="0" lang="en-US" sz="2000" u="none" cap="none" strike="noStrike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Athletes should </a:t>
              </a:r>
              <a:r>
                <a:rPr b="0" i="0" lang="en-US" sz="2000" u="none" cap="none" strike="noStrike">
                  <a:solidFill>
                    <a:schemeClr val="accen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avoid</a:t>
              </a:r>
              <a:r>
                <a:rPr b="0" i="0" lang="en-US" sz="2000" u="none" cap="none" strike="noStrike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 participating in </a:t>
              </a:r>
              <a:r>
                <a:rPr b="0" i="0" lang="en-US" sz="2000" u="none" cap="none" strike="noStrike">
                  <a:solidFill>
                    <a:schemeClr val="accen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exhausting exercise </a:t>
              </a:r>
              <a:r>
                <a:rPr b="0" i="0" lang="en-US" sz="2000" u="none" cap="none" strike="noStrike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during the </a:t>
              </a:r>
              <a:r>
                <a:rPr b="0" i="0" lang="en-US" sz="2000" u="none" cap="none" strike="noStrike">
                  <a:solidFill>
                    <a:schemeClr val="accen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48 hours preceding</a:t>
              </a:r>
              <a:r>
                <a:rPr b="0" i="0" lang="en-US" sz="2000" u="none" cap="none" strike="noStrike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 (</a:t>
              </a:r>
              <a:r>
                <a:rPr b="0" i="0" lang="en-US" sz="2000" u="none" cap="none" strike="noStrike">
                  <a:solidFill>
                    <a:schemeClr val="accent5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before</a:t>
              </a:r>
              <a:r>
                <a:rPr b="0" i="0" lang="en-US" sz="2000" u="none" cap="none" strike="noStrike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) the event.</a:t>
              </a:r>
              <a:endParaRPr b="0" i="0" sz="20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t/>
              </a:r>
              <a:endParaRPr b="0" i="0" sz="20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</p:grpSp>
      <p:pic>
        <p:nvPicPr>
          <p:cNvPr id="3521" name="Google Shape;3521;gaf2e114a92_0_36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428087" y="779000"/>
            <a:ext cx="3158923" cy="2609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2" name="Google Shape;3522;gaf2e114a92_0_36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066538" y="5206050"/>
            <a:ext cx="1487626" cy="151514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3" name="Google Shape;3523;gaf2e114a92_0_361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554163" y="5206050"/>
            <a:ext cx="2394403" cy="1515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27" name="Shape 3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8" name="Google Shape;3528;gaf2e114a92_0_3591"/>
          <p:cNvSpPr/>
          <p:nvPr/>
        </p:nvSpPr>
        <p:spPr>
          <a:xfrm>
            <a:off x="3122575" y="4218150"/>
            <a:ext cx="776700" cy="1461900"/>
          </a:xfrm>
          <a:custGeom>
            <a:rect b="b" l="l" r="r" t="t"/>
            <a:pathLst>
              <a:path extrusionOk="0" h="378" w="356">
                <a:moveTo>
                  <a:pt x="193" y="52"/>
                </a:moveTo>
                <a:lnTo>
                  <a:pt x="304" y="52"/>
                </a:lnTo>
                <a:lnTo>
                  <a:pt x="304" y="69"/>
                </a:lnTo>
                <a:lnTo>
                  <a:pt x="356" y="36"/>
                </a:lnTo>
                <a:lnTo>
                  <a:pt x="304" y="0"/>
                </a:lnTo>
                <a:lnTo>
                  <a:pt x="304" y="17"/>
                </a:lnTo>
                <a:lnTo>
                  <a:pt x="193" y="17"/>
                </a:lnTo>
                <a:lnTo>
                  <a:pt x="120" y="17"/>
                </a:lnTo>
                <a:lnTo>
                  <a:pt x="120" y="151"/>
                </a:lnTo>
                <a:lnTo>
                  <a:pt x="0" y="151"/>
                </a:lnTo>
                <a:lnTo>
                  <a:pt x="0" y="225"/>
                </a:lnTo>
                <a:lnTo>
                  <a:pt x="120" y="225"/>
                </a:lnTo>
                <a:lnTo>
                  <a:pt x="120" y="362"/>
                </a:lnTo>
                <a:lnTo>
                  <a:pt x="193" y="362"/>
                </a:lnTo>
                <a:lnTo>
                  <a:pt x="304" y="362"/>
                </a:lnTo>
                <a:lnTo>
                  <a:pt x="304" y="378"/>
                </a:lnTo>
                <a:lnTo>
                  <a:pt x="356" y="343"/>
                </a:lnTo>
                <a:lnTo>
                  <a:pt x="304" y="310"/>
                </a:lnTo>
                <a:lnTo>
                  <a:pt x="304" y="326"/>
                </a:lnTo>
                <a:lnTo>
                  <a:pt x="193" y="326"/>
                </a:lnTo>
                <a:lnTo>
                  <a:pt x="193" y="52"/>
                </a:lnTo>
                <a:close/>
              </a:path>
            </a:pathLst>
          </a:custGeom>
          <a:solidFill>
            <a:srgbClr val="FBE780"/>
          </a:solidFill>
          <a:ln cap="rnd" cmpd="sng" w="9525">
            <a:solidFill>
              <a:srgbClr val="F6D75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29" name="Google Shape;3529;gaf2e114a92_0_3591"/>
          <p:cNvSpPr txBox="1"/>
          <p:nvPr/>
        </p:nvSpPr>
        <p:spPr>
          <a:xfrm>
            <a:off x="658975" y="4218150"/>
            <a:ext cx="2372700" cy="14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Lactic acid</a:t>
            </a:r>
            <a:r>
              <a:rPr b="0" i="0" lang="en-US" sz="20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 causes fatigue → should be </a:t>
            </a:r>
            <a:r>
              <a:rPr b="0" i="0" lang="en-US" sz="2000" u="none" cap="none" strike="noStrik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removed</a:t>
            </a:r>
            <a:r>
              <a:rPr b="0" i="0" lang="en-US" sz="20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 by:</a:t>
            </a:r>
            <a:endParaRPr b="0" i="0" sz="20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530" name="Google Shape;3530;gaf2e114a92_0_3591"/>
          <p:cNvSpPr txBox="1"/>
          <p:nvPr/>
        </p:nvSpPr>
        <p:spPr>
          <a:xfrm>
            <a:off x="4065100" y="4010150"/>
            <a:ext cx="8000700" cy="65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-US" sz="20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1) </a:t>
            </a:r>
            <a:r>
              <a:rPr b="0" i="0" lang="en-US" sz="20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Portion converted into </a:t>
            </a:r>
            <a:r>
              <a:rPr b="0" i="0" lang="en-US" sz="2000" u="none" cap="none" strike="noStrik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pyruvic acid </a:t>
            </a:r>
            <a:r>
              <a:rPr b="0" i="0" lang="en-US" sz="20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that is oxidized by all body tissues.</a:t>
            </a:r>
            <a:endParaRPr b="0" i="0" sz="20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531" name="Google Shape;3531;gaf2e114a92_0_3591"/>
          <p:cNvSpPr txBox="1"/>
          <p:nvPr/>
        </p:nvSpPr>
        <p:spPr>
          <a:xfrm>
            <a:off x="4065100" y="5278725"/>
            <a:ext cx="7350600" cy="60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-US" sz="20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2) </a:t>
            </a:r>
            <a:r>
              <a:rPr b="0" i="0" lang="en-US" sz="20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Major remaining part is changed into </a:t>
            </a:r>
            <a:r>
              <a:rPr b="0" i="0" lang="en-US" sz="2000" u="none" cap="none" strike="noStrik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glucose </a:t>
            </a:r>
            <a:r>
              <a:rPr b="0" i="0" lang="en-US" sz="20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in the</a:t>
            </a:r>
            <a:r>
              <a:rPr b="0" i="0" lang="en-US" sz="2000" u="none" cap="none" strike="noStrik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 liver</a:t>
            </a:r>
            <a:r>
              <a:rPr b="0" i="0" lang="en-US" sz="20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 to </a:t>
            </a:r>
            <a:r>
              <a:rPr b="0" i="0" lang="en-US" sz="2000" u="none" cap="none" strike="noStrik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replenish</a:t>
            </a:r>
            <a:r>
              <a:rPr b="0" i="0" lang="en-US" sz="20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 </a:t>
            </a:r>
            <a:r>
              <a:rPr b="0" i="0" lang="en-US" sz="2000" u="none" cap="none" strike="noStrik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glycogen</a:t>
            </a:r>
            <a:r>
              <a:rPr b="0" i="0" lang="en-US" sz="20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 stores of muscles. (Cori</a:t>
            </a:r>
            <a:r>
              <a:rPr lang="en-US" sz="2000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’s cycle)</a:t>
            </a:r>
            <a:endParaRPr b="0" i="0" sz="20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descr="Single gear" id="3532" name="Google Shape;3532;gaf2e114a92_0_3591"/>
          <p:cNvSpPr/>
          <p:nvPr/>
        </p:nvSpPr>
        <p:spPr>
          <a:xfrm>
            <a:off x="500026" y="373987"/>
            <a:ext cx="395712" cy="395130"/>
          </a:xfrm>
          <a:custGeom>
            <a:rect b="b" l="l" r="r" t="t"/>
            <a:pathLst>
              <a:path extrusionOk="0" h="238389" w="238740">
                <a:moveTo>
                  <a:pt x="119195" y="161264"/>
                </a:moveTo>
                <a:cubicBezTo>
                  <a:pt x="96057" y="161264"/>
                  <a:pt x="77126" y="142333"/>
                  <a:pt x="77126" y="119195"/>
                </a:cubicBezTo>
                <a:cubicBezTo>
                  <a:pt x="77126" y="96057"/>
                  <a:pt x="96057" y="77126"/>
                  <a:pt x="119195" y="77126"/>
                </a:cubicBezTo>
                <a:cubicBezTo>
                  <a:pt x="142333" y="77126"/>
                  <a:pt x="161264" y="96057"/>
                  <a:pt x="161264" y="119195"/>
                </a:cubicBezTo>
                <a:cubicBezTo>
                  <a:pt x="161264" y="142333"/>
                  <a:pt x="142333" y="161264"/>
                  <a:pt x="119195" y="161264"/>
                </a:cubicBezTo>
                <a:close/>
                <a:moveTo>
                  <a:pt x="213849" y="92902"/>
                </a:moveTo>
                <a:cubicBezTo>
                  <a:pt x="211746" y="85189"/>
                  <a:pt x="208591" y="77827"/>
                  <a:pt x="204735" y="71166"/>
                </a:cubicBezTo>
                <a:lnTo>
                  <a:pt x="213499" y="44873"/>
                </a:lnTo>
                <a:lnTo>
                  <a:pt x="193516" y="24891"/>
                </a:lnTo>
                <a:lnTo>
                  <a:pt x="167223" y="33655"/>
                </a:lnTo>
                <a:cubicBezTo>
                  <a:pt x="160212" y="29799"/>
                  <a:pt x="152850" y="26644"/>
                  <a:pt x="145137" y="24540"/>
                </a:cubicBezTo>
                <a:lnTo>
                  <a:pt x="133218" y="0"/>
                </a:lnTo>
                <a:lnTo>
                  <a:pt x="105172" y="0"/>
                </a:lnTo>
                <a:lnTo>
                  <a:pt x="92902" y="24540"/>
                </a:lnTo>
                <a:cubicBezTo>
                  <a:pt x="85189" y="26644"/>
                  <a:pt x="77827" y="29799"/>
                  <a:pt x="71166" y="33655"/>
                </a:cubicBezTo>
                <a:lnTo>
                  <a:pt x="44873" y="24891"/>
                </a:lnTo>
                <a:lnTo>
                  <a:pt x="24891" y="44873"/>
                </a:lnTo>
                <a:lnTo>
                  <a:pt x="33655" y="71166"/>
                </a:lnTo>
                <a:cubicBezTo>
                  <a:pt x="29799" y="78178"/>
                  <a:pt x="26644" y="85540"/>
                  <a:pt x="24540" y="93252"/>
                </a:cubicBezTo>
                <a:lnTo>
                  <a:pt x="0" y="105172"/>
                </a:lnTo>
                <a:lnTo>
                  <a:pt x="0" y="133218"/>
                </a:lnTo>
                <a:lnTo>
                  <a:pt x="24540" y="145488"/>
                </a:lnTo>
                <a:cubicBezTo>
                  <a:pt x="26644" y="153200"/>
                  <a:pt x="29799" y="160562"/>
                  <a:pt x="33655" y="167223"/>
                </a:cubicBezTo>
                <a:lnTo>
                  <a:pt x="24891" y="193516"/>
                </a:lnTo>
                <a:lnTo>
                  <a:pt x="44873" y="213499"/>
                </a:lnTo>
                <a:lnTo>
                  <a:pt x="71166" y="204735"/>
                </a:lnTo>
                <a:cubicBezTo>
                  <a:pt x="78178" y="208591"/>
                  <a:pt x="85540" y="211746"/>
                  <a:pt x="93252" y="213849"/>
                </a:cubicBezTo>
                <a:lnTo>
                  <a:pt x="105522" y="238390"/>
                </a:lnTo>
                <a:lnTo>
                  <a:pt x="133568" y="238390"/>
                </a:lnTo>
                <a:lnTo>
                  <a:pt x="145838" y="213849"/>
                </a:lnTo>
                <a:cubicBezTo>
                  <a:pt x="153551" y="211746"/>
                  <a:pt x="160913" y="208591"/>
                  <a:pt x="167574" y="204735"/>
                </a:cubicBezTo>
                <a:lnTo>
                  <a:pt x="193867" y="213499"/>
                </a:lnTo>
                <a:lnTo>
                  <a:pt x="213849" y="193516"/>
                </a:lnTo>
                <a:lnTo>
                  <a:pt x="205085" y="167223"/>
                </a:lnTo>
                <a:cubicBezTo>
                  <a:pt x="208941" y="160212"/>
                  <a:pt x="212097" y="152850"/>
                  <a:pt x="214200" y="145137"/>
                </a:cubicBezTo>
                <a:lnTo>
                  <a:pt x="238740" y="132867"/>
                </a:lnTo>
                <a:lnTo>
                  <a:pt x="238740" y="104821"/>
                </a:lnTo>
                <a:lnTo>
                  <a:pt x="213849" y="92902"/>
                </a:lnTo>
                <a:close/>
              </a:path>
            </a:pathLst>
          </a:custGeom>
          <a:solidFill>
            <a:srgbClr val="75707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descr="Single gear" id="3533" name="Google Shape;3533;gaf2e114a92_0_3591"/>
          <p:cNvSpPr/>
          <p:nvPr/>
        </p:nvSpPr>
        <p:spPr>
          <a:xfrm>
            <a:off x="500026" y="373987"/>
            <a:ext cx="395712" cy="395130"/>
          </a:xfrm>
          <a:custGeom>
            <a:rect b="b" l="l" r="r" t="t"/>
            <a:pathLst>
              <a:path extrusionOk="0" h="238389" w="238740">
                <a:moveTo>
                  <a:pt x="119195" y="161264"/>
                </a:moveTo>
                <a:cubicBezTo>
                  <a:pt x="96057" y="161264"/>
                  <a:pt x="77126" y="142333"/>
                  <a:pt x="77126" y="119195"/>
                </a:cubicBezTo>
                <a:cubicBezTo>
                  <a:pt x="77126" y="96057"/>
                  <a:pt x="96057" y="77126"/>
                  <a:pt x="119195" y="77126"/>
                </a:cubicBezTo>
                <a:cubicBezTo>
                  <a:pt x="142333" y="77126"/>
                  <a:pt x="161264" y="96057"/>
                  <a:pt x="161264" y="119195"/>
                </a:cubicBezTo>
                <a:cubicBezTo>
                  <a:pt x="161264" y="142333"/>
                  <a:pt x="142333" y="161264"/>
                  <a:pt x="119195" y="161264"/>
                </a:cubicBezTo>
                <a:close/>
                <a:moveTo>
                  <a:pt x="213849" y="92902"/>
                </a:moveTo>
                <a:cubicBezTo>
                  <a:pt x="211746" y="85189"/>
                  <a:pt x="208591" y="77827"/>
                  <a:pt x="204735" y="71166"/>
                </a:cubicBezTo>
                <a:lnTo>
                  <a:pt x="213499" y="44873"/>
                </a:lnTo>
                <a:lnTo>
                  <a:pt x="193516" y="24891"/>
                </a:lnTo>
                <a:lnTo>
                  <a:pt x="167223" y="33655"/>
                </a:lnTo>
                <a:cubicBezTo>
                  <a:pt x="160212" y="29799"/>
                  <a:pt x="152850" y="26644"/>
                  <a:pt x="145137" y="24540"/>
                </a:cubicBezTo>
                <a:lnTo>
                  <a:pt x="133218" y="0"/>
                </a:lnTo>
                <a:lnTo>
                  <a:pt x="105172" y="0"/>
                </a:lnTo>
                <a:lnTo>
                  <a:pt x="92902" y="24540"/>
                </a:lnTo>
                <a:cubicBezTo>
                  <a:pt x="85189" y="26644"/>
                  <a:pt x="77827" y="29799"/>
                  <a:pt x="71166" y="33655"/>
                </a:cubicBezTo>
                <a:lnTo>
                  <a:pt x="44873" y="24891"/>
                </a:lnTo>
                <a:lnTo>
                  <a:pt x="24891" y="44873"/>
                </a:lnTo>
                <a:lnTo>
                  <a:pt x="33655" y="71166"/>
                </a:lnTo>
                <a:cubicBezTo>
                  <a:pt x="29799" y="78178"/>
                  <a:pt x="26644" y="85540"/>
                  <a:pt x="24540" y="93252"/>
                </a:cubicBezTo>
                <a:lnTo>
                  <a:pt x="0" y="105172"/>
                </a:lnTo>
                <a:lnTo>
                  <a:pt x="0" y="133218"/>
                </a:lnTo>
                <a:lnTo>
                  <a:pt x="24540" y="145488"/>
                </a:lnTo>
                <a:cubicBezTo>
                  <a:pt x="26644" y="153200"/>
                  <a:pt x="29799" y="160562"/>
                  <a:pt x="33655" y="167223"/>
                </a:cubicBezTo>
                <a:lnTo>
                  <a:pt x="24891" y="193516"/>
                </a:lnTo>
                <a:lnTo>
                  <a:pt x="44873" y="213499"/>
                </a:lnTo>
                <a:lnTo>
                  <a:pt x="71166" y="204735"/>
                </a:lnTo>
                <a:cubicBezTo>
                  <a:pt x="78178" y="208591"/>
                  <a:pt x="85540" y="211746"/>
                  <a:pt x="93252" y="213849"/>
                </a:cubicBezTo>
                <a:lnTo>
                  <a:pt x="105522" y="238390"/>
                </a:lnTo>
                <a:lnTo>
                  <a:pt x="133568" y="238390"/>
                </a:lnTo>
                <a:lnTo>
                  <a:pt x="145838" y="213849"/>
                </a:lnTo>
                <a:cubicBezTo>
                  <a:pt x="153551" y="211746"/>
                  <a:pt x="160913" y="208591"/>
                  <a:pt x="167574" y="204735"/>
                </a:cubicBezTo>
                <a:lnTo>
                  <a:pt x="193867" y="213499"/>
                </a:lnTo>
                <a:lnTo>
                  <a:pt x="213849" y="193516"/>
                </a:lnTo>
                <a:lnTo>
                  <a:pt x="205085" y="167223"/>
                </a:lnTo>
                <a:cubicBezTo>
                  <a:pt x="208941" y="160212"/>
                  <a:pt x="212097" y="152850"/>
                  <a:pt x="214200" y="145137"/>
                </a:cubicBezTo>
                <a:lnTo>
                  <a:pt x="238740" y="132867"/>
                </a:lnTo>
                <a:lnTo>
                  <a:pt x="238740" y="104821"/>
                </a:lnTo>
                <a:lnTo>
                  <a:pt x="213849" y="92902"/>
                </a:lnTo>
                <a:close/>
              </a:path>
            </a:pathLst>
          </a:custGeom>
          <a:solidFill>
            <a:srgbClr val="F6D75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4" name="Google Shape;3534;gaf2e114a92_0_3591"/>
          <p:cNvSpPr txBox="1"/>
          <p:nvPr/>
        </p:nvSpPr>
        <p:spPr>
          <a:xfrm>
            <a:off x="1156800" y="196850"/>
            <a:ext cx="10508400" cy="74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i="0" lang="en-US" sz="3000" u="none" cap="none" strike="noStrike">
                <a:solidFill>
                  <a:srgbClr val="434343"/>
                </a:solidFill>
                <a:latin typeface="Comic Sans MS"/>
                <a:ea typeface="Comic Sans MS"/>
                <a:cs typeface="Comic Sans MS"/>
                <a:sym typeface="Comic Sans MS"/>
              </a:rPr>
              <a:t>Recovery of Muscle Metabolic Systems After Exercise</a:t>
            </a:r>
            <a:endParaRPr b="1" i="0" sz="3000" u="none" cap="none" strike="noStrike">
              <a:solidFill>
                <a:srgbClr val="434343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535" name="Google Shape;3535;gaf2e114a92_0_3591"/>
          <p:cNvSpPr txBox="1"/>
          <p:nvPr/>
        </p:nvSpPr>
        <p:spPr>
          <a:xfrm>
            <a:off x="969450" y="1432325"/>
            <a:ext cx="10695600" cy="54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Energy from </a:t>
            </a:r>
            <a:r>
              <a:rPr b="0" i="0" lang="en-US" sz="2000" u="none" cap="none" strike="noStrik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CP</a:t>
            </a:r>
            <a:r>
              <a:rPr b="0" i="0" lang="en-US" sz="20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 reconstitute (restore) </a:t>
            </a:r>
            <a:r>
              <a:rPr b="0" i="0" lang="en-US" sz="2000" u="none" cap="none" strike="noStrik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ATP</a:t>
            </a:r>
            <a:r>
              <a:rPr b="0" i="0" lang="en-US" sz="20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.</a:t>
            </a:r>
            <a:r>
              <a:rPr b="1" i="0" lang="en-US" sz="20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 </a:t>
            </a:r>
            <a:endParaRPr b="1" i="0" sz="20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 </a:t>
            </a:r>
            <a:endParaRPr b="0" i="0" sz="20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536" name="Google Shape;3536;gaf2e114a92_0_3591"/>
          <p:cNvSpPr txBox="1"/>
          <p:nvPr/>
        </p:nvSpPr>
        <p:spPr>
          <a:xfrm>
            <a:off x="969475" y="2081625"/>
            <a:ext cx="10600800" cy="45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Energy from </a:t>
            </a:r>
            <a:r>
              <a:rPr b="0" i="0" lang="en-US" sz="2000" u="none" cap="none" strike="noStrik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glycogen-lactic acid system</a:t>
            </a:r>
            <a:r>
              <a:rPr b="0" i="0" lang="en-US" sz="20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 reconstitute the </a:t>
            </a:r>
            <a:r>
              <a:rPr b="0" i="0" lang="en-US" sz="2000" u="none" cap="none" strike="noStrik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phosphagen system</a:t>
            </a:r>
            <a:r>
              <a:rPr b="0" i="0" lang="en-US" sz="20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 (CP + ATP).</a:t>
            </a:r>
            <a:endParaRPr b="0" i="0" sz="2000" u="none" cap="none" strike="noStrike">
              <a:solidFill>
                <a:schemeClr val="accen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537" name="Google Shape;3537;gaf2e114a92_0_3591"/>
          <p:cNvSpPr txBox="1"/>
          <p:nvPr/>
        </p:nvSpPr>
        <p:spPr>
          <a:xfrm>
            <a:off x="969475" y="2695425"/>
            <a:ext cx="10695600" cy="45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Energy from oxidative metabolism of </a:t>
            </a:r>
            <a:r>
              <a:rPr b="0" i="0" lang="en-US" sz="2000" u="none" cap="none" strike="noStrik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aerobic system</a:t>
            </a:r>
            <a:r>
              <a:rPr b="0" i="0" lang="en-US" sz="20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 reconstitute </a:t>
            </a:r>
            <a:r>
              <a:rPr b="0" i="0" lang="en-US" sz="2000" u="none" cap="none" strike="noStrik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all other systems</a:t>
            </a:r>
            <a:r>
              <a:rPr b="0" i="0" lang="en-US" sz="20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: glycogen - lactic acid system + CP + ATP.</a:t>
            </a:r>
            <a:endParaRPr b="0" i="0" sz="20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cxnSp>
        <p:nvCxnSpPr>
          <p:cNvPr id="3538" name="Google Shape;3538;gaf2e114a92_0_3591"/>
          <p:cNvCxnSpPr/>
          <p:nvPr/>
        </p:nvCxnSpPr>
        <p:spPr>
          <a:xfrm flipH="1">
            <a:off x="627763" y="1321550"/>
            <a:ext cx="31200" cy="1983000"/>
          </a:xfrm>
          <a:prstGeom prst="straightConnector1">
            <a:avLst/>
          </a:prstGeom>
          <a:noFill/>
          <a:ln cap="flat" cmpd="sng" w="19050">
            <a:solidFill>
              <a:srgbClr val="F6D753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539" name="Google Shape;3539;gaf2e114a92_0_3591"/>
          <p:cNvSpPr/>
          <p:nvPr/>
        </p:nvSpPr>
        <p:spPr>
          <a:xfrm>
            <a:off x="500027" y="1502915"/>
            <a:ext cx="288900" cy="288900"/>
          </a:xfrm>
          <a:prstGeom prst="ellipse">
            <a:avLst/>
          </a:prstGeom>
          <a:solidFill>
            <a:srgbClr val="FBE780"/>
          </a:solidFill>
          <a:ln cap="flat" cmpd="sng" w="25400">
            <a:solidFill>
              <a:srgbClr val="F6D75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540" name="Google Shape;3540;gaf2e114a92_0_3591"/>
          <p:cNvSpPr/>
          <p:nvPr/>
        </p:nvSpPr>
        <p:spPr>
          <a:xfrm>
            <a:off x="500027" y="2141110"/>
            <a:ext cx="288900" cy="288900"/>
          </a:xfrm>
          <a:prstGeom prst="ellipse">
            <a:avLst/>
          </a:prstGeom>
          <a:solidFill>
            <a:srgbClr val="FBE780"/>
          </a:solidFill>
          <a:ln cap="flat" cmpd="sng" w="25400">
            <a:solidFill>
              <a:srgbClr val="F6D75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541" name="Google Shape;3541;gaf2e114a92_0_3591"/>
          <p:cNvSpPr/>
          <p:nvPr/>
        </p:nvSpPr>
        <p:spPr>
          <a:xfrm>
            <a:off x="500027" y="2779285"/>
            <a:ext cx="288900" cy="288900"/>
          </a:xfrm>
          <a:prstGeom prst="ellipse">
            <a:avLst/>
          </a:prstGeom>
          <a:solidFill>
            <a:srgbClr val="FBE780"/>
          </a:solidFill>
          <a:ln cap="flat" cmpd="sng" w="25400">
            <a:solidFill>
              <a:srgbClr val="F6D75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45" name="Shape 3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46" name="Google Shape;3546;gaf016a136b_0_368"/>
          <p:cNvGrpSpPr/>
          <p:nvPr/>
        </p:nvGrpSpPr>
        <p:grpSpPr>
          <a:xfrm>
            <a:off x="8" y="1089466"/>
            <a:ext cx="12192172" cy="1684337"/>
            <a:chOff x="457228" y="1840362"/>
            <a:chExt cx="8229612" cy="1136913"/>
          </a:xfrm>
        </p:grpSpPr>
        <p:cxnSp>
          <p:nvCxnSpPr>
            <p:cNvPr id="3547" name="Google Shape;3547;gaf016a136b_0_368"/>
            <p:cNvCxnSpPr/>
            <p:nvPr/>
          </p:nvCxnSpPr>
          <p:spPr>
            <a:xfrm>
              <a:off x="1371600" y="2076075"/>
              <a:ext cx="0" cy="901200"/>
            </a:xfrm>
            <a:prstGeom prst="straightConnector1">
              <a:avLst/>
            </a:prstGeom>
            <a:noFill/>
            <a:ln cap="flat" cmpd="sng" w="19050">
              <a:solidFill>
                <a:srgbClr val="999999"/>
              </a:solidFill>
              <a:prstDash val="solid"/>
              <a:round/>
              <a:headEnd len="sm" w="sm" type="none"/>
              <a:tailEnd len="med" w="med" type="oval"/>
            </a:ln>
          </p:spPr>
        </p:cxnSp>
        <p:cxnSp>
          <p:nvCxnSpPr>
            <p:cNvPr id="3548" name="Google Shape;3548;gaf016a136b_0_368"/>
            <p:cNvCxnSpPr/>
            <p:nvPr/>
          </p:nvCxnSpPr>
          <p:spPr>
            <a:xfrm>
              <a:off x="3502900" y="2076075"/>
              <a:ext cx="0" cy="901200"/>
            </a:xfrm>
            <a:prstGeom prst="straightConnector1">
              <a:avLst/>
            </a:prstGeom>
            <a:noFill/>
            <a:ln cap="flat" cmpd="sng" w="19050">
              <a:solidFill>
                <a:srgbClr val="999999"/>
              </a:solidFill>
              <a:prstDash val="solid"/>
              <a:round/>
              <a:headEnd len="sm" w="sm" type="none"/>
              <a:tailEnd len="med" w="med" type="oval"/>
            </a:ln>
          </p:spPr>
        </p:cxnSp>
        <p:cxnSp>
          <p:nvCxnSpPr>
            <p:cNvPr id="3549" name="Google Shape;3549;gaf016a136b_0_368"/>
            <p:cNvCxnSpPr/>
            <p:nvPr/>
          </p:nvCxnSpPr>
          <p:spPr>
            <a:xfrm>
              <a:off x="5641075" y="2076075"/>
              <a:ext cx="0" cy="901200"/>
            </a:xfrm>
            <a:prstGeom prst="straightConnector1">
              <a:avLst/>
            </a:prstGeom>
            <a:noFill/>
            <a:ln cap="flat" cmpd="sng" w="19050">
              <a:solidFill>
                <a:srgbClr val="999999"/>
              </a:solidFill>
              <a:prstDash val="solid"/>
              <a:round/>
              <a:headEnd len="sm" w="sm" type="none"/>
              <a:tailEnd len="med" w="med" type="oval"/>
            </a:ln>
          </p:spPr>
        </p:cxnSp>
        <p:cxnSp>
          <p:nvCxnSpPr>
            <p:cNvPr id="3550" name="Google Shape;3550;gaf016a136b_0_368"/>
            <p:cNvCxnSpPr/>
            <p:nvPr/>
          </p:nvCxnSpPr>
          <p:spPr>
            <a:xfrm>
              <a:off x="7779225" y="2076075"/>
              <a:ext cx="0" cy="901200"/>
            </a:xfrm>
            <a:prstGeom prst="straightConnector1">
              <a:avLst/>
            </a:prstGeom>
            <a:noFill/>
            <a:ln cap="flat" cmpd="sng" w="19050">
              <a:solidFill>
                <a:srgbClr val="999999"/>
              </a:solidFill>
              <a:prstDash val="solid"/>
              <a:round/>
              <a:headEnd len="sm" w="sm" type="none"/>
              <a:tailEnd len="med" w="med" type="oval"/>
            </a:ln>
          </p:spPr>
        </p:cxnSp>
        <p:grpSp>
          <p:nvGrpSpPr>
            <p:cNvPr id="3551" name="Google Shape;3551;gaf016a136b_0_368"/>
            <p:cNvGrpSpPr/>
            <p:nvPr/>
          </p:nvGrpSpPr>
          <p:grpSpPr>
            <a:xfrm>
              <a:off x="457228" y="1840362"/>
              <a:ext cx="8229612" cy="827541"/>
              <a:chOff x="457228" y="2290412"/>
              <a:chExt cx="8229612" cy="827541"/>
            </a:xfrm>
          </p:grpSpPr>
          <p:sp>
            <p:nvSpPr>
              <p:cNvPr id="3552" name="Google Shape;3552;gaf016a136b_0_368"/>
              <p:cNvSpPr/>
              <p:nvPr/>
            </p:nvSpPr>
            <p:spPr>
              <a:xfrm>
                <a:off x="457228" y="2657975"/>
                <a:ext cx="8229612" cy="95374"/>
              </a:xfrm>
              <a:custGeom>
                <a:rect b="b" l="l" r="r" t="t"/>
                <a:pathLst>
                  <a:path extrusionOk="0" h="741" w="39277">
                    <a:moveTo>
                      <a:pt x="1" y="0"/>
                    </a:moveTo>
                    <a:lnTo>
                      <a:pt x="1" y="741"/>
                    </a:lnTo>
                    <a:lnTo>
                      <a:pt x="39277" y="741"/>
                    </a:lnTo>
                    <a:lnTo>
                      <a:pt x="39277" y="0"/>
                    </a:lnTo>
                    <a:close/>
                  </a:path>
                </a:pathLst>
              </a:custGeom>
              <a:solidFill>
                <a:srgbClr val="F6D753"/>
              </a:solidFill>
              <a:ln cap="flat" cmpd="sng" w="9525">
                <a:solidFill>
                  <a:srgbClr val="999999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3553" name="Google Shape;3553;gaf016a136b_0_368"/>
              <p:cNvGrpSpPr/>
              <p:nvPr/>
            </p:nvGrpSpPr>
            <p:grpSpPr>
              <a:xfrm>
                <a:off x="950498" y="2294403"/>
                <a:ext cx="828571" cy="823550"/>
                <a:chOff x="2456898" y="2294403"/>
                <a:chExt cx="828571" cy="823550"/>
              </a:xfrm>
            </p:grpSpPr>
            <p:sp>
              <p:nvSpPr>
                <p:cNvPr id="3554" name="Google Shape;3554;gaf016a136b_0_368"/>
                <p:cNvSpPr/>
                <p:nvPr/>
              </p:nvSpPr>
              <p:spPr>
                <a:xfrm>
                  <a:off x="2456898" y="2294403"/>
                  <a:ext cx="828571" cy="823550"/>
                </a:xfrm>
                <a:custGeom>
                  <a:rect b="b" l="l" r="r" t="t"/>
                  <a:pathLst>
                    <a:path extrusionOk="0" h="6397" w="6436">
                      <a:moveTo>
                        <a:pt x="3218" y="1"/>
                      </a:moveTo>
                      <a:cubicBezTo>
                        <a:pt x="1451" y="1"/>
                        <a:pt x="1" y="1413"/>
                        <a:pt x="1" y="3179"/>
                      </a:cubicBezTo>
                      <a:cubicBezTo>
                        <a:pt x="1" y="4984"/>
                        <a:pt x="1451" y="6396"/>
                        <a:pt x="3218" y="6396"/>
                      </a:cubicBezTo>
                      <a:cubicBezTo>
                        <a:pt x="4985" y="6396"/>
                        <a:pt x="6435" y="4984"/>
                        <a:pt x="6435" y="3179"/>
                      </a:cubicBezTo>
                      <a:cubicBezTo>
                        <a:pt x="6435" y="1413"/>
                        <a:pt x="4985" y="1"/>
                        <a:pt x="321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 cap="flat" cmpd="sng" w="9525">
                  <a:solidFill>
                    <a:srgbClr val="999999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55" name="Google Shape;3555;gaf016a136b_0_368"/>
                <p:cNvSpPr/>
                <p:nvPr/>
              </p:nvSpPr>
              <p:spPr>
                <a:xfrm>
                  <a:off x="2531439" y="2364953"/>
                  <a:ext cx="679477" cy="682437"/>
                </a:xfrm>
                <a:custGeom>
                  <a:rect b="b" l="l" r="r" t="t"/>
                  <a:pathLst>
                    <a:path extrusionOk="0" h="5301" w="5278">
                      <a:moveTo>
                        <a:pt x="2639" y="0"/>
                      </a:moveTo>
                      <a:cubicBezTo>
                        <a:pt x="1158" y="0"/>
                        <a:pt x="1" y="1189"/>
                        <a:pt x="1" y="2631"/>
                      </a:cubicBezTo>
                      <a:cubicBezTo>
                        <a:pt x="1" y="4112"/>
                        <a:pt x="1158" y="5301"/>
                        <a:pt x="2639" y="5301"/>
                      </a:cubicBezTo>
                      <a:cubicBezTo>
                        <a:pt x="4089" y="5301"/>
                        <a:pt x="5278" y="4112"/>
                        <a:pt x="5278" y="2631"/>
                      </a:cubicBezTo>
                      <a:cubicBezTo>
                        <a:pt x="5278" y="1189"/>
                        <a:pt x="4089" y="0"/>
                        <a:pt x="2639" y="0"/>
                      </a:cubicBezTo>
                      <a:close/>
                    </a:path>
                  </a:pathLst>
                </a:custGeom>
                <a:solidFill>
                  <a:srgbClr val="F3F3F3"/>
                </a:solidFill>
                <a:ln cap="flat" cmpd="sng" w="9525">
                  <a:solidFill>
                    <a:srgbClr val="999999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556" name="Google Shape;3556;gaf016a136b_0_368"/>
              <p:cNvGrpSpPr/>
              <p:nvPr/>
            </p:nvGrpSpPr>
            <p:grpSpPr>
              <a:xfrm>
                <a:off x="3090228" y="2294403"/>
                <a:ext cx="827412" cy="823550"/>
                <a:chOff x="3591228" y="2294403"/>
                <a:chExt cx="827412" cy="823550"/>
              </a:xfrm>
            </p:grpSpPr>
            <p:sp>
              <p:nvSpPr>
                <p:cNvPr id="3557" name="Google Shape;3557;gaf016a136b_0_368"/>
                <p:cNvSpPr/>
                <p:nvPr/>
              </p:nvSpPr>
              <p:spPr>
                <a:xfrm>
                  <a:off x="3591228" y="2294403"/>
                  <a:ext cx="827412" cy="823550"/>
                </a:xfrm>
                <a:custGeom>
                  <a:rect b="b" l="l" r="r" t="t"/>
                  <a:pathLst>
                    <a:path extrusionOk="0" h="6397" w="6427">
                      <a:moveTo>
                        <a:pt x="3217" y="1"/>
                      </a:moveTo>
                      <a:cubicBezTo>
                        <a:pt x="1451" y="1"/>
                        <a:pt x="0" y="1413"/>
                        <a:pt x="0" y="3179"/>
                      </a:cubicBezTo>
                      <a:cubicBezTo>
                        <a:pt x="0" y="4946"/>
                        <a:pt x="1451" y="6396"/>
                        <a:pt x="3217" y="6396"/>
                      </a:cubicBezTo>
                      <a:cubicBezTo>
                        <a:pt x="4984" y="6396"/>
                        <a:pt x="6427" y="4946"/>
                        <a:pt x="6427" y="3179"/>
                      </a:cubicBezTo>
                      <a:cubicBezTo>
                        <a:pt x="6427" y="1413"/>
                        <a:pt x="4984" y="1"/>
                        <a:pt x="321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 cap="flat" cmpd="sng" w="9525">
                  <a:solidFill>
                    <a:srgbClr val="999999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58" name="Google Shape;3558;gaf016a136b_0_368"/>
                <p:cNvSpPr/>
                <p:nvPr/>
              </p:nvSpPr>
              <p:spPr>
                <a:xfrm>
                  <a:off x="3661778" y="2364953"/>
                  <a:ext cx="682437" cy="682437"/>
                </a:xfrm>
                <a:custGeom>
                  <a:rect b="b" l="l" r="r" t="t"/>
                  <a:pathLst>
                    <a:path extrusionOk="0" h="5301" w="5301">
                      <a:moveTo>
                        <a:pt x="2669" y="0"/>
                      </a:moveTo>
                      <a:cubicBezTo>
                        <a:pt x="1188" y="0"/>
                        <a:pt x="0" y="1189"/>
                        <a:pt x="0" y="2631"/>
                      </a:cubicBezTo>
                      <a:cubicBezTo>
                        <a:pt x="0" y="4112"/>
                        <a:pt x="1188" y="5301"/>
                        <a:pt x="2669" y="5301"/>
                      </a:cubicBezTo>
                      <a:cubicBezTo>
                        <a:pt x="4112" y="5301"/>
                        <a:pt x="5300" y="4112"/>
                        <a:pt x="5300" y="2631"/>
                      </a:cubicBezTo>
                      <a:cubicBezTo>
                        <a:pt x="5300" y="1189"/>
                        <a:pt x="4112" y="0"/>
                        <a:pt x="2669" y="0"/>
                      </a:cubicBezTo>
                      <a:close/>
                    </a:path>
                  </a:pathLst>
                </a:custGeom>
                <a:solidFill>
                  <a:srgbClr val="F3F3F3"/>
                </a:solidFill>
                <a:ln cap="flat" cmpd="sng" w="9525">
                  <a:solidFill>
                    <a:srgbClr val="999999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559" name="Google Shape;3559;gaf016a136b_0_368"/>
              <p:cNvGrpSpPr/>
              <p:nvPr/>
            </p:nvGrpSpPr>
            <p:grpSpPr>
              <a:xfrm>
                <a:off x="5228806" y="2294403"/>
                <a:ext cx="824451" cy="823550"/>
                <a:chOff x="4741393" y="2294403"/>
                <a:chExt cx="824451" cy="823550"/>
              </a:xfrm>
            </p:grpSpPr>
            <p:sp>
              <p:nvSpPr>
                <p:cNvPr id="3560" name="Google Shape;3560;gaf016a136b_0_368"/>
                <p:cNvSpPr/>
                <p:nvPr/>
              </p:nvSpPr>
              <p:spPr>
                <a:xfrm>
                  <a:off x="4741393" y="2294403"/>
                  <a:ext cx="824451" cy="823550"/>
                </a:xfrm>
                <a:custGeom>
                  <a:rect b="b" l="l" r="r" t="t"/>
                  <a:pathLst>
                    <a:path extrusionOk="0" h="6397" w="6404">
                      <a:moveTo>
                        <a:pt x="3186" y="1"/>
                      </a:moveTo>
                      <a:cubicBezTo>
                        <a:pt x="1420" y="1"/>
                        <a:pt x="0" y="1413"/>
                        <a:pt x="0" y="3179"/>
                      </a:cubicBezTo>
                      <a:cubicBezTo>
                        <a:pt x="0" y="4946"/>
                        <a:pt x="1420" y="6396"/>
                        <a:pt x="3186" y="6396"/>
                      </a:cubicBezTo>
                      <a:cubicBezTo>
                        <a:pt x="4953" y="6396"/>
                        <a:pt x="6403" y="4946"/>
                        <a:pt x="6403" y="3179"/>
                      </a:cubicBezTo>
                      <a:cubicBezTo>
                        <a:pt x="6403" y="1413"/>
                        <a:pt x="4953" y="1"/>
                        <a:pt x="318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 cap="flat" cmpd="sng" w="9525">
                  <a:solidFill>
                    <a:srgbClr val="999999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61" name="Google Shape;3561;gaf016a136b_0_368"/>
                <p:cNvSpPr/>
                <p:nvPr/>
              </p:nvSpPr>
              <p:spPr>
                <a:xfrm>
                  <a:off x="4811814" y="2364953"/>
                  <a:ext cx="683467" cy="682437"/>
                </a:xfrm>
                <a:custGeom>
                  <a:rect b="b" l="l" r="r" t="t"/>
                  <a:pathLst>
                    <a:path extrusionOk="0" h="5301" w="5309">
                      <a:moveTo>
                        <a:pt x="2639" y="0"/>
                      </a:moveTo>
                      <a:cubicBezTo>
                        <a:pt x="1189" y="0"/>
                        <a:pt x="1" y="1189"/>
                        <a:pt x="1" y="2631"/>
                      </a:cubicBezTo>
                      <a:cubicBezTo>
                        <a:pt x="1" y="4112"/>
                        <a:pt x="1189" y="5301"/>
                        <a:pt x="2639" y="5301"/>
                      </a:cubicBezTo>
                      <a:cubicBezTo>
                        <a:pt x="4121" y="5301"/>
                        <a:pt x="5309" y="4112"/>
                        <a:pt x="5309" y="2631"/>
                      </a:cubicBezTo>
                      <a:cubicBezTo>
                        <a:pt x="5309" y="1189"/>
                        <a:pt x="4121" y="0"/>
                        <a:pt x="2639" y="0"/>
                      </a:cubicBezTo>
                      <a:close/>
                    </a:path>
                  </a:pathLst>
                </a:custGeom>
                <a:solidFill>
                  <a:srgbClr val="F3F3F3"/>
                </a:solidFill>
                <a:ln cap="flat" cmpd="sng" w="9525">
                  <a:solidFill>
                    <a:srgbClr val="999999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562" name="Google Shape;3562;gaf016a136b_0_368"/>
              <p:cNvGrpSpPr/>
              <p:nvPr/>
            </p:nvGrpSpPr>
            <p:grpSpPr>
              <a:xfrm>
                <a:off x="7365005" y="2290412"/>
                <a:ext cx="828442" cy="827541"/>
                <a:chOff x="7365005" y="2290412"/>
                <a:chExt cx="828442" cy="827541"/>
              </a:xfrm>
            </p:grpSpPr>
            <p:sp>
              <p:nvSpPr>
                <p:cNvPr id="3563" name="Google Shape;3563;gaf016a136b_0_368"/>
                <p:cNvSpPr/>
                <p:nvPr/>
              </p:nvSpPr>
              <p:spPr>
                <a:xfrm>
                  <a:off x="7365005" y="2290412"/>
                  <a:ext cx="828442" cy="827541"/>
                </a:xfrm>
                <a:custGeom>
                  <a:rect b="b" l="l" r="r" t="t"/>
                  <a:pathLst>
                    <a:path extrusionOk="0" h="6428" w="6435">
                      <a:moveTo>
                        <a:pt x="3217" y="1"/>
                      </a:moveTo>
                      <a:cubicBezTo>
                        <a:pt x="1451" y="1"/>
                        <a:pt x="0" y="1444"/>
                        <a:pt x="0" y="3210"/>
                      </a:cubicBezTo>
                      <a:cubicBezTo>
                        <a:pt x="0" y="4977"/>
                        <a:pt x="1451" y="6427"/>
                        <a:pt x="3217" y="6427"/>
                      </a:cubicBezTo>
                      <a:cubicBezTo>
                        <a:pt x="4984" y="6427"/>
                        <a:pt x="6435" y="4977"/>
                        <a:pt x="6435" y="3210"/>
                      </a:cubicBezTo>
                      <a:cubicBezTo>
                        <a:pt x="6435" y="1444"/>
                        <a:pt x="4984" y="1"/>
                        <a:pt x="321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 cap="flat" cmpd="sng" w="9525">
                  <a:solidFill>
                    <a:srgbClr val="999999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64" name="Google Shape;3564;gaf016a136b_0_368"/>
                <p:cNvSpPr/>
                <p:nvPr/>
              </p:nvSpPr>
              <p:spPr>
                <a:xfrm>
                  <a:off x="7439416" y="2364953"/>
                  <a:ext cx="683481" cy="678460"/>
                </a:xfrm>
                <a:custGeom>
                  <a:rect b="b" l="l" r="r" t="t"/>
                  <a:pathLst>
                    <a:path extrusionOk="0" h="5270" w="5309">
                      <a:moveTo>
                        <a:pt x="2639" y="0"/>
                      </a:moveTo>
                      <a:cubicBezTo>
                        <a:pt x="1197" y="0"/>
                        <a:pt x="1" y="1158"/>
                        <a:pt x="1" y="2631"/>
                      </a:cubicBezTo>
                      <a:cubicBezTo>
                        <a:pt x="1" y="4082"/>
                        <a:pt x="1197" y="5270"/>
                        <a:pt x="2639" y="5270"/>
                      </a:cubicBezTo>
                      <a:cubicBezTo>
                        <a:pt x="4121" y="5270"/>
                        <a:pt x="5309" y="4082"/>
                        <a:pt x="5309" y="2631"/>
                      </a:cubicBezTo>
                      <a:cubicBezTo>
                        <a:pt x="5309" y="1158"/>
                        <a:pt x="4121" y="0"/>
                        <a:pt x="2639" y="0"/>
                      </a:cubicBezTo>
                      <a:close/>
                    </a:path>
                  </a:pathLst>
                </a:custGeom>
                <a:solidFill>
                  <a:srgbClr val="F3F3F3"/>
                </a:solidFill>
                <a:ln cap="flat" cmpd="sng" w="9525">
                  <a:solidFill>
                    <a:srgbClr val="999999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sp>
        <p:nvSpPr>
          <p:cNvPr id="3565" name="Google Shape;3565;gaf016a136b_0_368"/>
          <p:cNvSpPr txBox="1"/>
          <p:nvPr/>
        </p:nvSpPr>
        <p:spPr>
          <a:xfrm>
            <a:off x="75350" y="2857000"/>
            <a:ext cx="2706000" cy="179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20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Exercise for </a:t>
            </a:r>
            <a:r>
              <a:rPr b="0" i="0" lang="en-US" sz="2000" u="none" cap="none" strike="noStrik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1 hour</a:t>
            </a:r>
            <a:r>
              <a:rPr b="0" i="0" lang="en-US" sz="20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 during </a:t>
            </a:r>
            <a:r>
              <a:rPr b="1" i="0" lang="en-US" sz="20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endurance athletic </a:t>
            </a:r>
            <a:r>
              <a:rPr b="0" i="0" lang="en-US" sz="20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event → </a:t>
            </a:r>
            <a:r>
              <a:rPr b="0" i="0" lang="en-US" sz="2000" u="none" cap="none" strike="noStrik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5 - 10 pounds</a:t>
            </a:r>
            <a:r>
              <a:rPr b="0" i="0" lang="en-US" sz="20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 of </a:t>
            </a:r>
            <a:r>
              <a:rPr b="0" i="0" lang="en-US" sz="2000" u="none" cap="none" strike="noStrik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weight loss </a:t>
            </a:r>
            <a:r>
              <a:rPr b="0" i="0" lang="en-US" sz="20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in hot </a:t>
            </a:r>
            <a:r>
              <a:rPr b="0" i="0" lang="en-US" sz="2000" u="none" cap="none" strike="noStrik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humid</a:t>
            </a:r>
            <a:r>
              <a:rPr b="0" i="0" lang="en-US" sz="20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 atmosphere due to </a:t>
            </a:r>
            <a:r>
              <a:rPr b="0" i="0" lang="en-US" sz="2000" u="none" cap="none" strike="noStrik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sweat loss</a:t>
            </a:r>
            <a:r>
              <a:rPr b="0" i="0" lang="en-US" sz="20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.</a:t>
            </a:r>
            <a:endParaRPr b="0" i="0" sz="20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566" name="Google Shape;3566;gaf016a136b_0_368"/>
          <p:cNvSpPr txBox="1"/>
          <p:nvPr/>
        </p:nvSpPr>
        <p:spPr>
          <a:xfrm>
            <a:off x="3086100" y="2801550"/>
            <a:ext cx="3429000" cy="233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Loss of enough sweat: </a:t>
            </a:r>
            <a:endParaRPr b="0" i="0" sz="20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41300" lvl="0" marL="28575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000"/>
              <a:buFont typeface="Titillium Web"/>
              <a:buChar char="●"/>
            </a:pPr>
            <a:r>
              <a:rPr b="0" i="0" lang="en-US" sz="2000" u="none" cap="none" strike="noStrik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Reduce</a:t>
            </a:r>
            <a:r>
              <a:rPr b="0" i="0" lang="en-US" sz="20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 performance 5-10%.</a:t>
            </a:r>
            <a:endParaRPr b="0" i="0" sz="20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41300" lvl="0" marL="28575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000"/>
              <a:buFont typeface="Titillium Web"/>
              <a:buChar char="●"/>
            </a:pPr>
            <a:r>
              <a:rPr b="0" i="0" lang="en-US" sz="20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May lead to: </a:t>
            </a:r>
            <a:r>
              <a:rPr b="0" i="0" lang="en-US" sz="2000" u="none" cap="none" strike="noStrik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cramps</a:t>
            </a:r>
            <a:r>
              <a:rPr b="0" i="0" lang="en-US" sz="20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, </a:t>
            </a:r>
            <a:r>
              <a:rPr b="0" i="0" lang="en-US" sz="2000" u="none" cap="none" strike="noStrik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nausea</a:t>
            </a:r>
            <a:r>
              <a:rPr b="0" i="0" lang="en-US" sz="20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 &amp; serious effects. </a:t>
            </a:r>
            <a:endParaRPr b="0" i="0" sz="20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Sweat lost should be </a:t>
            </a:r>
            <a:r>
              <a:rPr b="0" i="0" lang="en-US" sz="2000" u="none" cap="none" strike="noStrik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replaced</a:t>
            </a:r>
            <a:r>
              <a:rPr b="0" i="0" lang="en-US" sz="20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.</a:t>
            </a:r>
            <a:endParaRPr b="0" i="0" sz="20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567" name="Google Shape;3567;gaf016a136b_0_368"/>
          <p:cNvSpPr txBox="1"/>
          <p:nvPr/>
        </p:nvSpPr>
        <p:spPr>
          <a:xfrm>
            <a:off x="6440100" y="2801550"/>
            <a:ext cx="2523000" cy="254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Sodium tablets</a:t>
            </a:r>
            <a:r>
              <a:rPr b="0" i="0" lang="en-US" sz="20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 + supplemental </a:t>
            </a:r>
            <a:r>
              <a:rPr b="0" i="0" lang="en-US" sz="2000" u="none" cap="none" strike="noStrik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fluids</a:t>
            </a:r>
            <a:r>
              <a:rPr b="0" i="0" lang="en-US" sz="20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 containing </a:t>
            </a:r>
            <a:r>
              <a:rPr b="0" i="0" lang="en-US" sz="2000" u="none" cap="none" strike="noStrik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potassium</a:t>
            </a:r>
            <a:r>
              <a:rPr b="1" i="0" lang="en-US" sz="20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 </a:t>
            </a:r>
            <a:r>
              <a:rPr b="0" i="0" lang="en-US" sz="20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in the form of</a:t>
            </a:r>
            <a:r>
              <a:rPr b="1" i="0" lang="en-US" sz="20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 </a:t>
            </a:r>
            <a:r>
              <a:rPr b="0" i="0" lang="en-US" sz="2000" u="none" cap="none" strike="noStrik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fruit juice</a:t>
            </a:r>
            <a:r>
              <a:rPr b="0" i="0" lang="en-US" sz="20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 is required to athletes.</a:t>
            </a:r>
            <a:endParaRPr b="0" i="0" sz="20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568" name="Google Shape;3568;gaf016a136b_0_368"/>
          <p:cNvSpPr txBox="1"/>
          <p:nvPr/>
        </p:nvSpPr>
        <p:spPr>
          <a:xfrm>
            <a:off x="9404350" y="2856975"/>
            <a:ext cx="2796000" cy="187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Acclimatization </a:t>
            </a:r>
            <a:r>
              <a:rPr b="0" i="0" lang="en-US" sz="2000" u="none" cap="none" strike="noStrike">
                <a:solidFill>
                  <a:schemeClr val="accent2"/>
                </a:solidFill>
                <a:latin typeface="Titillium Web"/>
                <a:ea typeface="Titillium Web"/>
                <a:cs typeface="Titillium Web"/>
                <a:sym typeface="Titillium Web"/>
              </a:rPr>
              <a:t>(تأقلم)</a:t>
            </a:r>
            <a:r>
              <a:rPr b="0" i="0" lang="en-US" sz="20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 to exercise by </a:t>
            </a:r>
            <a:r>
              <a:rPr b="0" i="0" lang="en-US" sz="2000" u="none" cap="none" strike="noStrik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gradual increase</a:t>
            </a:r>
            <a:r>
              <a:rPr b="1" i="0" lang="en-US" sz="20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 </a:t>
            </a:r>
            <a:r>
              <a:rPr b="0" i="0" lang="en-US" sz="20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over </a:t>
            </a:r>
            <a:r>
              <a:rPr b="0" i="0" lang="en-US" sz="2000" u="none" cap="none" strike="noStrik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1-2 weeks </a:t>
            </a:r>
            <a:r>
              <a:rPr b="0" i="0" lang="en-US" sz="20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instead of maximal exposure is needed.</a:t>
            </a:r>
            <a:endParaRPr b="0" i="0" sz="20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pic>
        <p:nvPicPr>
          <p:cNvPr id="3569" name="Google Shape;3569;gaf016a136b_0_36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81462" y="5313323"/>
            <a:ext cx="1461153" cy="946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0" name="Google Shape;3570;gaf016a136b_0_36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347375" y="5275750"/>
            <a:ext cx="685800" cy="1021404"/>
          </a:xfrm>
          <a:prstGeom prst="rect">
            <a:avLst/>
          </a:prstGeom>
          <a:noFill/>
          <a:ln>
            <a:noFill/>
          </a:ln>
        </p:spPr>
      </p:pic>
      <p:sp>
        <p:nvSpPr>
          <p:cNvPr descr="Single gear" id="3571" name="Google Shape;3571;gaf016a136b_0_368"/>
          <p:cNvSpPr/>
          <p:nvPr/>
        </p:nvSpPr>
        <p:spPr>
          <a:xfrm>
            <a:off x="500026" y="373987"/>
            <a:ext cx="395712" cy="395130"/>
          </a:xfrm>
          <a:custGeom>
            <a:rect b="b" l="l" r="r" t="t"/>
            <a:pathLst>
              <a:path extrusionOk="0" h="238389" w="238740">
                <a:moveTo>
                  <a:pt x="119195" y="161264"/>
                </a:moveTo>
                <a:cubicBezTo>
                  <a:pt x="96057" y="161264"/>
                  <a:pt x="77126" y="142333"/>
                  <a:pt x="77126" y="119195"/>
                </a:cubicBezTo>
                <a:cubicBezTo>
                  <a:pt x="77126" y="96057"/>
                  <a:pt x="96057" y="77126"/>
                  <a:pt x="119195" y="77126"/>
                </a:cubicBezTo>
                <a:cubicBezTo>
                  <a:pt x="142333" y="77126"/>
                  <a:pt x="161264" y="96057"/>
                  <a:pt x="161264" y="119195"/>
                </a:cubicBezTo>
                <a:cubicBezTo>
                  <a:pt x="161264" y="142333"/>
                  <a:pt x="142333" y="161264"/>
                  <a:pt x="119195" y="161264"/>
                </a:cubicBezTo>
                <a:close/>
                <a:moveTo>
                  <a:pt x="213849" y="92902"/>
                </a:moveTo>
                <a:cubicBezTo>
                  <a:pt x="211746" y="85189"/>
                  <a:pt x="208591" y="77827"/>
                  <a:pt x="204735" y="71166"/>
                </a:cubicBezTo>
                <a:lnTo>
                  <a:pt x="213499" y="44873"/>
                </a:lnTo>
                <a:lnTo>
                  <a:pt x="193516" y="24891"/>
                </a:lnTo>
                <a:lnTo>
                  <a:pt x="167223" y="33655"/>
                </a:lnTo>
                <a:cubicBezTo>
                  <a:pt x="160212" y="29799"/>
                  <a:pt x="152850" y="26644"/>
                  <a:pt x="145137" y="24540"/>
                </a:cubicBezTo>
                <a:lnTo>
                  <a:pt x="133218" y="0"/>
                </a:lnTo>
                <a:lnTo>
                  <a:pt x="105172" y="0"/>
                </a:lnTo>
                <a:lnTo>
                  <a:pt x="92902" y="24540"/>
                </a:lnTo>
                <a:cubicBezTo>
                  <a:pt x="85189" y="26644"/>
                  <a:pt x="77827" y="29799"/>
                  <a:pt x="71166" y="33655"/>
                </a:cubicBezTo>
                <a:lnTo>
                  <a:pt x="44873" y="24891"/>
                </a:lnTo>
                <a:lnTo>
                  <a:pt x="24891" y="44873"/>
                </a:lnTo>
                <a:lnTo>
                  <a:pt x="33655" y="71166"/>
                </a:lnTo>
                <a:cubicBezTo>
                  <a:pt x="29799" y="78178"/>
                  <a:pt x="26644" y="85540"/>
                  <a:pt x="24540" y="93252"/>
                </a:cubicBezTo>
                <a:lnTo>
                  <a:pt x="0" y="105172"/>
                </a:lnTo>
                <a:lnTo>
                  <a:pt x="0" y="133218"/>
                </a:lnTo>
                <a:lnTo>
                  <a:pt x="24540" y="145488"/>
                </a:lnTo>
                <a:cubicBezTo>
                  <a:pt x="26644" y="153200"/>
                  <a:pt x="29799" y="160562"/>
                  <a:pt x="33655" y="167223"/>
                </a:cubicBezTo>
                <a:lnTo>
                  <a:pt x="24891" y="193516"/>
                </a:lnTo>
                <a:lnTo>
                  <a:pt x="44873" y="213499"/>
                </a:lnTo>
                <a:lnTo>
                  <a:pt x="71166" y="204735"/>
                </a:lnTo>
                <a:cubicBezTo>
                  <a:pt x="78178" y="208591"/>
                  <a:pt x="85540" y="211746"/>
                  <a:pt x="93252" y="213849"/>
                </a:cubicBezTo>
                <a:lnTo>
                  <a:pt x="105522" y="238390"/>
                </a:lnTo>
                <a:lnTo>
                  <a:pt x="133568" y="238390"/>
                </a:lnTo>
                <a:lnTo>
                  <a:pt x="145838" y="213849"/>
                </a:lnTo>
                <a:cubicBezTo>
                  <a:pt x="153551" y="211746"/>
                  <a:pt x="160913" y="208591"/>
                  <a:pt x="167574" y="204735"/>
                </a:cubicBezTo>
                <a:lnTo>
                  <a:pt x="193867" y="213499"/>
                </a:lnTo>
                <a:lnTo>
                  <a:pt x="213849" y="193516"/>
                </a:lnTo>
                <a:lnTo>
                  <a:pt x="205085" y="167223"/>
                </a:lnTo>
                <a:cubicBezTo>
                  <a:pt x="208941" y="160212"/>
                  <a:pt x="212097" y="152850"/>
                  <a:pt x="214200" y="145137"/>
                </a:cubicBezTo>
                <a:lnTo>
                  <a:pt x="238740" y="132867"/>
                </a:lnTo>
                <a:lnTo>
                  <a:pt x="238740" y="104821"/>
                </a:lnTo>
                <a:lnTo>
                  <a:pt x="213849" y="92902"/>
                </a:lnTo>
                <a:close/>
              </a:path>
            </a:pathLst>
          </a:custGeom>
          <a:solidFill>
            <a:srgbClr val="75707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descr="Single gear" id="3572" name="Google Shape;3572;gaf016a136b_0_368"/>
          <p:cNvSpPr/>
          <p:nvPr/>
        </p:nvSpPr>
        <p:spPr>
          <a:xfrm>
            <a:off x="500026" y="373987"/>
            <a:ext cx="395712" cy="395130"/>
          </a:xfrm>
          <a:custGeom>
            <a:rect b="b" l="l" r="r" t="t"/>
            <a:pathLst>
              <a:path extrusionOk="0" h="238389" w="238740">
                <a:moveTo>
                  <a:pt x="119195" y="161264"/>
                </a:moveTo>
                <a:cubicBezTo>
                  <a:pt x="96057" y="161264"/>
                  <a:pt x="77126" y="142333"/>
                  <a:pt x="77126" y="119195"/>
                </a:cubicBezTo>
                <a:cubicBezTo>
                  <a:pt x="77126" y="96057"/>
                  <a:pt x="96057" y="77126"/>
                  <a:pt x="119195" y="77126"/>
                </a:cubicBezTo>
                <a:cubicBezTo>
                  <a:pt x="142333" y="77126"/>
                  <a:pt x="161264" y="96057"/>
                  <a:pt x="161264" y="119195"/>
                </a:cubicBezTo>
                <a:cubicBezTo>
                  <a:pt x="161264" y="142333"/>
                  <a:pt x="142333" y="161264"/>
                  <a:pt x="119195" y="161264"/>
                </a:cubicBezTo>
                <a:close/>
                <a:moveTo>
                  <a:pt x="213849" y="92902"/>
                </a:moveTo>
                <a:cubicBezTo>
                  <a:pt x="211746" y="85189"/>
                  <a:pt x="208591" y="77827"/>
                  <a:pt x="204735" y="71166"/>
                </a:cubicBezTo>
                <a:lnTo>
                  <a:pt x="213499" y="44873"/>
                </a:lnTo>
                <a:lnTo>
                  <a:pt x="193516" y="24891"/>
                </a:lnTo>
                <a:lnTo>
                  <a:pt x="167223" y="33655"/>
                </a:lnTo>
                <a:cubicBezTo>
                  <a:pt x="160212" y="29799"/>
                  <a:pt x="152850" y="26644"/>
                  <a:pt x="145137" y="24540"/>
                </a:cubicBezTo>
                <a:lnTo>
                  <a:pt x="133218" y="0"/>
                </a:lnTo>
                <a:lnTo>
                  <a:pt x="105172" y="0"/>
                </a:lnTo>
                <a:lnTo>
                  <a:pt x="92902" y="24540"/>
                </a:lnTo>
                <a:cubicBezTo>
                  <a:pt x="85189" y="26644"/>
                  <a:pt x="77827" y="29799"/>
                  <a:pt x="71166" y="33655"/>
                </a:cubicBezTo>
                <a:lnTo>
                  <a:pt x="44873" y="24891"/>
                </a:lnTo>
                <a:lnTo>
                  <a:pt x="24891" y="44873"/>
                </a:lnTo>
                <a:lnTo>
                  <a:pt x="33655" y="71166"/>
                </a:lnTo>
                <a:cubicBezTo>
                  <a:pt x="29799" y="78178"/>
                  <a:pt x="26644" y="85540"/>
                  <a:pt x="24540" y="93252"/>
                </a:cubicBezTo>
                <a:lnTo>
                  <a:pt x="0" y="105172"/>
                </a:lnTo>
                <a:lnTo>
                  <a:pt x="0" y="133218"/>
                </a:lnTo>
                <a:lnTo>
                  <a:pt x="24540" y="145488"/>
                </a:lnTo>
                <a:cubicBezTo>
                  <a:pt x="26644" y="153200"/>
                  <a:pt x="29799" y="160562"/>
                  <a:pt x="33655" y="167223"/>
                </a:cubicBezTo>
                <a:lnTo>
                  <a:pt x="24891" y="193516"/>
                </a:lnTo>
                <a:lnTo>
                  <a:pt x="44873" y="213499"/>
                </a:lnTo>
                <a:lnTo>
                  <a:pt x="71166" y="204735"/>
                </a:lnTo>
                <a:cubicBezTo>
                  <a:pt x="78178" y="208591"/>
                  <a:pt x="85540" y="211746"/>
                  <a:pt x="93252" y="213849"/>
                </a:cubicBezTo>
                <a:lnTo>
                  <a:pt x="105522" y="238390"/>
                </a:lnTo>
                <a:lnTo>
                  <a:pt x="133568" y="238390"/>
                </a:lnTo>
                <a:lnTo>
                  <a:pt x="145838" y="213849"/>
                </a:lnTo>
                <a:cubicBezTo>
                  <a:pt x="153551" y="211746"/>
                  <a:pt x="160913" y="208591"/>
                  <a:pt x="167574" y="204735"/>
                </a:cubicBezTo>
                <a:lnTo>
                  <a:pt x="193867" y="213499"/>
                </a:lnTo>
                <a:lnTo>
                  <a:pt x="213849" y="193516"/>
                </a:lnTo>
                <a:lnTo>
                  <a:pt x="205085" y="167223"/>
                </a:lnTo>
                <a:cubicBezTo>
                  <a:pt x="208941" y="160212"/>
                  <a:pt x="212097" y="152850"/>
                  <a:pt x="214200" y="145137"/>
                </a:cubicBezTo>
                <a:lnTo>
                  <a:pt x="238740" y="132867"/>
                </a:lnTo>
                <a:lnTo>
                  <a:pt x="238740" y="104821"/>
                </a:lnTo>
                <a:lnTo>
                  <a:pt x="213849" y="92902"/>
                </a:lnTo>
                <a:close/>
              </a:path>
            </a:pathLst>
          </a:custGeom>
          <a:solidFill>
            <a:srgbClr val="F6D75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73" name="Google Shape;3573;gaf016a136b_0_368"/>
          <p:cNvSpPr txBox="1"/>
          <p:nvPr/>
        </p:nvSpPr>
        <p:spPr>
          <a:xfrm>
            <a:off x="1156800" y="196850"/>
            <a:ext cx="7335900" cy="74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i="0" lang="en-US" sz="3000" u="none" cap="none" strike="noStrike">
                <a:solidFill>
                  <a:srgbClr val="434343"/>
                </a:solidFill>
                <a:latin typeface="Comic Sans MS"/>
                <a:ea typeface="Comic Sans MS"/>
                <a:cs typeface="Comic Sans MS"/>
                <a:sym typeface="Comic Sans MS"/>
              </a:rPr>
              <a:t>Body Fluids and Salts in Exercise</a:t>
            </a:r>
            <a:endParaRPr b="1" i="0" sz="3000" u="none" cap="none" strike="noStrike">
              <a:solidFill>
                <a:srgbClr val="434343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3574" name="Google Shape;3574;gaf016a136b_0_36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347375" y="1368200"/>
            <a:ext cx="685800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5" name="Google Shape;3575;gaf016a136b_0_36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496450" y="1368213"/>
            <a:ext cx="685800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6" name="Google Shape;3576;gaf016a136b_0_36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170663" y="1368200"/>
            <a:ext cx="685800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7" name="Google Shape;3577;gaf016a136b_0_36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993950" y="1368213"/>
            <a:ext cx="685800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8" name="Google Shape;3578;gaf016a136b_0_368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3332469" y="5313325"/>
            <a:ext cx="1148969" cy="946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82" name="Shape 3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3" name="Google Shape;3583;gaf2e114a92_0_598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4275" y="1449761"/>
            <a:ext cx="1325274" cy="1325274"/>
          </a:xfrm>
          <a:prstGeom prst="rect">
            <a:avLst/>
          </a:prstGeom>
          <a:noFill/>
          <a:ln>
            <a:noFill/>
          </a:ln>
        </p:spPr>
      </p:pic>
      <p:sp>
        <p:nvSpPr>
          <p:cNvPr descr="Single gear" id="3584" name="Google Shape;3584;gaf2e114a92_0_5984"/>
          <p:cNvSpPr/>
          <p:nvPr/>
        </p:nvSpPr>
        <p:spPr>
          <a:xfrm>
            <a:off x="500026" y="373987"/>
            <a:ext cx="395712" cy="395130"/>
          </a:xfrm>
          <a:custGeom>
            <a:rect b="b" l="l" r="r" t="t"/>
            <a:pathLst>
              <a:path extrusionOk="0" h="238389" w="238740">
                <a:moveTo>
                  <a:pt x="119195" y="161264"/>
                </a:moveTo>
                <a:cubicBezTo>
                  <a:pt x="96057" y="161264"/>
                  <a:pt x="77126" y="142333"/>
                  <a:pt x="77126" y="119195"/>
                </a:cubicBezTo>
                <a:cubicBezTo>
                  <a:pt x="77126" y="96057"/>
                  <a:pt x="96057" y="77126"/>
                  <a:pt x="119195" y="77126"/>
                </a:cubicBezTo>
                <a:cubicBezTo>
                  <a:pt x="142333" y="77126"/>
                  <a:pt x="161264" y="96057"/>
                  <a:pt x="161264" y="119195"/>
                </a:cubicBezTo>
                <a:cubicBezTo>
                  <a:pt x="161264" y="142333"/>
                  <a:pt x="142333" y="161264"/>
                  <a:pt x="119195" y="161264"/>
                </a:cubicBezTo>
                <a:close/>
                <a:moveTo>
                  <a:pt x="213849" y="92902"/>
                </a:moveTo>
                <a:cubicBezTo>
                  <a:pt x="211746" y="85189"/>
                  <a:pt x="208591" y="77827"/>
                  <a:pt x="204735" y="71166"/>
                </a:cubicBezTo>
                <a:lnTo>
                  <a:pt x="213499" y="44873"/>
                </a:lnTo>
                <a:lnTo>
                  <a:pt x="193516" y="24891"/>
                </a:lnTo>
                <a:lnTo>
                  <a:pt x="167223" y="33655"/>
                </a:lnTo>
                <a:cubicBezTo>
                  <a:pt x="160212" y="29799"/>
                  <a:pt x="152850" y="26644"/>
                  <a:pt x="145137" y="24540"/>
                </a:cubicBezTo>
                <a:lnTo>
                  <a:pt x="133218" y="0"/>
                </a:lnTo>
                <a:lnTo>
                  <a:pt x="105172" y="0"/>
                </a:lnTo>
                <a:lnTo>
                  <a:pt x="92902" y="24540"/>
                </a:lnTo>
                <a:cubicBezTo>
                  <a:pt x="85189" y="26644"/>
                  <a:pt x="77827" y="29799"/>
                  <a:pt x="71166" y="33655"/>
                </a:cubicBezTo>
                <a:lnTo>
                  <a:pt x="44873" y="24891"/>
                </a:lnTo>
                <a:lnTo>
                  <a:pt x="24891" y="44873"/>
                </a:lnTo>
                <a:lnTo>
                  <a:pt x="33655" y="71166"/>
                </a:lnTo>
                <a:cubicBezTo>
                  <a:pt x="29799" y="78178"/>
                  <a:pt x="26644" y="85540"/>
                  <a:pt x="24540" y="93252"/>
                </a:cubicBezTo>
                <a:lnTo>
                  <a:pt x="0" y="105172"/>
                </a:lnTo>
                <a:lnTo>
                  <a:pt x="0" y="133218"/>
                </a:lnTo>
                <a:lnTo>
                  <a:pt x="24540" y="145488"/>
                </a:lnTo>
                <a:cubicBezTo>
                  <a:pt x="26644" y="153200"/>
                  <a:pt x="29799" y="160562"/>
                  <a:pt x="33655" y="167223"/>
                </a:cubicBezTo>
                <a:lnTo>
                  <a:pt x="24891" y="193516"/>
                </a:lnTo>
                <a:lnTo>
                  <a:pt x="44873" y="213499"/>
                </a:lnTo>
                <a:lnTo>
                  <a:pt x="71166" y="204735"/>
                </a:lnTo>
                <a:cubicBezTo>
                  <a:pt x="78178" y="208591"/>
                  <a:pt x="85540" y="211746"/>
                  <a:pt x="93252" y="213849"/>
                </a:cubicBezTo>
                <a:lnTo>
                  <a:pt x="105522" y="238390"/>
                </a:lnTo>
                <a:lnTo>
                  <a:pt x="133568" y="238390"/>
                </a:lnTo>
                <a:lnTo>
                  <a:pt x="145838" y="213849"/>
                </a:lnTo>
                <a:cubicBezTo>
                  <a:pt x="153551" y="211746"/>
                  <a:pt x="160913" y="208591"/>
                  <a:pt x="167574" y="204735"/>
                </a:cubicBezTo>
                <a:lnTo>
                  <a:pt x="193867" y="213499"/>
                </a:lnTo>
                <a:lnTo>
                  <a:pt x="213849" y="193516"/>
                </a:lnTo>
                <a:lnTo>
                  <a:pt x="205085" y="167223"/>
                </a:lnTo>
                <a:cubicBezTo>
                  <a:pt x="208941" y="160212"/>
                  <a:pt x="212097" y="152850"/>
                  <a:pt x="214200" y="145137"/>
                </a:cubicBezTo>
                <a:lnTo>
                  <a:pt x="238740" y="132867"/>
                </a:lnTo>
                <a:lnTo>
                  <a:pt x="238740" y="104821"/>
                </a:lnTo>
                <a:lnTo>
                  <a:pt x="213849" y="92902"/>
                </a:lnTo>
                <a:close/>
              </a:path>
            </a:pathLst>
          </a:custGeom>
          <a:solidFill>
            <a:srgbClr val="F6D75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85" name="Google Shape;3585;gaf2e114a92_0_5984"/>
          <p:cNvSpPr txBox="1"/>
          <p:nvPr/>
        </p:nvSpPr>
        <p:spPr>
          <a:xfrm>
            <a:off x="1156800" y="196850"/>
            <a:ext cx="7335900" cy="74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i="0" lang="en-US" sz="3000" u="none" cap="none" strike="noStrike">
                <a:solidFill>
                  <a:srgbClr val="434343"/>
                </a:solidFill>
                <a:latin typeface="Comic Sans MS"/>
                <a:ea typeface="Comic Sans MS"/>
                <a:cs typeface="Comic Sans MS"/>
                <a:sym typeface="Comic Sans MS"/>
              </a:rPr>
              <a:t>Drugs &amp; Athletes</a:t>
            </a:r>
            <a:endParaRPr b="1" i="0" sz="3000" u="none" cap="none" strike="noStrike">
              <a:solidFill>
                <a:srgbClr val="434343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grpSp>
        <p:nvGrpSpPr>
          <p:cNvPr id="3586" name="Google Shape;3586;gaf2e114a92_0_5984"/>
          <p:cNvGrpSpPr/>
          <p:nvPr/>
        </p:nvGrpSpPr>
        <p:grpSpPr>
          <a:xfrm>
            <a:off x="1791105" y="3248642"/>
            <a:ext cx="751091" cy="991797"/>
            <a:chOff x="2391948" y="1635646"/>
            <a:chExt cx="805546" cy="1584088"/>
          </a:xfrm>
        </p:grpSpPr>
        <p:sp>
          <p:nvSpPr>
            <p:cNvPr id="3587" name="Google Shape;3587;gaf2e114a92_0_5984"/>
            <p:cNvSpPr/>
            <p:nvPr/>
          </p:nvSpPr>
          <p:spPr>
            <a:xfrm>
              <a:off x="2391994" y="1635646"/>
              <a:ext cx="805500" cy="792000"/>
            </a:xfrm>
            <a:prstGeom prst="rect">
              <a:avLst/>
            </a:prstGeom>
            <a:solidFill>
              <a:srgbClr val="F6D75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  <p:sp>
          <p:nvSpPr>
            <p:cNvPr id="3588" name="Google Shape;3588;gaf2e114a92_0_5984"/>
            <p:cNvSpPr/>
            <p:nvPr/>
          </p:nvSpPr>
          <p:spPr>
            <a:xfrm rot="10800000">
              <a:off x="2391948" y="2427734"/>
              <a:ext cx="805500" cy="792000"/>
            </a:xfrm>
            <a:prstGeom prst="triangle">
              <a:avLst>
                <a:gd fmla="val 0" name="adj"/>
              </a:avLst>
            </a:prstGeom>
            <a:solidFill>
              <a:srgbClr val="F6D75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</p:grpSp>
      <p:grpSp>
        <p:nvGrpSpPr>
          <p:cNvPr id="3589" name="Google Shape;3589;gaf2e114a92_0_5984"/>
          <p:cNvGrpSpPr/>
          <p:nvPr/>
        </p:nvGrpSpPr>
        <p:grpSpPr>
          <a:xfrm>
            <a:off x="2614637" y="3248626"/>
            <a:ext cx="4069744" cy="2889494"/>
            <a:chOff x="496111" y="2469560"/>
            <a:chExt cx="1820100" cy="3461715"/>
          </a:xfrm>
        </p:grpSpPr>
        <p:sp>
          <p:nvSpPr>
            <p:cNvPr id="3590" name="Google Shape;3590;gaf2e114a92_0_5984"/>
            <p:cNvSpPr txBox="1"/>
            <p:nvPr/>
          </p:nvSpPr>
          <p:spPr>
            <a:xfrm>
              <a:off x="496111" y="2998475"/>
              <a:ext cx="1820100" cy="2932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-342900" lvl="0" marL="45720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1800"/>
                <a:buFont typeface="Titillium Web"/>
                <a:buChar char="●"/>
              </a:pPr>
              <a:r>
                <a:rPr b="0" i="0" lang="en-US" sz="1800" u="none" cap="none" strike="noStrike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Male sex hormones.</a:t>
              </a:r>
              <a:endParaRPr b="0" i="0" sz="18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  <a:p>
              <a:pPr indent="-342900" lvl="0" marL="45720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1800"/>
                <a:buFont typeface="Titillium Web"/>
                <a:buChar char="●"/>
              </a:pPr>
              <a:r>
                <a:rPr b="0" i="0" lang="en-US" sz="1800" u="none" cap="none" strike="noStrike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Increase athletes’ performance.</a:t>
              </a:r>
              <a:endParaRPr b="0" i="0" sz="18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  <a:p>
              <a:pPr indent="-342900" lvl="0" marL="45720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1800"/>
                <a:buFont typeface="Titillium Web"/>
                <a:buChar char="●"/>
              </a:pPr>
              <a:r>
                <a:rPr b="0" i="0" lang="en-US" sz="1800" u="none" cap="none" strike="noStrike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Increase risk of heart attacks.</a:t>
              </a:r>
              <a:endParaRPr b="0" i="0" sz="18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  <a:p>
              <a:pPr indent="-342900" lvl="1" marL="91440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1800"/>
                <a:buFont typeface="Titillium Web"/>
                <a:buChar char="○"/>
              </a:pPr>
              <a:r>
                <a:rPr b="0" i="0" lang="en-US" sz="1800" u="none" cap="none" strike="noStrike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Due to:</a:t>
              </a:r>
              <a:endParaRPr b="0" i="0" sz="18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  <a:p>
              <a:pPr indent="-317500" lvl="2" marL="137160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1400"/>
                <a:buFont typeface="Titillium Web"/>
                <a:buChar char="■"/>
              </a:pPr>
              <a:r>
                <a:rPr b="0" i="0" lang="en-US" sz="1800" u="none" cap="none" strike="noStrike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Hypertension</a:t>
              </a:r>
              <a:endParaRPr b="0" i="0" sz="18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  <a:p>
              <a:pPr indent="-317500" lvl="2" marL="137160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1400"/>
                <a:buFont typeface="Titillium Web"/>
                <a:buChar char="■"/>
              </a:pPr>
              <a:r>
                <a:rPr b="0" i="0" lang="en-US" sz="1800" u="none" cap="none" strike="noStrike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High LDL</a:t>
              </a:r>
              <a:endParaRPr b="0" i="0" sz="18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  <a:p>
              <a:pPr indent="-317500" lvl="2" marL="137160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1400"/>
                <a:buFont typeface="Titillium Web"/>
                <a:buChar char="■"/>
              </a:pPr>
              <a:r>
                <a:rPr b="0" i="0" lang="en-US" sz="1800" u="none" cap="none" strike="noStrike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Low HDL</a:t>
              </a:r>
              <a:endParaRPr b="0" i="0" sz="18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  <a:p>
              <a:pPr indent="-342900" lvl="0" marL="45720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1800"/>
                <a:buFont typeface="Titillium Web"/>
                <a:buChar char="●"/>
              </a:pPr>
              <a:r>
                <a:rPr b="0" i="0" lang="en-US" sz="1800" u="none" cap="none" strike="noStrike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Decrease testicular functions.</a:t>
              </a:r>
              <a:endParaRPr b="0" i="0" sz="18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  <a:p>
              <a:pPr indent="-342900" lvl="0" marL="45720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1800"/>
                <a:buFont typeface="Titillium Web"/>
                <a:buChar char="●"/>
              </a:pPr>
              <a:r>
                <a:rPr b="0" i="0" lang="en-US" sz="1800" u="none" cap="none" strike="noStrike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Decrease natural testosterone secretion in males.</a:t>
              </a:r>
              <a:endParaRPr b="0" i="0" sz="20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  <p:sp>
          <p:nvSpPr>
            <p:cNvPr id="3591" name="Google Shape;3591;gaf2e114a92_0_5984"/>
            <p:cNvSpPr txBox="1"/>
            <p:nvPr/>
          </p:nvSpPr>
          <p:spPr>
            <a:xfrm>
              <a:off x="496119" y="2469560"/>
              <a:ext cx="17523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1" i="0" lang="en-US" sz="2000" u="none" cap="none" strike="noStrike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Androgens &amp; Anabolic Steroids:</a:t>
              </a:r>
              <a:endParaRPr b="1" i="0" sz="20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</p:grpSp>
      <p:sp>
        <p:nvSpPr>
          <p:cNvPr id="3592" name="Google Shape;3592;gaf2e114a92_0_5984"/>
          <p:cNvSpPr txBox="1"/>
          <p:nvPr/>
        </p:nvSpPr>
        <p:spPr>
          <a:xfrm>
            <a:off x="1858537" y="3284304"/>
            <a:ext cx="616500" cy="539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i="0" lang="en-US" sz="2600" u="none" cap="none" strike="noStrike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3</a:t>
            </a:r>
            <a:endParaRPr b="1" i="0" sz="2600" u="none" cap="none" strike="noStrike">
              <a:solidFill>
                <a:srgbClr val="FFFFFF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grpSp>
        <p:nvGrpSpPr>
          <p:cNvPr id="3593" name="Google Shape;3593;gaf2e114a92_0_5984"/>
          <p:cNvGrpSpPr/>
          <p:nvPr/>
        </p:nvGrpSpPr>
        <p:grpSpPr>
          <a:xfrm>
            <a:off x="6569355" y="3212978"/>
            <a:ext cx="751091" cy="991797"/>
            <a:chOff x="2391948" y="1635646"/>
            <a:chExt cx="805546" cy="1584088"/>
          </a:xfrm>
        </p:grpSpPr>
        <p:sp>
          <p:nvSpPr>
            <p:cNvPr id="3594" name="Google Shape;3594;gaf2e114a92_0_5984"/>
            <p:cNvSpPr/>
            <p:nvPr/>
          </p:nvSpPr>
          <p:spPr>
            <a:xfrm>
              <a:off x="2391994" y="1635646"/>
              <a:ext cx="805500" cy="792000"/>
            </a:xfrm>
            <a:prstGeom prst="rect">
              <a:avLst/>
            </a:prstGeom>
            <a:solidFill>
              <a:srgbClr val="F6D75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  <p:sp>
          <p:nvSpPr>
            <p:cNvPr id="3595" name="Google Shape;3595;gaf2e114a92_0_5984"/>
            <p:cNvSpPr/>
            <p:nvPr/>
          </p:nvSpPr>
          <p:spPr>
            <a:xfrm rot="10800000">
              <a:off x="2391948" y="2427734"/>
              <a:ext cx="805500" cy="792000"/>
            </a:xfrm>
            <a:prstGeom prst="triangle">
              <a:avLst>
                <a:gd fmla="val 0" name="adj"/>
              </a:avLst>
            </a:prstGeom>
            <a:solidFill>
              <a:srgbClr val="F6D75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</p:grpSp>
      <p:grpSp>
        <p:nvGrpSpPr>
          <p:cNvPr id="3596" name="Google Shape;3596;gaf2e114a92_0_5984"/>
          <p:cNvGrpSpPr/>
          <p:nvPr/>
        </p:nvGrpSpPr>
        <p:grpSpPr>
          <a:xfrm>
            <a:off x="7414225" y="3180237"/>
            <a:ext cx="4934422" cy="2091475"/>
            <a:chOff x="496119" y="2469556"/>
            <a:chExt cx="2257800" cy="2505662"/>
          </a:xfrm>
        </p:grpSpPr>
        <p:sp>
          <p:nvSpPr>
            <p:cNvPr id="3597" name="Google Shape;3597;gaf2e114a92_0_5984"/>
            <p:cNvSpPr txBox="1"/>
            <p:nvPr/>
          </p:nvSpPr>
          <p:spPr>
            <a:xfrm>
              <a:off x="496120" y="2998518"/>
              <a:ext cx="1923300" cy="1976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-342900" lvl="0" marL="45720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1800"/>
                <a:buFont typeface="Titillium Web"/>
                <a:buChar char="●"/>
              </a:pPr>
              <a:r>
                <a:rPr b="0" i="0" lang="en-US" sz="1800" u="none" cap="none" strike="noStrike">
                  <a:solidFill>
                    <a:schemeClr val="accen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Psychic stimuli</a:t>
              </a:r>
              <a:r>
                <a:rPr b="0" i="0" lang="en-US" sz="1800" u="none" cap="none" strike="noStrike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.</a:t>
              </a:r>
              <a:endParaRPr b="0" i="0" sz="18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  <a:p>
              <a:pPr indent="-342900" lvl="0" marL="45720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1800"/>
                <a:buFont typeface="Titillium Web"/>
                <a:buChar char="●"/>
              </a:pPr>
              <a:r>
                <a:rPr b="0" i="0" lang="en-US" sz="1800" u="none" cap="none" strike="noStrike">
                  <a:solidFill>
                    <a:schemeClr val="accen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Improve</a:t>
              </a:r>
              <a:r>
                <a:rPr b="0" i="0" lang="en-US" sz="1800" u="none" cap="none" strike="noStrike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 </a:t>
              </a:r>
              <a:r>
                <a:rPr b="0" i="0" lang="en-US" sz="1800" u="none" cap="none" strike="noStrike">
                  <a:solidFill>
                    <a:schemeClr val="accen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performance</a:t>
              </a:r>
              <a:r>
                <a:rPr b="0" i="0" lang="en-US" sz="1800" u="none" cap="none" strike="noStrike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.</a:t>
              </a:r>
              <a:endParaRPr b="0" i="0" sz="18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  <a:p>
              <a:pPr indent="-342900" lvl="0" marL="45720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1800"/>
                <a:buFont typeface="Titillium Web"/>
                <a:buChar char="●"/>
              </a:pPr>
              <a:r>
                <a:rPr b="0" i="0" lang="en-US" sz="1800" u="none" cap="none" strike="noStrike">
                  <a:solidFill>
                    <a:schemeClr val="accen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Overuse</a:t>
              </a:r>
              <a:r>
                <a:rPr b="0" i="0" lang="en-US" sz="1800" u="none" cap="none" strike="noStrike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 → </a:t>
              </a:r>
              <a:r>
                <a:rPr b="0" i="0" lang="en-US" sz="1800" u="none" cap="none" strike="noStrike">
                  <a:solidFill>
                    <a:schemeClr val="accen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reduce</a:t>
              </a:r>
              <a:r>
                <a:rPr b="0" i="0" lang="en-US" sz="1800" u="none" cap="none" strike="noStrike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 performance.</a:t>
              </a:r>
              <a:endParaRPr b="0" i="0" sz="18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  <a:p>
              <a:pPr indent="-342900" lvl="0" marL="45720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1800"/>
                <a:buFont typeface="Titillium Web"/>
                <a:buChar char="●"/>
              </a:pPr>
              <a:r>
                <a:rPr b="0" i="0" lang="en-US" sz="1800" u="none" cap="none" strike="noStrike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The action of </a:t>
              </a:r>
              <a:r>
                <a:rPr b="0" i="0" lang="en-US" sz="1800" u="none" cap="none" strike="noStrike">
                  <a:solidFill>
                    <a:schemeClr val="accen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these</a:t>
              </a:r>
              <a:r>
                <a:rPr b="0" i="0" lang="en-US" sz="1800" u="none" cap="none" strike="noStrike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 drugs + hormones of adrenal medulla secreted during exercise (epinephrine &amp; norepinephrine)  → </a:t>
              </a:r>
              <a:r>
                <a:rPr b="0" i="0" lang="en-US" sz="1800" u="none" cap="none" strike="noStrike">
                  <a:solidFill>
                    <a:schemeClr val="accen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death</a:t>
              </a:r>
              <a:r>
                <a:rPr b="0" i="0" lang="en-US" sz="1800" u="none" cap="none" strike="noStrike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 by </a:t>
              </a:r>
              <a:r>
                <a:rPr b="0" i="0" lang="en-US" sz="1800" u="none" cap="none" strike="noStrike">
                  <a:solidFill>
                    <a:schemeClr val="accen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ventricular fibrillation</a:t>
              </a:r>
              <a:r>
                <a:rPr b="0" i="0" lang="en-US" sz="1800" u="none" cap="none" strike="noStrike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.</a:t>
              </a:r>
              <a:endParaRPr b="0" i="0" sz="1800" u="none" cap="none" strike="noStrik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  <p:sp>
          <p:nvSpPr>
            <p:cNvPr id="3598" name="Google Shape;3598;gaf2e114a92_0_5984"/>
            <p:cNvSpPr txBox="1"/>
            <p:nvPr/>
          </p:nvSpPr>
          <p:spPr>
            <a:xfrm>
              <a:off x="496119" y="2469556"/>
              <a:ext cx="22578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1" i="0" lang="en-US" sz="2000" u="none" cap="none" strike="noStrike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Amphetamine &amp; Cocaine:</a:t>
              </a:r>
              <a:endParaRPr b="1" i="0" sz="20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</p:grpSp>
      <p:sp>
        <p:nvSpPr>
          <p:cNvPr id="3599" name="Google Shape;3599;gaf2e114a92_0_5984"/>
          <p:cNvSpPr txBox="1"/>
          <p:nvPr/>
        </p:nvSpPr>
        <p:spPr>
          <a:xfrm>
            <a:off x="6636787" y="3248638"/>
            <a:ext cx="616500" cy="539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i="0" lang="en-US" sz="2600" u="none" cap="none" strike="noStrike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4</a:t>
            </a:r>
            <a:endParaRPr b="1" i="0" sz="2600" u="none" cap="none" strike="noStrike">
              <a:solidFill>
                <a:srgbClr val="FFFFFF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grpSp>
        <p:nvGrpSpPr>
          <p:cNvPr id="3600" name="Google Shape;3600;gaf2e114a92_0_5984"/>
          <p:cNvGrpSpPr/>
          <p:nvPr/>
        </p:nvGrpSpPr>
        <p:grpSpPr>
          <a:xfrm>
            <a:off x="1791102" y="1479544"/>
            <a:ext cx="751091" cy="991797"/>
            <a:chOff x="2391948" y="1635646"/>
            <a:chExt cx="805546" cy="1584088"/>
          </a:xfrm>
        </p:grpSpPr>
        <p:sp>
          <p:nvSpPr>
            <p:cNvPr id="3601" name="Google Shape;3601;gaf2e114a92_0_5984"/>
            <p:cNvSpPr/>
            <p:nvPr/>
          </p:nvSpPr>
          <p:spPr>
            <a:xfrm>
              <a:off x="2391994" y="1635646"/>
              <a:ext cx="805500" cy="792000"/>
            </a:xfrm>
            <a:prstGeom prst="rect">
              <a:avLst/>
            </a:prstGeom>
            <a:solidFill>
              <a:srgbClr val="F6D75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  <p:sp>
          <p:nvSpPr>
            <p:cNvPr id="3602" name="Google Shape;3602;gaf2e114a92_0_5984"/>
            <p:cNvSpPr/>
            <p:nvPr/>
          </p:nvSpPr>
          <p:spPr>
            <a:xfrm rot="10800000">
              <a:off x="2391948" y="2427734"/>
              <a:ext cx="805500" cy="792000"/>
            </a:xfrm>
            <a:prstGeom prst="triangle">
              <a:avLst>
                <a:gd fmla="val 0" name="adj"/>
              </a:avLst>
            </a:prstGeom>
            <a:solidFill>
              <a:srgbClr val="F6D75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</p:grpSp>
      <p:grpSp>
        <p:nvGrpSpPr>
          <p:cNvPr id="3603" name="Google Shape;3603;gaf2e114a92_0_5984"/>
          <p:cNvGrpSpPr/>
          <p:nvPr/>
        </p:nvGrpSpPr>
        <p:grpSpPr>
          <a:xfrm>
            <a:off x="2614660" y="1449747"/>
            <a:ext cx="4069690" cy="2085959"/>
            <a:chOff x="496114" y="2469560"/>
            <a:chExt cx="3424800" cy="2499052"/>
          </a:xfrm>
        </p:grpSpPr>
        <p:sp>
          <p:nvSpPr>
            <p:cNvPr id="3604" name="Google Shape;3604;gaf2e114a92_0_5984"/>
            <p:cNvSpPr txBox="1"/>
            <p:nvPr/>
          </p:nvSpPr>
          <p:spPr>
            <a:xfrm>
              <a:off x="496114" y="2998512"/>
              <a:ext cx="3424800" cy="1970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-342900" lvl="0" marL="45720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1800"/>
                <a:buFont typeface="Titillium Web"/>
                <a:buChar char="●"/>
              </a:pPr>
              <a:r>
                <a:rPr b="0" i="0" lang="en-US" sz="1800" u="none" cap="none" strike="noStrike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Increase athletes’ performance.</a:t>
              </a:r>
              <a:endParaRPr b="0" i="0" sz="18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  <a:p>
              <a:pPr indent="0" lvl="0" marL="45720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  <p:sp>
          <p:nvSpPr>
            <p:cNvPr id="3605" name="Google Shape;3605;gaf2e114a92_0_5984"/>
            <p:cNvSpPr txBox="1"/>
            <p:nvPr/>
          </p:nvSpPr>
          <p:spPr>
            <a:xfrm>
              <a:off x="496119" y="2469560"/>
              <a:ext cx="17523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1" i="0" lang="en-US" sz="2000" u="none" cap="none" strike="noStrike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Caffeine:</a:t>
              </a:r>
              <a:endParaRPr b="1" i="0" sz="20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</p:grpSp>
      <p:grpSp>
        <p:nvGrpSpPr>
          <p:cNvPr id="3606" name="Google Shape;3606;gaf2e114a92_0_5984"/>
          <p:cNvGrpSpPr/>
          <p:nvPr/>
        </p:nvGrpSpPr>
        <p:grpSpPr>
          <a:xfrm>
            <a:off x="6569352" y="1479568"/>
            <a:ext cx="751091" cy="991797"/>
            <a:chOff x="2391948" y="1635646"/>
            <a:chExt cx="805546" cy="1584088"/>
          </a:xfrm>
        </p:grpSpPr>
        <p:sp>
          <p:nvSpPr>
            <p:cNvPr id="3607" name="Google Shape;3607;gaf2e114a92_0_5984"/>
            <p:cNvSpPr/>
            <p:nvPr/>
          </p:nvSpPr>
          <p:spPr>
            <a:xfrm>
              <a:off x="2391994" y="1635646"/>
              <a:ext cx="805500" cy="792000"/>
            </a:xfrm>
            <a:prstGeom prst="rect">
              <a:avLst/>
            </a:prstGeom>
            <a:solidFill>
              <a:srgbClr val="F6D75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  <p:sp>
          <p:nvSpPr>
            <p:cNvPr id="3608" name="Google Shape;3608;gaf2e114a92_0_5984"/>
            <p:cNvSpPr/>
            <p:nvPr/>
          </p:nvSpPr>
          <p:spPr>
            <a:xfrm rot="10800000">
              <a:off x="2391948" y="2427734"/>
              <a:ext cx="805500" cy="792000"/>
            </a:xfrm>
            <a:prstGeom prst="triangle">
              <a:avLst>
                <a:gd fmla="val 0" name="adj"/>
              </a:avLst>
            </a:prstGeom>
            <a:solidFill>
              <a:srgbClr val="F6D75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</p:grpSp>
      <p:grpSp>
        <p:nvGrpSpPr>
          <p:cNvPr id="3609" name="Google Shape;3609;gaf2e114a92_0_5984"/>
          <p:cNvGrpSpPr/>
          <p:nvPr/>
        </p:nvGrpSpPr>
        <p:grpSpPr>
          <a:xfrm>
            <a:off x="7460400" y="1479535"/>
            <a:ext cx="3517967" cy="1441823"/>
            <a:chOff x="496118" y="2469552"/>
            <a:chExt cx="2661900" cy="1042986"/>
          </a:xfrm>
        </p:grpSpPr>
        <p:sp>
          <p:nvSpPr>
            <p:cNvPr id="3610" name="Google Shape;3610;gaf2e114a92_0_5984"/>
            <p:cNvSpPr txBox="1"/>
            <p:nvPr/>
          </p:nvSpPr>
          <p:spPr>
            <a:xfrm>
              <a:off x="496118" y="2795238"/>
              <a:ext cx="2661900" cy="717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-342900" lvl="0" marL="45720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1800"/>
                <a:buFont typeface="Arial"/>
                <a:buChar char="●"/>
              </a:pPr>
              <a:r>
                <a:rPr b="0" i="0" lang="en-US" sz="1800" u="none" cap="none" strike="noStrike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Develop facial hair + ruddy skin + bass voice.</a:t>
              </a:r>
              <a:endParaRPr b="0" i="0" sz="18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  <a:p>
              <a:pPr indent="-342900" lvl="0" marL="45720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1800"/>
                <a:buFont typeface="Arial"/>
                <a:buChar char="●"/>
              </a:pPr>
              <a:r>
                <a:rPr b="0" i="0" lang="en-US" sz="1800" u="none" cap="none" strike="noStrike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Menses stop.</a:t>
              </a:r>
              <a:endParaRPr b="0" i="0" sz="20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0" i="0" sz="20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  <p:sp>
          <p:nvSpPr>
            <p:cNvPr id="3611" name="Google Shape;3611;gaf2e114a92_0_5984"/>
            <p:cNvSpPr txBox="1"/>
            <p:nvPr/>
          </p:nvSpPr>
          <p:spPr>
            <a:xfrm>
              <a:off x="496126" y="2469552"/>
              <a:ext cx="25611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1" i="0" lang="en-US" sz="2000" u="none" cap="none" strike="noStrike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Androgens Used by Women:</a:t>
              </a:r>
              <a:endParaRPr b="1" i="0" sz="20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</p:grpSp>
      <p:sp>
        <p:nvSpPr>
          <p:cNvPr id="3612" name="Google Shape;3612;gaf2e114a92_0_5984"/>
          <p:cNvSpPr txBox="1"/>
          <p:nvPr/>
        </p:nvSpPr>
        <p:spPr>
          <a:xfrm>
            <a:off x="6636784" y="1515229"/>
            <a:ext cx="616500" cy="539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i="0" lang="en-US" sz="2600" u="none" cap="none" strike="noStrike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2</a:t>
            </a:r>
            <a:endParaRPr b="1" i="0" sz="2600" u="none" cap="none" strike="noStrike">
              <a:solidFill>
                <a:srgbClr val="FFFFFF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613" name="Google Shape;3613;gaf2e114a92_0_5984"/>
          <p:cNvSpPr txBox="1"/>
          <p:nvPr/>
        </p:nvSpPr>
        <p:spPr>
          <a:xfrm>
            <a:off x="1858405" y="1515229"/>
            <a:ext cx="616500" cy="539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i="0" lang="en-US" sz="2600" u="none" cap="none" strike="noStrike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1</a:t>
            </a:r>
            <a:endParaRPr b="1" i="0" sz="2600" u="none" cap="none" strike="noStrike">
              <a:solidFill>
                <a:srgbClr val="FFFFFF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pic>
        <p:nvPicPr>
          <p:cNvPr id="3614" name="Google Shape;3614;gaf2e114a92_0_598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54275" y="3278525"/>
            <a:ext cx="1303152" cy="8842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18" name="Shape 3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19" name="Google Shape;3619;gaf2e114a92_0_3739"/>
          <p:cNvPicPr preferRelativeResize="0"/>
          <p:nvPr/>
        </p:nvPicPr>
        <p:blipFill rotWithShape="1">
          <a:blip r:embed="rId3">
            <a:alphaModFix/>
          </a:blip>
          <a:srcRect b="8900" l="0" r="0" t="0"/>
          <a:stretch/>
        </p:blipFill>
        <p:spPr>
          <a:xfrm>
            <a:off x="9444608" y="117125"/>
            <a:ext cx="2498100" cy="2457821"/>
          </a:xfrm>
          <a:prstGeom prst="rect">
            <a:avLst/>
          </a:prstGeom>
          <a:noFill/>
          <a:ln>
            <a:noFill/>
          </a:ln>
        </p:spPr>
      </p:pic>
      <p:sp>
        <p:nvSpPr>
          <p:cNvPr descr="Single gear" id="3620" name="Google Shape;3620;gaf2e114a92_0_3739"/>
          <p:cNvSpPr/>
          <p:nvPr/>
        </p:nvSpPr>
        <p:spPr>
          <a:xfrm>
            <a:off x="500026" y="373987"/>
            <a:ext cx="395712" cy="395130"/>
          </a:xfrm>
          <a:custGeom>
            <a:rect b="b" l="l" r="r" t="t"/>
            <a:pathLst>
              <a:path extrusionOk="0" h="238389" w="238740">
                <a:moveTo>
                  <a:pt x="119195" y="161264"/>
                </a:moveTo>
                <a:cubicBezTo>
                  <a:pt x="96057" y="161264"/>
                  <a:pt x="77126" y="142333"/>
                  <a:pt x="77126" y="119195"/>
                </a:cubicBezTo>
                <a:cubicBezTo>
                  <a:pt x="77126" y="96057"/>
                  <a:pt x="96057" y="77126"/>
                  <a:pt x="119195" y="77126"/>
                </a:cubicBezTo>
                <a:cubicBezTo>
                  <a:pt x="142333" y="77126"/>
                  <a:pt x="161264" y="96057"/>
                  <a:pt x="161264" y="119195"/>
                </a:cubicBezTo>
                <a:cubicBezTo>
                  <a:pt x="161264" y="142333"/>
                  <a:pt x="142333" y="161264"/>
                  <a:pt x="119195" y="161264"/>
                </a:cubicBezTo>
                <a:close/>
                <a:moveTo>
                  <a:pt x="213849" y="92902"/>
                </a:moveTo>
                <a:cubicBezTo>
                  <a:pt x="211746" y="85189"/>
                  <a:pt x="208591" y="77827"/>
                  <a:pt x="204735" y="71166"/>
                </a:cubicBezTo>
                <a:lnTo>
                  <a:pt x="213499" y="44873"/>
                </a:lnTo>
                <a:lnTo>
                  <a:pt x="193516" y="24891"/>
                </a:lnTo>
                <a:lnTo>
                  <a:pt x="167223" y="33655"/>
                </a:lnTo>
                <a:cubicBezTo>
                  <a:pt x="160212" y="29799"/>
                  <a:pt x="152850" y="26644"/>
                  <a:pt x="145137" y="24540"/>
                </a:cubicBezTo>
                <a:lnTo>
                  <a:pt x="133218" y="0"/>
                </a:lnTo>
                <a:lnTo>
                  <a:pt x="105172" y="0"/>
                </a:lnTo>
                <a:lnTo>
                  <a:pt x="92902" y="24540"/>
                </a:lnTo>
                <a:cubicBezTo>
                  <a:pt x="85189" y="26644"/>
                  <a:pt x="77827" y="29799"/>
                  <a:pt x="71166" y="33655"/>
                </a:cubicBezTo>
                <a:lnTo>
                  <a:pt x="44873" y="24891"/>
                </a:lnTo>
                <a:lnTo>
                  <a:pt x="24891" y="44873"/>
                </a:lnTo>
                <a:lnTo>
                  <a:pt x="33655" y="71166"/>
                </a:lnTo>
                <a:cubicBezTo>
                  <a:pt x="29799" y="78178"/>
                  <a:pt x="26644" y="85540"/>
                  <a:pt x="24540" y="93252"/>
                </a:cubicBezTo>
                <a:lnTo>
                  <a:pt x="0" y="105172"/>
                </a:lnTo>
                <a:lnTo>
                  <a:pt x="0" y="133218"/>
                </a:lnTo>
                <a:lnTo>
                  <a:pt x="24540" y="145488"/>
                </a:lnTo>
                <a:cubicBezTo>
                  <a:pt x="26644" y="153200"/>
                  <a:pt x="29799" y="160562"/>
                  <a:pt x="33655" y="167223"/>
                </a:cubicBezTo>
                <a:lnTo>
                  <a:pt x="24891" y="193516"/>
                </a:lnTo>
                <a:lnTo>
                  <a:pt x="44873" y="213499"/>
                </a:lnTo>
                <a:lnTo>
                  <a:pt x="71166" y="204735"/>
                </a:lnTo>
                <a:cubicBezTo>
                  <a:pt x="78178" y="208591"/>
                  <a:pt x="85540" y="211746"/>
                  <a:pt x="93252" y="213849"/>
                </a:cubicBezTo>
                <a:lnTo>
                  <a:pt x="105522" y="238390"/>
                </a:lnTo>
                <a:lnTo>
                  <a:pt x="133568" y="238390"/>
                </a:lnTo>
                <a:lnTo>
                  <a:pt x="145838" y="213849"/>
                </a:lnTo>
                <a:cubicBezTo>
                  <a:pt x="153551" y="211746"/>
                  <a:pt x="160913" y="208591"/>
                  <a:pt x="167574" y="204735"/>
                </a:cubicBezTo>
                <a:lnTo>
                  <a:pt x="193867" y="213499"/>
                </a:lnTo>
                <a:lnTo>
                  <a:pt x="213849" y="193516"/>
                </a:lnTo>
                <a:lnTo>
                  <a:pt x="205085" y="167223"/>
                </a:lnTo>
                <a:cubicBezTo>
                  <a:pt x="208941" y="160212"/>
                  <a:pt x="212097" y="152850"/>
                  <a:pt x="214200" y="145137"/>
                </a:cubicBezTo>
                <a:lnTo>
                  <a:pt x="238740" y="132867"/>
                </a:lnTo>
                <a:lnTo>
                  <a:pt x="238740" y="104821"/>
                </a:lnTo>
                <a:lnTo>
                  <a:pt x="213849" y="92902"/>
                </a:lnTo>
                <a:close/>
              </a:path>
            </a:pathLst>
          </a:custGeom>
          <a:solidFill>
            <a:srgbClr val="75707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descr="Single gear" id="3621" name="Google Shape;3621;gaf2e114a92_0_3739"/>
          <p:cNvSpPr/>
          <p:nvPr/>
        </p:nvSpPr>
        <p:spPr>
          <a:xfrm>
            <a:off x="500026" y="373987"/>
            <a:ext cx="395712" cy="395130"/>
          </a:xfrm>
          <a:custGeom>
            <a:rect b="b" l="l" r="r" t="t"/>
            <a:pathLst>
              <a:path extrusionOk="0" h="238389" w="238740">
                <a:moveTo>
                  <a:pt x="119195" y="161264"/>
                </a:moveTo>
                <a:cubicBezTo>
                  <a:pt x="96057" y="161264"/>
                  <a:pt x="77126" y="142333"/>
                  <a:pt x="77126" y="119195"/>
                </a:cubicBezTo>
                <a:cubicBezTo>
                  <a:pt x="77126" y="96057"/>
                  <a:pt x="96057" y="77126"/>
                  <a:pt x="119195" y="77126"/>
                </a:cubicBezTo>
                <a:cubicBezTo>
                  <a:pt x="142333" y="77126"/>
                  <a:pt x="161264" y="96057"/>
                  <a:pt x="161264" y="119195"/>
                </a:cubicBezTo>
                <a:cubicBezTo>
                  <a:pt x="161264" y="142333"/>
                  <a:pt x="142333" y="161264"/>
                  <a:pt x="119195" y="161264"/>
                </a:cubicBezTo>
                <a:close/>
                <a:moveTo>
                  <a:pt x="213849" y="92902"/>
                </a:moveTo>
                <a:cubicBezTo>
                  <a:pt x="211746" y="85189"/>
                  <a:pt x="208591" y="77827"/>
                  <a:pt x="204735" y="71166"/>
                </a:cubicBezTo>
                <a:lnTo>
                  <a:pt x="213499" y="44873"/>
                </a:lnTo>
                <a:lnTo>
                  <a:pt x="193516" y="24891"/>
                </a:lnTo>
                <a:lnTo>
                  <a:pt x="167223" y="33655"/>
                </a:lnTo>
                <a:cubicBezTo>
                  <a:pt x="160212" y="29799"/>
                  <a:pt x="152850" y="26644"/>
                  <a:pt x="145137" y="24540"/>
                </a:cubicBezTo>
                <a:lnTo>
                  <a:pt x="133218" y="0"/>
                </a:lnTo>
                <a:lnTo>
                  <a:pt x="105172" y="0"/>
                </a:lnTo>
                <a:lnTo>
                  <a:pt x="92902" y="24540"/>
                </a:lnTo>
                <a:cubicBezTo>
                  <a:pt x="85189" y="26644"/>
                  <a:pt x="77827" y="29799"/>
                  <a:pt x="71166" y="33655"/>
                </a:cubicBezTo>
                <a:lnTo>
                  <a:pt x="44873" y="24891"/>
                </a:lnTo>
                <a:lnTo>
                  <a:pt x="24891" y="44873"/>
                </a:lnTo>
                <a:lnTo>
                  <a:pt x="33655" y="71166"/>
                </a:lnTo>
                <a:cubicBezTo>
                  <a:pt x="29799" y="78178"/>
                  <a:pt x="26644" y="85540"/>
                  <a:pt x="24540" y="93252"/>
                </a:cubicBezTo>
                <a:lnTo>
                  <a:pt x="0" y="105172"/>
                </a:lnTo>
                <a:lnTo>
                  <a:pt x="0" y="133218"/>
                </a:lnTo>
                <a:lnTo>
                  <a:pt x="24540" y="145488"/>
                </a:lnTo>
                <a:cubicBezTo>
                  <a:pt x="26644" y="153200"/>
                  <a:pt x="29799" y="160562"/>
                  <a:pt x="33655" y="167223"/>
                </a:cubicBezTo>
                <a:lnTo>
                  <a:pt x="24891" y="193516"/>
                </a:lnTo>
                <a:lnTo>
                  <a:pt x="44873" y="213499"/>
                </a:lnTo>
                <a:lnTo>
                  <a:pt x="71166" y="204735"/>
                </a:lnTo>
                <a:cubicBezTo>
                  <a:pt x="78178" y="208591"/>
                  <a:pt x="85540" y="211746"/>
                  <a:pt x="93252" y="213849"/>
                </a:cubicBezTo>
                <a:lnTo>
                  <a:pt x="105522" y="238390"/>
                </a:lnTo>
                <a:lnTo>
                  <a:pt x="133568" y="238390"/>
                </a:lnTo>
                <a:lnTo>
                  <a:pt x="145838" y="213849"/>
                </a:lnTo>
                <a:cubicBezTo>
                  <a:pt x="153551" y="211746"/>
                  <a:pt x="160913" y="208591"/>
                  <a:pt x="167574" y="204735"/>
                </a:cubicBezTo>
                <a:lnTo>
                  <a:pt x="193867" y="213499"/>
                </a:lnTo>
                <a:lnTo>
                  <a:pt x="213849" y="193516"/>
                </a:lnTo>
                <a:lnTo>
                  <a:pt x="205085" y="167223"/>
                </a:lnTo>
                <a:cubicBezTo>
                  <a:pt x="208941" y="160212"/>
                  <a:pt x="212097" y="152850"/>
                  <a:pt x="214200" y="145137"/>
                </a:cubicBezTo>
                <a:lnTo>
                  <a:pt x="238740" y="132867"/>
                </a:lnTo>
                <a:lnTo>
                  <a:pt x="238740" y="104821"/>
                </a:lnTo>
                <a:lnTo>
                  <a:pt x="213849" y="92902"/>
                </a:lnTo>
                <a:close/>
              </a:path>
            </a:pathLst>
          </a:custGeom>
          <a:solidFill>
            <a:srgbClr val="F6D75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22" name="Google Shape;3622;gaf2e114a92_0_3739"/>
          <p:cNvSpPr txBox="1"/>
          <p:nvPr/>
        </p:nvSpPr>
        <p:spPr>
          <a:xfrm>
            <a:off x="1156800" y="196850"/>
            <a:ext cx="8981700" cy="74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i="0" lang="en-US" sz="3000" u="none" cap="none" strike="noStrike">
                <a:solidFill>
                  <a:srgbClr val="434343"/>
                </a:solidFill>
                <a:latin typeface="Comic Sans MS"/>
                <a:ea typeface="Comic Sans MS"/>
                <a:cs typeface="Comic Sans MS"/>
                <a:sym typeface="Comic Sans MS"/>
              </a:rPr>
              <a:t>Body Fitness Prolongs (Improves) Life</a:t>
            </a:r>
            <a:endParaRPr b="1" i="0" sz="3000" u="none" cap="none" strike="noStrike">
              <a:solidFill>
                <a:srgbClr val="434343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623" name="Google Shape;3623;gaf2e114a92_0_3739"/>
          <p:cNvSpPr txBox="1"/>
          <p:nvPr/>
        </p:nvSpPr>
        <p:spPr>
          <a:xfrm>
            <a:off x="500025" y="1146100"/>
            <a:ext cx="8649000" cy="122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556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000"/>
              <a:buFont typeface="Titillium Web"/>
              <a:buChar char="•"/>
            </a:pPr>
            <a:r>
              <a:rPr b="0" i="0" lang="en-US" sz="2000" u="sng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Studies</a:t>
            </a:r>
            <a:r>
              <a:rPr b="0" i="0" lang="en-US" sz="20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 show that: body fitness, </a:t>
            </a:r>
            <a:r>
              <a:rPr b="0" i="0" lang="en-US" sz="2000" u="none" cap="none" strike="noStrik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exercise</a:t>
            </a:r>
            <a:r>
              <a:rPr b="0" i="0" lang="en-US" sz="20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 &amp; weight control have additional benefit of </a:t>
            </a:r>
            <a:r>
              <a:rPr b="0" i="0" lang="en-US" sz="2000" u="none" cap="none" strike="noStrik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prolonged</a:t>
            </a:r>
            <a:r>
              <a:rPr b="0" i="0" lang="en-US" sz="20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 life (between 50 - 70 years).</a:t>
            </a:r>
            <a:endParaRPr b="0" i="0" sz="20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3683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200"/>
              <a:buFont typeface="Titillium Web"/>
              <a:buChar char="•"/>
            </a:pPr>
            <a:r>
              <a:rPr b="0" i="0" lang="en-US" sz="2000" u="sng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Reasons</a:t>
            </a:r>
            <a:r>
              <a:rPr b="0" i="0" lang="en-US" sz="20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:</a:t>
            </a:r>
            <a:endParaRPr b="0" i="0" sz="18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624" name="Google Shape;3624;gaf2e114a92_0_3739"/>
          <p:cNvSpPr/>
          <p:nvPr/>
        </p:nvSpPr>
        <p:spPr>
          <a:xfrm>
            <a:off x="1281300" y="2366800"/>
            <a:ext cx="48000" cy="3279300"/>
          </a:xfrm>
          <a:prstGeom prst="rect">
            <a:avLst/>
          </a:prstGeom>
          <a:solidFill>
            <a:srgbClr val="F6D753"/>
          </a:solidFill>
          <a:ln cap="flat" cmpd="sng" w="9525">
            <a:solidFill>
              <a:srgbClr val="F6D753">
                <a:alpha val="0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625" name="Google Shape;3625;gaf2e114a92_0_3739"/>
          <p:cNvSpPr/>
          <p:nvPr/>
        </p:nvSpPr>
        <p:spPr>
          <a:xfrm>
            <a:off x="1156802" y="2693790"/>
            <a:ext cx="288900" cy="288900"/>
          </a:xfrm>
          <a:prstGeom prst="ellipse">
            <a:avLst/>
          </a:prstGeom>
          <a:solidFill>
            <a:srgbClr val="FFF2CC"/>
          </a:solidFill>
          <a:ln cap="flat" cmpd="sng" w="25400">
            <a:solidFill>
              <a:srgbClr val="F6D75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626" name="Google Shape;3626;gaf2e114a92_0_3739"/>
          <p:cNvSpPr/>
          <p:nvPr/>
        </p:nvSpPr>
        <p:spPr>
          <a:xfrm>
            <a:off x="1156802" y="3704560"/>
            <a:ext cx="288900" cy="288900"/>
          </a:xfrm>
          <a:prstGeom prst="ellipse">
            <a:avLst/>
          </a:prstGeom>
          <a:solidFill>
            <a:srgbClr val="FFF2CC"/>
          </a:solidFill>
          <a:ln cap="flat" cmpd="sng" w="25400">
            <a:solidFill>
              <a:srgbClr val="F6D75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627" name="Google Shape;3627;gaf2e114a92_0_3739"/>
          <p:cNvSpPr/>
          <p:nvPr/>
        </p:nvSpPr>
        <p:spPr>
          <a:xfrm>
            <a:off x="1156802" y="4431055"/>
            <a:ext cx="288900" cy="288900"/>
          </a:xfrm>
          <a:prstGeom prst="ellipse">
            <a:avLst/>
          </a:prstGeom>
          <a:solidFill>
            <a:srgbClr val="FFF2CC"/>
          </a:solidFill>
          <a:ln cap="flat" cmpd="sng" w="25400">
            <a:solidFill>
              <a:srgbClr val="F6D75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628" name="Google Shape;3628;gaf2e114a92_0_3739"/>
          <p:cNvSpPr txBox="1"/>
          <p:nvPr/>
        </p:nvSpPr>
        <p:spPr>
          <a:xfrm>
            <a:off x="1659100" y="2640700"/>
            <a:ext cx="9555300" cy="74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Low</a:t>
            </a:r>
            <a:r>
              <a:rPr b="0" i="0" lang="en-US" sz="20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 blood </a:t>
            </a:r>
            <a:r>
              <a:rPr b="0" i="0" lang="en-US" sz="2000" u="none" cap="none" strike="noStrik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pressure</a:t>
            </a:r>
            <a:r>
              <a:rPr b="0" i="0" lang="en-US" sz="20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 + low blood </a:t>
            </a:r>
            <a:r>
              <a:rPr b="0" i="0" lang="en-US" sz="2000" u="none" cap="none" strike="noStrik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cholesterol</a:t>
            </a:r>
            <a:r>
              <a:rPr b="0" i="0" lang="en-US" sz="20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 + low </a:t>
            </a:r>
            <a:r>
              <a:rPr b="0" i="0" lang="en-US" sz="2000" u="none" cap="none" strike="noStrik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LDL</a:t>
            </a:r>
            <a:r>
              <a:rPr b="0" i="0" lang="en-US" sz="20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 + </a:t>
            </a:r>
            <a:r>
              <a:rPr b="0" i="0" lang="en-US" sz="2000" u="none" cap="none" strike="noStrik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high HDL</a:t>
            </a:r>
            <a:r>
              <a:rPr b="0" i="0" lang="en-US" sz="20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 </a:t>
            </a:r>
            <a:endParaRPr b="0" i="0" sz="20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→ </a:t>
            </a:r>
            <a:r>
              <a:rPr b="0" i="0" lang="en-US" sz="2000" u="none" cap="none" strike="noStrik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reduced</a:t>
            </a:r>
            <a:r>
              <a:rPr b="0" i="0" lang="en-US" sz="20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 risk of </a:t>
            </a:r>
            <a:r>
              <a:rPr b="0" i="0" lang="en-US" sz="2000" u="none" cap="none" strike="noStrik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CVD</a:t>
            </a:r>
            <a:r>
              <a:rPr b="0" i="0" lang="en-US" sz="20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 + heart </a:t>
            </a:r>
            <a:r>
              <a:rPr b="0" i="0" lang="en-US" sz="2000" u="none" cap="none" strike="noStrik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attacks</a:t>
            </a:r>
            <a:r>
              <a:rPr b="0" i="0" lang="en-US" sz="20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 + brain </a:t>
            </a:r>
            <a:r>
              <a:rPr b="0" i="0" lang="en-US" sz="2000" u="none" cap="none" strike="noStrik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stroke</a:t>
            </a:r>
            <a:r>
              <a:rPr b="0" i="0" lang="en-US" sz="20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 + </a:t>
            </a:r>
            <a:r>
              <a:rPr b="0" i="0" lang="en-US" sz="2000" u="none" cap="none" strike="noStrik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kidney disease</a:t>
            </a:r>
            <a:r>
              <a:rPr b="0" i="0" lang="en-US" sz="20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. </a:t>
            </a:r>
            <a:endParaRPr b="0" i="0" sz="20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629" name="Google Shape;3629;gaf2e114a92_0_3739"/>
          <p:cNvSpPr txBox="1"/>
          <p:nvPr/>
        </p:nvSpPr>
        <p:spPr>
          <a:xfrm>
            <a:off x="1617550" y="3651450"/>
            <a:ext cx="8649000" cy="39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Reduces </a:t>
            </a:r>
            <a:r>
              <a:rPr b="0" i="0" lang="en-US" sz="2000" u="none" cap="none" strike="noStrik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insulin resistance</a:t>
            </a:r>
            <a:r>
              <a:rPr b="0" i="0" lang="en-US" sz="20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 + type </a:t>
            </a:r>
            <a:r>
              <a:rPr b="0" i="0" lang="en-US" sz="2000" u="none" cap="none" strike="noStrik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2 diabetes</a:t>
            </a:r>
            <a:r>
              <a:rPr b="0" i="0" lang="en-US" sz="20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.</a:t>
            </a:r>
            <a:endParaRPr b="0" i="0" sz="20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accen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630" name="Google Shape;3630;gaf2e114a92_0_3739"/>
          <p:cNvSpPr txBox="1"/>
          <p:nvPr/>
        </p:nvSpPr>
        <p:spPr>
          <a:xfrm>
            <a:off x="1617550" y="4377950"/>
            <a:ext cx="9555300" cy="39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Reduces the risk of breast, prostate, and colon </a:t>
            </a:r>
            <a:r>
              <a:rPr b="0" i="0" lang="en-US" sz="2000" u="none" cap="none" strike="noStrik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cancers</a:t>
            </a:r>
            <a:r>
              <a:rPr b="0" i="0" lang="en-US" sz="20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.</a:t>
            </a:r>
            <a:endParaRPr b="0" i="0" sz="2000" u="none" cap="none" strike="noStrike">
              <a:solidFill>
                <a:schemeClr val="accen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631" name="Google Shape;3631;gaf2e114a92_0_3739"/>
          <p:cNvSpPr txBox="1"/>
          <p:nvPr/>
        </p:nvSpPr>
        <p:spPr>
          <a:xfrm>
            <a:off x="1617550" y="4978600"/>
            <a:ext cx="6342000" cy="39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Reduces </a:t>
            </a:r>
            <a:r>
              <a:rPr b="0" i="0" lang="en-US" sz="2000" u="none" cap="none" strike="noStrik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obesity</a:t>
            </a:r>
            <a:r>
              <a:rPr b="0" i="0" lang="en-US" sz="20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.</a:t>
            </a:r>
            <a:endParaRPr b="0" i="0" sz="20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accen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632" name="Google Shape;3632;gaf2e114a92_0_3739"/>
          <p:cNvSpPr/>
          <p:nvPr/>
        </p:nvSpPr>
        <p:spPr>
          <a:xfrm>
            <a:off x="1156802" y="5076180"/>
            <a:ext cx="288900" cy="288900"/>
          </a:xfrm>
          <a:prstGeom prst="ellipse">
            <a:avLst/>
          </a:prstGeom>
          <a:solidFill>
            <a:srgbClr val="FFF2CC"/>
          </a:solidFill>
          <a:ln cap="flat" cmpd="sng" w="25400">
            <a:solidFill>
              <a:srgbClr val="F6D75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633" name="Google Shape;3633;gaf2e114a92_0_3739"/>
          <p:cNvSpPr/>
          <p:nvPr/>
        </p:nvSpPr>
        <p:spPr>
          <a:xfrm>
            <a:off x="9444600" y="2692688"/>
            <a:ext cx="2498100" cy="749400"/>
          </a:xfrm>
          <a:prstGeom prst="roundRect">
            <a:avLst>
              <a:gd fmla="val 16667" name="adj"/>
            </a:avLst>
          </a:prstGeom>
          <a:solidFill>
            <a:srgbClr val="FFF8E5"/>
          </a:solidFill>
          <a:ln cap="flat" cmpd="sng" w="9525">
            <a:solidFill>
              <a:srgbClr val="FFE5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accent5"/>
                </a:solidFill>
                <a:latin typeface="Titillium Web"/>
                <a:ea typeface="Titillium Web"/>
                <a:cs typeface="Titillium Web"/>
                <a:sym typeface="Titillium Web"/>
              </a:rPr>
              <a:t>LDL: Bad cholesterol.</a:t>
            </a:r>
            <a:endParaRPr b="0" i="0" sz="1600" u="none" cap="none" strike="noStrike">
              <a:solidFill>
                <a:schemeClr val="accent5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accent5"/>
                </a:solidFill>
                <a:latin typeface="Titillium Web"/>
                <a:ea typeface="Titillium Web"/>
                <a:cs typeface="Titillium Web"/>
                <a:sym typeface="Titillium Web"/>
              </a:rPr>
              <a:t>HDL: Good cholesterol.</a:t>
            </a:r>
            <a:endParaRPr b="1" i="0" sz="1600" u="none" cap="none" strike="noStrike">
              <a:solidFill>
                <a:schemeClr val="accent5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37" name="Shape 3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8" name="Google Shape;3638;gaf2e114a92_0_6036"/>
          <p:cNvSpPr txBox="1"/>
          <p:nvPr>
            <p:ph idx="4294967295" type="title"/>
          </p:nvPr>
        </p:nvSpPr>
        <p:spPr>
          <a:xfrm>
            <a:off x="838200" y="212725"/>
            <a:ext cx="10515600" cy="83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b="1" lang="en-US" sz="3400">
                <a:solidFill>
                  <a:srgbClr val="434343"/>
                </a:solidFill>
                <a:latin typeface="Comic Sans MS"/>
                <a:ea typeface="Comic Sans MS"/>
                <a:cs typeface="Comic Sans MS"/>
                <a:sym typeface="Comic Sans MS"/>
              </a:rPr>
              <a:t>Take </a:t>
            </a:r>
            <a:r>
              <a:rPr b="1" lang="en-US" sz="3400">
                <a:solidFill>
                  <a:srgbClr val="434343"/>
                </a:solidFill>
              </a:rPr>
              <a:t>H</a:t>
            </a:r>
            <a:r>
              <a:rPr b="1" lang="en-US" sz="3400">
                <a:solidFill>
                  <a:srgbClr val="434343"/>
                </a:solidFill>
                <a:latin typeface="Comic Sans MS"/>
                <a:ea typeface="Comic Sans MS"/>
                <a:cs typeface="Comic Sans MS"/>
                <a:sym typeface="Comic Sans MS"/>
              </a:rPr>
              <a:t>ome </a:t>
            </a:r>
            <a:r>
              <a:rPr b="1" lang="en-US" sz="3400">
                <a:solidFill>
                  <a:srgbClr val="434343"/>
                </a:solidFill>
              </a:rPr>
              <a:t>M</a:t>
            </a:r>
            <a:r>
              <a:rPr b="1" lang="en-US" sz="3400">
                <a:solidFill>
                  <a:srgbClr val="434343"/>
                </a:solidFill>
                <a:latin typeface="Comic Sans MS"/>
                <a:ea typeface="Comic Sans MS"/>
                <a:cs typeface="Comic Sans MS"/>
                <a:sym typeface="Comic Sans MS"/>
              </a:rPr>
              <a:t>essages</a:t>
            </a:r>
            <a:endParaRPr b="1" sz="3400">
              <a:solidFill>
                <a:srgbClr val="434343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descr="Single gear" id="3639" name="Google Shape;3639;gaf2e114a92_0_6036"/>
          <p:cNvSpPr/>
          <p:nvPr/>
        </p:nvSpPr>
        <p:spPr>
          <a:xfrm>
            <a:off x="936363" y="1292862"/>
            <a:ext cx="395712" cy="395130"/>
          </a:xfrm>
          <a:custGeom>
            <a:rect b="b" l="l" r="r" t="t"/>
            <a:pathLst>
              <a:path extrusionOk="0" h="238389" w="238740">
                <a:moveTo>
                  <a:pt x="119195" y="161264"/>
                </a:moveTo>
                <a:cubicBezTo>
                  <a:pt x="96057" y="161264"/>
                  <a:pt x="77126" y="142333"/>
                  <a:pt x="77126" y="119195"/>
                </a:cubicBezTo>
                <a:cubicBezTo>
                  <a:pt x="77126" y="96057"/>
                  <a:pt x="96057" y="77126"/>
                  <a:pt x="119195" y="77126"/>
                </a:cubicBezTo>
                <a:cubicBezTo>
                  <a:pt x="142333" y="77126"/>
                  <a:pt x="161264" y="96057"/>
                  <a:pt x="161264" y="119195"/>
                </a:cubicBezTo>
                <a:cubicBezTo>
                  <a:pt x="161264" y="142333"/>
                  <a:pt x="142333" y="161264"/>
                  <a:pt x="119195" y="161264"/>
                </a:cubicBezTo>
                <a:close/>
                <a:moveTo>
                  <a:pt x="213849" y="92902"/>
                </a:moveTo>
                <a:cubicBezTo>
                  <a:pt x="211746" y="85189"/>
                  <a:pt x="208591" y="77827"/>
                  <a:pt x="204735" y="71166"/>
                </a:cubicBezTo>
                <a:lnTo>
                  <a:pt x="213499" y="44873"/>
                </a:lnTo>
                <a:lnTo>
                  <a:pt x="193516" y="24891"/>
                </a:lnTo>
                <a:lnTo>
                  <a:pt x="167223" y="33655"/>
                </a:lnTo>
                <a:cubicBezTo>
                  <a:pt x="160212" y="29799"/>
                  <a:pt x="152850" y="26644"/>
                  <a:pt x="145137" y="24540"/>
                </a:cubicBezTo>
                <a:lnTo>
                  <a:pt x="133218" y="0"/>
                </a:lnTo>
                <a:lnTo>
                  <a:pt x="105172" y="0"/>
                </a:lnTo>
                <a:lnTo>
                  <a:pt x="92902" y="24540"/>
                </a:lnTo>
                <a:cubicBezTo>
                  <a:pt x="85189" y="26644"/>
                  <a:pt x="77827" y="29799"/>
                  <a:pt x="71166" y="33655"/>
                </a:cubicBezTo>
                <a:lnTo>
                  <a:pt x="44873" y="24891"/>
                </a:lnTo>
                <a:lnTo>
                  <a:pt x="24891" y="44873"/>
                </a:lnTo>
                <a:lnTo>
                  <a:pt x="33655" y="71166"/>
                </a:lnTo>
                <a:cubicBezTo>
                  <a:pt x="29799" y="78178"/>
                  <a:pt x="26644" y="85540"/>
                  <a:pt x="24540" y="93252"/>
                </a:cubicBezTo>
                <a:lnTo>
                  <a:pt x="0" y="105172"/>
                </a:lnTo>
                <a:lnTo>
                  <a:pt x="0" y="133218"/>
                </a:lnTo>
                <a:lnTo>
                  <a:pt x="24540" y="145488"/>
                </a:lnTo>
                <a:cubicBezTo>
                  <a:pt x="26644" y="153200"/>
                  <a:pt x="29799" y="160562"/>
                  <a:pt x="33655" y="167223"/>
                </a:cubicBezTo>
                <a:lnTo>
                  <a:pt x="24891" y="193516"/>
                </a:lnTo>
                <a:lnTo>
                  <a:pt x="44873" y="213499"/>
                </a:lnTo>
                <a:lnTo>
                  <a:pt x="71166" y="204735"/>
                </a:lnTo>
                <a:cubicBezTo>
                  <a:pt x="78178" y="208591"/>
                  <a:pt x="85540" y="211746"/>
                  <a:pt x="93252" y="213849"/>
                </a:cubicBezTo>
                <a:lnTo>
                  <a:pt x="105522" y="238390"/>
                </a:lnTo>
                <a:lnTo>
                  <a:pt x="133568" y="238390"/>
                </a:lnTo>
                <a:lnTo>
                  <a:pt x="145838" y="213849"/>
                </a:lnTo>
                <a:cubicBezTo>
                  <a:pt x="153551" y="211746"/>
                  <a:pt x="160913" y="208591"/>
                  <a:pt x="167574" y="204735"/>
                </a:cubicBezTo>
                <a:lnTo>
                  <a:pt x="193867" y="213499"/>
                </a:lnTo>
                <a:lnTo>
                  <a:pt x="213849" y="193516"/>
                </a:lnTo>
                <a:lnTo>
                  <a:pt x="205085" y="167223"/>
                </a:lnTo>
                <a:cubicBezTo>
                  <a:pt x="208941" y="160212"/>
                  <a:pt x="212097" y="152850"/>
                  <a:pt x="214200" y="145137"/>
                </a:cubicBezTo>
                <a:lnTo>
                  <a:pt x="238740" y="132867"/>
                </a:lnTo>
                <a:lnTo>
                  <a:pt x="238740" y="104821"/>
                </a:lnTo>
                <a:lnTo>
                  <a:pt x="213849" y="92902"/>
                </a:lnTo>
                <a:close/>
              </a:path>
            </a:pathLst>
          </a:custGeom>
          <a:solidFill>
            <a:srgbClr val="F6D75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40" name="Google Shape;3640;gaf2e114a92_0_6036"/>
          <p:cNvSpPr txBox="1"/>
          <p:nvPr>
            <p:ph idx="4294967295" type="body"/>
          </p:nvPr>
        </p:nvSpPr>
        <p:spPr>
          <a:xfrm>
            <a:off x="1543200" y="1840400"/>
            <a:ext cx="9723300" cy="713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lang="en-US" sz="1800">
                <a:solidFill>
                  <a:srgbClr val="434343"/>
                </a:solidFill>
              </a:rPr>
              <a:t>Each of the last 2 high energy phosphate bonds in ATP stores 12,000 calories per mole of ATP.</a:t>
            </a:r>
            <a:endParaRPr sz="1800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descr="Single gear" id="3641" name="Google Shape;3641;gaf2e114a92_0_6036"/>
          <p:cNvSpPr/>
          <p:nvPr/>
        </p:nvSpPr>
        <p:spPr>
          <a:xfrm>
            <a:off x="925338" y="1846987"/>
            <a:ext cx="395712" cy="395130"/>
          </a:xfrm>
          <a:custGeom>
            <a:rect b="b" l="l" r="r" t="t"/>
            <a:pathLst>
              <a:path extrusionOk="0" h="238389" w="238740">
                <a:moveTo>
                  <a:pt x="119195" y="161264"/>
                </a:moveTo>
                <a:cubicBezTo>
                  <a:pt x="96057" y="161264"/>
                  <a:pt x="77126" y="142333"/>
                  <a:pt x="77126" y="119195"/>
                </a:cubicBezTo>
                <a:cubicBezTo>
                  <a:pt x="77126" y="96057"/>
                  <a:pt x="96057" y="77126"/>
                  <a:pt x="119195" y="77126"/>
                </a:cubicBezTo>
                <a:cubicBezTo>
                  <a:pt x="142333" y="77126"/>
                  <a:pt x="161264" y="96057"/>
                  <a:pt x="161264" y="119195"/>
                </a:cubicBezTo>
                <a:cubicBezTo>
                  <a:pt x="161264" y="142333"/>
                  <a:pt x="142333" y="161264"/>
                  <a:pt x="119195" y="161264"/>
                </a:cubicBezTo>
                <a:close/>
                <a:moveTo>
                  <a:pt x="213849" y="92902"/>
                </a:moveTo>
                <a:cubicBezTo>
                  <a:pt x="211746" y="85189"/>
                  <a:pt x="208591" y="77827"/>
                  <a:pt x="204735" y="71166"/>
                </a:cubicBezTo>
                <a:lnTo>
                  <a:pt x="213499" y="44873"/>
                </a:lnTo>
                <a:lnTo>
                  <a:pt x="193516" y="24891"/>
                </a:lnTo>
                <a:lnTo>
                  <a:pt x="167223" y="33655"/>
                </a:lnTo>
                <a:cubicBezTo>
                  <a:pt x="160212" y="29799"/>
                  <a:pt x="152850" y="26644"/>
                  <a:pt x="145137" y="24540"/>
                </a:cubicBezTo>
                <a:lnTo>
                  <a:pt x="133218" y="0"/>
                </a:lnTo>
                <a:lnTo>
                  <a:pt x="105172" y="0"/>
                </a:lnTo>
                <a:lnTo>
                  <a:pt x="92902" y="24540"/>
                </a:lnTo>
                <a:cubicBezTo>
                  <a:pt x="85189" y="26644"/>
                  <a:pt x="77827" y="29799"/>
                  <a:pt x="71166" y="33655"/>
                </a:cubicBezTo>
                <a:lnTo>
                  <a:pt x="44873" y="24891"/>
                </a:lnTo>
                <a:lnTo>
                  <a:pt x="24891" y="44873"/>
                </a:lnTo>
                <a:lnTo>
                  <a:pt x="33655" y="71166"/>
                </a:lnTo>
                <a:cubicBezTo>
                  <a:pt x="29799" y="78178"/>
                  <a:pt x="26644" y="85540"/>
                  <a:pt x="24540" y="93252"/>
                </a:cubicBezTo>
                <a:lnTo>
                  <a:pt x="0" y="105172"/>
                </a:lnTo>
                <a:lnTo>
                  <a:pt x="0" y="133218"/>
                </a:lnTo>
                <a:lnTo>
                  <a:pt x="24540" y="145488"/>
                </a:lnTo>
                <a:cubicBezTo>
                  <a:pt x="26644" y="153200"/>
                  <a:pt x="29799" y="160562"/>
                  <a:pt x="33655" y="167223"/>
                </a:cubicBezTo>
                <a:lnTo>
                  <a:pt x="24891" y="193516"/>
                </a:lnTo>
                <a:lnTo>
                  <a:pt x="44873" y="213499"/>
                </a:lnTo>
                <a:lnTo>
                  <a:pt x="71166" y="204735"/>
                </a:lnTo>
                <a:cubicBezTo>
                  <a:pt x="78178" y="208591"/>
                  <a:pt x="85540" y="211746"/>
                  <a:pt x="93252" y="213849"/>
                </a:cubicBezTo>
                <a:lnTo>
                  <a:pt x="105522" y="238390"/>
                </a:lnTo>
                <a:lnTo>
                  <a:pt x="133568" y="238390"/>
                </a:lnTo>
                <a:lnTo>
                  <a:pt x="145838" y="213849"/>
                </a:lnTo>
                <a:cubicBezTo>
                  <a:pt x="153551" y="211746"/>
                  <a:pt x="160913" y="208591"/>
                  <a:pt x="167574" y="204735"/>
                </a:cubicBezTo>
                <a:lnTo>
                  <a:pt x="193867" y="213499"/>
                </a:lnTo>
                <a:lnTo>
                  <a:pt x="213849" y="193516"/>
                </a:lnTo>
                <a:lnTo>
                  <a:pt x="205085" y="167223"/>
                </a:lnTo>
                <a:cubicBezTo>
                  <a:pt x="208941" y="160212"/>
                  <a:pt x="212097" y="152850"/>
                  <a:pt x="214200" y="145137"/>
                </a:cubicBezTo>
                <a:lnTo>
                  <a:pt x="238740" y="132867"/>
                </a:lnTo>
                <a:lnTo>
                  <a:pt x="238740" y="104821"/>
                </a:lnTo>
                <a:lnTo>
                  <a:pt x="213849" y="92902"/>
                </a:lnTo>
                <a:close/>
              </a:path>
            </a:pathLst>
          </a:custGeom>
          <a:solidFill>
            <a:srgbClr val="FBE78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42" name="Google Shape;3642;gaf2e114a92_0_6036"/>
          <p:cNvSpPr txBox="1"/>
          <p:nvPr>
            <p:ph idx="4294967295" type="body"/>
          </p:nvPr>
        </p:nvSpPr>
        <p:spPr>
          <a:xfrm>
            <a:off x="1543350" y="2388600"/>
            <a:ext cx="97233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en-US" sz="1800">
                <a:solidFill>
                  <a:srgbClr val="434343"/>
                </a:solidFill>
              </a:rPr>
              <a:t>ATP is regenerated from ADP by 3 pathways.</a:t>
            </a:r>
            <a:endParaRPr sz="1800">
              <a:solidFill>
                <a:srgbClr val="434343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sz="2400">
              <a:solidFill>
                <a:srgbClr val="434343"/>
              </a:solidFill>
            </a:endParaRPr>
          </a:p>
        </p:txBody>
      </p:sp>
      <p:sp>
        <p:nvSpPr>
          <p:cNvPr descr="Single gear" id="3643" name="Google Shape;3643;gaf2e114a92_0_6036"/>
          <p:cNvSpPr/>
          <p:nvPr/>
        </p:nvSpPr>
        <p:spPr>
          <a:xfrm>
            <a:off x="925338" y="2395187"/>
            <a:ext cx="395712" cy="395130"/>
          </a:xfrm>
          <a:custGeom>
            <a:rect b="b" l="l" r="r" t="t"/>
            <a:pathLst>
              <a:path extrusionOk="0" h="238389" w="238740">
                <a:moveTo>
                  <a:pt x="119195" y="161264"/>
                </a:moveTo>
                <a:cubicBezTo>
                  <a:pt x="96057" y="161264"/>
                  <a:pt x="77126" y="142333"/>
                  <a:pt x="77126" y="119195"/>
                </a:cubicBezTo>
                <a:cubicBezTo>
                  <a:pt x="77126" y="96057"/>
                  <a:pt x="96057" y="77126"/>
                  <a:pt x="119195" y="77126"/>
                </a:cubicBezTo>
                <a:cubicBezTo>
                  <a:pt x="142333" y="77126"/>
                  <a:pt x="161264" y="96057"/>
                  <a:pt x="161264" y="119195"/>
                </a:cubicBezTo>
                <a:cubicBezTo>
                  <a:pt x="161264" y="142333"/>
                  <a:pt x="142333" y="161264"/>
                  <a:pt x="119195" y="161264"/>
                </a:cubicBezTo>
                <a:close/>
                <a:moveTo>
                  <a:pt x="213849" y="92902"/>
                </a:moveTo>
                <a:cubicBezTo>
                  <a:pt x="211746" y="85189"/>
                  <a:pt x="208591" y="77827"/>
                  <a:pt x="204735" y="71166"/>
                </a:cubicBezTo>
                <a:lnTo>
                  <a:pt x="213499" y="44873"/>
                </a:lnTo>
                <a:lnTo>
                  <a:pt x="193516" y="24891"/>
                </a:lnTo>
                <a:lnTo>
                  <a:pt x="167223" y="33655"/>
                </a:lnTo>
                <a:cubicBezTo>
                  <a:pt x="160212" y="29799"/>
                  <a:pt x="152850" y="26644"/>
                  <a:pt x="145137" y="24540"/>
                </a:cubicBezTo>
                <a:lnTo>
                  <a:pt x="133218" y="0"/>
                </a:lnTo>
                <a:lnTo>
                  <a:pt x="105172" y="0"/>
                </a:lnTo>
                <a:lnTo>
                  <a:pt x="92902" y="24540"/>
                </a:lnTo>
                <a:cubicBezTo>
                  <a:pt x="85189" y="26644"/>
                  <a:pt x="77827" y="29799"/>
                  <a:pt x="71166" y="33655"/>
                </a:cubicBezTo>
                <a:lnTo>
                  <a:pt x="44873" y="24891"/>
                </a:lnTo>
                <a:lnTo>
                  <a:pt x="24891" y="44873"/>
                </a:lnTo>
                <a:lnTo>
                  <a:pt x="33655" y="71166"/>
                </a:lnTo>
                <a:cubicBezTo>
                  <a:pt x="29799" y="78178"/>
                  <a:pt x="26644" y="85540"/>
                  <a:pt x="24540" y="93252"/>
                </a:cubicBezTo>
                <a:lnTo>
                  <a:pt x="0" y="105172"/>
                </a:lnTo>
                <a:lnTo>
                  <a:pt x="0" y="133218"/>
                </a:lnTo>
                <a:lnTo>
                  <a:pt x="24540" y="145488"/>
                </a:lnTo>
                <a:cubicBezTo>
                  <a:pt x="26644" y="153200"/>
                  <a:pt x="29799" y="160562"/>
                  <a:pt x="33655" y="167223"/>
                </a:cubicBezTo>
                <a:lnTo>
                  <a:pt x="24891" y="193516"/>
                </a:lnTo>
                <a:lnTo>
                  <a:pt x="44873" y="213499"/>
                </a:lnTo>
                <a:lnTo>
                  <a:pt x="71166" y="204735"/>
                </a:lnTo>
                <a:cubicBezTo>
                  <a:pt x="78178" y="208591"/>
                  <a:pt x="85540" y="211746"/>
                  <a:pt x="93252" y="213849"/>
                </a:cubicBezTo>
                <a:lnTo>
                  <a:pt x="105522" y="238390"/>
                </a:lnTo>
                <a:lnTo>
                  <a:pt x="133568" y="238390"/>
                </a:lnTo>
                <a:lnTo>
                  <a:pt x="145838" y="213849"/>
                </a:lnTo>
                <a:cubicBezTo>
                  <a:pt x="153551" y="211746"/>
                  <a:pt x="160913" y="208591"/>
                  <a:pt x="167574" y="204735"/>
                </a:cubicBezTo>
                <a:lnTo>
                  <a:pt x="193867" y="213499"/>
                </a:lnTo>
                <a:lnTo>
                  <a:pt x="213849" y="193516"/>
                </a:lnTo>
                <a:lnTo>
                  <a:pt x="205085" y="167223"/>
                </a:lnTo>
                <a:cubicBezTo>
                  <a:pt x="208941" y="160212"/>
                  <a:pt x="212097" y="152850"/>
                  <a:pt x="214200" y="145137"/>
                </a:cubicBezTo>
                <a:lnTo>
                  <a:pt x="238740" y="132867"/>
                </a:lnTo>
                <a:lnTo>
                  <a:pt x="238740" y="104821"/>
                </a:lnTo>
                <a:lnTo>
                  <a:pt x="213849" y="92902"/>
                </a:lnTo>
                <a:close/>
              </a:path>
            </a:pathLst>
          </a:custGeom>
          <a:solidFill>
            <a:srgbClr val="F6D75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44" name="Google Shape;3644;gaf2e114a92_0_6036"/>
          <p:cNvSpPr txBox="1"/>
          <p:nvPr>
            <p:ph idx="4294967295" type="body"/>
          </p:nvPr>
        </p:nvSpPr>
        <p:spPr>
          <a:xfrm>
            <a:off x="1543350" y="2942725"/>
            <a:ext cx="9723300" cy="713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lang="en-US" sz="1800">
                <a:solidFill>
                  <a:srgbClr val="434343"/>
                </a:solidFill>
              </a:rPr>
              <a:t>Anaerobic glycolysis produces 2 ATP molecules per molecule of glucose.</a:t>
            </a:r>
            <a:endParaRPr sz="1800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descr="Single gear" id="3645" name="Google Shape;3645;gaf2e114a92_0_6036"/>
          <p:cNvSpPr/>
          <p:nvPr/>
        </p:nvSpPr>
        <p:spPr>
          <a:xfrm>
            <a:off x="925338" y="2949312"/>
            <a:ext cx="395712" cy="395130"/>
          </a:xfrm>
          <a:custGeom>
            <a:rect b="b" l="l" r="r" t="t"/>
            <a:pathLst>
              <a:path extrusionOk="0" h="238389" w="238740">
                <a:moveTo>
                  <a:pt x="119195" y="161264"/>
                </a:moveTo>
                <a:cubicBezTo>
                  <a:pt x="96057" y="161264"/>
                  <a:pt x="77126" y="142333"/>
                  <a:pt x="77126" y="119195"/>
                </a:cubicBezTo>
                <a:cubicBezTo>
                  <a:pt x="77126" y="96057"/>
                  <a:pt x="96057" y="77126"/>
                  <a:pt x="119195" y="77126"/>
                </a:cubicBezTo>
                <a:cubicBezTo>
                  <a:pt x="142333" y="77126"/>
                  <a:pt x="161264" y="96057"/>
                  <a:pt x="161264" y="119195"/>
                </a:cubicBezTo>
                <a:cubicBezTo>
                  <a:pt x="161264" y="142333"/>
                  <a:pt x="142333" y="161264"/>
                  <a:pt x="119195" y="161264"/>
                </a:cubicBezTo>
                <a:close/>
                <a:moveTo>
                  <a:pt x="213849" y="92902"/>
                </a:moveTo>
                <a:cubicBezTo>
                  <a:pt x="211746" y="85189"/>
                  <a:pt x="208591" y="77827"/>
                  <a:pt x="204735" y="71166"/>
                </a:cubicBezTo>
                <a:lnTo>
                  <a:pt x="213499" y="44873"/>
                </a:lnTo>
                <a:lnTo>
                  <a:pt x="193516" y="24891"/>
                </a:lnTo>
                <a:lnTo>
                  <a:pt x="167223" y="33655"/>
                </a:lnTo>
                <a:cubicBezTo>
                  <a:pt x="160212" y="29799"/>
                  <a:pt x="152850" y="26644"/>
                  <a:pt x="145137" y="24540"/>
                </a:cubicBezTo>
                <a:lnTo>
                  <a:pt x="133218" y="0"/>
                </a:lnTo>
                <a:lnTo>
                  <a:pt x="105172" y="0"/>
                </a:lnTo>
                <a:lnTo>
                  <a:pt x="92902" y="24540"/>
                </a:lnTo>
                <a:cubicBezTo>
                  <a:pt x="85189" y="26644"/>
                  <a:pt x="77827" y="29799"/>
                  <a:pt x="71166" y="33655"/>
                </a:cubicBezTo>
                <a:lnTo>
                  <a:pt x="44873" y="24891"/>
                </a:lnTo>
                <a:lnTo>
                  <a:pt x="24891" y="44873"/>
                </a:lnTo>
                <a:lnTo>
                  <a:pt x="33655" y="71166"/>
                </a:lnTo>
                <a:cubicBezTo>
                  <a:pt x="29799" y="78178"/>
                  <a:pt x="26644" y="85540"/>
                  <a:pt x="24540" y="93252"/>
                </a:cubicBezTo>
                <a:lnTo>
                  <a:pt x="0" y="105172"/>
                </a:lnTo>
                <a:lnTo>
                  <a:pt x="0" y="133218"/>
                </a:lnTo>
                <a:lnTo>
                  <a:pt x="24540" y="145488"/>
                </a:lnTo>
                <a:cubicBezTo>
                  <a:pt x="26644" y="153200"/>
                  <a:pt x="29799" y="160562"/>
                  <a:pt x="33655" y="167223"/>
                </a:cubicBezTo>
                <a:lnTo>
                  <a:pt x="24891" y="193516"/>
                </a:lnTo>
                <a:lnTo>
                  <a:pt x="44873" y="213499"/>
                </a:lnTo>
                <a:lnTo>
                  <a:pt x="71166" y="204735"/>
                </a:lnTo>
                <a:cubicBezTo>
                  <a:pt x="78178" y="208591"/>
                  <a:pt x="85540" y="211746"/>
                  <a:pt x="93252" y="213849"/>
                </a:cubicBezTo>
                <a:lnTo>
                  <a:pt x="105522" y="238390"/>
                </a:lnTo>
                <a:lnTo>
                  <a:pt x="133568" y="238390"/>
                </a:lnTo>
                <a:lnTo>
                  <a:pt x="145838" y="213849"/>
                </a:lnTo>
                <a:cubicBezTo>
                  <a:pt x="153551" y="211746"/>
                  <a:pt x="160913" y="208591"/>
                  <a:pt x="167574" y="204735"/>
                </a:cubicBezTo>
                <a:lnTo>
                  <a:pt x="193867" y="213499"/>
                </a:lnTo>
                <a:lnTo>
                  <a:pt x="213849" y="193516"/>
                </a:lnTo>
                <a:lnTo>
                  <a:pt x="205085" y="167223"/>
                </a:lnTo>
                <a:cubicBezTo>
                  <a:pt x="208941" y="160212"/>
                  <a:pt x="212097" y="152850"/>
                  <a:pt x="214200" y="145137"/>
                </a:cubicBezTo>
                <a:lnTo>
                  <a:pt x="238740" y="132867"/>
                </a:lnTo>
                <a:lnTo>
                  <a:pt x="238740" y="104821"/>
                </a:lnTo>
                <a:lnTo>
                  <a:pt x="213849" y="92902"/>
                </a:lnTo>
                <a:close/>
              </a:path>
            </a:pathLst>
          </a:custGeom>
          <a:solidFill>
            <a:srgbClr val="FBE78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46" name="Google Shape;3646;gaf2e114a92_0_6036"/>
          <p:cNvSpPr txBox="1"/>
          <p:nvPr>
            <p:ph idx="4294967295" type="body"/>
          </p:nvPr>
        </p:nvSpPr>
        <p:spPr>
          <a:xfrm>
            <a:off x="1543350" y="3490925"/>
            <a:ext cx="9723300" cy="713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lang="en-US" sz="1800">
                <a:solidFill>
                  <a:srgbClr val="434343"/>
                </a:solidFill>
              </a:rPr>
              <a:t>Aerobic metabolism produces 36 * ATP molecules per glucose molecule.</a:t>
            </a:r>
            <a:endParaRPr sz="1800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descr="Single gear" id="3647" name="Google Shape;3647;gaf2e114a92_0_6036"/>
          <p:cNvSpPr/>
          <p:nvPr/>
        </p:nvSpPr>
        <p:spPr>
          <a:xfrm>
            <a:off x="925338" y="3497512"/>
            <a:ext cx="395712" cy="395130"/>
          </a:xfrm>
          <a:custGeom>
            <a:rect b="b" l="l" r="r" t="t"/>
            <a:pathLst>
              <a:path extrusionOk="0" h="238389" w="238740">
                <a:moveTo>
                  <a:pt x="119195" y="161264"/>
                </a:moveTo>
                <a:cubicBezTo>
                  <a:pt x="96057" y="161264"/>
                  <a:pt x="77126" y="142333"/>
                  <a:pt x="77126" y="119195"/>
                </a:cubicBezTo>
                <a:cubicBezTo>
                  <a:pt x="77126" y="96057"/>
                  <a:pt x="96057" y="77126"/>
                  <a:pt x="119195" y="77126"/>
                </a:cubicBezTo>
                <a:cubicBezTo>
                  <a:pt x="142333" y="77126"/>
                  <a:pt x="161264" y="96057"/>
                  <a:pt x="161264" y="119195"/>
                </a:cubicBezTo>
                <a:cubicBezTo>
                  <a:pt x="161264" y="142333"/>
                  <a:pt x="142333" y="161264"/>
                  <a:pt x="119195" y="161264"/>
                </a:cubicBezTo>
                <a:close/>
                <a:moveTo>
                  <a:pt x="213849" y="92902"/>
                </a:moveTo>
                <a:cubicBezTo>
                  <a:pt x="211746" y="85189"/>
                  <a:pt x="208591" y="77827"/>
                  <a:pt x="204735" y="71166"/>
                </a:cubicBezTo>
                <a:lnTo>
                  <a:pt x="213499" y="44873"/>
                </a:lnTo>
                <a:lnTo>
                  <a:pt x="193516" y="24891"/>
                </a:lnTo>
                <a:lnTo>
                  <a:pt x="167223" y="33655"/>
                </a:lnTo>
                <a:cubicBezTo>
                  <a:pt x="160212" y="29799"/>
                  <a:pt x="152850" y="26644"/>
                  <a:pt x="145137" y="24540"/>
                </a:cubicBezTo>
                <a:lnTo>
                  <a:pt x="133218" y="0"/>
                </a:lnTo>
                <a:lnTo>
                  <a:pt x="105172" y="0"/>
                </a:lnTo>
                <a:lnTo>
                  <a:pt x="92902" y="24540"/>
                </a:lnTo>
                <a:cubicBezTo>
                  <a:pt x="85189" y="26644"/>
                  <a:pt x="77827" y="29799"/>
                  <a:pt x="71166" y="33655"/>
                </a:cubicBezTo>
                <a:lnTo>
                  <a:pt x="44873" y="24891"/>
                </a:lnTo>
                <a:lnTo>
                  <a:pt x="24891" y="44873"/>
                </a:lnTo>
                <a:lnTo>
                  <a:pt x="33655" y="71166"/>
                </a:lnTo>
                <a:cubicBezTo>
                  <a:pt x="29799" y="78178"/>
                  <a:pt x="26644" y="85540"/>
                  <a:pt x="24540" y="93252"/>
                </a:cubicBezTo>
                <a:lnTo>
                  <a:pt x="0" y="105172"/>
                </a:lnTo>
                <a:lnTo>
                  <a:pt x="0" y="133218"/>
                </a:lnTo>
                <a:lnTo>
                  <a:pt x="24540" y="145488"/>
                </a:lnTo>
                <a:cubicBezTo>
                  <a:pt x="26644" y="153200"/>
                  <a:pt x="29799" y="160562"/>
                  <a:pt x="33655" y="167223"/>
                </a:cubicBezTo>
                <a:lnTo>
                  <a:pt x="24891" y="193516"/>
                </a:lnTo>
                <a:lnTo>
                  <a:pt x="44873" y="213499"/>
                </a:lnTo>
                <a:lnTo>
                  <a:pt x="71166" y="204735"/>
                </a:lnTo>
                <a:cubicBezTo>
                  <a:pt x="78178" y="208591"/>
                  <a:pt x="85540" y="211746"/>
                  <a:pt x="93252" y="213849"/>
                </a:cubicBezTo>
                <a:lnTo>
                  <a:pt x="105522" y="238390"/>
                </a:lnTo>
                <a:lnTo>
                  <a:pt x="133568" y="238390"/>
                </a:lnTo>
                <a:lnTo>
                  <a:pt x="145838" y="213849"/>
                </a:lnTo>
                <a:cubicBezTo>
                  <a:pt x="153551" y="211746"/>
                  <a:pt x="160913" y="208591"/>
                  <a:pt x="167574" y="204735"/>
                </a:cubicBezTo>
                <a:lnTo>
                  <a:pt x="193867" y="213499"/>
                </a:lnTo>
                <a:lnTo>
                  <a:pt x="213849" y="193516"/>
                </a:lnTo>
                <a:lnTo>
                  <a:pt x="205085" y="167223"/>
                </a:lnTo>
                <a:cubicBezTo>
                  <a:pt x="208941" y="160212"/>
                  <a:pt x="212097" y="152850"/>
                  <a:pt x="214200" y="145137"/>
                </a:cubicBezTo>
                <a:lnTo>
                  <a:pt x="238740" y="132867"/>
                </a:lnTo>
                <a:lnTo>
                  <a:pt x="238740" y="104821"/>
                </a:lnTo>
                <a:lnTo>
                  <a:pt x="213849" y="92902"/>
                </a:lnTo>
                <a:close/>
              </a:path>
            </a:pathLst>
          </a:custGeom>
          <a:solidFill>
            <a:srgbClr val="F6D75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48" name="Google Shape;3648;gaf2e114a92_0_6036"/>
          <p:cNvSpPr txBox="1"/>
          <p:nvPr>
            <p:ph idx="4294967295" type="body"/>
          </p:nvPr>
        </p:nvSpPr>
        <p:spPr>
          <a:xfrm>
            <a:off x="1543200" y="1286275"/>
            <a:ext cx="10515600" cy="713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lang="en-US" sz="1800">
                <a:solidFill>
                  <a:srgbClr val="434343"/>
                </a:solidFill>
              </a:rPr>
              <a:t>Resting muscle cell contains a small store of ATP, but it cannot rely once it begins contraction .</a:t>
            </a:r>
            <a:endParaRPr sz="1800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3F3F3"/>
        </a:solidFill>
      </p:bgPr>
    </p:bg>
    <p:spTree>
      <p:nvGrpSpPr>
        <p:cNvPr id="3652" name="Shape 3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653" name="Google Shape;3653;g1061ec1604d_1_0"/>
          <p:cNvGraphicFramePr/>
          <p:nvPr/>
        </p:nvGraphicFramePr>
        <p:xfrm>
          <a:off x="425967" y="94607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{FDA4C2D3-524A-405D-BCA0-8B65C0F5AC4B}</a:tableStyleId>
              </a:tblPr>
              <a:tblGrid>
                <a:gridCol w="717575"/>
                <a:gridCol w="2117475"/>
                <a:gridCol w="599725"/>
                <a:gridCol w="2235275"/>
                <a:gridCol w="599725"/>
                <a:gridCol w="2235275"/>
                <a:gridCol w="599725"/>
                <a:gridCol w="2235275"/>
              </a:tblGrid>
              <a:tr h="513425">
                <a:tc gridSpan="8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>
                          <a:solidFill>
                            <a:schemeClr val="dk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Q1: Direct energy source for muscle contraction?</a:t>
                      </a:r>
                      <a:endParaRPr sz="1900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>
                    <a:lnL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BE780"/>
                    </a:solidFill>
                  </a:tcPr>
                </a:tc>
                <a:tc hMerge="1"/>
                <a:tc hMerge="1"/>
                <a:tc hMerge="1"/>
                <a:tc hMerge="1"/>
                <a:tc hMerge="1"/>
                <a:tc hMerge="1"/>
                <a:tc hMerge="1"/>
              </a:tr>
              <a:tr h="5134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A</a:t>
                      </a:r>
                      <a:endParaRPr sz="1900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>
                    <a:lnL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900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>
                    <a:lnL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B</a:t>
                      </a:r>
                      <a:endParaRPr sz="1900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>
                    <a:lnL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900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>
                    <a:lnL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C</a:t>
                      </a:r>
                      <a:endParaRPr sz="1900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>
                    <a:lnL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900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>
                    <a:lnL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D</a:t>
                      </a:r>
                      <a:endParaRPr sz="1900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>
                    <a:lnL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900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>
                    <a:lnL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13425">
                <a:tc gridSpan="8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>
                          <a:solidFill>
                            <a:schemeClr val="dk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Q2: Which of the following is not a way of converting ADP to ATP?</a:t>
                      </a:r>
                      <a:endParaRPr sz="1900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>
                    <a:lnL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BE780"/>
                    </a:solidFill>
                  </a:tcPr>
                </a:tc>
                <a:tc hMerge="1"/>
                <a:tc hMerge="1"/>
                <a:tc hMerge="1"/>
                <a:tc hMerge="1"/>
                <a:tc hMerge="1"/>
                <a:tc hMerge="1"/>
                <a:tc hMerge="1"/>
              </a:tr>
              <a:tr h="5134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A</a:t>
                      </a:r>
                      <a:endParaRPr sz="1900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>
                    <a:lnL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900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>
                    <a:lnL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B</a:t>
                      </a:r>
                      <a:endParaRPr sz="1900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>
                    <a:lnL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900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>
                    <a:lnL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C</a:t>
                      </a:r>
                      <a:endParaRPr sz="1900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>
                    <a:lnL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900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>
                    <a:lnL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D</a:t>
                      </a:r>
                      <a:endParaRPr sz="1900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>
                    <a:lnL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900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>
                    <a:lnL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13425">
                <a:tc gridSpan="8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>
                          <a:solidFill>
                            <a:schemeClr val="dk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Q3: Anaerobic pathway is …….</a:t>
                      </a:r>
                      <a:endParaRPr sz="1900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>
                    <a:lnL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BE780"/>
                    </a:solidFill>
                  </a:tcPr>
                </a:tc>
                <a:tc hMerge="1"/>
                <a:tc hMerge="1"/>
                <a:tc hMerge="1"/>
                <a:tc hMerge="1"/>
                <a:tc hMerge="1"/>
                <a:tc hMerge="1"/>
                <a:tc hMerge="1"/>
              </a:tr>
              <a:tr h="5134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A</a:t>
                      </a:r>
                      <a:endParaRPr sz="1900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>
                    <a:lnL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900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>
                    <a:lnL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B</a:t>
                      </a:r>
                      <a:endParaRPr sz="1900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>
                    <a:lnL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Immediate</a:t>
                      </a:r>
                      <a:endParaRPr sz="1900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>
                    <a:lnL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C</a:t>
                      </a:r>
                      <a:endParaRPr sz="1900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>
                    <a:lnL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900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>
                    <a:lnL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D</a:t>
                      </a:r>
                      <a:endParaRPr sz="1900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>
                    <a:lnL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900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>
                    <a:lnL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13425">
                <a:tc gridSpan="8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>
                          <a:solidFill>
                            <a:schemeClr val="dk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Q4: How much ATP is produced via the aerobic method?</a:t>
                      </a:r>
                      <a:endParaRPr sz="1900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>
                    <a:lnL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BE780"/>
                    </a:solidFill>
                  </a:tcPr>
                </a:tc>
                <a:tc hMerge="1"/>
                <a:tc hMerge="1"/>
                <a:tc hMerge="1"/>
                <a:tc hMerge="1"/>
                <a:tc hMerge="1"/>
                <a:tc hMerge="1"/>
                <a:tc hMerge="1"/>
              </a:tr>
              <a:tr h="5134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A</a:t>
                      </a:r>
                      <a:endParaRPr sz="1900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>
                    <a:lnL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900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>
                    <a:lnL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B</a:t>
                      </a:r>
                      <a:endParaRPr sz="1900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>
                    <a:lnL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900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>
                    <a:lnL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C</a:t>
                      </a:r>
                      <a:endParaRPr sz="1900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>
                    <a:lnL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900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>
                    <a:lnL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D</a:t>
                      </a:r>
                      <a:endParaRPr sz="1900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>
                    <a:lnL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900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>
                    <a:lnL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13425">
                <a:tc gridSpan="8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>
                          <a:solidFill>
                            <a:schemeClr val="dk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Q5: Which of the following is NOT an effect of nicotine on exercise?</a:t>
                      </a:r>
                      <a:endParaRPr sz="1900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>
                    <a:lnL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BE780"/>
                    </a:solidFill>
                  </a:tcPr>
                </a:tc>
                <a:tc hMerge="1"/>
                <a:tc hMerge="1"/>
                <a:tc hMerge="1"/>
                <a:tc hMerge="1"/>
                <a:tc hMerge="1"/>
                <a:tc hMerge="1"/>
                <a:tc hMerge="1"/>
              </a:tr>
              <a:tr h="5134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A</a:t>
                      </a:r>
                      <a:endParaRPr sz="1700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>
                    <a:lnL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700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>
                    <a:lnL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B</a:t>
                      </a:r>
                      <a:endParaRPr sz="1700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>
                    <a:lnL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increases resistance of airflow.</a:t>
                      </a:r>
                      <a:endParaRPr sz="1700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>
                    <a:lnL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C</a:t>
                      </a:r>
                      <a:endParaRPr sz="1700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>
                    <a:lnL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>
                          <a:solidFill>
                            <a:srgbClr val="262626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Paralyze the cilia of the respiratory epithelial cell</a:t>
                      </a:r>
                      <a:endParaRPr sz="1700">
                        <a:solidFill>
                          <a:srgbClr val="262626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>
                    <a:lnL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D</a:t>
                      </a:r>
                      <a:endParaRPr sz="1700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>
                    <a:lnL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Constricts</a:t>
                      </a:r>
                      <a:r>
                        <a:rPr lang="en-US" sz="1700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terminal </a:t>
                      </a:r>
                      <a:r>
                        <a:rPr lang="en-US" sz="1700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bronchioles</a:t>
                      </a:r>
                      <a:endParaRPr sz="1700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>
                    <a:lnL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3654" name="Google Shape;3654;g1061ec1604d_1_0"/>
          <p:cNvSpPr txBox="1"/>
          <p:nvPr/>
        </p:nvSpPr>
        <p:spPr>
          <a:xfrm>
            <a:off x="500025" y="3122183"/>
            <a:ext cx="5459700" cy="5136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655" name="Google Shape;3655;g1061ec1604d_1_0"/>
          <p:cNvSpPr txBox="1"/>
          <p:nvPr/>
        </p:nvSpPr>
        <p:spPr>
          <a:xfrm>
            <a:off x="1354683" y="1518382"/>
            <a:ext cx="1477200" cy="39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latin typeface="Titillium Web"/>
                <a:ea typeface="Titillium Web"/>
                <a:cs typeface="Titillium Web"/>
                <a:sym typeface="Titillium Web"/>
              </a:rPr>
              <a:t>Glucose</a:t>
            </a:r>
            <a:endParaRPr sz="1700"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656" name="Google Shape;3656;g1061ec1604d_1_0"/>
          <p:cNvSpPr txBox="1"/>
          <p:nvPr/>
        </p:nvSpPr>
        <p:spPr>
          <a:xfrm>
            <a:off x="4194601" y="1458977"/>
            <a:ext cx="1583100" cy="5136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latin typeface="Titillium Web"/>
                <a:ea typeface="Titillium Web"/>
                <a:cs typeface="Titillium Web"/>
                <a:sym typeface="Titillium Web"/>
              </a:rPr>
              <a:t>Glycogen</a:t>
            </a:r>
            <a:endParaRPr sz="1700"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657" name="Google Shape;3657;g1061ec1604d_1_0"/>
          <p:cNvSpPr txBox="1"/>
          <p:nvPr/>
        </p:nvSpPr>
        <p:spPr>
          <a:xfrm>
            <a:off x="6952071" y="1458967"/>
            <a:ext cx="1125900" cy="5136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latin typeface="Titillium Web"/>
                <a:ea typeface="Titillium Web"/>
                <a:cs typeface="Titillium Web"/>
                <a:sym typeface="Titillium Web"/>
              </a:rPr>
              <a:t>ATP</a:t>
            </a:r>
            <a:endParaRPr sz="1700"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658" name="Google Shape;3658;g1061ec1604d_1_0"/>
          <p:cNvSpPr txBox="1"/>
          <p:nvPr/>
        </p:nvSpPr>
        <p:spPr>
          <a:xfrm>
            <a:off x="9621433" y="1458967"/>
            <a:ext cx="1844400" cy="3948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latin typeface="Titillium Web"/>
                <a:ea typeface="Titillium Web"/>
                <a:cs typeface="Titillium Web"/>
                <a:sym typeface="Titillium Web"/>
              </a:rPr>
              <a:t>Lipids</a:t>
            </a:r>
            <a:endParaRPr sz="1700"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659" name="Google Shape;3659;g1061ec1604d_1_0"/>
          <p:cNvSpPr txBox="1"/>
          <p:nvPr/>
        </p:nvSpPr>
        <p:spPr>
          <a:xfrm>
            <a:off x="1045600" y="2465700"/>
            <a:ext cx="2409600" cy="70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latin typeface="Titillium Web"/>
                <a:ea typeface="Titillium Web"/>
                <a:cs typeface="Titillium Web"/>
                <a:sym typeface="Titillium Web"/>
              </a:rPr>
              <a:t> Direct phosphorylation of ADP by CP</a:t>
            </a:r>
            <a:endParaRPr sz="1700"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660" name="Google Shape;3660;g1061ec1604d_1_0"/>
          <p:cNvSpPr txBox="1"/>
          <p:nvPr/>
        </p:nvSpPr>
        <p:spPr>
          <a:xfrm>
            <a:off x="3781400" y="2576525"/>
            <a:ext cx="2620200" cy="51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latin typeface="Titillium Web"/>
                <a:ea typeface="Titillium Web"/>
                <a:cs typeface="Titillium Web"/>
                <a:sym typeface="Titillium Web"/>
              </a:rPr>
              <a:t>indirect </a:t>
            </a:r>
            <a:r>
              <a:rPr lang="en-US" sz="1700">
                <a:latin typeface="Titillium Web"/>
                <a:ea typeface="Titillium Web"/>
                <a:cs typeface="Titillium Web"/>
                <a:sym typeface="Titillium Web"/>
              </a:rPr>
              <a:t>phosphorylation</a:t>
            </a:r>
            <a:r>
              <a:rPr lang="en-US" sz="1700">
                <a:latin typeface="Titillium Web"/>
                <a:ea typeface="Titillium Web"/>
                <a:cs typeface="Titillium Web"/>
                <a:sym typeface="Titillium Web"/>
              </a:rPr>
              <a:t> of ADP by CP</a:t>
            </a:r>
            <a:endParaRPr sz="1700"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661" name="Google Shape;3661;g1061ec1604d_1_0"/>
          <p:cNvSpPr txBox="1"/>
          <p:nvPr/>
        </p:nvSpPr>
        <p:spPr>
          <a:xfrm>
            <a:off x="6695733" y="2444233"/>
            <a:ext cx="2409600" cy="616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700">
                <a:latin typeface="Titillium Web"/>
                <a:ea typeface="Titillium Web"/>
                <a:cs typeface="Titillium Web"/>
                <a:sym typeface="Titillium Web"/>
              </a:rPr>
              <a:t>Anaerobic pathway</a:t>
            </a:r>
            <a:endParaRPr sz="1700"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662" name="Google Shape;3662;g1061ec1604d_1_0"/>
          <p:cNvSpPr txBox="1"/>
          <p:nvPr/>
        </p:nvSpPr>
        <p:spPr>
          <a:xfrm>
            <a:off x="9478233" y="2576533"/>
            <a:ext cx="2409600" cy="51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latin typeface="Titillium Web"/>
                <a:ea typeface="Titillium Web"/>
                <a:cs typeface="Titillium Web"/>
                <a:sym typeface="Titillium Web"/>
              </a:rPr>
              <a:t>Aerobic oxidation of FA</a:t>
            </a:r>
            <a:endParaRPr sz="1700"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663" name="Google Shape;3663;g1061ec1604d_1_0"/>
          <p:cNvSpPr txBox="1"/>
          <p:nvPr/>
        </p:nvSpPr>
        <p:spPr>
          <a:xfrm>
            <a:off x="1136800" y="3667850"/>
            <a:ext cx="2117700" cy="39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latin typeface="Titillium Web"/>
                <a:ea typeface="Titillium Web"/>
                <a:cs typeface="Titillium Web"/>
                <a:sym typeface="Titillium Web"/>
              </a:rPr>
              <a:t>Long term</a:t>
            </a:r>
            <a:endParaRPr sz="1700"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664" name="Google Shape;3664;g1061ec1604d_1_0"/>
          <p:cNvSpPr txBox="1"/>
          <p:nvPr/>
        </p:nvSpPr>
        <p:spPr>
          <a:xfrm>
            <a:off x="6796133" y="3670300"/>
            <a:ext cx="2208900" cy="39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latin typeface="Titillium Web"/>
                <a:ea typeface="Titillium Web"/>
                <a:cs typeface="Titillium Web"/>
                <a:sym typeface="Titillium Web"/>
              </a:rPr>
              <a:t>Short term</a:t>
            </a:r>
            <a:endParaRPr sz="1700"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665" name="Google Shape;3665;g1061ec1604d_1_0"/>
          <p:cNvSpPr txBox="1"/>
          <p:nvPr/>
        </p:nvSpPr>
        <p:spPr>
          <a:xfrm>
            <a:off x="9560233" y="3667872"/>
            <a:ext cx="1966800" cy="39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latin typeface="Titillium Web"/>
                <a:ea typeface="Titillium Web"/>
                <a:cs typeface="Titillium Web"/>
                <a:sym typeface="Titillium Web"/>
              </a:rPr>
              <a:t>None of the above</a:t>
            </a:r>
            <a:endParaRPr sz="1700"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666" name="Google Shape;3666;g1061ec1604d_1_0"/>
          <p:cNvSpPr txBox="1"/>
          <p:nvPr/>
        </p:nvSpPr>
        <p:spPr>
          <a:xfrm>
            <a:off x="1143550" y="4631625"/>
            <a:ext cx="2117700" cy="616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latin typeface="Titillium Web"/>
                <a:ea typeface="Titillium Web"/>
                <a:cs typeface="Titillium Web"/>
                <a:sym typeface="Titillium Web"/>
              </a:rPr>
              <a:t>24</a:t>
            </a:r>
            <a:endParaRPr sz="1700"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667" name="Google Shape;3667;g1061ec1604d_1_0"/>
          <p:cNvSpPr txBox="1"/>
          <p:nvPr/>
        </p:nvSpPr>
        <p:spPr>
          <a:xfrm>
            <a:off x="3923212" y="4715838"/>
            <a:ext cx="2208900" cy="51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latin typeface="Titillium Web"/>
                <a:ea typeface="Titillium Web"/>
                <a:cs typeface="Titillium Web"/>
                <a:sym typeface="Titillium Web"/>
              </a:rPr>
              <a:t>12</a:t>
            </a:r>
            <a:endParaRPr sz="1700"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668" name="Google Shape;3668;g1061ec1604d_1_0"/>
          <p:cNvSpPr txBox="1"/>
          <p:nvPr/>
        </p:nvSpPr>
        <p:spPr>
          <a:xfrm>
            <a:off x="6722225" y="4714800"/>
            <a:ext cx="2208900" cy="51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latin typeface="Titillium Web"/>
                <a:ea typeface="Titillium Web"/>
                <a:cs typeface="Titillium Web"/>
                <a:sym typeface="Titillium Web"/>
              </a:rPr>
              <a:t>8</a:t>
            </a:r>
            <a:endParaRPr sz="1700"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669" name="Google Shape;3669;g1061ec1604d_1_0"/>
          <p:cNvSpPr txBox="1"/>
          <p:nvPr/>
        </p:nvSpPr>
        <p:spPr>
          <a:xfrm>
            <a:off x="9439433" y="4714800"/>
            <a:ext cx="2487300" cy="51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latin typeface="Titillium Web"/>
                <a:ea typeface="Titillium Web"/>
                <a:cs typeface="Titillium Web"/>
                <a:sym typeface="Titillium Web"/>
              </a:rPr>
              <a:t>38</a:t>
            </a:r>
            <a:endParaRPr sz="1700"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670" name="Google Shape;3670;g1061ec1604d_1_0"/>
          <p:cNvSpPr txBox="1"/>
          <p:nvPr/>
        </p:nvSpPr>
        <p:spPr>
          <a:xfrm>
            <a:off x="1143549" y="5893600"/>
            <a:ext cx="21177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latin typeface="Titillium Web"/>
                <a:ea typeface="Titillium Web"/>
                <a:cs typeface="Titillium Web"/>
                <a:sym typeface="Titillium Web"/>
              </a:rPr>
              <a:t>Fluid and waste accumulation</a:t>
            </a:r>
            <a:endParaRPr sz="1700"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671" name="Google Shape;3671;g1061ec1604d_1_0"/>
          <p:cNvSpPr txBox="1"/>
          <p:nvPr/>
        </p:nvSpPr>
        <p:spPr>
          <a:xfrm>
            <a:off x="5565600" y="200417"/>
            <a:ext cx="5822700" cy="39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rgbClr val="CCCCCC"/>
                </a:solidFill>
                <a:latin typeface="Titillium Web"/>
                <a:ea typeface="Titillium Web"/>
                <a:cs typeface="Titillium Web"/>
                <a:sym typeface="Titillium Web"/>
              </a:rPr>
              <a:t>Answers: 1.C 2.B 3.C 4.D 5. A</a:t>
            </a:r>
            <a:endParaRPr sz="2100">
              <a:solidFill>
                <a:srgbClr val="CCCCCC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672" name="Google Shape;3672;g1061ec1604d_1_0"/>
          <p:cNvSpPr txBox="1"/>
          <p:nvPr/>
        </p:nvSpPr>
        <p:spPr>
          <a:xfrm>
            <a:off x="950000" y="191868"/>
            <a:ext cx="2600700" cy="7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300">
                <a:solidFill>
                  <a:srgbClr val="434343"/>
                </a:solidFill>
                <a:latin typeface="Comic Sans MS"/>
                <a:ea typeface="Comic Sans MS"/>
                <a:cs typeface="Comic Sans MS"/>
                <a:sym typeface="Comic Sans MS"/>
              </a:rPr>
              <a:t>MCQs:</a:t>
            </a:r>
            <a:endParaRPr b="1" sz="3300">
              <a:solidFill>
                <a:srgbClr val="434343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673" name="Google Shape;3673;g1061ec1604d_1_0"/>
          <p:cNvSpPr txBox="1"/>
          <p:nvPr/>
        </p:nvSpPr>
        <p:spPr>
          <a:xfrm>
            <a:off x="6302850" y="-261275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descr="Single gear" id="3674" name="Google Shape;3674;g1061ec1604d_1_0"/>
          <p:cNvSpPr/>
          <p:nvPr/>
        </p:nvSpPr>
        <p:spPr>
          <a:xfrm>
            <a:off x="500026" y="373987"/>
            <a:ext cx="395712" cy="395130"/>
          </a:xfrm>
          <a:custGeom>
            <a:rect b="b" l="l" r="r" t="t"/>
            <a:pathLst>
              <a:path extrusionOk="0" h="238389" w="238740">
                <a:moveTo>
                  <a:pt x="119195" y="161264"/>
                </a:moveTo>
                <a:cubicBezTo>
                  <a:pt x="96057" y="161264"/>
                  <a:pt x="77126" y="142333"/>
                  <a:pt x="77126" y="119195"/>
                </a:cubicBezTo>
                <a:cubicBezTo>
                  <a:pt x="77126" y="96057"/>
                  <a:pt x="96057" y="77126"/>
                  <a:pt x="119195" y="77126"/>
                </a:cubicBezTo>
                <a:cubicBezTo>
                  <a:pt x="142333" y="77126"/>
                  <a:pt x="161264" y="96057"/>
                  <a:pt x="161264" y="119195"/>
                </a:cubicBezTo>
                <a:cubicBezTo>
                  <a:pt x="161264" y="142333"/>
                  <a:pt x="142333" y="161264"/>
                  <a:pt x="119195" y="161264"/>
                </a:cubicBezTo>
                <a:close/>
                <a:moveTo>
                  <a:pt x="213849" y="92902"/>
                </a:moveTo>
                <a:cubicBezTo>
                  <a:pt x="211746" y="85189"/>
                  <a:pt x="208591" y="77827"/>
                  <a:pt x="204735" y="71166"/>
                </a:cubicBezTo>
                <a:lnTo>
                  <a:pt x="213499" y="44873"/>
                </a:lnTo>
                <a:lnTo>
                  <a:pt x="193516" y="24891"/>
                </a:lnTo>
                <a:lnTo>
                  <a:pt x="167223" y="33655"/>
                </a:lnTo>
                <a:cubicBezTo>
                  <a:pt x="160212" y="29799"/>
                  <a:pt x="152850" y="26644"/>
                  <a:pt x="145137" y="24540"/>
                </a:cubicBezTo>
                <a:lnTo>
                  <a:pt x="133218" y="0"/>
                </a:lnTo>
                <a:lnTo>
                  <a:pt x="105172" y="0"/>
                </a:lnTo>
                <a:lnTo>
                  <a:pt x="92902" y="24540"/>
                </a:lnTo>
                <a:cubicBezTo>
                  <a:pt x="85189" y="26644"/>
                  <a:pt x="77827" y="29799"/>
                  <a:pt x="71166" y="33655"/>
                </a:cubicBezTo>
                <a:lnTo>
                  <a:pt x="44873" y="24891"/>
                </a:lnTo>
                <a:lnTo>
                  <a:pt x="24891" y="44873"/>
                </a:lnTo>
                <a:lnTo>
                  <a:pt x="33655" y="71166"/>
                </a:lnTo>
                <a:cubicBezTo>
                  <a:pt x="29799" y="78178"/>
                  <a:pt x="26644" y="85540"/>
                  <a:pt x="24540" y="93252"/>
                </a:cubicBezTo>
                <a:lnTo>
                  <a:pt x="0" y="105172"/>
                </a:lnTo>
                <a:lnTo>
                  <a:pt x="0" y="133218"/>
                </a:lnTo>
                <a:lnTo>
                  <a:pt x="24540" y="145488"/>
                </a:lnTo>
                <a:cubicBezTo>
                  <a:pt x="26644" y="153200"/>
                  <a:pt x="29799" y="160562"/>
                  <a:pt x="33655" y="167223"/>
                </a:cubicBezTo>
                <a:lnTo>
                  <a:pt x="24891" y="193516"/>
                </a:lnTo>
                <a:lnTo>
                  <a:pt x="44873" y="213499"/>
                </a:lnTo>
                <a:lnTo>
                  <a:pt x="71166" y="204735"/>
                </a:lnTo>
                <a:cubicBezTo>
                  <a:pt x="78178" y="208591"/>
                  <a:pt x="85540" y="211746"/>
                  <a:pt x="93252" y="213849"/>
                </a:cubicBezTo>
                <a:lnTo>
                  <a:pt x="105522" y="238390"/>
                </a:lnTo>
                <a:lnTo>
                  <a:pt x="133568" y="238390"/>
                </a:lnTo>
                <a:lnTo>
                  <a:pt x="145838" y="213849"/>
                </a:lnTo>
                <a:cubicBezTo>
                  <a:pt x="153551" y="211746"/>
                  <a:pt x="160913" y="208591"/>
                  <a:pt x="167574" y="204735"/>
                </a:cubicBezTo>
                <a:lnTo>
                  <a:pt x="193867" y="213499"/>
                </a:lnTo>
                <a:lnTo>
                  <a:pt x="213849" y="193516"/>
                </a:lnTo>
                <a:lnTo>
                  <a:pt x="205085" y="167223"/>
                </a:lnTo>
                <a:cubicBezTo>
                  <a:pt x="208941" y="160212"/>
                  <a:pt x="212097" y="152850"/>
                  <a:pt x="214200" y="145137"/>
                </a:cubicBezTo>
                <a:lnTo>
                  <a:pt x="238740" y="132867"/>
                </a:lnTo>
                <a:lnTo>
                  <a:pt x="238740" y="104821"/>
                </a:lnTo>
                <a:lnTo>
                  <a:pt x="213849" y="92902"/>
                </a:lnTo>
                <a:close/>
              </a:path>
            </a:pathLst>
          </a:custGeom>
          <a:solidFill>
            <a:srgbClr val="F6D75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78" name="Shape 3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79" name="Google Shape;3679;g1016def6542_3_10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15000" y="0"/>
            <a:ext cx="1121975" cy="1121975"/>
          </a:xfrm>
          <a:prstGeom prst="rect">
            <a:avLst/>
          </a:prstGeom>
          <a:noFill/>
          <a:ln>
            <a:noFill/>
          </a:ln>
        </p:spPr>
      </p:pic>
      <p:sp>
        <p:nvSpPr>
          <p:cNvPr id="3680" name="Google Shape;3680;g1016def6542_3_1067"/>
          <p:cNvSpPr txBox="1"/>
          <p:nvPr/>
        </p:nvSpPr>
        <p:spPr>
          <a:xfrm>
            <a:off x="2187000" y="1283300"/>
            <a:ext cx="3167100" cy="64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000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>
                <a:solidFill>
                  <a:srgbClr val="75707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Dema Alkhattabi</a:t>
            </a:r>
            <a:endParaRPr b="0" i="0" sz="2400" u="none" cap="none" strike="noStrike">
              <a:solidFill>
                <a:srgbClr val="75707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681" name="Google Shape;3681;g1016def6542_3_1067"/>
          <p:cNvSpPr/>
          <p:nvPr/>
        </p:nvSpPr>
        <p:spPr>
          <a:xfrm>
            <a:off x="0" y="668877"/>
            <a:ext cx="12192000" cy="546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i="0" lang="en-US" sz="3000" u="none" cap="none" strike="noStrike">
                <a:solidFill>
                  <a:srgbClr val="3A3838"/>
                </a:solidFill>
                <a:latin typeface="Comic Sans MS"/>
                <a:ea typeface="Comic Sans MS"/>
                <a:cs typeface="Comic Sans MS"/>
                <a:sym typeface="Comic Sans MS"/>
              </a:rPr>
              <a:t>Team Leaders</a:t>
            </a:r>
            <a:endParaRPr b="0" i="0" sz="2800" u="none" cap="none" strike="noStrike">
              <a:solidFill>
                <a:srgbClr val="75707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682" name="Google Shape;3682;g1016def6542_3_1067"/>
          <p:cNvSpPr/>
          <p:nvPr/>
        </p:nvSpPr>
        <p:spPr>
          <a:xfrm>
            <a:off x="3282350" y="3464725"/>
            <a:ext cx="2564400" cy="201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2200">
                <a:solidFill>
                  <a:srgbClr val="75707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Maram Beyari </a:t>
            </a:r>
            <a:endParaRPr sz="2200">
              <a:solidFill>
                <a:srgbClr val="75707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200">
                <a:solidFill>
                  <a:srgbClr val="75707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Maha Alkoryshy</a:t>
            </a:r>
            <a:endParaRPr sz="2200">
              <a:solidFill>
                <a:srgbClr val="75707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200">
                <a:solidFill>
                  <a:srgbClr val="75707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Nouf Aldhalaan</a:t>
            </a:r>
            <a:endParaRPr b="0" i="0" sz="2200" u="none" cap="none" strike="noStrike">
              <a:solidFill>
                <a:srgbClr val="75707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683" name="Google Shape;3683;g1016def6542_3_1067"/>
          <p:cNvSpPr/>
          <p:nvPr/>
        </p:nvSpPr>
        <p:spPr>
          <a:xfrm>
            <a:off x="800100" y="6241800"/>
            <a:ext cx="4387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0" i="0" lang="en-US" sz="2300" u="none" cap="none" strike="noStrike">
                <a:solidFill>
                  <a:srgbClr val="CC412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Physio44</a:t>
            </a:r>
            <a:r>
              <a:rPr lang="en-US" sz="2300">
                <a:solidFill>
                  <a:srgbClr val="CC412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r>
              <a:rPr b="0" i="0" lang="en-US" sz="2300" u="none" cap="none" strike="noStrike">
                <a:solidFill>
                  <a:srgbClr val="75707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@gmail.com</a:t>
            </a:r>
            <a:endParaRPr b="0" i="0" sz="1900" u="none" cap="none" strike="noStrike">
              <a:solidFill>
                <a:srgbClr val="75707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3684" name="Google Shape;3684;g1016def6542_3_1067"/>
          <p:cNvGrpSpPr/>
          <p:nvPr/>
        </p:nvGrpSpPr>
        <p:grpSpPr>
          <a:xfrm>
            <a:off x="2293777" y="1323020"/>
            <a:ext cx="341023" cy="453251"/>
            <a:chOff x="7598438" y="4266131"/>
            <a:chExt cx="260283" cy="345914"/>
          </a:xfrm>
        </p:grpSpPr>
        <p:sp>
          <p:nvSpPr>
            <p:cNvPr id="3685" name="Google Shape;3685;g1016def6542_3_1067"/>
            <p:cNvSpPr/>
            <p:nvPr/>
          </p:nvSpPr>
          <p:spPr>
            <a:xfrm>
              <a:off x="7598438" y="4266131"/>
              <a:ext cx="260283" cy="345914"/>
            </a:xfrm>
            <a:custGeom>
              <a:rect b="b" l="l" r="r" t="t"/>
              <a:pathLst>
                <a:path extrusionOk="0" h="10919" w="8216">
                  <a:moveTo>
                    <a:pt x="6525" y="3477"/>
                  </a:moveTo>
                  <a:cubicBezTo>
                    <a:pt x="6644" y="3513"/>
                    <a:pt x="6763" y="3525"/>
                    <a:pt x="6882" y="3537"/>
                  </a:cubicBezTo>
                  <a:lnTo>
                    <a:pt x="6882" y="4430"/>
                  </a:lnTo>
                  <a:cubicBezTo>
                    <a:pt x="6882" y="4882"/>
                    <a:pt x="6941" y="5251"/>
                    <a:pt x="7060" y="5549"/>
                  </a:cubicBezTo>
                  <a:cubicBezTo>
                    <a:pt x="7072" y="5597"/>
                    <a:pt x="7072" y="5656"/>
                    <a:pt x="7060" y="5692"/>
                  </a:cubicBezTo>
                  <a:cubicBezTo>
                    <a:pt x="7037" y="5740"/>
                    <a:pt x="7001" y="5775"/>
                    <a:pt x="6953" y="5787"/>
                  </a:cubicBezTo>
                  <a:cubicBezTo>
                    <a:pt x="6608" y="5906"/>
                    <a:pt x="6120" y="6049"/>
                    <a:pt x="5572" y="6156"/>
                  </a:cubicBezTo>
                  <a:cubicBezTo>
                    <a:pt x="6144" y="5728"/>
                    <a:pt x="6525" y="5025"/>
                    <a:pt x="6525" y="4251"/>
                  </a:cubicBezTo>
                  <a:lnTo>
                    <a:pt x="6525" y="3477"/>
                  </a:lnTo>
                  <a:close/>
                  <a:moveTo>
                    <a:pt x="4120" y="334"/>
                  </a:moveTo>
                  <a:cubicBezTo>
                    <a:pt x="5644" y="334"/>
                    <a:pt x="6882" y="1572"/>
                    <a:pt x="6882" y="3096"/>
                  </a:cubicBezTo>
                  <a:lnTo>
                    <a:pt x="6882" y="3239"/>
                  </a:lnTo>
                  <a:cubicBezTo>
                    <a:pt x="6596" y="3192"/>
                    <a:pt x="6322" y="3132"/>
                    <a:pt x="6060" y="3061"/>
                  </a:cubicBezTo>
                  <a:cubicBezTo>
                    <a:pt x="6043" y="3054"/>
                    <a:pt x="6026" y="3051"/>
                    <a:pt x="6010" y="3051"/>
                  </a:cubicBezTo>
                  <a:cubicBezTo>
                    <a:pt x="5937" y="3051"/>
                    <a:pt x="5880" y="3112"/>
                    <a:pt x="5870" y="3180"/>
                  </a:cubicBezTo>
                  <a:cubicBezTo>
                    <a:pt x="5834" y="3263"/>
                    <a:pt x="5894" y="3358"/>
                    <a:pt x="5989" y="3370"/>
                  </a:cubicBezTo>
                  <a:cubicBezTo>
                    <a:pt x="6060" y="3382"/>
                    <a:pt x="6132" y="3418"/>
                    <a:pt x="6203" y="3430"/>
                  </a:cubicBezTo>
                  <a:lnTo>
                    <a:pt x="6203" y="4275"/>
                  </a:lnTo>
                  <a:cubicBezTo>
                    <a:pt x="6191" y="5394"/>
                    <a:pt x="5275" y="6323"/>
                    <a:pt x="4120" y="6323"/>
                  </a:cubicBezTo>
                  <a:cubicBezTo>
                    <a:pt x="2989" y="6323"/>
                    <a:pt x="2060" y="5394"/>
                    <a:pt x="2060" y="4251"/>
                  </a:cubicBezTo>
                  <a:lnTo>
                    <a:pt x="2060" y="3573"/>
                  </a:lnTo>
                  <a:cubicBezTo>
                    <a:pt x="2060" y="3477"/>
                    <a:pt x="1976" y="3406"/>
                    <a:pt x="1893" y="3406"/>
                  </a:cubicBezTo>
                  <a:cubicBezTo>
                    <a:pt x="1798" y="3406"/>
                    <a:pt x="1726" y="3477"/>
                    <a:pt x="1726" y="3573"/>
                  </a:cubicBezTo>
                  <a:lnTo>
                    <a:pt x="1726" y="4251"/>
                  </a:lnTo>
                  <a:cubicBezTo>
                    <a:pt x="1726" y="5025"/>
                    <a:pt x="2096" y="5716"/>
                    <a:pt x="2679" y="6156"/>
                  </a:cubicBezTo>
                  <a:cubicBezTo>
                    <a:pt x="2131" y="6037"/>
                    <a:pt x="1643" y="5906"/>
                    <a:pt x="1298" y="5787"/>
                  </a:cubicBezTo>
                  <a:cubicBezTo>
                    <a:pt x="1250" y="5775"/>
                    <a:pt x="1203" y="5740"/>
                    <a:pt x="1191" y="5692"/>
                  </a:cubicBezTo>
                  <a:cubicBezTo>
                    <a:pt x="1179" y="5656"/>
                    <a:pt x="1179" y="5609"/>
                    <a:pt x="1191" y="5561"/>
                  </a:cubicBezTo>
                  <a:cubicBezTo>
                    <a:pt x="1310" y="5263"/>
                    <a:pt x="1369" y="4882"/>
                    <a:pt x="1369" y="4442"/>
                  </a:cubicBezTo>
                  <a:lnTo>
                    <a:pt x="1369" y="3239"/>
                  </a:lnTo>
                  <a:cubicBezTo>
                    <a:pt x="1405" y="3239"/>
                    <a:pt x="1417" y="3227"/>
                    <a:pt x="1429" y="3227"/>
                  </a:cubicBezTo>
                  <a:cubicBezTo>
                    <a:pt x="1476" y="3216"/>
                    <a:pt x="2417" y="2942"/>
                    <a:pt x="3227" y="2275"/>
                  </a:cubicBezTo>
                  <a:cubicBezTo>
                    <a:pt x="3286" y="2221"/>
                    <a:pt x="3361" y="2195"/>
                    <a:pt x="3435" y="2195"/>
                  </a:cubicBezTo>
                  <a:cubicBezTo>
                    <a:pt x="3509" y="2195"/>
                    <a:pt x="3584" y="2221"/>
                    <a:pt x="3643" y="2275"/>
                  </a:cubicBezTo>
                  <a:cubicBezTo>
                    <a:pt x="3965" y="2513"/>
                    <a:pt x="4501" y="2858"/>
                    <a:pt x="5251" y="3132"/>
                  </a:cubicBezTo>
                  <a:cubicBezTo>
                    <a:pt x="5273" y="3141"/>
                    <a:pt x="5295" y="3144"/>
                    <a:pt x="5315" y="3144"/>
                  </a:cubicBezTo>
                  <a:cubicBezTo>
                    <a:pt x="5382" y="3144"/>
                    <a:pt x="5438" y="3104"/>
                    <a:pt x="5465" y="3049"/>
                  </a:cubicBezTo>
                  <a:cubicBezTo>
                    <a:pt x="5489" y="2954"/>
                    <a:pt x="5453" y="2870"/>
                    <a:pt x="5370" y="2835"/>
                  </a:cubicBezTo>
                  <a:cubicBezTo>
                    <a:pt x="4655" y="2573"/>
                    <a:pt x="4155" y="2239"/>
                    <a:pt x="3858" y="2025"/>
                  </a:cubicBezTo>
                  <a:cubicBezTo>
                    <a:pt x="3735" y="1931"/>
                    <a:pt x="3591" y="1883"/>
                    <a:pt x="3449" y="1883"/>
                  </a:cubicBezTo>
                  <a:cubicBezTo>
                    <a:pt x="3302" y="1883"/>
                    <a:pt x="3157" y="1934"/>
                    <a:pt x="3036" y="2037"/>
                  </a:cubicBezTo>
                  <a:cubicBezTo>
                    <a:pt x="2357" y="2584"/>
                    <a:pt x="1560" y="2870"/>
                    <a:pt x="1381" y="2918"/>
                  </a:cubicBezTo>
                  <a:cubicBezTo>
                    <a:pt x="1476" y="1465"/>
                    <a:pt x="2667" y="334"/>
                    <a:pt x="4120" y="334"/>
                  </a:cubicBezTo>
                  <a:close/>
                  <a:moveTo>
                    <a:pt x="4989" y="6466"/>
                  </a:moveTo>
                  <a:lnTo>
                    <a:pt x="4989" y="6823"/>
                  </a:lnTo>
                  <a:lnTo>
                    <a:pt x="4715" y="7871"/>
                  </a:lnTo>
                  <a:cubicBezTo>
                    <a:pt x="4536" y="7978"/>
                    <a:pt x="4334" y="8014"/>
                    <a:pt x="4120" y="8014"/>
                  </a:cubicBezTo>
                  <a:cubicBezTo>
                    <a:pt x="3917" y="8014"/>
                    <a:pt x="3703" y="7954"/>
                    <a:pt x="3524" y="7871"/>
                  </a:cubicBezTo>
                  <a:lnTo>
                    <a:pt x="3262" y="6823"/>
                  </a:lnTo>
                  <a:lnTo>
                    <a:pt x="3262" y="6466"/>
                  </a:lnTo>
                  <a:cubicBezTo>
                    <a:pt x="3524" y="6573"/>
                    <a:pt x="3822" y="6633"/>
                    <a:pt x="4120" y="6633"/>
                  </a:cubicBezTo>
                  <a:cubicBezTo>
                    <a:pt x="4417" y="6633"/>
                    <a:pt x="4715" y="6573"/>
                    <a:pt x="4989" y="6466"/>
                  </a:cubicBezTo>
                  <a:close/>
                  <a:moveTo>
                    <a:pt x="2619" y="9895"/>
                  </a:moveTo>
                  <a:lnTo>
                    <a:pt x="2619" y="10597"/>
                  </a:lnTo>
                  <a:lnTo>
                    <a:pt x="1226" y="10597"/>
                  </a:lnTo>
                  <a:lnTo>
                    <a:pt x="1226" y="9895"/>
                  </a:lnTo>
                  <a:lnTo>
                    <a:pt x="1762" y="9895"/>
                  </a:lnTo>
                  <a:lnTo>
                    <a:pt x="1762" y="9907"/>
                  </a:lnTo>
                  <a:cubicBezTo>
                    <a:pt x="1762" y="10002"/>
                    <a:pt x="1834" y="10074"/>
                    <a:pt x="1917" y="10074"/>
                  </a:cubicBezTo>
                  <a:cubicBezTo>
                    <a:pt x="2012" y="10074"/>
                    <a:pt x="2084" y="10002"/>
                    <a:pt x="2084" y="9907"/>
                  </a:cubicBezTo>
                  <a:lnTo>
                    <a:pt x="2084" y="9895"/>
                  </a:lnTo>
                  <a:close/>
                  <a:moveTo>
                    <a:pt x="4108" y="1"/>
                  </a:moveTo>
                  <a:cubicBezTo>
                    <a:pt x="2417" y="1"/>
                    <a:pt x="1048" y="1370"/>
                    <a:pt x="1048" y="3061"/>
                  </a:cubicBezTo>
                  <a:lnTo>
                    <a:pt x="1048" y="4430"/>
                  </a:lnTo>
                  <a:cubicBezTo>
                    <a:pt x="1048" y="4942"/>
                    <a:pt x="953" y="5251"/>
                    <a:pt x="881" y="5430"/>
                  </a:cubicBezTo>
                  <a:cubicBezTo>
                    <a:pt x="833" y="5561"/>
                    <a:pt x="833" y="5692"/>
                    <a:pt x="893" y="5811"/>
                  </a:cubicBezTo>
                  <a:cubicBezTo>
                    <a:pt x="953" y="5930"/>
                    <a:pt x="1060" y="6037"/>
                    <a:pt x="1191" y="6085"/>
                  </a:cubicBezTo>
                  <a:cubicBezTo>
                    <a:pt x="1607" y="6216"/>
                    <a:pt x="2238" y="6406"/>
                    <a:pt x="2917" y="6525"/>
                  </a:cubicBezTo>
                  <a:lnTo>
                    <a:pt x="2917" y="6752"/>
                  </a:lnTo>
                  <a:lnTo>
                    <a:pt x="2250" y="7061"/>
                  </a:lnTo>
                  <a:cubicBezTo>
                    <a:pt x="2143" y="7109"/>
                    <a:pt x="2060" y="7216"/>
                    <a:pt x="2024" y="7335"/>
                  </a:cubicBezTo>
                  <a:cubicBezTo>
                    <a:pt x="2012" y="7407"/>
                    <a:pt x="2012" y="7466"/>
                    <a:pt x="2024" y="7537"/>
                  </a:cubicBezTo>
                  <a:lnTo>
                    <a:pt x="786" y="7978"/>
                  </a:lnTo>
                  <a:cubicBezTo>
                    <a:pt x="310" y="8133"/>
                    <a:pt x="0" y="8585"/>
                    <a:pt x="0" y="9085"/>
                  </a:cubicBezTo>
                  <a:lnTo>
                    <a:pt x="0" y="10752"/>
                  </a:lnTo>
                  <a:cubicBezTo>
                    <a:pt x="0" y="10847"/>
                    <a:pt x="71" y="10919"/>
                    <a:pt x="167" y="10919"/>
                  </a:cubicBezTo>
                  <a:cubicBezTo>
                    <a:pt x="250" y="10919"/>
                    <a:pt x="333" y="10847"/>
                    <a:pt x="333" y="10752"/>
                  </a:cubicBezTo>
                  <a:lnTo>
                    <a:pt x="333" y="9085"/>
                  </a:lnTo>
                  <a:cubicBezTo>
                    <a:pt x="333" y="8716"/>
                    <a:pt x="572" y="8395"/>
                    <a:pt x="905" y="8276"/>
                  </a:cubicBezTo>
                  <a:lnTo>
                    <a:pt x="2203" y="7811"/>
                  </a:lnTo>
                  <a:lnTo>
                    <a:pt x="2369" y="8014"/>
                  </a:lnTo>
                  <a:lnTo>
                    <a:pt x="2191" y="8276"/>
                  </a:lnTo>
                  <a:cubicBezTo>
                    <a:pt x="2096" y="8419"/>
                    <a:pt x="2084" y="8597"/>
                    <a:pt x="2143" y="8764"/>
                  </a:cubicBezTo>
                  <a:lnTo>
                    <a:pt x="2512" y="9550"/>
                  </a:lnTo>
                  <a:lnTo>
                    <a:pt x="2024" y="9550"/>
                  </a:lnTo>
                  <a:lnTo>
                    <a:pt x="2024" y="9371"/>
                  </a:lnTo>
                  <a:cubicBezTo>
                    <a:pt x="2024" y="9276"/>
                    <a:pt x="1953" y="9204"/>
                    <a:pt x="1857" y="9204"/>
                  </a:cubicBezTo>
                  <a:cubicBezTo>
                    <a:pt x="1774" y="9204"/>
                    <a:pt x="1703" y="9276"/>
                    <a:pt x="1703" y="9371"/>
                  </a:cubicBezTo>
                  <a:lnTo>
                    <a:pt x="1703" y="9550"/>
                  </a:lnTo>
                  <a:lnTo>
                    <a:pt x="1000" y="9550"/>
                  </a:lnTo>
                  <a:cubicBezTo>
                    <a:pt x="905" y="9550"/>
                    <a:pt x="833" y="9621"/>
                    <a:pt x="833" y="9716"/>
                  </a:cubicBezTo>
                  <a:lnTo>
                    <a:pt x="833" y="10740"/>
                  </a:lnTo>
                  <a:cubicBezTo>
                    <a:pt x="833" y="10836"/>
                    <a:pt x="905" y="10907"/>
                    <a:pt x="1000" y="10907"/>
                  </a:cubicBezTo>
                  <a:lnTo>
                    <a:pt x="2715" y="10907"/>
                  </a:lnTo>
                  <a:cubicBezTo>
                    <a:pt x="2798" y="10907"/>
                    <a:pt x="2869" y="10836"/>
                    <a:pt x="2869" y="10740"/>
                  </a:cubicBezTo>
                  <a:lnTo>
                    <a:pt x="2869" y="10359"/>
                  </a:lnTo>
                  <a:lnTo>
                    <a:pt x="3084" y="10800"/>
                  </a:lnTo>
                  <a:cubicBezTo>
                    <a:pt x="3108" y="10859"/>
                    <a:pt x="3167" y="10895"/>
                    <a:pt x="3227" y="10895"/>
                  </a:cubicBezTo>
                  <a:cubicBezTo>
                    <a:pt x="3262" y="10895"/>
                    <a:pt x="3274" y="10895"/>
                    <a:pt x="3286" y="10871"/>
                  </a:cubicBezTo>
                  <a:cubicBezTo>
                    <a:pt x="3370" y="10847"/>
                    <a:pt x="3405" y="10740"/>
                    <a:pt x="3370" y="10669"/>
                  </a:cubicBezTo>
                  <a:lnTo>
                    <a:pt x="2417" y="8609"/>
                  </a:lnTo>
                  <a:cubicBezTo>
                    <a:pt x="2381" y="8550"/>
                    <a:pt x="2393" y="8490"/>
                    <a:pt x="2429" y="8430"/>
                  </a:cubicBezTo>
                  <a:lnTo>
                    <a:pt x="2667" y="8073"/>
                  </a:lnTo>
                  <a:cubicBezTo>
                    <a:pt x="2715" y="8014"/>
                    <a:pt x="2691" y="7942"/>
                    <a:pt x="2667" y="7895"/>
                  </a:cubicBezTo>
                  <a:lnTo>
                    <a:pt x="2334" y="7454"/>
                  </a:lnTo>
                  <a:cubicBezTo>
                    <a:pt x="2322" y="7418"/>
                    <a:pt x="2322" y="7395"/>
                    <a:pt x="2322" y="7383"/>
                  </a:cubicBezTo>
                  <a:cubicBezTo>
                    <a:pt x="2322" y="7359"/>
                    <a:pt x="2334" y="7335"/>
                    <a:pt x="2369" y="7323"/>
                  </a:cubicBezTo>
                  <a:lnTo>
                    <a:pt x="2953" y="7049"/>
                  </a:lnTo>
                  <a:lnTo>
                    <a:pt x="3286" y="8371"/>
                  </a:lnTo>
                  <a:cubicBezTo>
                    <a:pt x="3316" y="8450"/>
                    <a:pt x="3370" y="8496"/>
                    <a:pt x="3442" y="8496"/>
                  </a:cubicBezTo>
                  <a:cubicBezTo>
                    <a:pt x="3457" y="8496"/>
                    <a:pt x="3472" y="8494"/>
                    <a:pt x="3489" y="8490"/>
                  </a:cubicBezTo>
                  <a:cubicBezTo>
                    <a:pt x="3572" y="8466"/>
                    <a:pt x="3620" y="8383"/>
                    <a:pt x="3608" y="8299"/>
                  </a:cubicBezTo>
                  <a:lnTo>
                    <a:pt x="3584" y="8252"/>
                  </a:lnTo>
                  <a:lnTo>
                    <a:pt x="3584" y="8252"/>
                  </a:lnTo>
                  <a:cubicBezTo>
                    <a:pt x="3751" y="8311"/>
                    <a:pt x="3917" y="8335"/>
                    <a:pt x="4084" y="8335"/>
                  </a:cubicBezTo>
                  <a:cubicBezTo>
                    <a:pt x="4239" y="8335"/>
                    <a:pt x="4405" y="8299"/>
                    <a:pt x="4572" y="8252"/>
                  </a:cubicBezTo>
                  <a:lnTo>
                    <a:pt x="4572" y="8252"/>
                  </a:lnTo>
                  <a:lnTo>
                    <a:pt x="4084" y="10121"/>
                  </a:lnTo>
                  <a:lnTo>
                    <a:pt x="3786" y="9002"/>
                  </a:lnTo>
                  <a:cubicBezTo>
                    <a:pt x="3755" y="8918"/>
                    <a:pt x="3696" y="8881"/>
                    <a:pt x="3618" y="8881"/>
                  </a:cubicBezTo>
                  <a:cubicBezTo>
                    <a:pt x="3607" y="8881"/>
                    <a:pt x="3596" y="8881"/>
                    <a:pt x="3584" y="8883"/>
                  </a:cubicBezTo>
                  <a:cubicBezTo>
                    <a:pt x="3500" y="8907"/>
                    <a:pt x="3453" y="8990"/>
                    <a:pt x="3465" y="9073"/>
                  </a:cubicBezTo>
                  <a:lnTo>
                    <a:pt x="3917" y="10788"/>
                  </a:lnTo>
                  <a:cubicBezTo>
                    <a:pt x="3929" y="10859"/>
                    <a:pt x="4001" y="10907"/>
                    <a:pt x="4060" y="10907"/>
                  </a:cubicBezTo>
                  <a:cubicBezTo>
                    <a:pt x="4143" y="10907"/>
                    <a:pt x="4203" y="10859"/>
                    <a:pt x="4215" y="10788"/>
                  </a:cubicBezTo>
                  <a:lnTo>
                    <a:pt x="5191" y="7061"/>
                  </a:lnTo>
                  <a:lnTo>
                    <a:pt x="5775" y="7335"/>
                  </a:lnTo>
                  <a:cubicBezTo>
                    <a:pt x="5810" y="7347"/>
                    <a:pt x="5822" y="7383"/>
                    <a:pt x="5822" y="7395"/>
                  </a:cubicBezTo>
                  <a:cubicBezTo>
                    <a:pt x="5822" y="7407"/>
                    <a:pt x="5822" y="7430"/>
                    <a:pt x="5810" y="7466"/>
                  </a:cubicBezTo>
                  <a:lnTo>
                    <a:pt x="5477" y="7918"/>
                  </a:lnTo>
                  <a:cubicBezTo>
                    <a:pt x="5429" y="7978"/>
                    <a:pt x="5429" y="8049"/>
                    <a:pt x="5477" y="8097"/>
                  </a:cubicBezTo>
                  <a:lnTo>
                    <a:pt x="5715" y="8454"/>
                  </a:lnTo>
                  <a:cubicBezTo>
                    <a:pt x="5751" y="8514"/>
                    <a:pt x="5763" y="8573"/>
                    <a:pt x="5727" y="8633"/>
                  </a:cubicBezTo>
                  <a:lnTo>
                    <a:pt x="4774" y="10681"/>
                  </a:lnTo>
                  <a:cubicBezTo>
                    <a:pt x="4751" y="10752"/>
                    <a:pt x="4774" y="10859"/>
                    <a:pt x="4858" y="10895"/>
                  </a:cubicBezTo>
                  <a:cubicBezTo>
                    <a:pt x="4870" y="10907"/>
                    <a:pt x="4894" y="10907"/>
                    <a:pt x="4917" y="10907"/>
                  </a:cubicBezTo>
                  <a:cubicBezTo>
                    <a:pt x="4977" y="10907"/>
                    <a:pt x="5036" y="10871"/>
                    <a:pt x="5060" y="10812"/>
                  </a:cubicBezTo>
                  <a:lnTo>
                    <a:pt x="6013" y="8764"/>
                  </a:lnTo>
                  <a:cubicBezTo>
                    <a:pt x="6084" y="8597"/>
                    <a:pt x="6072" y="8419"/>
                    <a:pt x="5965" y="8276"/>
                  </a:cubicBezTo>
                  <a:lnTo>
                    <a:pt x="5786" y="8014"/>
                  </a:lnTo>
                  <a:lnTo>
                    <a:pt x="5953" y="7811"/>
                  </a:lnTo>
                  <a:lnTo>
                    <a:pt x="7251" y="8276"/>
                  </a:lnTo>
                  <a:cubicBezTo>
                    <a:pt x="7596" y="8395"/>
                    <a:pt x="7834" y="8716"/>
                    <a:pt x="7834" y="9085"/>
                  </a:cubicBezTo>
                  <a:lnTo>
                    <a:pt x="7834" y="10752"/>
                  </a:lnTo>
                  <a:cubicBezTo>
                    <a:pt x="7834" y="10847"/>
                    <a:pt x="7906" y="10919"/>
                    <a:pt x="7989" y="10919"/>
                  </a:cubicBezTo>
                  <a:cubicBezTo>
                    <a:pt x="8084" y="10919"/>
                    <a:pt x="8156" y="10847"/>
                    <a:pt x="8156" y="10752"/>
                  </a:cubicBezTo>
                  <a:lnTo>
                    <a:pt x="8156" y="9085"/>
                  </a:lnTo>
                  <a:cubicBezTo>
                    <a:pt x="8215" y="8585"/>
                    <a:pt x="7906" y="8133"/>
                    <a:pt x="7430" y="7978"/>
                  </a:cubicBezTo>
                  <a:lnTo>
                    <a:pt x="6191" y="7537"/>
                  </a:lnTo>
                  <a:cubicBezTo>
                    <a:pt x="6203" y="7478"/>
                    <a:pt x="6203" y="7407"/>
                    <a:pt x="6191" y="7335"/>
                  </a:cubicBezTo>
                  <a:cubicBezTo>
                    <a:pt x="6167" y="7216"/>
                    <a:pt x="6084" y="7121"/>
                    <a:pt x="5965" y="7061"/>
                  </a:cubicBezTo>
                  <a:lnTo>
                    <a:pt x="5298" y="6752"/>
                  </a:lnTo>
                  <a:lnTo>
                    <a:pt x="5298" y="6525"/>
                  </a:lnTo>
                  <a:cubicBezTo>
                    <a:pt x="5989" y="6406"/>
                    <a:pt x="6608" y="6228"/>
                    <a:pt x="7025" y="6085"/>
                  </a:cubicBezTo>
                  <a:cubicBezTo>
                    <a:pt x="7156" y="6037"/>
                    <a:pt x="7263" y="5954"/>
                    <a:pt x="7322" y="5811"/>
                  </a:cubicBezTo>
                  <a:cubicBezTo>
                    <a:pt x="7382" y="5692"/>
                    <a:pt x="7382" y="5549"/>
                    <a:pt x="7334" y="5430"/>
                  </a:cubicBezTo>
                  <a:cubicBezTo>
                    <a:pt x="7263" y="5251"/>
                    <a:pt x="7180" y="4918"/>
                    <a:pt x="7180" y="4430"/>
                  </a:cubicBezTo>
                  <a:lnTo>
                    <a:pt x="7180" y="3061"/>
                  </a:lnTo>
                  <a:cubicBezTo>
                    <a:pt x="7180" y="1370"/>
                    <a:pt x="5810" y="1"/>
                    <a:pt x="4108" y="1"/>
                  </a:cubicBezTo>
                  <a:close/>
                </a:path>
              </a:pathLst>
            </a:custGeom>
            <a:solidFill>
              <a:srgbClr val="C27B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6" name="Google Shape;3686;g1016def6542_3_1067"/>
            <p:cNvSpPr/>
            <p:nvPr/>
          </p:nvSpPr>
          <p:spPr>
            <a:xfrm>
              <a:off x="7794189" y="4558474"/>
              <a:ext cx="37731" cy="37731"/>
            </a:xfrm>
            <a:custGeom>
              <a:rect b="b" l="l" r="r" t="t"/>
              <a:pathLst>
                <a:path extrusionOk="0" h="1191" w="1191">
                  <a:moveTo>
                    <a:pt x="596" y="0"/>
                  </a:moveTo>
                  <a:cubicBezTo>
                    <a:pt x="500" y="0"/>
                    <a:pt x="429" y="72"/>
                    <a:pt x="429" y="155"/>
                  </a:cubicBezTo>
                  <a:lnTo>
                    <a:pt x="429" y="429"/>
                  </a:lnTo>
                  <a:lnTo>
                    <a:pt x="167" y="429"/>
                  </a:lnTo>
                  <a:cubicBezTo>
                    <a:pt x="72" y="429"/>
                    <a:pt x="0" y="500"/>
                    <a:pt x="0" y="595"/>
                  </a:cubicBezTo>
                  <a:cubicBezTo>
                    <a:pt x="0" y="679"/>
                    <a:pt x="72" y="750"/>
                    <a:pt x="167" y="750"/>
                  </a:cubicBezTo>
                  <a:lnTo>
                    <a:pt x="429" y="750"/>
                  </a:lnTo>
                  <a:lnTo>
                    <a:pt x="429" y="1024"/>
                  </a:lnTo>
                  <a:cubicBezTo>
                    <a:pt x="429" y="1107"/>
                    <a:pt x="500" y="1191"/>
                    <a:pt x="596" y="1191"/>
                  </a:cubicBezTo>
                  <a:cubicBezTo>
                    <a:pt x="679" y="1191"/>
                    <a:pt x="762" y="1107"/>
                    <a:pt x="762" y="1024"/>
                  </a:cubicBezTo>
                  <a:lnTo>
                    <a:pt x="762" y="750"/>
                  </a:lnTo>
                  <a:lnTo>
                    <a:pt x="1024" y="750"/>
                  </a:lnTo>
                  <a:cubicBezTo>
                    <a:pt x="1120" y="750"/>
                    <a:pt x="1191" y="679"/>
                    <a:pt x="1191" y="595"/>
                  </a:cubicBezTo>
                  <a:cubicBezTo>
                    <a:pt x="1191" y="500"/>
                    <a:pt x="1120" y="429"/>
                    <a:pt x="1024" y="429"/>
                  </a:cubicBezTo>
                  <a:lnTo>
                    <a:pt x="762" y="429"/>
                  </a:lnTo>
                  <a:lnTo>
                    <a:pt x="762" y="155"/>
                  </a:lnTo>
                  <a:cubicBezTo>
                    <a:pt x="762" y="72"/>
                    <a:pt x="679" y="0"/>
                    <a:pt x="596" y="0"/>
                  </a:cubicBezTo>
                  <a:close/>
                </a:path>
              </a:pathLst>
            </a:custGeom>
            <a:solidFill>
              <a:srgbClr val="C27B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87" name="Google Shape;3687;g1016def6542_3_1067"/>
          <p:cNvGrpSpPr/>
          <p:nvPr/>
        </p:nvGrpSpPr>
        <p:grpSpPr>
          <a:xfrm>
            <a:off x="6920365" y="1320668"/>
            <a:ext cx="358715" cy="457923"/>
            <a:chOff x="5800725" y="3785989"/>
            <a:chExt cx="277644" cy="354594"/>
          </a:xfrm>
        </p:grpSpPr>
        <p:sp>
          <p:nvSpPr>
            <p:cNvPr id="3688" name="Google Shape;3688;g1016def6542_3_1067"/>
            <p:cNvSpPr/>
            <p:nvPr/>
          </p:nvSpPr>
          <p:spPr>
            <a:xfrm>
              <a:off x="5800725" y="3785989"/>
              <a:ext cx="277644" cy="354594"/>
            </a:xfrm>
            <a:custGeom>
              <a:rect b="b" l="l" r="r" t="t"/>
              <a:pathLst>
                <a:path extrusionOk="0" h="11193" w="8764">
                  <a:moveTo>
                    <a:pt x="4716" y="310"/>
                  </a:moveTo>
                  <a:cubicBezTo>
                    <a:pt x="5323" y="310"/>
                    <a:pt x="5859" y="572"/>
                    <a:pt x="5978" y="905"/>
                  </a:cubicBezTo>
                  <a:cubicBezTo>
                    <a:pt x="6005" y="979"/>
                    <a:pt x="6062" y="1024"/>
                    <a:pt x="6130" y="1024"/>
                  </a:cubicBezTo>
                  <a:cubicBezTo>
                    <a:pt x="6150" y="1024"/>
                    <a:pt x="6171" y="1020"/>
                    <a:pt x="6192" y="1012"/>
                  </a:cubicBezTo>
                  <a:cubicBezTo>
                    <a:pt x="6275" y="988"/>
                    <a:pt x="6323" y="893"/>
                    <a:pt x="6299" y="810"/>
                  </a:cubicBezTo>
                  <a:cubicBezTo>
                    <a:pt x="6275" y="774"/>
                    <a:pt x="6275" y="750"/>
                    <a:pt x="6264" y="715"/>
                  </a:cubicBezTo>
                  <a:lnTo>
                    <a:pt x="6264" y="715"/>
                  </a:lnTo>
                  <a:cubicBezTo>
                    <a:pt x="6609" y="834"/>
                    <a:pt x="6859" y="1167"/>
                    <a:pt x="6859" y="1548"/>
                  </a:cubicBezTo>
                  <a:lnTo>
                    <a:pt x="6859" y="3322"/>
                  </a:lnTo>
                  <a:lnTo>
                    <a:pt x="6668" y="3322"/>
                  </a:lnTo>
                  <a:cubicBezTo>
                    <a:pt x="6561" y="3322"/>
                    <a:pt x="6478" y="3227"/>
                    <a:pt x="6478" y="3132"/>
                  </a:cubicBezTo>
                  <a:lnTo>
                    <a:pt x="6478" y="2953"/>
                  </a:lnTo>
                  <a:cubicBezTo>
                    <a:pt x="6478" y="2191"/>
                    <a:pt x="5918" y="1619"/>
                    <a:pt x="5894" y="1608"/>
                  </a:cubicBezTo>
                  <a:cubicBezTo>
                    <a:pt x="5858" y="1571"/>
                    <a:pt x="5815" y="1556"/>
                    <a:pt x="5770" y="1556"/>
                  </a:cubicBezTo>
                  <a:cubicBezTo>
                    <a:pt x="5756" y="1556"/>
                    <a:pt x="5742" y="1557"/>
                    <a:pt x="5728" y="1560"/>
                  </a:cubicBezTo>
                  <a:cubicBezTo>
                    <a:pt x="5195" y="1728"/>
                    <a:pt x="4526" y="1884"/>
                    <a:pt x="3873" y="1884"/>
                  </a:cubicBezTo>
                  <a:cubicBezTo>
                    <a:pt x="3418" y="1884"/>
                    <a:pt x="2971" y="1808"/>
                    <a:pt x="2585" y="1608"/>
                  </a:cubicBezTo>
                  <a:cubicBezTo>
                    <a:pt x="2251" y="1441"/>
                    <a:pt x="2049" y="1227"/>
                    <a:pt x="1953" y="1072"/>
                  </a:cubicBezTo>
                  <a:cubicBezTo>
                    <a:pt x="2311" y="988"/>
                    <a:pt x="2573" y="846"/>
                    <a:pt x="2811" y="750"/>
                  </a:cubicBezTo>
                  <a:cubicBezTo>
                    <a:pt x="3347" y="512"/>
                    <a:pt x="3763" y="310"/>
                    <a:pt x="4716" y="310"/>
                  </a:cubicBezTo>
                  <a:close/>
                  <a:moveTo>
                    <a:pt x="2049" y="1679"/>
                  </a:moveTo>
                  <a:cubicBezTo>
                    <a:pt x="2156" y="1762"/>
                    <a:pt x="2275" y="1846"/>
                    <a:pt x="2406" y="1905"/>
                  </a:cubicBezTo>
                  <a:cubicBezTo>
                    <a:pt x="2787" y="2096"/>
                    <a:pt x="3227" y="2203"/>
                    <a:pt x="3716" y="2215"/>
                  </a:cubicBezTo>
                  <a:cubicBezTo>
                    <a:pt x="3770" y="2217"/>
                    <a:pt x="3825" y="2218"/>
                    <a:pt x="3881" y="2218"/>
                  </a:cubicBezTo>
                  <a:cubicBezTo>
                    <a:pt x="4435" y="2218"/>
                    <a:pt x="5056" y="2111"/>
                    <a:pt x="5716" y="1905"/>
                  </a:cubicBezTo>
                  <a:cubicBezTo>
                    <a:pt x="5847" y="2072"/>
                    <a:pt x="6133" y="2453"/>
                    <a:pt x="6133" y="2953"/>
                  </a:cubicBezTo>
                  <a:lnTo>
                    <a:pt x="6133" y="3132"/>
                  </a:lnTo>
                  <a:cubicBezTo>
                    <a:pt x="6133" y="3405"/>
                    <a:pt x="6371" y="3644"/>
                    <a:pt x="6656" y="3644"/>
                  </a:cubicBezTo>
                  <a:lnTo>
                    <a:pt x="6918" y="3644"/>
                  </a:lnTo>
                  <a:cubicBezTo>
                    <a:pt x="6990" y="3644"/>
                    <a:pt x="7073" y="3679"/>
                    <a:pt x="7133" y="3739"/>
                  </a:cubicBezTo>
                  <a:cubicBezTo>
                    <a:pt x="7192" y="3798"/>
                    <a:pt x="7204" y="3870"/>
                    <a:pt x="7204" y="3941"/>
                  </a:cubicBezTo>
                  <a:cubicBezTo>
                    <a:pt x="7192" y="4084"/>
                    <a:pt x="7049" y="4203"/>
                    <a:pt x="6906" y="4203"/>
                  </a:cubicBezTo>
                  <a:lnTo>
                    <a:pt x="6835" y="4203"/>
                  </a:lnTo>
                  <a:lnTo>
                    <a:pt x="6835" y="4179"/>
                  </a:lnTo>
                  <a:cubicBezTo>
                    <a:pt x="6835" y="4096"/>
                    <a:pt x="6752" y="4025"/>
                    <a:pt x="6668" y="4025"/>
                  </a:cubicBezTo>
                  <a:cubicBezTo>
                    <a:pt x="6573" y="4025"/>
                    <a:pt x="6502" y="4096"/>
                    <a:pt x="6502" y="4179"/>
                  </a:cubicBezTo>
                  <a:cubicBezTo>
                    <a:pt x="6502" y="5358"/>
                    <a:pt x="5549" y="6311"/>
                    <a:pt x="4394" y="6311"/>
                  </a:cubicBezTo>
                  <a:cubicBezTo>
                    <a:pt x="3227" y="6311"/>
                    <a:pt x="2275" y="5358"/>
                    <a:pt x="2275" y="4203"/>
                  </a:cubicBezTo>
                  <a:cubicBezTo>
                    <a:pt x="2275" y="4108"/>
                    <a:pt x="2204" y="4036"/>
                    <a:pt x="2108" y="4036"/>
                  </a:cubicBezTo>
                  <a:cubicBezTo>
                    <a:pt x="2025" y="4036"/>
                    <a:pt x="1953" y="4108"/>
                    <a:pt x="1953" y="4203"/>
                  </a:cubicBezTo>
                  <a:lnTo>
                    <a:pt x="1953" y="4215"/>
                  </a:lnTo>
                  <a:lnTo>
                    <a:pt x="1846" y="4215"/>
                  </a:lnTo>
                  <a:cubicBezTo>
                    <a:pt x="1775" y="4215"/>
                    <a:pt x="1692" y="4179"/>
                    <a:pt x="1632" y="4120"/>
                  </a:cubicBezTo>
                  <a:cubicBezTo>
                    <a:pt x="1572" y="4060"/>
                    <a:pt x="1561" y="3989"/>
                    <a:pt x="1561" y="3917"/>
                  </a:cubicBezTo>
                  <a:cubicBezTo>
                    <a:pt x="1572" y="3786"/>
                    <a:pt x="1715" y="3667"/>
                    <a:pt x="1858" y="3667"/>
                  </a:cubicBezTo>
                  <a:lnTo>
                    <a:pt x="2096" y="3667"/>
                  </a:lnTo>
                  <a:cubicBezTo>
                    <a:pt x="2382" y="3667"/>
                    <a:pt x="2620" y="3429"/>
                    <a:pt x="2620" y="3143"/>
                  </a:cubicBezTo>
                  <a:lnTo>
                    <a:pt x="2620" y="2512"/>
                  </a:lnTo>
                  <a:cubicBezTo>
                    <a:pt x="2620" y="2429"/>
                    <a:pt x="2549" y="2346"/>
                    <a:pt x="2454" y="2346"/>
                  </a:cubicBezTo>
                  <a:cubicBezTo>
                    <a:pt x="2370" y="2346"/>
                    <a:pt x="2287" y="2429"/>
                    <a:pt x="2287" y="2512"/>
                  </a:cubicBezTo>
                  <a:lnTo>
                    <a:pt x="2287" y="3143"/>
                  </a:lnTo>
                  <a:cubicBezTo>
                    <a:pt x="2287" y="3251"/>
                    <a:pt x="2204" y="3334"/>
                    <a:pt x="2096" y="3334"/>
                  </a:cubicBezTo>
                  <a:lnTo>
                    <a:pt x="1906" y="3334"/>
                  </a:lnTo>
                  <a:lnTo>
                    <a:pt x="1906" y="2322"/>
                  </a:lnTo>
                  <a:cubicBezTo>
                    <a:pt x="1906" y="1941"/>
                    <a:pt x="2013" y="1762"/>
                    <a:pt x="2049" y="1679"/>
                  </a:cubicBezTo>
                  <a:close/>
                  <a:moveTo>
                    <a:pt x="5478" y="6406"/>
                  </a:moveTo>
                  <a:lnTo>
                    <a:pt x="5478" y="6799"/>
                  </a:lnTo>
                  <a:lnTo>
                    <a:pt x="5442" y="6799"/>
                  </a:lnTo>
                  <a:lnTo>
                    <a:pt x="5132" y="7870"/>
                  </a:lnTo>
                  <a:cubicBezTo>
                    <a:pt x="4906" y="7989"/>
                    <a:pt x="4644" y="8073"/>
                    <a:pt x="4394" y="8073"/>
                  </a:cubicBezTo>
                  <a:cubicBezTo>
                    <a:pt x="4120" y="8073"/>
                    <a:pt x="3870" y="8013"/>
                    <a:pt x="3644" y="7870"/>
                  </a:cubicBezTo>
                  <a:lnTo>
                    <a:pt x="3335" y="6799"/>
                  </a:lnTo>
                  <a:lnTo>
                    <a:pt x="3335" y="6406"/>
                  </a:lnTo>
                  <a:cubicBezTo>
                    <a:pt x="3656" y="6561"/>
                    <a:pt x="4013" y="6644"/>
                    <a:pt x="4406" y="6644"/>
                  </a:cubicBezTo>
                  <a:cubicBezTo>
                    <a:pt x="4787" y="6644"/>
                    <a:pt x="5144" y="6549"/>
                    <a:pt x="5478" y="6406"/>
                  </a:cubicBezTo>
                  <a:close/>
                  <a:moveTo>
                    <a:pt x="2644" y="10156"/>
                  </a:moveTo>
                  <a:lnTo>
                    <a:pt x="2644" y="10871"/>
                  </a:lnTo>
                  <a:lnTo>
                    <a:pt x="1215" y="10871"/>
                  </a:lnTo>
                  <a:lnTo>
                    <a:pt x="1215" y="10156"/>
                  </a:lnTo>
                  <a:lnTo>
                    <a:pt x="1775" y="10156"/>
                  </a:lnTo>
                  <a:lnTo>
                    <a:pt x="1775" y="10168"/>
                  </a:lnTo>
                  <a:cubicBezTo>
                    <a:pt x="1775" y="10251"/>
                    <a:pt x="1846" y="10335"/>
                    <a:pt x="1930" y="10335"/>
                  </a:cubicBezTo>
                  <a:cubicBezTo>
                    <a:pt x="2025" y="10335"/>
                    <a:pt x="2096" y="10251"/>
                    <a:pt x="2096" y="10168"/>
                  </a:cubicBezTo>
                  <a:lnTo>
                    <a:pt x="2096" y="10156"/>
                  </a:lnTo>
                  <a:close/>
                  <a:moveTo>
                    <a:pt x="4728" y="0"/>
                  </a:moveTo>
                  <a:cubicBezTo>
                    <a:pt x="3704" y="0"/>
                    <a:pt x="3227" y="203"/>
                    <a:pt x="2692" y="465"/>
                  </a:cubicBezTo>
                  <a:cubicBezTo>
                    <a:pt x="2394" y="596"/>
                    <a:pt x="2096" y="726"/>
                    <a:pt x="1668" y="846"/>
                  </a:cubicBezTo>
                  <a:cubicBezTo>
                    <a:pt x="1620" y="857"/>
                    <a:pt x="1572" y="893"/>
                    <a:pt x="1561" y="941"/>
                  </a:cubicBezTo>
                  <a:cubicBezTo>
                    <a:pt x="1549" y="977"/>
                    <a:pt x="1549" y="1024"/>
                    <a:pt x="1561" y="1072"/>
                  </a:cubicBezTo>
                  <a:cubicBezTo>
                    <a:pt x="1561" y="1084"/>
                    <a:pt x="1632" y="1250"/>
                    <a:pt x="1834" y="1453"/>
                  </a:cubicBezTo>
                  <a:cubicBezTo>
                    <a:pt x="1751" y="1560"/>
                    <a:pt x="1596" y="1810"/>
                    <a:pt x="1596" y="2322"/>
                  </a:cubicBezTo>
                  <a:lnTo>
                    <a:pt x="1596" y="3393"/>
                  </a:lnTo>
                  <a:cubicBezTo>
                    <a:pt x="1394" y="3477"/>
                    <a:pt x="1263" y="3655"/>
                    <a:pt x="1251" y="3870"/>
                  </a:cubicBezTo>
                  <a:cubicBezTo>
                    <a:pt x="1239" y="4036"/>
                    <a:pt x="1299" y="4215"/>
                    <a:pt x="1394" y="4334"/>
                  </a:cubicBezTo>
                  <a:cubicBezTo>
                    <a:pt x="1513" y="4453"/>
                    <a:pt x="1680" y="4525"/>
                    <a:pt x="1846" y="4525"/>
                  </a:cubicBezTo>
                  <a:lnTo>
                    <a:pt x="1965" y="4525"/>
                  </a:lnTo>
                  <a:cubicBezTo>
                    <a:pt x="2049" y="5203"/>
                    <a:pt x="2442" y="5822"/>
                    <a:pt x="2989" y="6191"/>
                  </a:cubicBezTo>
                  <a:lnTo>
                    <a:pt x="2989" y="6715"/>
                  </a:lnTo>
                  <a:lnTo>
                    <a:pt x="2263" y="7084"/>
                  </a:lnTo>
                  <a:cubicBezTo>
                    <a:pt x="2156" y="7132"/>
                    <a:pt x="2084" y="7227"/>
                    <a:pt x="2073" y="7334"/>
                  </a:cubicBezTo>
                  <a:cubicBezTo>
                    <a:pt x="2049" y="7370"/>
                    <a:pt x="2049" y="7406"/>
                    <a:pt x="2049" y="7442"/>
                  </a:cubicBezTo>
                  <a:lnTo>
                    <a:pt x="858" y="7799"/>
                  </a:lnTo>
                  <a:cubicBezTo>
                    <a:pt x="346" y="7965"/>
                    <a:pt x="1" y="8430"/>
                    <a:pt x="1" y="8954"/>
                  </a:cubicBezTo>
                  <a:lnTo>
                    <a:pt x="1" y="11025"/>
                  </a:lnTo>
                  <a:cubicBezTo>
                    <a:pt x="1" y="11121"/>
                    <a:pt x="72" y="11192"/>
                    <a:pt x="168" y="11192"/>
                  </a:cubicBezTo>
                  <a:cubicBezTo>
                    <a:pt x="251" y="11192"/>
                    <a:pt x="322" y="11121"/>
                    <a:pt x="322" y="11025"/>
                  </a:cubicBezTo>
                  <a:lnTo>
                    <a:pt x="322" y="8954"/>
                  </a:lnTo>
                  <a:cubicBezTo>
                    <a:pt x="322" y="8573"/>
                    <a:pt x="584" y="8227"/>
                    <a:pt x="953" y="8108"/>
                  </a:cubicBezTo>
                  <a:lnTo>
                    <a:pt x="2192" y="7739"/>
                  </a:lnTo>
                  <a:lnTo>
                    <a:pt x="2406" y="8025"/>
                  </a:lnTo>
                  <a:lnTo>
                    <a:pt x="2156" y="8275"/>
                  </a:lnTo>
                  <a:cubicBezTo>
                    <a:pt x="1989" y="8442"/>
                    <a:pt x="1965" y="8680"/>
                    <a:pt x="2073" y="8870"/>
                  </a:cubicBezTo>
                  <a:lnTo>
                    <a:pt x="2549" y="9811"/>
                  </a:lnTo>
                  <a:lnTo>
                    <a:pt x="2096" y="9811"/>
                  </a:lnTo>
                  <a:lnTo>
                    <a:pt x="2096" y="9609"/>
                  </a:lnTo>
                  <a:cubicBezTo>
                    <a:pt x="2096" y="9525"/>
                    <a:pt x="2025" y="9454"/>
                    <a:pt x="1930" y="9454"/>
                  </a:cubicBezTo>
                  <a:cubicBezTo>
                    <a:pt x="1846" y="9454"/>
                    <a:pt x="1775" y="9525"/>
                    <a:pt x="1775" y="9609"/>
                  </a:cubicBezTo>
                  <a:lnTo>
                    <a:pt x="1775" y="9811"/>
                  </a:lnTo>
                  <a:lnTo>
                    <a:pt x="1061" y="9811"/>
                  </a:lnTo>
                  <a:cubicBezTo>
                    <a:pt x="965" y="9811"/>
                    <a:pt x="894" y="9882"/>
                    <a:pt x="894" y="9966"/>
                  </a:cubicBezTo>
                  <a:lnTo>
                    <a:pt x="894" y="11025"/>
                  </a:lnTo>
                  <a:cubicBezTo>
                    <a:pt x="894" y="11121"/>
                    <a:pt x="965" y="11192"/>
                    <a:pt x="1061" y="11192"/>
                  </a:cubicBezTo>
                  <a:lnTo>
                    <a:pt x="2811" y="11192"/>
                  </a:lnTo>
                  <a:cubicBezTo>
                    <a:pt x="2906" y="11192"/>
                    <a:pt x="2977" y="11121"/>
                    <a:pt x="2977" y="11025"/>
                  </a:cubicBezTo>
                  <a:lnTo>
                    <a:pt x="2977" y="10668"/>
                  </a:lnTo>
                  <a:lnTo>
                    <a:pt x="3180" y="11097"/>
                  </a:lnTo>
                  <a:cubicBezTo>
                    <a:pt x="3216" y="11156"/>
                    <a:pt x="3275" y="11192"/>
                    <a:pt x="3335" y="11192"/>
                  </a:cubicBezTo>
                  <a:cubicBezTo>
                    <a:pt x="3358" y="11192"/>
                    <a:pt x="3382" y="11192"/>
                    <a:pt x="3406" y="11180"/>
                  </a:cubicBezTo>
                  <a:cubicBezTo>
                    <a:pt x="3477" y="11133"/>
                    <a:pt x="3525" y="11037"/>
                    <a:pt x="3477" y="10954"/>
                  </a:cubicBezTo>
                  <a:lnTo>
                    <a:pt x="2370" y="8716"/>
                  </a:lnTo>
                  <a:cubicBezTo>
                    <a:pt x="2334" y="8644"/>
                    <a:pt x="2346" y="8561"/>
                    <a:pt x="2394" y="8513"/>
                  </a:cubicBezTo>
                  <a:lnTo>
                    <a:pt x="2739" y="8168"/>
                  </a:lnTo>
                  <a:cubicBezTo>
                    <a:pt x="2799" y="8108"/>
                    <a:pt x="2799" y="8025"/>
                    <a:pt x="2751" y="7965"/>
                  </a:cubicBezTo>
                  <a:lnTo>
                    <a:pt x="2382" y="7477"/>
                  </a:lnTo>
                  <a:cubicBezTo>
                    <a:pt x="2370" y="7454"/>
                    <a:pt x="2370" y="7442"/>
                    <a:pt x="2370" y="7430"/>
                  </a:cubicBezTo>
                  <a:cubicBezTo>
                    <a:pt x="2370" y="7418"/>
                    <a:pt x="2382" y="7394"/>
                    <a:pt x="2394" y="7394"/>
                  </a:cubicBezTo>
                  <a:lnTo>
                    <a:pt x="3037" y="7073"/>
                  </a:lnTo>
                  <a:lnTo>
                    <a:pt x="3501" y="8632"/>
                  </a:lnTo>
                  <a:cubicBezTo>
                    <a:pt x="3522" y="8716"/>
                    <a:pt x="3598" y="8754"/>
                    <a:pt x="3673" y="8754"/>
                  </a:cubicBezTo>
                  <a:cubicBezTo>
                    <a:pt x="3683" y="8754"/>
                    <a:pt x="3693" y="8753"/>
                    <a:pt x="3704" y="8751"/>
                  </a:cubicBezTo>
                  <a:cubicBezTo>
                    <a:pt x="3799" y="8716"/>
                    <a:pt x="3835" y="8632"/>
                    <a:pt x="3823" y="8549"/>
                  </a:cubicBezTo>
                  <a:lnTo>
                    <a:pt x="3751" y="8287"/>
                  </a:lnTo>
                  <a:lnTo>
                    <a:pt x="3751" y="8287"/>
                  </a:lnTo>
                  <a:cubicBezTo>
                    <a:pt x="3954" y="8358"/>
                    <a:pt x="4168" y="8394"/>
                    <a:pt x="4370" y="8394"/>
                  </a:cubicBezTo>
                  <a:cubicBezTo>
                    <a:pt x="4597" y="8394"/>
                    <a:pt x="4811" y="8358"/>
                    <a:pt x="5001" y="8287"/>
                  </a:cubicBezTo>
                  <a:lnTo>
                    <a:pt x="5001" y="8287"/>
                  </a:lnTo>
                  <a:lnTo>
                    <a:pt x="4370" y="10442"/>
                  </a:lnTo>
                  <a:lnTo>
                    <a:pt x="4013" y="9228"/>
                  </a:lnTo>
                  <a:cubicBezTo>
                    <a:pt x="3992" y="9144"/>
                    <a:pt x="3917" y="9106"/>
                    <a:pt x="3842" y="9106"/>
                  </a:cubicBezTo>
                  <a:cubicBezTo>
                    <a:pt x="3832" y="9106"/>
                    <a:pt x="3821" y="9107"/>
                    <a:pt x="3811" y="9108"/>
                  </a:cubicBezTo>
                  <a:cubicBezTo>
                    <a:pt x="3716" y="9120"/>
                    <a:pt x="3680" y="9228"/>
                    <a:pt x="3692" y="9311"/>
                  </a:cubicBezTo>
                  <a:lnTo>
                    <a:pt x="4192" y="11073"/>
                  </a:lnTo>
                  <a:cubicBezTo>
                    <a:pt x="4216" y="11144"/>
                    <a:pt x="4287" y="11192"/>
                    <a:pt x="4359" y="11192"/>
                  </a:cubicBezTo>
                  <a:cubicBezTo>
                    <a:pt x="4430" y="11192"/>
                    <a:pt x="4490" y="11144"/>
                    <a:pt x="4525" y="11073"/>
                  </a:cubicBezTo>
                  <a:lnTo>
                    <a:pt x="5704" y="7049"/>
                  </a:lnTo>
                  <a:lnTo>
                    <a:pt x="6335" y="7382"/>
                  </a:lnTo>
                  <a:lnTo>
                    <a:pt x="6371" y="7406"/>
                  </a:lnTo>
                  <a:cubicBezTo>
                    <a:pt x="6371" y="7430"/>
                    <a:pt x="6371" y="7442"/>
                    <a:pt x="6359" y="7454"/>
                  </a:cubicBezTo>
                  <a:lnTo>
                    <a:pt x="5978" y="7942"/>
                  </a:lnTo>
                  <a:cubicBezTo>
                    <a:pt x="5942" y="8001"/>
                    <a:pt x="5942" y="8108"/>
                    <a:pt x="6002" y="8156"/>
                  </a:cubicBezTo>
                  <a:lnTo>
                    <a:pt x="6335" y="8501"/>
                  </a:lnTo>
                  <a:cubicBezTo>
                    <a:pt x="6395" y="8561"/>
                    <a:pt x="6418" y="8644"/>
                    <a:pt x="6371" y="8704"/>
                  </a:cubicBezTo>
                  <a:lnTo>
                    <a:pt x="5252" y="10942"/>
                  </a:lnTo>
                  <a:cubicBezTo>
                    <a:pt x="5204" y="11013"/>
                    <a:pt x="5240" y="11121"/>
                    <a:pt x="5323" y="11156"/>
                  </a:cubicBezTo>
                  <a:cubicBezTo>
                    <a:pt x="5359" y="11180"/>
                    <a:pt x="5371" y="11180"/>
                    <a:pt x="5406" y="11180"/>
                  </a:cubicBezTo>
                  <a:cubicBezTo>
                    <a:pt x="5466" y="11180"/>
                    <a:pt x="5525" y="11144"/>
                    <a:pt x="5549" y="11085"/>
                  </a:cubicBezTo>
                  <a:lnTo>
                    <a:pt x="6668" y="8858"/>
                  </a:lnTo>
                  <a:cubicBezTo>
                    <a:pt x="6776" y="8656"/>
                    <a:pt x="6728" y="8418"/>
                    <a:pt x="6573" y="8263"/>
                  </a:cubicBezTo>
                  <a:lnTo>
                    <a:pt x="6323" y="8001"/>
                  </a:lnTo>
                  <a:lnTo>
                    <a:pt x="6549" y="7727"/>
                  </a:lnTo>
                  <a:lnTo>
                    <a:pt x="7788" y="8096"/>
                  </a:lnTo>
                  <a:cubicBezTo>
                    <a:pt x="8157" y="8216"/>
                    <a:pt x="8407" y="8561"/>
                    <a:pt x="8407" y="8942"/>
                  </a:cubicBezTo>
                  <a:lnTo>
                    <a:pt x="8407" y="11013"/>
                  </a:lnTo>
                  <a:cubicBezTo>
                    <a:pt x="8407" y="11097"/>
                    <a:pt x="8478" y="11180"/>
                    <a:pt x="8573" y="11180"/>
                  </a:cubicBezTo>
                  <a:cubicBezTo>
                    <a:pt x="8657" y="11180"/>
                    <a:pt x="8740" y="11097"/>
                    <a:pt x="8740" y="11013"/>
                  </a:cubicBezTo>
                  <a:lnTo>
                    <a:pt x="8740" y="8942"/>
                  </a:lnTo>
                  <a:cubicBezTo>
                    <a:pt x="8764" y="8442"/>
                    <a:pt x="8419" y="7965"/>
                    <a:pt x="7907" y="7811"/>
                  </a:cubicBezTo>
                  <a:lnTo>
                    <a:pt x="6716" y="7454"/>
                  </a:lnTo>
                  <a:cubicBezTo>
                    <a:pt x="6716" y="7430"/>
                    <a:pt x="6716" y="7382"/>
                    <a:pt x="6692" y="7358"/>
                  </a:cubicBezTo>
                  <a:cubicBezTo>
                    <a:pt x="6668" y="7251"/>
                    <a:pt x="6597" y="7144"/>
                    <a:pt x="6502" y="7096"/>
                  </a:cubicBezTo>
                  <a:lnTo>
                    <a:pt x="5775" y="6727"/>
                  </a:lnTo>
                  <a:lnTo>
                    <a:pt x="5775" y="6203"/>
                  </a:lnTo>
                  <a:cubicBezTo>
                    <a:pt x="6323" y="5822"/>
                    <a:pt x="6716" y="5227"/>
                    <a:pt x="6799" y="4536"/>
                  </a:cubicBezTo>
                  <a:lnTo>
                    <a:pt x="6906" y="4536"/>
                  </a:lnTo>
                  <a:cubicBezTo>
                    <a:pt x="7228" y="4536"/>
                    <a:pt x="7502" y="4298"/>
                    <a:pt x="7526" y="4001"/>
                  </a:cubicBezTo>
                  <a:cubicBezTo>
                    <a:pt x="7549" y="3834"/>
                    <a:pt x="7490" y="3655"/>
                    <a:pt x="7383" y="3536"/>
                  </a:cubicBezTo>
                  <a:cubicBezTo>
                    <a:pt x="7323" y="3477"/>
                    <a:pt x="7264" y="3441"/>
                    <a:pt x="7192" y="3393"/>
                  </a:cubicBezTo>
                  <a:lnTo>
                    <a:pt x="7192" y="1572"/>
                  </a:lnTo>
                  <a:cubicBezTo>
                    <a:pt x="7192" y="905"/>
                    <a:pt x="6633" y="357"/>
                    <a:pt x="5966" y="357"/>
                  </a:cubicBezTo>
                  <a:lnTo>
                    <a:pt x="5942" y="357"/>
                  </a:lnTo>
                  <a:cubicBezTo>
                    <a:pt x="5644" y="131"/>
                    <a:pt x="5204" y="0"/>
                    <a:pt x="4728" y="0"/>
                  </a:cubicBezTo>
                  <a:close/>
                </a:path>
              </a:pathLst>
            </a:custGeom>
            <a:solidFill>
              <a:srgbClr val="3D85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9" name="Google Shape;3689;g1016def6542_3_1067"/>
            <p:cNvSpPr/>
            <p:nvPr/>
          </p:nvSpPr>
          <p:spPr>
            <a:xfrm>
              <a:off x="6012727" y="4085840"/>
              <a:ext cx="37731" cy="37763"/>
            </a:xfrm>
            <a:custGeom>
              <a:rect b="b" l="l" r="r" t="t"/>
              <a:pathLst>
                <a:path extrusionOk="0" h="1192" w="1191">
                  <a:moveTo>
                    <a:pt x="595" y="1"/>
                  </a:moveTo>
                  <a:cubicBezTo>
                    <a:pt x="512" y="1"/>
                    <a:pt x="441" y="72"/>
                    <a:pt x="441" y="167"/>
                  </a:cubicBezTo>
                  <a:lnTo>
                    <a:pt x="441" y="429"/>
                  </a:lnTo>
                  <a:lnTo>
                    <a:pt x="167" y="429"/>
                  </a:lnTo>
                  <a:cubicBezTo>
                    <a:pt x="84" y="429"/>
                    <a:pt x="0" y="513"/>
                    <a:pt x="0" y="596"/>
                  </a:cubicBezTo>
                  <a:cubicBezTo>
                    <a:pt x="0" y="691"/>
                    <a:pt x="84" y="763"/>
                    <a:pt x="167" y="763"/>
                  </a:cubicBezTo>
                  <a:lnTo>
                    <a:pt x="441" y="763"/>
                  </a:lnTo>
                  <a:lnTo>
                    <a:pt x="441" y="1025"/>
                  </a:lnTo>
                  <a:cubicBezTo>
                    <a:pt x="441" y="1120"/>
                    <a:pt x="512" y="1191"/>
                    <a:pt x="595" y="1191"/>
                  </a:cubicBezTo>
                  <a:cubicBezTo>
                    <a:pt x="691" y="1191"/>
                    <a:pt x="762" y="1120"/>
                    <a:pt x="762" y="1025"/>
                  </a:cubicBezTo>
                  <a:lnTo>
                    <a:pt x="762" y="763"/>
                  </a:lnTo>
                  <a:lnTo>
                    <a:pt x="1024" y="763"/>
                  </a:lnTo>
                  <a:cubicBezTo>
                    <a:pt x="1119" y="763"/>
                    <a:pt x="1191" y="691"/>
                    <a:pt x="1191" y="596"/>
                  </a:cubicBezTo>
                  <a:cubicBezTo>
                    <a:pt x="1191" y="513"/>
                    <a:pt x="1119" y="429"/>
                    <a:pt x="1024" y="429"/>
                  </a:cubicBezTo>
                  <a:lnTo>
                    <a:pt x="762" y="429"/>
                  </a:lnTo>
                  <a:lnTo>
                    <a:pt x="762" y="167"/>
                  </a:lnTo>
                  <a:cubicBezTo>
                    <a:pt x="762" y="72"/>
                    <a:pt x="691" y="1"/>
                    <a:pt x="595" y="1"/>
                  </a:cubicBezTo>
                  <a:close/>
                </a:path>
              </a:pathLst>
            </a:custGeom>
            <a:solidFill>
              <a:srgbClr val="3D85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690" name="Google Shape;3690;g1016def6542_3_1067"/>
          <p:cNvSpPr txBox="1"/>
          <p:nvPr/>
        </p:nvSpPr>
        <p:spPr>
          <a:xfrm>
            <a:off x="7267000" y="1283300"/>
            <a:ext cx="3000600" cy="64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>
                <a:solidFill>
                  <a:srgbClr val="75707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Waleed Alrashoud</a:t>
            </a:r>
            <a:endParaRPr sz="2800">
              <a:solidFill>
                <a:srgbClr val="75707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75707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691" name="Google Shape;3691;g1016def6542_3_1067"/>
          <p:cNvSpPr/>
          <p:nvPr/>
        </p:nvSpPr>
        <p:spPr>
          <a:xfrm>
            <a:off x="0" y="2665863"/>
            <a:ext cx="12192000" cy="546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i="0" lang="en-US" sz="3000" u="none" cap="none" strike="noStrike">
                <a:solidFill>
                  <a:srgbClr val="3A3838"/>
                </a:solidFill>
                <a:latin typeface="Comic Sans MS"/>
                <a:ea typeface="Comic Sans MS"/>
                <a:cs typeface="Comic Sans MS"/>
                <a:sym typeface="Comic Sans MS"/>
              </a:rPr>
              <a:t>Team Members</a:t>
            </a:r>
            <a:endParaRPr b="0" i="0" sz="2800" u="none" cap="none" strike="noStrike">
              <a:solidFill>
                <a:srgbClr val="75707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75707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75707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75707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692" name="Google Shape;3692;g1016def6542_3_1067"/>
          <p:cNvSpPr/>
          <p:nvPr/>
        </p:nvSpPr>
        <p:spPr>
          <a:xfrm>
            <a:off x="6141900" y="3464725"/>
            <a:ext cx="2896200" cy="201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200">
                <a:solidFill>
                  <a:srgbClr val="75707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Othman Alabdullah Khaled Bin-Arbeed</a:t>
            </a:r>
            <a:endParaRPr sz="2200">
              <a:solidFill>
                <a:srgbClr val="75707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200">
                <a:solidFill>
                  <a:srgbClr val="75707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Rakan Alromayan </a:t>
            </a:r>
            <a:endParaRPr sz="2200">
              <a:solidFill>
                <a:srgbClr val="75707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200">
                <a:solidFill>
                  <a:srgbClr val="75707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Talal Alharbi</a:t>
            </a:r>
            <a:endParaRPr sz="2200">
              <a:solidFill>
                <a:srgbClr val="75707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2200">
                <a:solidFill>
                  <a:srgbClr val="75707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Abdullah AlShehri</a:t>
            </a:r>
            <a:endParaRPr sz="2200">
              <a:solidFill>
                <a:srgbClr val="75707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sz="2200">
              <a:solidFill>
                <a:srgbClr val="75707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t/>
            </a:r>
            <a:endParaRPr sz="2200">
              <a:solidFill>
                <a:srgbClr val="75707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693" name="Google Shape;3693;g1016def6542_3_1067"/>
          <p:cNvSpPr/>
          <p:nvPr/>
        </p:nvSpPr>
        <p:spPr>
          <a:xfrm>
            <a:off x="434825" y="3464725"/>
            <a:ext cx="2896200" cy="201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200">
                <a:solidFill>
                  <a:srgbClr val="75707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Nouf AlDalaqan </a:t>
            </a:r>
            <a:endParaRPr sz="2200">
              <a:solidFill>
                <a:srgbClr val="75707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200">
                <a:solidFill>
                  <a:srgbClr val="75707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Farah Alqazlan</a:t>
            </a:r>
            <a:endParaRPr b="0" i="0" sz="2200" u="none" cap="none" strike="noStrike">
              <a:solidFill>
                <a:srgbClr val="75707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200">
                <a:solidFill>
                  <a:srgbClr val="75707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Masheal Alasmri</a:t>
            </a:r>
            <a:endParaRPr sz="2200">
              <a:solidFill>
                <a:srgbClr val="75707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200">
                <a:solidFill>
                  <a:srgbClr val="75707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Amani Alotaibi </a:t>
            </a:r>
            <a:endParaRPr sz="2200">
              <a:solidFill>
                <a:srgbClr val="75707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t/>
            </a:r>
            <a:endParaRPr b="0" i="0" sz="2200" u="none" cap="none" strike="noStrike">
              <a:solidFill>
                <a:srgbClr val="75707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694" name="Google Shape;3694;g1016def6542_3_1067"/>
          <p:cNvSpPr txBox="1"/>
          <p:nvPr/>
        </p:nvSpPr>
        <p:spPr>
          <a:xfrm>
            <a:off x="9335875" y="3388525"/>
            <a:ext cx="2648700" cy="201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200">
                <a:solidFill>
                  <a:srgbClr val="75707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Mohammad Alrashed Saud Al-Taleb</a:t>
            </a:r>
            <a:endParaRPr sz="2200">
              <a:solidFill>
                <a:srgbClr val="75707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200">
                <a:solidFill>
                  <a:srgbClr val="75707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Sultan Al-Abdullah Saad AlAngari</a:t>
            </a:r>
            <a:endParaRPr sz="2200">
              <a:solidFill>
                <a:srgbClr val="75707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200">
                <a:solidFill>
                  <a:srgbClr val="75707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Abdullah Awartani </a:t>
            </a:r>
            <a:endParaRPr b="0" i="0" sz="2200" u="none" cap="none" strike="noStrike">
              <a:solidFill>
                <a:srgbClr val="757070"/>
              </a:solidFill>
              <a:highlight>
                <a:srgbClr val="FFF2CC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695" name="Google Shape;3695;g1016def6542_3_1067"/>
          <p:cNvSpPr/>
          <p:nvPr/>
        </p:nvSpPr>
        <p:spPr>
          <a:xfrm>
            <a:off x="0" y="5557176"/>
            <a:ext cx="12192000" cy="45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lang="en-US" sz="2300">
                <a:solidFill>
                  <a:srgbClr val="3A3838"/>
                </a:solidFill>
                <a:latin typeface="Titillium Web"/>
                <a:ea typeface="Titillium Web"/>
                <a:cs typeface="Titillium Web"/>
                <a:sym typeface="Titillium Web"/>
              </a:rPr>
              <a:t>Special Thanks to Physiology Team441</a:t>
            </a:r>
            <a:endParaRPr b="1" i="0" sz="2100" u="none" cap="none" strike="noStrike">
              <a:solidFill>
                <a:srgbClr val="75707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75707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75707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descr="Email" id="3696" name="Google Shape;3696;g1016def6542_3_106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22475" y="6277649"/>
            <a:ext cx="304225" cy="304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7" name="Google Shape;3697;g1016def6542_3_106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900823" y="4485036"/>
            <a:ext cx="574275" cy="3534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8" name="Google Shape;3698;g1016def6542_3_106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900823" y="4131623"/>
            <a:ext cx="574275" cy="3534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12" name="Shape 3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3" name="Google Shape;3213;gaf2e114a92_0_2122"/>
          <p:cNvSpPr txBox="1"/>
          <p:nvPr>
            <p:ph idx="4294967295" type="title"/>
          </p:nvPr>
        </p:nvSpPr>
        <p:spPr>
          <a:xfrm>
            <a:off x="838200" y="212725"/>
            <a:ext cx="10515600" cy="83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b="1" lang="en-US" sz="3400">
                <a:solidFill>
                  <a:srgbClr val="434343"/>
                </a:solidFill>
                <a:latin typeface="Comic Sans MS"/>
                <a:ea typeface="Comic Sans MS"/>
                <a:cs typeface="Comic Sans MS"/>
                <a:sym typeface="Comic Sans MS"/>
              </a:rPr>
              <a:t>Objectives</a:t>
            </a:r>
            <a:endParaRPr b="1" sz="3400">
              <a:solidFill>
                <a:srgbClr val="434343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214" name="Google Shape;3214;gaf2e114a92_0_2122"/>
          <p:cNvSpPr txBox="1"/>
          <p:nvPr>
            <p:ph idx="4294967295" type="body"/>
          </p:nvPr>
        </p:nvSpPr>
        <p:spPr>
          <a:xfrm>
            <a:off x="1512950" y="1292874"/>
            <a:ext cx="9966900" cy="3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2000">
              <a:solidFill>
                <a:srgbClr val="434343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2000">
              <a:solidFill>
                <a:srgbClr val="434343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2000">
              <a:solidFill>
                <a:srgbClr val="434343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2000">
              <a:solidFill>
                <a:srgbClr val="434343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100"/>
              <a:buNone/>
            </a:pPr>
            <a:r>
              <a:rPr lang="en-US" sz="2000">
                <a:solidFill>
                  <a:srgbClr val="434343"/>
                </a:solidFill>
              </a:rPr>
              <a:t>Identify the muscle metabolic systems and the nutrients used in exercise to regenerate ATP: </a:t>
            </a:r>
            <a:endParaRPr sz="2000">
              <a:solidFill>
                <a:srgbClr val="434343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100"/>
              <a:buNone/>
            </a:pPr>
            <a:r>
              <a:rPr lang="en-US" sz="2000">
                <a:solidFill>
                  <a:srgbClr val="434343"/>
                </a:solidFill>
              </a:rPr>
              <a:t>Phosphocreatine-creatine system,</a:t>
            </a:r>
            <a:endParaRPr sz="2000">
              <a:solidFill>
                <a:srgbClr val="434343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100"/>
              <a:buNone/>
            </a:pPr>
            <a:r>
              <a:rPr lang="en-US" sz="2000">
                <a:solidFill>
                  <a:srgbClr val="434343"/>
                </a:solidFill>
              </a:rPr>
              <a:t>Glycogen-lactic acid system, </a:t>
            </a:r>
            <a:endParaRPr sz="2000">
              <a:solidFill>
                <a:srgbClr val="434343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100"/>
              <a:buNone/>
            </a:pPr>
            <a:r>
              <a:rPr lang="en-US" sz="2000">
                <a:solidFill>
                  <a:srgbClr val="434343"/>
                </a:solidFill>
              </a:rPr>
              <a:t>Aerobic system.</a:t>
            </a:r>
            <a:endParaRPr sz="2000">
              <a:solidFill>
                <a:srgbClr val="434343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2000">
              <a:solidFill>
                <a:srgbClr val="434343"/>
              </a:solidFill>
            </a:endParaRPr>
          </a:p>
        </p:txBody>
      </p:sp>
      <p:sp>
        <p:nvSpPr>
          <p:cNvPr descr="Single gear" id="3215" name="Google Shape;3215;gaf2e114a92_0_2122"/>
          <p:cNvSpPr/>
          <p:nvPr/>
        </p:nvSpPr>
        <p:spPr>
          <a:xfrm>
            <a:off x="936363" y="1292862"/>
            <a:ext cx="395712" cy="395130"/>
          </a:xfrm>
          <a:custGeom>
            <a:rect b="b" l="l" r="r" t="t"/>
            <a:pathLst>
              <a:path extrusionOk="0" h="238389" w="238740">
                <a:moveTo>
                  <a:pt x="119195" y="161264"/>
                </a:moveTo>
                <a:cubicBezTo>
                  <a:pt x="96057" y="161264"/>
                  <a:pt x="77126" y="142333"/>
                  <a:pt x="77126" y="119195"/>
                </a:cubicBezTo>
                <a:cubicBezTo>
                  <a:pt x="77126" y="96057"/>
                  <a:pt x="96057" y="77126"/>
                  <a:pt x="119195" y="77126"/>
                </a:cubicBezTo>
                <a:cubicBezTo>
                  <a:pt x="142333" y="77126"/>
                  <a:pt x="161264" y="96057"/>
                  <a:pt x="161264" y="119195"/>
                </a:cubicBezTo>
                <a:cubicBezTo>
                  <a:pt x="161264" y="142333"/>
                  <a:pt x="142333" y="161264"/>
                  <a:pt x="119195" y="161264"/>
                </a:cubicBezTo>
                <a:close/>
                <a:moveTo>
                  <a:pt x="213849" y="92902"/>
                </a:moveTo>
                <a:cubicBezTo>
                  <a:pt x="211746" y="85189"/>
                  <a:pt x="208591" y="77827"/>
                  <a:pt x="204735" y="71166"/>
                </a:cubicBezTo>
                <a:lnTo>
                  <a:pt x="213499" y="44873"/>
                </a:lnTo>
                <a:lnTo>
                  <a:pt x="193516" y="24891"/>
                </a:lnTo>
                <a:lnTo>
                  <a:pt x="167223" y="33655"/>
                </a:lnTo>
                <a:cubicBezTo>
                  <a:pt x="160212" y="29799"/>
                  <a:pt x="152850" y="26644"/>
                  <a:pt x="145137" y="24540"/>
                </a:cubicBezTo>
                <a:lnTo>
                  <a:pt x="133218" y="0"/>
                </a:lnTo>
                <a:lnTo>
                  <a:pt x="105172" y="0"/>
                </a:lnTo>
                <a:lnTo>
                  <a:pt x="92902" y="24540"/>
                </a:lnTo>
                <a:cubicBezTo>
                  <a:pt x="85189" y="26644"/>
                  <a:pt x="77827" y="29799"/>
                  <a:pt x="71166" y="33655"/>
                </a:cubicBezTo>
                <a:lnTo>
                  <a:pt x="44873" y="24891"/>
                </a:lnTo>
                <a:lnTo>
                  <a:pt x="24891" y="44873"/>
                </a:lnTo>
                <a:lnTo>
                  <a:pt x="33655" y="71166"/>
                </a:lnTo>
                <a:cubicBezTo>
                  <a:pt x="29799" y="78178"/>
                  <a:pt x="26644" y="85540"/>
                  <a:pt x="24540" y="93252"/>
                </a:cubicBezTo>
                <a:lnTo>
                  <a:pt x="0" y="105172"/>
                </a:lnTo>
                <a:lnTo>
                  <a:pt x="0" y="133218"/>
                </a:lnTo>
                <a:lnTo>
                  <a:pt x="24540" y="145488"/>
                </a:lnTo>
                <a:cubicBezTo>
                  <a:pt x="26644" y="153200"/>
                  <a:pt x="29799" y="160562"/>
                  <a:pt x="33655" y="167223"/>
                </a:cubicBezTo>
                <a:lnTo>
                  <a:pt x="24891" y="193516"/>
                </a:lnTo>
                <a:lnTo>
                  <a:pt x="44873" y="213499"/>
                </a:lnTo>
                <a:lnTo>
                  <a:pt x="71166" y="204735"/>
                </a:lnTo>
                <a:cubicBezTo>
                  <a:pt x="78178" y="208591"/>
                  <a:pt x="85540" y="211746"/>
                  <a:pt x="93252" y="213849"/>
                </a:cubicBezTo>
                <a:lnTo>
                  <a:pt x="105522" y="238390"/>
                </a:lnTo>
                <a:lnTo>
                  <a:pt x="133568" y="238390"/>
                </a:lnTo>
                <a:lnTo>
                  <a:pt x="145838" y="213849"/>
                </a:lnTo>
                <a:cubicBezTo>
                  <a:pt x="153551" y="211746"/>
                  <a:pt x="160913" y="208591"/>
                  <a:pt x="167574" y="204735"/>
                </a:cubicBezTo>
                <a:lnTo>
                  <a:pt x="193867" y="213499"/>
                </a:lnTo>
                <a:lnTo>
                  <a:pt x="213849" y="193516"/>
                </a:lnTo>
                <a:lnTo>
                  <a:pt x="205085" y="167223"/>
                </a:lnTo>
                <a:cubicBezTo>
                  <a:pt x="208941" y="160212"/>
                  <a:pt x="212097" y="152850"/>
                  <a:pt x="214200" y="145137"/>
                </a:cubicBezTo>
                <a:lnTo>
                  <a:pt x="238740" y="132867"/>
                </a:lnTo>
                <a:lnTo>
                  <a:pt x="238740" y="104821"/>
                </a:lnTo>
                <a:lnTo>
                  <a:pt x="213849" y="92902"/>
                </a:lnTo>
                <a:close/>
              </a:path>
            </a:pathLst>
          </a:custGeom>
          <a:solidFill>
            <a:srgbClr val="F6D75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6D75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descr="Single gear" id="3216" name="Google Shape;3216;gaf2e114a92_0_2122"/>
          <p:cNvSpPr/>
          <p:nvPr/>
        </p:nvSpPr>
        <p:spPr>
          <a:xfrm>
            <a:off x="936363" y="3024762"/>
            <a:ext cx="395712" cy="395130"/>
          </a:xfrm>
          <a:custGeom>
            <a:rect b="b" l="l" r="r" t="t"/>
            <a:pathLst>
              <a:path extrusionOk="0" h="238389" w="238740">
                <a:moveTo>
                  <a:pt x="119195" y="161264"/>
                </a:moveTo>
                <a:cubicBezTo>
                  <a:pt x="96057" y="161264"/>
                  <a:pt x="77126" y="142333"/>
                  <a:pt x="77126" y="119195"/>
                </a:cubicBezTo>
                <a:cubicBezTo>
                  <a:pt x="77126" y="96057"/>
                  <a:pt x="96057" y="77126"/>
                  <a:pt x="119195" y="77126"/>
                </a:cubicBezTo>
                <a:cubicBezTo>
                  <a:pt x="142333" y="77126"/>
                  <a:pt x="161264" y="96057"/>
                  <a:pt x="161264" y="119195"/>
                </a:cubicBezTo>
                <a:cubicBezTo>
                  <a:pt x="161264" y="142333"/>
                  <a:pt x="142333" y="161264"/>
                  <a:pt x="119195" y="161264"/>
                </a:cubicBezTo>
                <a:close/>
                <a:moveTo>
                  <a:pt x="213849" y="92902"/>
                </a:moveTo>
                <a:cubicBezTo>
                  <a:pt x="211746" y="85189"/>
                  <a:pt x="208591" y="77827"/>
                  <a:pt x="204735" y="71166"/>
                </a:cubicBezTo>
                <a:lnTo>
                  <a:pt x="213499" y="44873"/>
                </a:lnTo>
                <a:lnTo>
                  <a:pt x="193516" y="24891"/>
                </a:lnTo>
                <a:lnTo>
                  <a:pt x="167223" y="33655"/>
                </a:lnTo>
                <a:cubicBezTo>
                  <a:pt x="160212" y="29799"/>
                  <a:pt x="152850" y="26644"/>
                  <a:pt x="145137" y="24540"/>
                </a:cubicBezTo>
                <a:lnTo>
                  <a:pt x="133218" y="0"/>
                </a:lnTo>
                <a:lnTo>
                  <a:pt x="105172" y="0"/>
                </a:lnTo>
                <a:lnTo>
                  <a:pt x="92902" y="24540"/>
                </a:lnTo>
                <a:cubicBezTo>
                  <a:pt x="85189" y="26644"/>
                  <a:pt x="77827" y="29799"/>
                  <a:pt x="71166" y="33655"/>
                </a:cubicBezTo>
                <a:lnTo>
                  <a:pt x="44873" y="24891"/>
                </a:lnTo>
                <a:lnTo>
                  <a:pt x="24891" y="44873"/>
                </a:lnTo>
                <a:lnTo>
                  <a:pt x="33655" y="71166"/>
                </a:lnTo>
                <a:cubicBezTo>
                  <a:pt x="29799" y="78178"/>
                  <a:pt x="26644" y="85540"/>
                  <a:pt x="24540" y="93252"/>
                </a:cubicBezTo>
                <a:lnTo>
                  <a:pt x="0" y="105172"/>
                </a:lnTo>
                <a:lnTo>
                  <a:pt x="0" y="133218"/>
                </a:lnTo>
                <a:lnTo>
                  <a:pt x="24540" y="145488"/>
                </a:lnTo>
                <a:cubicBezTo>
                  <a:pt x="26644" y="153200"/>
                  <a:pt x="29799" y="160562"/>
                  <a:pt x="33655" y="167223"/>
                </a:cubicBezTo>
                <a:lnTo>
                  <a:pt x="24891" y="193516"/>
                </a:lnTo>
                <a:lnTo>
                  <a:pt x="44873" y="213499"/>
                </a:lnTo>
                <a:lnTo>
                  <a:pt x="71166" y="204735"/>
                </a:lnTo>
                <a:cubicBezTo>
                  <a:pt x="78178" y="208591"/>
                  <a:pt x="85540" y="211746"/>
                  <a:pt x="93252" y="213849"/>
                </a:cubicBezTo>
                <a:lnTo>
                  <a:pt x="105522" y="238390"/>
                </a:lnTo>
                <a:lnTo>
                  <a:pt x="133568" y="238390"/>
                </a:lnTo>
                <a:lnTo>
                  <a:pt x="145838" y="213849"/>
                </a:lnTo>
                <a:cubicBezTo>
                  <a:pt x="153551" y="211746"/>
                  <a:pt x="160913" y="208591"/>
                  <a:pt x="167574" y="204735"/>
                </a:cubicBezTo>
                <a:lnTo>
                  <a:pt x="193867" y="213499"/>
                </a:lnTo>
                <a:lnTo>
                  <a:pt x="213849" y="193516"/>
                </a:lnTo>
                <a:lnTo>
                  <a:pt x="205085" y="167223"/>
                </a:lnTo>
                <a:cubicBezTo>
                  <a:pt x="208941" y="160212"/>
                  <a:pt x="212097" y="152850"/>
                  <a:pt x="214200" y="145137"/>
                </a:cubicBezTo>
                <a:lnTo>
                  <a:pt x="238740" y="132867"/>
                </a:lnTo>
                <a:lnTo>
                  <a:pt x="238740" y="104821"/>
                </a:lnTo>
                <a:lnTo>
                  <a:pt x="213849" y="92902"/>
                </a:lnTo>
                <a:close/>
              </a:path>
            </a:pathLst>
          </a:custGeom>
          <a:solidFill>
            <a:srgbClr val="F6D75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17" name="Google Shape;3217;gaf2e114a92_0_2122"/>
          <p:cNvSpPr txBox="1"/>
          <p:nvPr>
            <p:ph idx="4294967295" type="body"/>
          </p:nvPr>
        </p:nvSpPr>
        <p:spPr>
          <a:xfrm>
            <a:off x="1512950" y="2934501"/>
            <a:ext cx="9966900" cy="83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100"/>
              <a:buNone/>
            </a:pPr>
            <a:r>
              <a:rPr lang="en-US" sz="2000">
                <a:solidFill>
                  <a:srgbClr val="434343"/>
                </a:solidFill>
              </a:rPr>
              <a:t>Explain the recovery of the muscle metabolic systems after exercise and the phenomena of oxygen debt</a:t>
            </a:r>
            <a:endParaRPr sz="2000">
              <a:solidFill>
                <a:srgbClr val="434343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21" name="Shape 3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2" name="Google Shape;3222;gaf2e114a92_0_3187"/>
          <p:cNvSpPr txBox="1"/>
          <p:nvPr/>
        </p:nvSpPr>
        <p:spPr>
          <a:xfrm>
            <a:off x="1112250" y="2750775"/>
            <a:ext cx="7501500" cy="6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0" i="0" lang="en-US" sz="18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The </a:t>
            </a:r>
            <a:r>
              <a:rPr b="1" i="0" lang="en-US" sz="18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demand</a:t>
            </a:r>
            <a:r>
              <a:rPr b="0" i="0" lang="en-US" sz="18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 and the </a:t>
            </a:r>
            <a:r>
              <a:rPr b="1" i="0" lang="en-US" sz="18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mechanism</a:t>
            </a:r>
            <a:r>
              <a:rPr b="0" i="0" lang="en-US" sz="18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 of ATP production vary according to the </a:t>
            </a:r>
            <a:r>
              <a:rPr b="0" i="0" lang="en-US" sz="1800" u="none" cap="none" strike="noStrik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type</a:t>
            </a:r>
            <a:r>
              <a:rPr b="0" i="0" lang="en-US" sz="18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 of </a:t>
            </a:r>
            <a:r>
              <a:rPr b="0" i="0" lang="en-US" sz="1800" u="none" cap="none" strike="noStrik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work</a:t>
            </a:r>
            <a:r>
              <a:rPr b="0" i="0" lang="en-US" sz="18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 done.</a:t>
            </a:r>
            <a:endParaRPr b="0" i="0" sz="1800" u="none" cap="none" strike="noStrike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223" name="Google Shape;3223;gaf2e114a92_0_3187"/>
          <p:cNvSpPr txBox="1"/>
          <p:nvPr>
            <p:ph idx="1" type="body"/>
          </p:nvPr>
        </p:nvSpPr>
        <p:spPr>
          <a:xfrm>
            <a:off x="1211100" y="5244225"/>
            <a:ext cx="7303800" cy="82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-US" sz="1800"/>
              <a:t>Muscle cell must get ready to </a:t>
            </a:r>
            <a:r>
              <a:rPr lang="en-US" sz="1800">
                <a:solidFill>
                  <a:schemeClr val="accent1"/>
                </a:solidFill>
              </a:rPr>
              <a:t>ATP production</a:t>
            </a:r>
            <a:r>
              <a:rPr lang="en-US" sz="1800"/>
              <a:t> to keep pace with the increased rate of utilization.</a:t>
            </a:r>
            <a:endParaRPr sz="1800"/>
          </a:p>
        </p:txBody>
      </p:sp>
      <p:sp>
        <p:nvSpPr>
          <p:cNvPr id="3224" name="Google Shape;3224;gaf2e114a92_0_3187"/>
          <p:cNvSpPr txBox="1"/>
          <p:nvPr/>
        </p:nvSpPr>
        <p:spPr>
          <a:xfrm>
            <a:off x="1219350" y="1619900"/>
            <a:ext cx="7756800" cy="6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8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Adenosine triphosphate (ATP) is the only energy source used </a:t>
            </a:r>
            <a:r>
              <a:rPr b="0" i="0" lang="en-US" sz="1800" u="none" cap="none" strike="noStrik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directly</a:t>
            </a:r>
            <a:r>
              <a:rPr b="0" i="0" lang="en-US" sz="18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 by the muscles for contractile activities.</a:t>
            </a:r>
            <a:endParaRPr b="0" i="0" sz="18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grpSp>
        <p:nvGrpSpPr>
          <p:cNvPr id="3225" name="Google Shape;3225;gaf2e114a92_0_3187"/>
          <p:cNvGrpSpPr/>
          <p:nvPr/>
        </p:nvGrpSpPr>
        <p:grpSpPr>
          <a:xfrm>
            <a:off x="280355" y="3963217"/>
            <a:ext cx="751091" cy="991797"/>
            <a:chOff x="2391948" y="1635646"/>
            <a:chExt cx="805546" cy="1584088"/>
          </a:xfrm>
        </p:grpSpPr>
        <p:sp>
          <p:nvSpPr>
            <p:cNvPr id="3226" name="Google Shape;3226;gaf2e114a92_0_3187"/>
            <p:cNvSpPr/>
            <p:nvPr/>
          </p:nvSpPr>
          <p:spPr>
            <a:xfrm>
              <a:off x="2391994" y="1635646"/>
              <a:ext cx="805500" cy="792000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  <p:sp>
          <p:nvSpPr>
            <p:cNvPr id="3227" name="Google Shape;3227;gaf2e114a92_0_3187"/>
            <p:cNvSpPr/>
            <p:nvPr/>
          </p:nvSpPr>
          <p:spPr>
            <a:xfrm rot="10800000">
              <a:off x="2391948" y="2427734"/>
              <a:ext cx="805500" cy="792000"/>
            </a:xfrm>
            <a:prstGeom prst="triangle">
              <a:avLst>
                <a:gd fmla="val 0" name="adj"/>
              </a:avLst>
            </a:prstGeom>
            <a:solidFill>
              <a:srgbClr val="EFEFE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</p:grpSp>
      <p:sp>
        <p:nvSpPr>
          <p:cNvPr id="3228" name="Google Shape;3228;gaf2e114a92_0_3187"/>
          <p:cNvSpPr txBox="1"/>
          <p:nvPr/>
        </p:nvSpPr>
        <p:spPr>
          <a:xfrm>
            <a:off x="347662" y="4047291"/>
            <a:ext cx="616500" cy="539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i="0" lang="en-US" sz="2600" u="none" cap="none" strike="noStrike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3</a:t>
            </a:r>
            <a:endParaRPr b="1" i="0" sz="2600" u="none" cap="none" strike="noStrike">
              <a:solidFill>
                <a:srgbClr val="FFFFFF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grpSp>
        <p:nvGrpSpPr>
          <p:cNvPr id="3229" name="Google Shape;3229;gaf2e114a92_0_3187"/>
          <p:cNvGrpSpPr/>
          <p:nvPr/>
        </p:nvGrpSpPr>
        <p:grpSpPr>
          <a:xfrm>
            <a:off x="280166" y="2791572"/>
            <a:ext cx="751172" cy="991797"/>
            <a:chOff x="2391948" y="1635646"/>
            <a:chExt cx="805546" cy="1584088"/>
          </a:xfrm>
        </p:grpSpPr>
        <p:sp>
          <p:nvSpPr>
            <p:cNvPr id="3230" name="Google Shape;3230;gaf2e114a92_0_3187"/>
            <p:cNvSpPr/>
            <p:nvPr/>
          </p:nvSpPr>
          <p:spPr>
            <a:xfrm>
              <a:off x="2391994" y="1635646"/>
              <a:ext cx="805500" cy="792000"/>
            </a:xfrm>
            <a:prstGeom prst="rect">
              <a:avLst/>
            </a:prstGeom>
            <a:solidFill>
              <a:srgbClr val="FBE78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i="0" sz="1800" u="none" cap="none" strike="noStrike">
                <a:solidFill>
                  <a:srgbClr val="FFFFFF"/>
                </a:solidFill>
                <a:highlight>
                  <a:schemeClr val="lt1"/>
                </a:highlight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  <p:sp>
          <p:nvSpPr>
            <p:cNvPr id="3231" name="Google Shape;3231;gaf2e114a92_0_3187"/>
            <p:cNvSpPr/>
            <p:nvPr/>
          </p:nvSpPr>
          <p:spPr>
            <a:xfrm rot="10800000">
              <a:off x="2391948" y="2427734"/>
              <a:ext cx="805500" cy="792000"/>
            </a:xfrm>
            <a:prstGeom prst="triangle">
              <a:avLst>
                <a:gd fmla="val 0" name="adj"/>
              </a:avLst>
            </a:prstGeom>
            <a:solidFill>
              <a:srgbClr val="FBE78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i="0" sz="1800" u="none" cap="none" strike="noStrike">
                <a:solidFill>
                  <a:srgbClr val="FFFFFF"/>
                </a:solidFill>
                <a:highlight>
                  <a:schemeClr val="lt1"/>
                </a:highlight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</p:grpSp>
      <p:sp>
        <p:nvSpPr>
          <p:cNvPr id="3232" name="Google Shape;3232;gaf2e114a92_0_3187"/>
          <p:cNvSpPr txBox="1"/>
          <p:nvPr/>
        </p:nvSpPr>
        <p:spPr>
          <a:xfrm>
            <a:off x="280150" y="2744775"/>
            <a:ext cx="751200" cy="539400"/>
          </a:xfrm>
          <a:prstGeom prst="rect">
            <a:avLst/>
          </a:prstGeom>
          <a:solidFill>
            <a:srgbClr val="F6D753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i="0" lang="en-US" sz="2600" u="none" cap="none" strike="noStrike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2</a:t>
            </a:r>
            <a:endParaRPr b="1" i="0" sz="2600" u="none" cap="none" strike="noStrike">
              <a:solidFill>
                <a:srgbClr val="FFFFFF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grpSp>
        <p:nvGrpSpPr>
          <p:cNvPr id="3233" name="Google Shape;3233;gaf2e114a92_0_3187"/>
          <p:cNvGrpSpPr/>
          <p:nvPr/>
        </p:nvGrpSpPr>
        <p:grpSpPr>
          <a:xfrm>
            <a:off x="280355" y="5159028"/>
            <a:ext cx="751091" cy="991797"/>
            <a:chOff x="2391948" y="1635646"/>
            <a:chExt cx="805546" cy="1584088"/>
          </a:xfrm>
        </p:grpSpPr>
        <p:sp>
          <p:nvSpPr>
            <p:cNvPr id="3234" name="Google Shape;3234;gaf2e114a92_0_3187"/>
            <p:cNvSpPr/>
            <p:nvPr/>
          </p:nvSpPr>
          <p:spPr>
            <a:xfrm>
              <a:off x="2391994" y="1635646"/>
              <a:ext cx="805500" cy="792000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  <p:sp>
          <p:nvSpPr>
            <p:cNvPr id="3235" name="Google Shape;3235;gaf2e114a92_0_3187"/>
            <p:cNvSpPr/>
            <p:nvPr/>
          </p:nvSpPr>
          <p:spPr>
            <a:xfrm rot="10800000">
              <a:off x="2391948" y="2427734"/>
              <a:ext cx="805500" cy="792000"/>
            </a:xfrm>
            <a:prstGeom prst="triangle">
              <a:avLst>
                <a:gd fmla="val 0" name="adj"/>
              </a:avLst>
            </a:prstGeom>
            <a:solidFill>
              <a:srgbClr val="EFEFE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</p:grpSp>
      <p:sp>
        <p:nvSpPr>
          <p:cNvPr id="3236" name="Google Shape;3236;gaf2e114a92_0_3187"/>
          <p:cNvSpPr txBox="1"/>
          <p:nvPr/>
        </p:nvSpPr>
        <p:spPr>
          <a:xfrm>
            <a:off x="1211100" y="3921300"/>
            <a:ext cx="7171800" cy="6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0" i="0" lang="en-US" sz="1800" u="sng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At rest</a:t>
            </a:r>
            <a:r>
              <a:rPr b="0" i="0" lang="en-US" sz="18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: muscle cell contains a </a:t>
            </a:r>
            <a:r>
              <a:rPr b="0" i="0" lang="en-US" sz="1800" u="none" cap="none" strike="noStrik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small store of ATP</a:t>
            </a:r>
            <a:r>
              <a:rPr b="0" i="0" lang="en-US" sz="18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, but it </a:t>
            </a:r>
            <a:r>
              <a:rPr b="0" i="0" lang="en-US" sz="1800" u="none" cap="none" strike="noStrik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cannot rely</a:t>
            </a:r>
            <a:r>
              <a:rPr b="0" i="0" lang="en-US" sz="18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 on this ATP once it begins </a:t>
            </a:r>
            <a:r>
              <a:rPr b="0" i="0" lang="en-US" sz="1800" u="none" cap="none" strike="noStrik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contracting</a:t>
            </a:r>
            <a:r>
              <a:rPr b="0" i="0" lang="en-US" sz="18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.</a:t>
            </a:r>
            <a:endParaRPr b="0" i="0" sz="18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237" name="Google Shape;3237;gaf2e114a92_0_3187"/>
          <p:cNvSpPr txBox="1"/>
          <p:nvPr/>
        </p:nvSpPr>
        <p:spPr>
          <a:xfrm>
            <a:off x="347662" y="5175738"/>
            <a:ext cx="616500" cy="539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i="0" lang="en-US" sz="2600" u="none" cap="none" strike="noStrike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4</a:t>
            </a:r>
            <a:endParaRPr b="1" i="0" sz="2600" u="none" cap="none" strike="noStrike">
              <a:solidFill>
                <a:srgbClr val="FFFFFF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pic>
        <p:nvPicPr>
          <p:cNvPr id="3238" name="Google Shape;3238;gaf2e114a92_0_3187"/>
          <p:cNvPicPr preferRelativeResize="0"/>
          <p:nvPr/>
        </p:nvPicPr>
        <p:blipFill rotWithShape="1">
          <a:blip r:embed="rId3">
            <a:alphaModFix/>
          </a:blip>
          <a:srcRect b="38990" l="0" r="59852" t="4097"/>
          <a:stretch/>
        </p:blipFill>
        <p:spPr>
          <a:xfrm>
            <a:off x="8976146" y="1144063"/>
            <a:ext cx="2436204" cy="1811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9" name="Google Shape;3239;gaf2e114a92_0_3187"/>
          <p:cNvPicPr preferRelativeResize="0"/>
          <p:nvPr/>
        </p:nvPicPr>
        <p:blipFill rotWithShape="1">
          <a:blip r:embed="rId4">
            <a:alphaModFix/>
          </a:blip>
          <a:srcRect b="0" l="55602" r="0" t="0"/>
          <a:stretch/>
        </p:blipFill>
        <p:spPr>
          <a:xfrm>
            <a:off x="8976150" y="3877026"/>
            <a:ext cx="2436199" cy="2148850"/>
          </a:xfrm>
          <a:prstGeom prst="rect">
            <a:avLst/>
          </a:prstGeom>
          <a:noFill/>
          <a:ln>
            <a:noFill/>
          </a:ln>
        </p:spPr>
      </p:pic>
      <p:sp>
        <p:nvSpPr>
          <p:cNvPr id="3240" name="Google Shape;3240;gaf2e114a92_0_3187"/>
          <p:cNvSpPr/>
          <p:nvPr/>
        </p:nvSpPr>
        <p:spPr>
          <a:xfrm>
            <a:off x="5753750" y="3099900"/>
            <a:ext cx="2964000" cy="821400"/>
          </a:xfrm>
          <a:prstGeom prst="roundRect">
            <a:avLst>
              <a:gd fmla="val 16667" name="adj"/>
            </a:avLst>
          </a:prstGeom>
          <a:solidFill>
            <a:srgbClr val="FFF8E5"/>
          </a:solidFill>
          <a:ln cap="flat" cmpd="sng" w="9525">
            <a:solidFill>
              <a:srgbClr val="FFE5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accent2"/>
                </a:solidFill>
                <a:latin typeface="Titillium Web"/>
                <a:ea typeface="Titillium Web"/>
                <a:cs typeface="Titillium Web"/>
                <a:sym typeface="Titillium Web"/>
              </a:rPr>
              <a:t>Amount of ATP is determined by </a:t>
            </a:r>
            <a:endParaRPr b="0" i="0" sz="1400" u="none" cap="none" strike="noStrike">
              <a:solidFill>
                <a:schemeClr val="accent2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Titillium Web"/>
              <a:buAutoNum type="arabicPeriod"/>
            </a:pPr>
            <a:r>
              <a:rPr b="0" i="0" lang="en-US" sz="1400" u="none" cap="none" strike="noStrike">
                <a:solidFill>
                  <a:schemeClr val="accent2"/>
                </a:solidFill>
                <a:latin typeface="Titillium Web"/>
                <a:ea typeface="Titillium Web"/>
                <a:cs typeface="Titillium Web"/>
                <a:sym typeface="Titillium Web"/>
              </a:rPr>
              <a:t>Duration of exercise</a:t>
            </a:r>
            <a:endParaRPr b="0" i="0" sz="1400" u="none" cap="none" strike="noStrike">
              <a:solidFill>
                <a:schemeClr val="accent2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Titillium Web"/>
              <a:buAutoNum type="arabicPeriod"/>
            </a:pPr>
            <a:r>
              <a:rPr b="0" i="0" lang="en-US" sz="1400" u="none" cap="none" strike="noStrike">
                <a:solidFill>
                  <a:schemeClr val="accent2"/>
                </a:solidFill>
                <a:latin typeface="Titillium Web"/>
                <a:ea typeface="Titillium Web"/>
                <a:cs typeface="Titillium Web"/>
                <a:sym typeface="Titillium Web"/>
              </a:rPr>
              <a:t>Type of exercise</a:t>
            </a:r>
            <a:endParaRPr b="1" i="0" sz="1400" u="none" cap="none" strike="noStrike">
              <a:solidFill>
                <a:srgbClr val="B7B7B7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241" name="Google Shape;3241;gaf2e114a92_0_3187"/>
          <p:cNvSpPr/>
          <p:nvPr/>
        </p:nvSpPr>
        <p:spPr>
          <a:xfrm rot="5400000">
            <a:off x="9787063" y="3223490"/>
            <a:ext cx="814388" cy="385763"/>
          </a:xfrm>
          <a:custGeom>
            <a:rect b="b" l="l" r="r" t="t"/>
            <a:pathLst>
              <a:path extrusionOk="0" h="103" w="217">
                <a:moveTo>
                  <a:pt x="155" y="0"/>
                </a:moveTo>
                <a:cubicBezTo>
                  <a:pt x="123" y="0"/>
                  <a:pt x="123" y="0"/>
                  <a:pt x="123" y="0"/>
                </a:cubicBezTo>
                <a:cubicBezTo>
                  <a:pt x="172" y="40"/>
                  <a:pt x="172" y="40"/>
                  <a:pt x="172" y="40"/>
                </a:cubicBezTo>
                <a:cubicBezTo>
                  <a:pt x="11" y="40"/>
                  <a:pt x="11" y="40"/>
                  <a:pt x="11" y="40"/>
                </a:cubicBezTo>
                <a:cubicBezTo>
                  <a:pt x="5" y="40"/>
                  <a:pt x="0" y="45"/>
                  <a:pt x="0" y="51"/>
                </a:cubicBezTo>
                <a:cubicBezTo>
                  <a:pt x="0" y="58"/>
                  <a:pt x="5" y="63"/>
                  <a:pt x="11" y="63"/>
                </a:cubicBezTo>
                <a:cubicBezTo>
                  <a:pt x="172" y="63"/>
                  <a:pt x="172" y="63"/>
                  <a:pt x="172" y="63"/>
                </a:cubicBezTo>
                <a:cubicBezTo>
                  <a:pt x="123" y="103"/>
                  <a:pt x="123" y="103"/>
                  <a:pt x="123" y="103"/>
                </a:cubicBezTo>
                <a:cubicBezTo>
                  <a:pt x="155" y="103"/>
                  <a:pt x="155" y="103"/>
                  <a:pt x="155" y="103"/>
                </a:cubicBezTo>
                <a:cubicBezTo>
                  <a:pt x="217" y="51"/>
                  <a:pt x="217" y="51"/>
                  <a:pt x="217" y="51"/>
                </a:cubicBezTo>
                <a:lnTo>
                  <a:pt x="155" y="0"/>
                </a:lnTo>
                <a:close/>
              </a:path>
            </a:pathLst>
          </a:custGeom>
          <a:solidFill>
            <a:srgbClr val="FFF2CC"/>
          </a:solidFill>
          <a:ln cap="rnd" cmpd="sng" w="9525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42" name="Google Shape;3242;gaf2e114a92_0_3187"/>
          <p:cNvSpPr/>
          <p:nvPr/>
        </p:nvSpPr>
        <p:spPr>
          <a:xfrm>
            <a:off x="4971050" y="4415625"/>
            <a:ext cx="3746700" cy="658500"/>
          </a:xfrm>
          <a:prstGeom prst="roundRect">
            <a:avLst>
              <a:gd fmla="val 16667" name="adj"/>
            </a:avLst>
          </a:prstGeom>
          <a:solidFill>
            <a:srgbClr val="FFF8E5"/>
          </a:solidFill>
          <a:ln cap="flat" cmpd="sng" w="9525">
            <a:solidFill>
              <a:srgbClr val="FFE5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accent2"/>
                </a:solidFill>
                <a:latin typeface="Titillium Web"/>
                <a:ea typeface="Titillium Web"/>
                <a:cs typeface="Titillium Web"/>
                <a:sym typeface="Titillium Web"/>
              </a:rPr>
              <a:t>العضلة عندها مخزون جاهز من ATP تستطيع أنها تستخدمه، لكنه قليل وينفد بسرعة، لذا تتطرق إلى طرق لإنتاج ATP</a:t>
            </a:r>
            <a:endParaRPr b="1" i="0" sz="1400" u="none" cap="none" strike="noStrike">
              <a:solidFill>
                <a:schemeClr val="accent2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descr="Single gear" id="3243" name="Google Shape;3243;gaf2e114a92_0_3187"/>
          <p:cNvSpPr/>
          <p:nvPr/>
        </p:nvSpPr>
        <p:spPr>
          <a:xfrm>
            <a:off x="500026" y="373987"/>
            <a:ext cx="395712" cy="395130"/>
          </a:xfrm>
          <a:custGeom>
            <a:rect b="b" l="l" r="r" t="t"/>
            <a:pathLst>
              <a:path extrusionOk="0" h="238389" w="238740">
                <a:moveTo>
                  <a:pt x="119195" y="161264"/>
                </a:moveTo>
                <a:cubicBezTo>
                  <a:pt x="96057" y="161264"/>
                  <a:pt x="77126" y="142333"/>
                  <a:pt x="77126" y="119195"/>
                </a:cubicBezTo>
                <a:cubicBezTo>
                  <a:pt x="77126" y="96057"/>
                  <a:pt x="96057" y="77126"/>
                  <a:pt x="119195" y="77126"/>
                </a:cubicBezTo>
                <a:cubicBezTo>
                  <a:pt x="142333" y="77126"/>
                  <a:pt x="161264" y="96057"/>
                  <a:pt x="161264" y="119195"/>
                </a:cubicBezTo>
                <a:cubicBezTo>
                  <a:pt x="161264" y="142333"/>
                  <a:pt x="142333" y="161264"/>
                  <a:pt x="119195" y="161264"/>
                </a:cubicBezTo>
                <a:close/>
                <a:moveTo>
                  <a:pt x="213849" y="92902"/>
                </a:moveTo>
                <a:cubicBezTo>
                  <a:pt x="211746" y="85189"/>
                  <a:pt x="208591" y="77827"/>
                  <a:pt x="204735" y="71166"/>
                </a:cubicBezTo>
                <a:lnTo>
                  <a:pt x="213499" y="44873"/>
                </a:lnTo>
                <a:lnTo>
                  <a:pt x="193516" y="24891"/>
                </a:lnTo>
                <a:lnTo>
                  <a:pt x="167223" y="33655"/>
                </a:lnTo>
                <a:cubicBezTo>
                  <a:pt x="160212" y="29799"/>
                  <a:pt x="152850" y="26644"/>
                  <a:pt x="145137" y="24540"/>
                </a:cubicBezTo>
                <a:lnTo>
                  <a:pt x="133218" y="0"/>
                </a:lnTo>
                <a:lnTo>
                  <a:pt x="105172" y="0"/>
                </a:lnTo>
                <a:lnTo>
                  <a:pt x="92902" y="24540"/>
                </a:lnTo>
                <a:cubicBezTo>
                  <a:pt x="85189" y="26644"/>
                  <a:pt x="77827" y="29799"/>
                  <a:pt x="71166" y="33655"/>
                </a:cubicBezTo>
                <a:lnTo>
                  <a:pt x="44873" y="24891"/>
                </a:lnTo>
                <a:lnTo>
                  <a:pt x="24891" y="44873"/>
                </a:lnTo>
                <a:lnTo>
                  <a:pt x="33655" y="71166"/>
                </a:lnTo>
                <a:cubicBezTo>
                  <a:pt x="29799" y="78178"/>
                  <a:pt x="26644" y="85540"/>
                  <a:pt x="24540" y="93252"/>
                </a:cubicBezTo>
                <a:lnTo>
                  <a:pt x="0" y="105172"/>
                </a:lnTo>
                <a:lnTo>
                  <a:pt x="0" y="133218"/>
                </a:lnTo>
                <a:lnTo>
                  <a:pt x="24540" y="145488"/>
                </a:lnTo>
                <a:cubicBezTo>
                  <a:pt x="26644" y="153200"/>
                  <a:pt x="29799" y="160562"/>
                  <a:pt x="33655" y="167223"/>
                </a:cubicBezTo>
                <a:lnTo>
                  <a:pt x="24891" y="193516"/>
                </a:lnTo>
                <a:lnTo>
                  <a:pt x="44873" y="213499"/>
                </a:lnTo>
                <a:lnTo>
                  <a:pt x="71166" y="204735"/>
                </a:lnTo>
                <a:cubicBezTo>
                  <a:pt x="78178" y="208591"/>
                  <a:pt x="85540" y="211746"/>
                  <a:pt x="93252" y="213849"/>
                </a:cubicBezTo>
                <a:lnTo>
                  <a:pt x="105522" y="238390"/>
                </a:lnTo>
                <a:lnTo>
                  <a:pt x="133568" y="238390"/>
                </a:lnTo>
                <a:lnTo>
                  <a:pt x="145838" y="213849"/>
                </a:lnTo>
                <a:cubicBezTo>
                  <a:pt x="153551" y="211746"/>
                  <a:pt x="160913" y="208591"/>
                  <a:pt x="167574" y="204735"/>
                </a:cubicBezTo>
                <a:lnTo>
                  <a:pt x="193867" y="213499"/>
                </a:lnTo>
                <a:lnTo>
                  <a:pt x="213849" y="193516"/>
                </a:lnTo>
                <a:lnTo>
                  <a:pt x="205085" y="167223"/>
                </a:lnTo>
                <a:cubicBezTo>
                  <a:pt x="208941" y="160212"/>
                  <a:pt x="212097" y="152850"/>
                  <a:pt x="214200" y="145137"/>
                </a:cubicBezTo>
                <a:lnTo>
                  <a:pt x="238740" y="132867"/>
                </a:lnTo>
                <a:lnTo>
                  <a:pt x="238740" y="104821"/>
                </a:lnTo>
                <a:lnTo>
                  <a:pt x="213849" y="92902"/>
                </a:lnTo>
                <a:close/>
              </a:path>
            </a:pathLst>
          </a:custGeom>
          <a:solidFill>
            <a:srgbClr val="F6D75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44" name="Google Shape;3244;gaf2e114a92_0_3187"/>
          <p:cNvSpPr txBox="1"/>
          <p:nvPr/>
        </p:nvSpPr>
        <p:spPr>
          <a:xfrm>
            <a:off x="1152475" y="243400"/>
            <a:ext cx="8027100" cy="65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r>
              <a:rPr b="1" i="0" lang="en-US" sz="3000" u="none" cap="none" strike="noStrike">
                <a:solidFill>
                  <a:srgbClr val="434343"/>
                </a:solidFill>
                <a:latin typeface="Comic Sans MS"/>
                <a:ea typeface="Comic Sans MS"/>
                <a:cs typeface="Comic Sans MS"/>
                <a:sym typeface="Comic Sans MS"/>
              </a:rPr>
              <a:t>Metabolic Pathways in Skeletal Muscle</a:t>
            </a:r>
            <a:endParaRPr b="1" i="0" sz="3000" u="none" cap="none" strike="noStrike">
              <a:solidFill>
                <a:srgbClr val="434343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grpSp>
        <p:nvGrpSpPr>
          <p:cNvPr id="3245" name="Google Shape;3245;gaf2e114a92_0_3187"/>
          <p:cNvGrpSpPr/>
          <p:nvPr/>
        </p:nvGrpSpPr>
        <p:grpSpPr>
          <a:xfrm>
            <a:off x="322303" y="1470797"/>
            <a:ext cx="751172" cy="991797"/>
            <a:chOff x="2391948" y="1635646"/>
            <a:chExt cx="805546" cy="1584088"/>
          </a:xfrm>
        </p:grpSpPr>
        <p:sp>
          <p:nvSpPr>
            <p:cNvPr id="3246" name="Google Shape;3246;gaf2e114a92_0_3187"/>
            <p:cNvSpPr/>
            <p:nvPr/>
          </p:nvSpPr>
          <p:spPr>
            <a:xfrm>
              <a:off x="2391994" y="1635646"/>
              <a:ext cx="805500" cy="792000"/>
            </a:xfrm>
            <a:prstGeom prst="rect">
              <a:avLst/>
            </a:prstGeom>
            <a:solidFill>
              <a:srgbClr val="FBE78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i="0" sz="1800" u="none" cap="none" strike="noStrike">
                <a:solidFill>
                  <a:srgbClr val="FFFFFF"/>
                </a:solidFill>
                <a:highlight>
                  <a:schemeClr val="lt1"/>
                </a:highlight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  <p:sp>
          <p:nvSpPr>
            <p:cNvPr id="3247" name="Google Shape;3247;gaf2e114a92_0_3187"/>
            <p:cNvSpPr/>
            <p:nvPr/>
          </p:nvSpPr>
          <p:spPr>
            <a:xfrm rot="10800000">
              <a:off x="2391948" y="2427734"/>
              <a:ext cx="805500" cy="792000"/>
            </a:xfrm>
            <a:prstGeom prst="triangle">
              <a:avLst>
                <a:gd fmla="val 0" name="adj"/>
              </a:avLst>
            </a:prstGeom>
            <a:solidFill>
              <a:srgbClr val="FBE78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i="0" sz="1800" u="none" cap="none" strike="noStrike">
                <a:solidFill>
                  <a:srgbClr val="FFFFFF"/>
                </a:solidFill>
                <a:highlight>
                  <a:schemeClr val="lt1"/>
                </a:highlight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</p:grpSp>
      <p:sp>
        <p:nvSpPr>
          <p:cNvPr id="3248" name="Google Shape;3248;gaf2e114a92_0_3187"/>
          <p:cNvSpPr txBox="1"/>
          <p:nvPr/>
        </p:nvSpPr>
        <p:spPr>
          <a:xfrm>
            <a:off x="322287" y="1442263"/>
            <a:ext cx="751200" cy="539400"/>
          </a:xfrm>
          <a:prstGeom prst="rect">
            <a:avLst/>
          </a:prstGeom>
          <a:solidFill>
            <a:srgbClr val="F6D753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lang="en-US" sz="26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1</a:t>
            </a:r>
            <a:endParaRPr b="1" i="0" sz="2600" u="none" cap="none" strike="noStrike">
              <a:solidFill>
                <a:srgbClr val="FFFFFF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grpSp>
        <p:nvGrpSpPr>
          <p:cNvPr id="3249" name="Google Shape;3249;gaf2e114a92_0_3187"/>
          <p:cNvGrpSpPr/>
          <p:nvPr/>
        </p:nvGrpSpPr>
        <p:grpSpPr>
          <a:xfrm>
            <a:off x="280166" y="3998697"/>
            <a:ext cx="751172" cy="991797"/>
            <a:chOff x="2391948" y="1635646"/>
            <a:chExt cx="805546" cy="1584088"/>
          </a:xfrm>
        </p:grpSpPr>
        <p:sp>
          <p:nvSpPr>
            <p:cNvPr id="3250" name="Google Shape;3250;gaf2e114a92_0_3187"/>
            <p:cNvSpPr/>
            <p:nvPr/>
          </p:nvSpPr>
          <p:spPr>
            <a:xfrm>
              <a:off x="2391994" y="1635646"/>
              <a:ext cx="805500" cy="792000"/>
            </a:xfrm>
            <a:prstGeom prst="rect">
              <a:avLst/>
            </a:prstGeom>
            <a:solidFill>
              <a:srgbClr val="FBE78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i="0" sz="1800" u="none" cap="none" strike="noStrike">
                <a:solidFill>
                  <a:srgbClr val="FFFFFF"/>
                </a:solidFill>
                <a:highlight>
                  <a:schemeClr val="lt1"/>
                </a:highlight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  <p:sp>
          <p:nvSpPr>
            <p:cNvPr id="3251" name="Google Shape;3251;gaf2e114a92_0_3187"/>
            <p:cNvSpPr/>
            <p:nvPr/>
          </p:nvSpPr>
          <p:spPr>
            <a:xfrm rot="10800000">
              <a:off x="2391948" y="2427734"/>
              <a:ext cx="805500" cy="792000"/>
            </a:xfrm>
            <a:prstGeom prst="triangle">
              <a:avLst>
                <a:gd fmla="val 0" name="adj"/>
              </a:avLst>
            </a:prstGeom>
            <a:solidFill>
              <a:srgbClr val="FBE78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i="0" sz="1800" u="none" cap="none" strike="noStrike">
                <a:solidFill>
                  <a:srgbClr val="FFFFFF"/>
                </a:solidFill>
                <a:highlight>
                  <a:schemeClr val="lt1"/>
                </a:highlight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</p:grpSp>
      <p:sp>
        <p:nvSpPr>
          <p:cNvPr id="3252" name="Google Shape;3252;gaf2e114a92_0_3187"/>
          <p:cNvSpPr txBox="1"/>
          <p:nvPr/>
        </p:nvSpPr>
        <p:spPr>
          <a:xfrm>
            <a:off x="280150" y="3951900"/>
            <a:ext cx="751200" cy="539400"/>
          </a:xfrm>
          <a:prstGeom prst="rect">
            <a:avLst/>
          </a:prstGeom>
          <a:solidFill>
            <a:srgbClr val="F6D753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lang="en-US" sz="26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3</a:t>
            </a:r>
            <a:endParaRPr b="1" i="0" sz="2600" u="none" cap="none" strike="noStrike">
              <a:solidFill>
                <a:srgbClr val="FFFFFF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grpSp>
        <p:nvGrpSpPr>
          <p:cNvPr id="3253" name="Google Shape;3253;gaf2e114a92_0_3187"/>
          <p:cNvGrpSpPr/>
          <p:nvPr/>
        </p:nvGrpSpPr>
        <p:grpSpPr>
          <a:xfrm>
            <a:off x="280455" y="5146193"/>
            <a:ext cx="751091" cy="991797"/>
            <a:chOff x="2391948" y="1635646"/>
            <a:chExt cx="805546" cy="1584088"/>
          </a:xfrm>
        </p:grpSpPr>
        <p:sp>
          <p:nvSpPr>
            <p:cNvPr id="3254" name="Google Shape;3254;gaf2e114a92_0_3187"/>
            <p:cNvSpPr/>
            <p:nvPr/>
          </p:nvSpPr>
          <p:spPr>
            <a:xfrm>
              <a:off x="2391994" y="1635646"/>
              <a:ext cx="805500" cy="792000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  <p:sp>
          <p:nvSpPr>
            <p:cNvPr id="3255" name="Google Shape;3255;gaf2e114a92_0_3187"/>
            <p:cNvSpPr/>
            <p:nvPr/>
          </p:nvSpPr>
          <p:spPr>
            <a:xfrm rot="10800000">
              <a:off x="2391948" y="2427734"/>
              <a:ext cx="805500" cy="792000"/>
            </a:xfrm>
            <a:prstGeom prst="triangle">
              <a:avLst>
                <a:gd fmla="val 0" name="adj"/>
              </a:avLst>
            </a:prstGeom>
            <a:solidFill>
              <a:srgbClr val="EFEFE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</p:grpSp>
      <p:sp>
        <p:nvSpPr>
          <p:cNvPr id="3256" name="Google Shape;3256;gaf2e114a92_0_3187"/>
          <p:cNvSpPr txBox="1"/>
          <p:nvPr/>
        </p:nvSpPr>
        <p:spPr>
          <a:xfrm>
            <a:off x="347762" y="5230266"/>
            <a:ext cx="616500" cy="539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i="0" lang="en-US" sz="2600" u="none" cap="none" strike="noStrike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3</a:t>
            </a:r>
            <a:endParaRPr b="1" i="0" sz="2600" u="none" cap="none" strike="noStrike">
              <a:solidFill>
                <a:srgbClr val="FFFFFF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grpSp>
        <p:nvGrpSpPr>
          <p:cNvPr id="3257" name="Google Shape;3257;gaf2e114a92_0_3187"/>
          <p:cNvGrpSpPr/>
          <p:nvPr/>
        </p:nvGrpSpPr>
        <p:grpSpPr>
          <a:xfrm>
            <a:off x="280266" y="5181672"/>
            <a:ext cx="751172" cy="991797"/>
            <a:chOff x="2391948" y="1635646"/>
            <a:chExt cx="805546" cy="1584088"/>
          </a:xfrm>
        </p:grpSpPr>
        <p:sp>
          <p:nvSpPr>
            <p:cNvPr id="3258" name="Google Shape;3258;gaf2e114a92_0_3187"/>
            <p:cNvSpPr/>
            <p:nvPr/>
          </p:nvSpPr>
          <p:spPr>
            <a:xfrm>
              <a:off x="2391994" y="1635646"/>
              <a:ext cx="805500" cy="792000"/>
            </a:xfrm>
            <a:prstGeom prst="rect">
              <a:avLst/>
            </a:prstGeom>
            <a:solidFill>
              <a:srgbClr val="FBE78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i="0" sz="1800" u="none" cap="none" strike="noStrike">
                <a:solidFill>
                  <a:srgbClr val="FFFFFF"/>
                </a:solidFill>
                <a:highlight>
                  <a:schemeClr val="lt1"/>
                </a:highlight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  <p:sp>
          <p:nvSpPr>
            <p:cNvPr id="3259" name="Google Shape;3259;gaf2e114a92_0_3187"/>
            <p:cNvSpPr/>
            <p:nvPr/>
          </p:nvSpPr>
          <p:spPr>
            <a:xfrm rot="10800000">
              <a:off x="2391948" y="2427734"/>
              <a:ext cx="805500" cy="792000"/>
            </a:xfrm>
            <a:prstGeom prst="triangle">
              <a:avLst>
                <a:gd fmla="val 0" name="adj"/>
              </a:avLst>
            </a:prstGeom>
            <a:solidFill>
              <a:srgbClr val="FBE78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i="0" sz="1800" u="none" cap="none" strike="noStrike">
                <a:solidFill>
                  <a:srgbClr val="FFFFFF"/>
                </a:solidFill>
                <a:highlight>
                  <a:schemeClr val="lt1"/>
                </a:highlight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</p:grpSp>
      <p:sp>
        <p:nvSpPr>
          <p:cNvPr id="3260" name="Google Shape;3260;gaf2e114a92_0_3187"/>
          <p:cNvSpPr txBox="1"/>
          <p:nvPr/>
        </p:nvSpPr>
        <p:spPr>
          <a:xfrm>
            <a:off x="280250" y="5134875"/>
            <a:ext cx="751200" cy="539400"/>
          </a:xfrm>
          <a:prstGeom prst="rect">
            <a:avLst/>
          </a:prstGeom>
          <a:solidFill>
            <a:srgbClr val="F6D753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lang="en-US" sz="26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4</a:t>
            </a:r>
            <a:endParaRPr b="1" i="0" sz="2600" u="none" cap="none" strike="noStrike">
              <a:solidFill>
                <a:srgbClr val="FFFFFF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grpSp>
        <p:nvGrpSpPr>
          <p:cNvPr id="3261" name="Google Shape;3261;gaf2e114a92_0_3187"/>
          <p:cNvGrpSpPr/>
          <p:nvPr/>
        </p:nvGrpSpPr>
        <p:grpSpPr>
          <a:xfrm>
            <a:off x="322343" y="1471553"/>
            <a:ext cx="751091" cy="991797"/>
            <a:chOff x="2391948" y="1635646"/>
            <a:chExt cx="805546" cy="1584088"/>
          </a:xfrm>
        </p:grpSpPr>
        <p:sp>
          <p:nvSpPr>
            <p:cNvPr id="3262" name="Google Shape;3262;gaf2e114a92_0_3187"/>
            <p:cNvSpPr/>
            <p:nvPr/>
          </p:nvSpPr>
          <p:spPr>
            <a:xfrm>
              <a:off x="2391994" y="1635646"/>
              <a:ext cx="805500" cy="792000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  <p:sp>
          <p:nvSpPr>
            <p:cNvPr id="3263" name="Google Shape;3263;gaf2e114a92_0_3187"/>
            <p:cNvSpPr/>
            <p:nvPr/>
          </p:nvSpPr>
          <p:spPr>
            <a:xfrm rot="10800000">
              <a:off x="2391948" y="2427734"/>
              <a:ext cx="805500" cy="792000"/>
            </a:xfrm>
            <a:prstGeom prst="triangle">
              <a:avLst>
                <a:gd fmla="val 0" name="adj"/>
              </a:avLst>
            </a:prstGeom>
            <a:solidFill>
              <a:srgbClr val="EFEFE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</p:grpSp>
      <p:sp>
        <p:nvSpPr>
          <p:cNvPr id="3264" name="Google Shape;3264;gaf2e114a92_0_3187"/>
          <p:cNvSpPr txBox="1"/>
          <p:nvPr/>
        </p:nvSpPr>
        <p:spPr>
          <a:xfrm>
            <a:off x="389650" y="1488263"/>
            <a:ext cx="616500" cy="539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i="0" lang="en-US" sz="2600" u="none" cap="none" strike="noStrike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4</a:t>
            </a:r>
            <a:endParaRPr b="1" i="0" sz="2600" u="none" cap="none" strike="noStrike">
              <a:solidFill>
                <a:srgbClr val="FFFFFF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grpSp>
        <p:nvGrpSpPr>
          <p:cNvPr id="3265" name="Google Shape;3265;gaf2e114a92_0_3187"/>
          <p:cNvGrpSpPr/>
          <p:nvPr/>
        </p:nvGrpSpPr>
        <p:grpSpPr>
          <a:xfrm>
            <a:off x="322443" y="1458718"/>
            <a:ext cx="751091" cy="991797"/>
            <a:chOff x="2391948" y="1635646"/>
            <a:chExt cx="805546" cy="1584088"/>
          </a:xfrm>
        </p:grpSpPr>
        <p:sp>
          <p:nvSpPr>
            <p:cNvPr id="3266" name="Google Shape;3266;gaf2e114a92_0_3187"/>
            <p:cNvSpPr/>
            <p:nvPr/>
          </p:nvSpPr>
          <p:spPr>
            <a:xfrm>
              <a:off x="2391994" y="1635646"/>
              <a:ext cx="805500" cy="792000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  <p:sp>
          <p:nvSpPr>
            <p:cNvPr id="3267" name="Google Shape;3267;gaf2e114a92_0_3187"/>
            <p:cNvSpPr/>
            <p:nvPr/>
          </p:nvSpPr>
          <p:spPr>
            <a:xfrm rot="10800000">
              <a:off x="2391948" y="2427734"/>
              <a:ext cx="805500" cy="792000"/>
            </a:xfrm>
            <a:prstGeom prst="triangle">
              <a:avLst>
                <a:gd fmla="val 0" name="adj"/>
              </a:avLst>
            </a:prstGeom>
            <a:solidFill>
              <a:srgbClr val="EFEFE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</p:grpSp>
      <p:sp>
        <p:nvSpPr>
          <p:cNvPr id="3268" name="Google Shape;3268;gaf2e114a92_0_3187"/>
          <p:cNvSpPr txBox="1"/>
          <p:nvPr/>
        </p:nvSpPr>
        <p:spPr>
          <a:xfrm>
            <a:off x="389750" y="1542791"/>
            <a:ext cx="616500" cy="539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i="0" lang="en-US" sz="2600" u="none" cap="none" strike="noStrike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3</a:t>
            </a:r>
            <a:endParaRPr b="1" i="0" sz="2600" u="none" cap="none" strike="noStrike">
              <a:solidFill>
                <a:srgbClr val="FFFFFF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grpSp>
        <p:nvGrpSpPr>
          <p:cNvPr id="3269" name="Google Shape;3269;gaf2e114a92_0_3187"/>
          <p:cNvGrpSpPr/>
          <p:nvPr/>
        </p:nvGrpSpPr>
        <p:grpSpPr>
          <a:xfrm>
            <a:off x="322253" y="1494197"/>
            <a:ext cx="751172" cy="991797"/>
            <a:chOff x="2391948" y="1635646"/>
            <a:chExt cx="805546" cy="1584088"/>
          </a:xfrm>
        </p:grpSpPr>
        <p:sp>
          <p:nvSpPr>
            <p:cNvPr id="3270" name="Google Shape;3270;gaf2e114a92_0_3187"/>
            <p:cNvSpPr/>
            <p:nvPr/>
          </p:nvSpPr>
          <p:spPr>
            <a:xfrm>
              <a:off x="2391994" y="1635646"/>
              <a:ext cx="805500" cy="792000"/>
            </a:xfrm>
            <a:prstGeom prst="rect">
              <a:avLst/>
            </a:prstGeom>
            <a:solidFill>
              <a:srgbClr val="FBE78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i="0" sz="1800" u="none" cap="none" strike="noStrike">
                <a:solidFill>
                  <a:srgbClr val="FFFFFF"/>
                </a:solidFill>
                <a:highlight>
                  <a:schemeClr val="lt1"/>
                </a:highlight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  <p:sp>
          <p:nvSpPr>
            <p:cNvPr id="3271" name="Google Shape;3271;gaf2e114a92_0_3187"/>
            <p:cNvSpPr/>
            <p:nvPr/>
          </p:nvSpPr>
          <p:spPr>
            <a:xfrm rot="10800000">
              <a:off x="2391948" y="2427734"/>
              <a:ext cx="805500" cy="792000"/>
            </a:xfrm>
            <a:prstGeom prst="triangle">
              <a:avLst>
                <a:gd fmla="val 0" name="adj"/>
              </a:avLst>
            </a:prstGeom>
            <a:solidFill>
              <a:srgbClr val="FBE78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i="0" sz="1800" u="none" cap="none" strike="noStrike">
                <a:solidFill>
                  <a:srgbClr val="FFFFFF"/>
                </a:solidFill>
                <a:highlight>
                  <a:schemeClr val="lt1"/>
                </a:highlight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</p:grpSp>
      <p:sp>
        <p:nvSpPr>
          <p:cNvPr id="3272" name="Google Shape;3272;gaf2e114a92_0_3187"/>
          <p:cNvSpPr txBox="1"/>
          <p:nvPr/>
        </p:nvSpPr>
        <p:spPr>
          <a:xfrm>
            <a:off x="322237" y="1447400"/>
            <a:ext cx="751200" cy="539400"/>
          </a:xfrm>
          <a:prstGeom prst="rect">
            <a:avLst/>
          </a:prstGeom>
          <a:solidFill>
            <a:srgbClr val="F6D753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lang="en-US" sz="26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1</a:t>
            </a:r>
            <a:endParaRPr b="1" i="0" sz="2600" u="none" cap="none" strike="noStrike">
              <a:solidFill>
                <a:srgbClr val="FFFFFF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76" name="Shape 3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" name="Google Shape;3277;gaf2e114a92_0_3221"/>
          <p:cNvSpPr/>
          <p:nvPr/>
        </p:nvSpPr>
        <p:spPr>
          <a:xfrm>
            <a:off x="5675525" y="2661750"/>
            <a:ext cx="3703200" cy="1359300"/>
          </a:xfrm>
          <a:prstGeom prst="roundRect">
            <a:avLst>
              <a:gd fmla="val 9231" name="adj"/>
            </a:avLst>
          </a:prstGeom>
          <a:solidFill>
            <a:srgbClr val="FFFFFF"/>
          </a:solidFill>
          <a:ln cap="flat" cmpd="sng" w="9525">
            <a:solidFill>
              <a:srgbClr val="CCCC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511981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0" i="0" lang="en-US" sz="18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Resting muscles must have energy stored in </a:t>
            </a:r>
            <a:r>
              <a:rPr b="1" i="0" lang="en-US" sz="18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other forms</a:t>
            </a:r>
            <a:r>
              <a:rPr b="0" i="0" lang="en-US" sz="18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 (</a:t>
            </a:r>
            <a:r>
              <a:rPr b="0" i="0" lang="en-US" sz="1800" u="none" cap="none" strike="noStrik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Creatine Phosphate</a:t>
            </a:r>
            <a:r>
              <a:rPr b="0" i="0" lang="en-US" sz="18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 (CP) -  </a:t>
            </a:r>
            <a:r>
              <a:rPr b="0" i="0" lang="en-US" sz="1800" u="none" cap="none" strike="noStrik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glycogen</a:t>
            </a:r>
            <a:r>
              <a:rPr b="0" i="0" lang="en-US" sz="18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 - etc.) to convert ADP into ATP.</a:t>
            </a:r>
            <a:endParaRPr b="0" i="0" sz="18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278" name="Google Shape;3278;gaf2e114a92_0_3221"/>
          <p:cNvSpPr txBox="1"/>
          <p:nvPr/>
        </p:nvSpPr>
        <p:spPr>
          <a:xfrm>
            <a:off x="412750" y="6998350"/>
            <a:ext cx="1828800" cy="456600"/>
          </a:xfrm>
          <a:prstGeom prst="rect">
            <a:avLst/>
          </a:prstGeom>
          <a:noFill/>
          <a:ln cap="flat" cmpd="sng" w="19050">
            <a:solidFill>
              <a:srgbClr val="CCCCCC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-US" sz="1700" u="none" cap="none" strike="noStrike">
                <a:solidFill>
                  <a:srgbClr val="CC4125"/>
                </a:solidFill>
                <a:latin typeface="Titillium Web"/>
                <a:ea typeface="Titillium Web"/>
                <a:cs typeface="Titillium Web"/>
                <a:sym typeface="Titillium Web"/>
              </a:rPr>
              <a:t>Text</a:t>
            </a:r>
            <a:endParaRPr b="0" i="0" sz="1700" u="none" cap="none" strike="noStrike">
              <a:solidFill>
                <a:srgbClr val="CC4125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279" name="Google Shape;3279;gaf2e114a92_0_3221"/>
          <p:cNvSpPr txBox="1"/>
          <p:nvPr/>
        </p:nvSpPr>
        <p:spPr>
          <a:xfrm>
            <a:off x="2411538" y="6998350"/>
            <a:ext cx="1828800" cy="456600"/>
          </a:xfrm>
          <a:prstGeom prst="rect">
            <a:avLst/>
          </a:prstGeom>
          <a:noFill/>
          <a:ln cap="flat" cmpd="sng" w="19050">
            <a:solidFill>
              <a:srgbClr val="CCCCCC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-US" sz="1700" u="none" cap="none" strike="noStrike">
                <a:solidFill>
                  <a:srgbClr val="6AA84F"/>
                </a:solidFill>
                <a:latin typeface="Titillium Web"/>
                <a:ea typeface="Titillium Web"/>
                <a:cs typeface="Titillium Web"/>
                <a:sym typeface="Titillium Web"/>
              </a:rPr>
              <a:t>Text</a:t>
            </a:r>
            <a:endParaRPr b="0" i="0" sz="1700" u="none" cap="none" strike="noStrike">
              <a:solidFill>
                <a:srgbClr val="6AA84F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280" name="Google Shape;3280;gaf2e114a92_0_3221"/>
          <p:cNvSpPr txBox="1"/>
          <p:nvPr/>
        </p:nvSpPr>
        <p:spPr>
          <a:xfrm>
            <a:off x="4410325" y="6998350"/>
            <a:ext cx="1828800" cy="456600"/>
          </a:xfrm>
          <a:prstGeom prst="rect">
            <a:avLst/>
          </a:prstGeom>
          <a:noFill/>
          <a:ln cap="flat" cmpd="sng" w="19050">
            <a:solidFill>
              <a:srgbClr val="CCCCCC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-US" sz="1700" u="none" cap="none" strike="noStrike">
                <a:solidFill>
                  <a:srgbClr val="C27BA0"/>
                </a:solidFill>
                <a:latin typeface="Titillium Web"/>
                <a:ea typeface="Titillium Web"/>
                <a:cs typeface="Titillium Web"/>
                <a:sym typeface="Titillium Web"/>
              </a:rPr>
              <a:t>Text</a:t>
            </a:r>
            <a:endParaRPr b="0" i="0" sz="1700" u="none" cap="none" strike="noStrike">
              <a:solidFill>
                <a:srgbClr val="C27BA0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281" name="Google Shape;3281;gaf2e114a92_0_3221"/>
          <p:cNvSpPr txBox="1"/>
          <p:nvPr/>
        </p:nvSpPr>
        <p:spPr>
          <a:xfrm>
            <a:off x="6426700" y="6998350"/>
            <a:ext cx="1828800" cy="456600"/>
          </a:xfrm>
          <a:prstGeom prst="rect">
            <a:avLst/>
          </a:prstGeom>
          <a:noFill/>
          <a:ln cap="flat" cmpd="sng" w="19050">
            <a:solidFill>
              <a:srgbClr val="CCCCCC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-US" sz="1700" u="none" cap="none" strike="noStrike">
                <a:solidFill>
                  <a:srgbClr val="3D85C6"/>
                </a:solidFill>
                <a:latin typeface="Titillium Web"/>
                <a:ea typeface="Titillium Web"/>
                <a:cs typeface="Titillium Web"/>
                <a:sym typeface="Titillium Web"/>
              </a:rPr>
              <a:t>Text</a:t>
            </a:r>
            <a:endParaRPr b="0" i="0" sz="1700" u="none" cap="none" strike="noStrike">
              <a:solidFill>
                <a:srgbClr val="3D85C6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282" name="Google Shape;3282;gaf2e114a92_0_3221"/>
          <p:cNvSpPr txBox="1"/>
          <p:nvPr/>
        </p:nvSpPr>
        <p:spPr>
          <a:xfrm>
            <a:off x="8443075" y="6998350"/>
            <a:ext cx="1828800" cy="456600"/>
          </a:xfrm>
          <a:prstGeom prst="rect">
            <a:avLst/>
          </a:prstGeom>
          <a:noFill/>
          <a:ln cap="flat" cmpd="sng" w="19050">
            <a:solidFill>
              <a:srgbClr val="CCCCCC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-US" sz="1700" u="none" cap="none" strike="noStrike">
                <a:solidFill>
                  <a:srgbClr val="999999"/>
                </a:solidFill>
                <a:latin typeface="Titillium Web"/>
                <a:ea typeface="Titillium Web"/>
                <a:cs typeface="Titillium Web"/>
                <a:sym typeface="Titillium Web"/>
              </a:rPr>
              <a:t>Text</a:t>
            </a:r>
            <a:endParaRPr b="0" i="0" sz="1700" u="none" cap="none" strike="noStrike">
              <a:solidFill>
                <a:srgbClr val="999999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descr="Single gear" id="3283" name="Google Shape;3283;gaf2e114a92_0_3221"/>
          <p:cNvSpPr/>
          <p:nvPr/>
        </p:nvSpPr>
        <p:spPr>
          <a:xfrm>
            <a:off x="500026" y="373987"/>
            <a:ext cx="395712" cy="395130"/>
          </a:xfrm>
          <a:custGeom>
            <a:rect b="b" l="l" r="r" t="t"/>
            <a:pathLst>
              <a:path extrusionOk="0" h="238389" w="238740">
                <a:moveTo>
                  <a:pt x="119195" y="161264"/>
                </a:moveTo>
                <a:cubicBezTo>
                  <a:pt x="96057" y="161264"/>
                  <a:pt x="77126" y="142333"/>
                  <a:pt x="77126" y="119195"/>
                </a:cubicBezTo>
                <a:cubicBezTo>
                  <a:pt x="77126" y="96057"/>
                  <a:pt x="96057" y="77126"/>
                  <a:pt x="119195" y="77126"/>
                </a:cubicBezTo>
                <a:cubicBezTo>
                  <a:pt x="142333" y="77126"/>
                  <a:pt x="161264" y="96057"/>
                  <a:pt x="161264" y="119195"/>
                </a:cubicBezTo>
                <a:cubicBezTo>
                  <a:pt x="161264" y="142333"/>
                  <a:pt x="142333" y="161264"/>
                  <a:pt x="119195" y="161264"/>
                </a:cubicBezTo>
                <a:close/>
                <a:moveTo>
                  <a:pt x="213849" y="92902"/>
                </a:moveTo>
                <a:cubicBezTo>
                  <a:pt x="211746" y="85189"/>
                  <a:pt x="208591" y="77827"/>
                  <a:pt x="204735" y="71166"/>
                </a:cubicBezTo>
                <a:lnTo>
                  <a:pt x="213499" y="44873"/>
                </a:lnTo>
                <a:lnTo>
                  <a:pt x="193516" y="24891"/>
                </a:lnTo>
                <a:lnTo>
                  <a:pt x="167223" y="33655"/>
                </a:lnTo>
                <a:cubicBezTo>
                  <a:pt x="160212" y="29799"/>
                  <a:pt x="152850" y="26644"/>
                  <a:pt x="145137" y="24540"/>
                </a:cubicBezTo>
                <a:lnTo>
                  <a:pt x="133218" y="0"/>
                </a:lnTo>
                <a:lnTo>
                  <a:pt x="105172" y="0"/>
                </a:lnTo>
                <a:lnTo>
                  <a:pt x="92902" y="24540"/>
                </a:lnTo>
                <a:cubicBezTo>
                  <a:pt x="85189" y="26644"/>
                  <a:pt x="77827" y="29799"/>
                  <a:pt x="71166" y="33655"/>
                </a:cubicBezTo>
                <a:lnTo>
                  <a:pt x="44873" y="24891"/>
                </a:lnTo>
                <a:lnTo>
                  <a:pt x="24891" y="44873"/>
                </a:lnTo>
                <a:lnTo>
                  <a:pt x="33655" y="71166"/>
                </a:lnTo>
                <a:cubicBezTo>
                  <a:pt x="29799" y="78178"/>
                  <a:pt x="26644" y="85540"/>
                  <a:pt x="24540" y="93252"/>
                </a:cubicBezTo>
                <a:lnTo>
                  <a:pt x="0" y="105172"/>
                </a:lnTo>
                <a:lnTo>
                  <a:pt x="0" y="133218"/>
                </a:lnTo>
                <a:lnTo>
                  <a:pt x="24540" y="145488"/>
                </a:lnTo>
                <a:cubicBezTo>
                  <a:pt x="26644" y="153200"/>
                  <a:pt x="29799" y="160562"/>
                  <a:pt x="33655" y="167223"/>
                </a:cubicBezTo>
                <a:lnTo>
                  <a:pt x="24891" y="193516"/>
                </a:lnTo>
                <a:lnTo>
                  <a:pt x="44873" y="213499"/>
                </a:lnTo>
                <a:lnTo>
                  <a:pt x="71166" y="204735"/>
                </a:lnTo>
                <a:cubicBezTo>
                  <a:pt x="78178" y="208591"/>
                  <a:pt x="85540" y="211746"/>
                  <a:pt x="93252" y="213849"/>
                </a:cubicBezTo>
                <a:lnTo>
                  <a:pt x="105522" y="238390"/>
                </a:lnTo>
                <a:lnTo>
                  <a:pt x="133568" y="238390"/>
                </a:lnTo>
                <a:lnTo>
                  <a:pt x="145838" y="213849"/>
                </a:lnTo>
                <a:cubicBezTo>
                  <a:pt x="153551" y="211746"/>
                  <a:pt x="160913" y="208591"/>
                  <a:pt x="167574" y="204735"/>
                </a:cubicBezTo>
                <a:lnTo>
                  <a:pt x="193867" y="213499"/>
                </a:lnTo>
                <a:lnTo>
                  <a:pt x="213849" y="193516"/>
                </a:lnTo>
                <a:lnTo>
                  <a:pt x="205085" y="167223"/>
                </a:lnTo>
                <a:cubicBezTo>
                  <a:pt x="208941" y="160212"/>
                  <a:pt x="212097" y="152850"/>
                  <a:pt x="214200" y="145137"/>
                </a:cubicBezTo>
                <a:lnTo>
                  <a:pt x="238740" y="132867"/>
                </a:lnTo>
                <a:lnTo>
                  <a:pt x="238740" y="104821"/>
                </a:lnTo>
                <a:lnTo>
                  <a:pt x="213849" y="92902"/>
                </a:lnTo>
                <a:close/>
              </a:path>
            </a:pathLst>
          </a:custGeom>
          <a:solidFill>
            <a:srgbClr val="F6D75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84" name="Google Shape;3284;gaf2e114a92_0_3221"/>
          <p:cNvSpPr txBox="1"/>
          <p:nvPr/>
        </p:nvSpPr>
        <p:spPr>
          <a:xfrm>
            <a:off x="1152475" y="243400"/>
            <a:ext cx="9792000" cy="65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r>
              <a:rPr b="1" i="0" lang="en-US" sz="3000" u="none" cap="none" strike="noStrike">
                <a:solidFill>
                  <a:srgbClr val="434343"/>
                </a:solidFill>
                <a:latin typeface="Comic Sans MS"/>
                <a:ea typeface="Comic Sans MS"/>
                <a:cs typeface="Comic Sans MS"/>
                <a:sym typeface="Comic Sans MS"/>
              </a:rPr>
              <a:t>Energy for Muscle Contraction </a:t>
            </a:r>
            <a:endParaRPr b="1" i="0" sz="3000" u="none" cap="none" strike="noStrike">
              <a:solidFill>
                <a:srgbClr val="434343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285" name="Google Shape;3285;gaf2e114a92_0_3221"/>
          <p:cNvSpPr/>
          <p:nvPr/>
        </p:nvSpPr>
        <p:spPr>
          <a:xfrm>
            <a:off x="5573525" y="5109900"/>
            <a:ext cx="4389000" cy="1056600"/>
          </a:xfrm>
          <a:prstGeom prst="roundRect">
            <a:avLst>
              <a:gd fmla="val 16667" name="adj"/>
            </a:avLst>
          </a:prstGeom>
          <a:solidFill>
            <a:srgbClr val="FFF8E5"/>
          </a:solidFill>
          <a:ln cap="flat" cmpd="sng" w="9525">
            <a:solidFill>
              <a:srgbClr val="FFE5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chemeClr val="accent2"/>
                </a:solidFill>
                <a:latin typeface="Titillium Web"/>
                <a:ea typeface="Titillium Web"/>
                <a:cs typeface="Titillium Web"/>
                <a:sym typeface="Titillium Web"/>
              </a:rPr>
              <a:t>439:</a:t>
            </a:r>
            <a:endParaRPr b="1" i="0" sz="1400" u="none" cap="none" strike="noStrike">
              <a:solidFill>
                <a:schemeClr val="accent2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190500" lvl="0" marL="34290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Titillium Web"/>
              <a:buChar char="●"/>
            </a:pPr>
            <a:r>
              <a:rPr b="0" i="0" lang="en-US" sz="1200" u="none" cap="none" strike="noStrike">
                <a:solidFill>
                  <a:schemeClr val="accent2"/>
                </a:solidFill>
                <a:latin typeface="Titillium Web"/>
                <a:ea typeface="Titillium Web"/>
                <a:cs typeface="Titillium Web"/>
                <a:sym typeface="Titillium Web"/>
              </a:rPr>
              <a:t>الـ ATP یحتوي على رابطتين فوسفات طاقتهم عالية   </a:t>
            </a:r>
            <a:endParaRPr b="0" i="0" sz="1200" u="none" cap="none" strike="noStrike">
              <a:solidFill>
                <a:schemeClr val="accent2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190500" lvl="1" marL="45720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Titillium Web"/>
              <a:buChar char="○"/>
            </a:pPr>
            <a:r>
              <a:rPr b="0" i="0" lang="en-US" sz="1200" u="none" cap="none" strike="noStrike">
                <a:solidFill>
                  <a:schemeClr val="accent2"/>
                </a:solidFill>
                <a:latin typeface="Titillium Web"/>
                <a:ea typeface="Titillium Web"/>
                <a:cs typeface="Titillium Web"/>
                <a:sym typeface="Titillium Web"/>
              </a:rPr>
              <a:t>إذا انكسرت الأولى راح یصیر ADP ویعطیني ١٢٠٠٠ كالوري/مول</a:t>
            </a:r>
            <a:endParaRPr b="0" i="0" sz="1200" u="none" cap="none" strike="noStrike">
              <a:solidFill>
                <a:schemeClr val="accent2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190500" lvl="1" marL="45720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Titillium Web"/>
              <a:buChar char="○"/>
            </a:pPr>
            <a:r>
              <a:rPr b="0" i="0" lang="en-US" sz="1200" u="none" cap="none" strike="noStrike">
                <a:solidFill>
                  <a:schemeClr val="accent2"/>
                </a:solidFill>
                <a:latin typeface="Titillium Web"/>
                <a:ea typeface="Titillium Web"/>
                <a:cs typeface="Titillium Web"/>
                <a:sym typeface="Titillium Web"/>
              </a:rPr>
              <a:t>إذا انكسرت الثانیة راح یصیر AMP ویعطیني ١٢٠٠٠ كالوري/ مول أخرى</a:t>
            </a:r>
            <a:endParaRPr b="0" i="0" sz="1200" u="none" cap="none" strike="noStrike">
              <a:solidFill>
                <a:schemeClr val="accent2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286" name="Google Shape;3286;gaf2e114a92_0_3221"/>
          <p:cNvSpPr/>
          <p:nvPr/>
        </p:nvSpPr>
        <p:spPr>
          <a:xfrm>
            <a:off x="5638025" y="1175000"/>
            <a:ext cx="3703200" cy="1312800"/>
          </a:xfrm>
          <a:prstGeom prst="roundRect">
            <a:avLst>
              <a:gd fmla="val 9231" name="adj"/>
            </a:avLst>
          </a:prstGeom>
          <a:solidFill>
            <a:srgbClr val="FFFFFF"/>
          </a:solidFill>
          <a:ln cap="flat" cmpd="sng" w="9525">
            <a:solidFill>
              <a:srgbClr val="CCCC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383763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0" i="0" lang="en-US" sz="18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All ATP stored in muscle is sufficient for only </a:t>
            </a:r>
            <a:r>
              <a:rPr b="0" i="0" lang="en-US" sz="1800" u="none" cap="none" strike="noStrik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1- 2 seconds</a:t>
            </a:r>
            <a:r>
              <a:rPr b="0" i="0" lang="en-US" sz="18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 of muscle power.</a:t>
            </a:r>
            <a:endParaRPr b="0" i="0" sz="18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171450" lvl="0" marL="342900" marR="269463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Titillium Web"/>
              <a:buChar char="●"/>
            </a:pPr>
            <a:r>
              <a:rPr b="0" i="0" lang="en-US" sz="18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Enough for half of a </a:t>
            </a:r>
            <a:r>
              <a:rPr b="0" i="0" lang="en-US" sz="1800" u="none" cap="none" strike="noStrik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50-meter dash</a:t>
            </a:r>
            <a:endParaRPr b="0" i="0" sz="1800" u="none" cap="none" strike="noStrike">
              <a:solidFill>
                <a:schemeClr val="accen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287" name="Google Shape;3287;gaf2e114a92_0_3221"/>
          <p:cNvSpPr/>
          <p:nvPr/>
        </p:nvSpPr>
        <p:spPr>
          <a:xfrm rot="10800000">
            <a:off x="8882313" y="1279734"/>
            <a:ext cx="1080300" cy="1056600"/>
          </a:xfrm>
          <a:prstGeom prst="ellipse">
            <a:avLst/>
          </a:prstGeom>
          <a:solidFill>
            <a:srgbClr val="FBE78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288" name="Google Shape;3288;gaf2e114a92_0_3221"/>
          <p:cNvSpPr/>
          <p:nvPr/>
        </p:nvSpPr>
        <p:spPr>
          <a:xfrm>
            <a:off x="1528175" y="2664600"/>
            <a:ext cx="3699000" cy="1359300"/>
          </a:xfrm>
          <a:prstGeom prst="roundRect">
            <a:avLst>
              <a:gd fmla="val 9231" name="adj"/>
            </a:avLst>
          </a:prstGeom>
          <a:solidFill>
            <a:srgbClr val="FFFFFF"/>
          </a:solidFill>
          <a:ln cap="flat" cmpd="sng" w="9525">
            <a:solidFill>
              <a:srgbClr val="CCCC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4000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0" i="0" lang="en-US" sz="18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Each of the last 2 high energy phosphate bonds in ATP stores 12,000 calories per mole of ATP.</a:t>
            </a:r>
            <a:endParaRPr b="0" i="0" sz="18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289" name="Google Shape;3289;gaf2e114a92_0_3221"/>
          <p:cNvSpPr/>
          <p:nvPr/>
        </p:nvSpPr>
        <p:spPr>
          <a:xfrm>
            <a:off x="1528175" y="1177675"/>
            <a:ext cx="3699000" cy="1359300"/>
          </a:xfrm>
          <a:prstGeom prst="roundRect">
            <a:avLst>
              <a:gd fmla="val 9231" name="adj"/>
            </a:avLst>
          </a:prstGeom>
          <a:solidFill>
            <a:srgbClr val="FFFFFF"/>
          </a:solidFill>
          <a:ln cap="flat" cmpd="sng" w="9525">
            <a:solidFill>
              <a:srgbClr val="CCCC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4000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0" i="0" lang="en-US" sz="1800" u="none" cap="none" strike="noStrik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Mitochondria</a:t>
            </a:r>
            <a:r>
              <a:rPr b="0" i="0" lang="en-US" sz="18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 in muscles convert glucose, fatty acids, and amino acids into ATP.</a:t>
            </a:r>
            <a:endParaRPr b="0" i="0" sz="18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171450" lvl="0" marL="7429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Titillium Web"/>
              <a:buChar char="●"/>
            </a:pPr>
            <a:r>
              <a:rPr b="0" i="0" lang="en-US" sz="18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Adenosine-PO</a:t>
            </a:r>
            <a:r>
              <a:rPr b="0" baseline="-25000" i="0" lang="en-US" sz="18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3</a:t>
            </a:r>
            <a:r>
              <a:rPr b="0" i="0" lang="en-US" sz="18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 ~ PO</a:t>
            </a:r>
            <a:r>
              <a:rPr b="0" baseline="-25000" i="0" lang="en-US" sz="18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3</a:t>
            </a:r>
            <a:r>
              <a:rPr b="0" i="0" lang="en-US" sz="18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 ~ PO</a:t>
            </a:r>
            <a:r>
              <a:rPr b="0" baseline="-25000" i="0" lang="en-US" sz="18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3</a:t>
            </a:r>
            <a:r>
              <a:rPr b="0" i="0" lang="en-US" sz="18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 </a:t>
            </a:r>
            <a:endParaRPr b="0" i="0" sz="18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290" name="Google Shape;3290;gaf2e114a92_0_3221"/>
          <p:cNvSpPr/>
          <p:nvPr/>
        </p:nvSpPr>
        <p:spPr>
          <a:xfrm>
            <a:off x="895738" y="1282389"/>
            <a:ext cx="1080300" cy="1056600"/>
          </a:xfrm>
          <a:prstGeom prst="ellipse">
            <a:avLst/>
          </a:prstGeom>
          <a:solidFill>
            <a:srgbClr val="FBE78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291" name="Google Shape;3291;gaf2e114a92_0_3221"/>
          <p:cNvSpPr/>
          <p:nvPr/>
        </p:nvSpPr>
        <p:spPr>
          <a:xfrm>
            <a:off x="895738" y="2864066"/>
            <a:ext cx="1080300" cy="1056600"/>
          </a:xfrm>
          <a:prstGeom prst="ellipse">
            <a:avLst/>
          </a:prstGeom>
          <a:solidFill>
            <a:srgbClr val="FBE78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292" name="Google Shape;3292;gaf2e114a92_0_3221"/>
          <p:cNvSpPr/>
          <p:nvPr/>
        </p:nvSpPr>
        <p:spPr>
          <a:xfrm>
            <a:off x="1026009" y="2985266"/>
            <a:ext cx="802800" cy="784800"/>
          </a:xfrm>
          <a:prstGeom prst="ellipse">
            <a:avLst/>
          </a:prstGeom>
          <a:solidFill>
            <a:srgbClr val="F6D75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293" name="Google Shape;3293;gaf2e114a92_0_3221"/>
          <p:cNvSpPr/>
          <p:nvPr/>
        </p:nvSpPr>
        <p:spPr>
          <a:xfrm>
            <a:off x="1026009" y="1418046"/>
            <a:ext cx="802800" cy="784800"/>
          </a:xfrm>
          <a:prstGeom prst="ellipse">
            <a:avLst/>
          </a:prstGeom>
          <a:solidFill>
            <a:srgbClr val="F6D75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294" name="Google Shape;3294;gaf2e114a92_0_3221"/>
          <p:cNvSpPr/>
          <p:nvPr/>
        </p:nvSpPr>
        <p:spPr>
          <a:xfrm rot="10800000">
            <a:off x="8868663" y="2813534"/>
            <a:ext cx="1080300" cy="1056600"/>
          </a:xfrm>
          <a:prstGeom prst="ellipse">
            <a:avLst/>
          </a:prstGeom>
          <a:solidFill>
            <a:srgbClr val="FBE78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295" name="Google Shape;3295;gaf2e114a92_0_3221"/>
          <p:cNvSpPr/>
          <p:nvPr/>
        </p:nvSpPr>
        <p:spPr>
          <a:xfrm>
            <a:off x="9007434" y="2949416"/>
            <a:ext cx="802800" cy="784800"/>
          </a:xfrm>
          <a:prstGeom prst="ellipse">
            <a:avLst/>
          </a:prstGeom>
          <a:solidFill>
            <a:srgbClr val="F6D75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296" name="Google Shape;3296;gaf2e114a92_0_3221"/>
          <p:cNvSpPr/>
          <p:nvPr/>
        </p:nvSpPr>
        <p:spPr>
          <a:xfrm>
            <a:off x="9021075" y="1389424"/>
            <a:ext cx="802800" cy="813300"/>
          </a:xfrm>
          <a:prstGeom prst="ellipse">
            <a:avLst/>
          </a:prstGeom>
          <a:solidFill>
            <a:srgbClr val="F6D75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297" name="Google Shape;3297;gaf2e114a92_0_3221"/>
          <p:cNvSpPr txBox="1"/>
          <p:nvPr/>
        </p:nvSpPr>
        <p:spPr>
          <a:xfrm>
            <a:off x="1093000" y="3026451"/>
            <a:ext cx="685800" cy="61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i="0" lang="en-US" sz="3200" u="none" cap="none" strike="noStrike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2</a:t>
            </a:r>
            <a:endParaRPr b="1" i="0" sz="3200" u="none" cap="none" strike="noStrike">
              <a:solidFill>
                <a:srgbClr val="FFFFFF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298" name="Google Shape;3298;gaf2e114a92_0_3221"/>
          <p:cNvSpPr txBox="1"/>
          <p:nvPr/>
        </p:nvSpPr>
        <p:spPr>
          <a:xfrm>
            <a:off x="9065913" y="1475375"/>
            <a:ext cx="685800" cy="61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i="0" lang="en-US" sz="3200" u="none" cap="none" strike="noStrike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3</a:t>
            </a:r>
            <a:endParaRPr b="1" i="0" sz="3200" u="none" cap="none" strike="noStrike">
              <a:solidFill>
                <a:srgbClr val="FFFFFF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299" name="Google Shape;3299;gaf2e114a92_0_3221"/>
          <p:cNvSpPr txBox="1"/>
          <p:nvPr/>
        </p:nvSpPr>
        <p:spPr>
          <a:xfrm>
            <a:off x="9079563" y="3034938"/>
            <a:ext cx="685800" cy="61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i="0" lang="en-US" sz="3200" u="none" cap="none" strike="noStrike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4</a:t>
            </a:r>
            <a:endParaRPr b="1" i="0" sz="3200" u="none" cap="none" strike="noStrike">
              <a:solidFill>
                <a:srgbClr val="FFFFFF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300" name="Google Shape;3300;gaf2e114a92_0_3221"/>
          <p:cNvSpPr txBox="1"/>
          <p:nvPr/>
        </p:nvSpPr>
        <p:spPr>
          <a:xfrm>
            <a:off x="1084500" y="1476800"/>
            <a:ext cx="685800" cy="61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i="0" lang="en-US" sz="3200" u="none" cap="none" strike="noStrike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1</a:t>
            </a:r>
            <a:endParaRPr b="1" i="0" sz="3200" u="none" cap="none" strike="noStrike">
              <a:solidFill>
                <a:srgbClr val="FFFFFF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grpSp>
        <p:nvGrpSpPr>
          <p:cNvPr id="3301" name="Google Shape;3301;gaf2e114a92_0_3221"/>
          <p:cNvGrpSpPr/>
          <p:nvPr/>
        </p:nvGrpSpPr>
        <p:grpSpPr>
          <a:xfrm>
            <a:off x="1662200" y="4065550"/>
            <a:ext cx="4185275" cy="2688100"/>
            <a:chOff x="1662200" y="4294150"/>
            <a:chExt cx="4185275" cy="2688100"/>
          </a:xfrm>
        </p:grpSpPr>
        <p:sp>
          <p:nvSpPr>
            <p:cNvPr id="3302" name="Google Shape;3302;gaf2e114a92_0_3221"/>
            <p:cNvSpPr txBox="1"/>
            <p:nvPr/>
          </p:nvSpPr>
          <p:spPr>
            <a:xfrm>
              <a:off x="1662200" y="4951100"/>
              <a:ext cx="1159800" cy="612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511981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1" i="0" lang="en-US" sz="2000" u="none" cap="none" strike="noStrike">
                  <a:solidFill>
                    <a:srgbClr val="434343"/>
                  </a:solidFill>
                  <a:highlight>
                    <a:srgbClr val="FFF2CC"/>
                  </a:highlight>
                  <a:latin typeface="Titillium Web"/>
                  <a:ea typeface="Titillium Web"/>
                  <a:cs typeface="Titillium Web"/>
                  <a:sym typeface="Titillium Web"/>
                </a:rPr>
                <a:t>ATP</a:t>
              </a:r>
              <a:endParaRPr b="1" i="0" sz="2000" u="none" cap="none" strike="noStrike">
                <a:solidFill>
                  <a:srgbClr val="000000"/>
                </a:solidFill>
                <a:highlight>
                  <a:srgbClr val="FFF2CC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3" name="Google Shape;3303;gaf2e114a92_0_3221"/>
            <p:cNvSpPr txBox="1"/>
            <p:nvPr/>
          </p:nvSpPr>
          <p:spPr>
            <a:xfrm>
              <a:off x="2983200" y="4951100"/>
              <a:ext cx="1323900" cy="612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511981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1" i="0" lang="en-US" sz="2000" u="none" cap="none" strike="noStrike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ADP</a:t>
              </a:r>
              <a:endParaRPr b="1" i="0" sz="20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  <a:p>
              <a:pPr indent="0" lvl="0" marL="0" marR="511981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1" i="0" lang="en-US" sz="2000" u="none" cap="none" strike="noStrike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+ PO</a:t>
              </a:r>
              <a:r>
                <a:rPr b="1" baseline="-25000" i="0" lang="en-US" sz="2000" u="none" cap="none" strike="noStrike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3</a:t>
              </a:r>
              <a:endParaRPr b="1" baseline="-25000" i="0" sz="20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  <p:sp>
          <p:nvSpPr>
            <p:cNvPr id="3304" name="Google Shape;3304;gaf2e114a92_0_3221"/>
            <p:cNvSpPr txBox="1"/>
            <p:nvPr/>
          </p:nvSpPr>
          <p:spPr>
            <a:xfrm>
              <a:off x="4240338" y="5018125"/>
              <a:ext cx="1323900" cy="612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511981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1" i="0" lang="en-US" sz="2000" u="none" cap="none" strike="noStrike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AMP</a:t>
              </a:r>
              <a:endParaRPr b="1" i="0" sz="20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  <a:p>
              <a:pPr indent="0" lvl="0" marL="0" marR="511981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1" i="0" lang="en-US" sz="2000" u="none" cap="none" strike="noStrike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+ PO</a:t>
              </a:r>
              <a:r>
                <a:rPr b="1" baseline="-25000" i="0" lang="en-US" sz="2000" u="none" cap="none" strike="noStrike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3</a:t>
              </a:r>
              <a:endParaRPr b="1" baseline="-25000" i="0" sz="20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  <p:sp>
          <p:nvSpPr>
            <p:cNvPr id="3305" name="Google Shape;3305;gaf2e114a92_0_3221"/>
            <p:cNvSpPr/>
            <p:nvPr/>
          </p:nvSpPr>
          <p:spPr>
            <a:xfrm flipH="1">
              <a:off x="1928825" y="4740300"/>
              <a:ext cx="1159800" cy="277825"/>
            </a:xfrm>
            <a:custGeom>
              <a:rect b="b" l="l" r="r" t="t"/>
              <a:pathLst>
                <a:path extrusionOk="0" h="74" w="394">
                  <a:moveTo>
                    <a:pt x="394" y="54"/>
                  </a:moveTo>
                  <a:cubicBezTo>
                    <a:pt x="278" y="2"/>
                    <a:pt x="153" y="0"/>
                    <a:pt x="50" y="31"/>
                  </a:cubicBezTo>
                  <a:cubicBezTo>
                    <a:pt x="44" y="13"/>
                    <a:pt x="44" y="13"/>
                    <a:pt x="44" y="13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65" y="74"/>
                    <a:pt x="65" y="74"/>
                    <a:pt x="65" y="74"/>
                  </a:cubicBezTo>
                  <a:cubicBezTo>
                    <a:pt x="59" y="57"/>
                    <a:pt x="59" y="57"/>
                    <a:pt x="59" y="57"/>
                  </a:cubicBezTo>
                  <a:cubicBezTo>
                    <a:pt x="156" y="26"/>
                    <a:pt x="274" y="18"/>
                    <a:pt x="394" y="54"/>
                  </a:cubicBezTo>
                  <a:close/>
                </a:path>
              </a:pathLst>
            </a:custGeom>
            <a:solidFill>
              <a:srgbClr val="FFF2CC"/>
            </a:solidFill>
            <a:ln cap="rnd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06" name="Google Shape;3306;gaf2e114a92_0_3221"/>
            <p:cNvSpPr/>
            <p:nvPr/>
          </p:nvSpPr>
          <p:spPr>
            <a:xfrm flipH="1">
              <a:off x="3354525" y="4740300"/>
              <a:ext cx="1159800" cy="277825"/>
            </a:xfrm>
            <a:custGeom>
              <a:rect b="b" l="l" r="r" t="t"/>
              <a:pathLst>
                <a:path extrusionOk="0" h="74" w="394">
                  <a:moveTo>
                    <a:pt x="394" y="54"/>
                  </a:moveTo>
                  <a:cubicBezTo>
                    <a:pt x="278" y="2"/>
                    <a:pt x="153" y="0"/>
                    <a:pt x="50" y="31"/>
                  </a:cubicBezTo>
                  <a:cubicBezTo>
                    <a:pt x="44" y="13"/>
                    <a:pt x="44" y="13"/>
                    <a:pt x="44" y="13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65" y="74"/>
                    <a:pt x="65" y="74"/>
                    <a:pt x="65" y="74"/>
                  </a:cubicBezTo>
                  <a:cubicBezTo>
                    <a:pt x="59" y="57"/>
                    <a:pt x="59" y="57"/>
                    <a:pt x="59" y="57"/>
                  </a:cubicBezTo>
                  <a:cubicBezTo>
                    <a:pt x="156" y="26"/>
                    <a:pt x="274" y="18"/>
                    <a:pt x="394" y="54"/>
                  </a:cubicBezTo>
                  <a:close/>
                </a:path>
              </a:pathLst>
            </a:custGeom>
            <a:solidFill>
              <a:srgbClr val="FFF2CC"/>
            </a:solidFill>
            <a:ln cap="rnd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07" name="Google Shape;3307;gaf2e114a92_0_3221"/>
            <p:cNvSpPr txBox="1"/>
            <p:nvPr/>
          </p:nvSpPr>
          <p:spPr>
            <a:xfrm>
              <a:off x="1770300" y="4294150"/>
              <a:ext cx="2295600" cy="612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511981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0" i="0" lang="en-US" sz="1600" u="none" cap="none" strike="noStrike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Energy released</a:t>
              </a:r>
              <a:endPara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8" name="Google Shape;3308;gaf2e114a92_0_3221"/>
            <p:cNvSpPr txBox="1"/>
            <p:nvPr/>
          </p:nvSpPr>
          <p:spPr>
            <a:xfrm>
              <a:off x="3354525" y="4294150"/>
              <a:ext cx="2295600" cy="612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511981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0" i="0" lang="en-US" sz="1600" u="none" cap="none" strike="noStrike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Energy released</a:t>
              </a:r>
              <a:endPara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309" name="Google Shape;3309;gaf2e114a92_0_3221"/>
            <p:cNvGrpSpPr/>
            <p:nvPr/>
          </p:nvGrpSpPr>
          <p:grpSpPr>
            <a:xfrm rot="10800000">
              <a:off x="1880800" y="5554825"/>
              <a:ext cx="2585500" cy="277825"/>
              <a:chOff x="2033200" y="5608050"/>
              <a:chExt cx="2585500" cy="277825"/>
            </a:xfrm>
          </p:grpSpPr>
          <p:sp>
            <p:nvSpPr>
              <p:cNvPr id="3310" name="Google Shape;3310;gaf2e114a92_0_3221"/>
              <p:cNvSpPr/>
              <p:nvPr/>
            </p:nvSpPr>
            <p:spPr>
              <a:xfrm flipH="1">
                <a:off x="2033200" y="5608050"/>
                <a:ext cx="1159800" cy="277825"/>
              </a:xfrm>
              <a:custGeom>
                <a:rect b="b" l="l" r="r" t="t"/>
                <a:pathLst>
                  <a:path extrusionOk="0" h="74" w="394">
                    <a:moveTo>
                      <a:pt x="394" y="54"/>
                    </a:moveTo>
                    <a:cubicBezTo>
                      <a:pt x="278" y="2"/>
                      <a:pt x="153" y="0"/>
                      <a:pt x="50" y="31"/>
                    </a:cubicBezTo>
                    <a:cubicBezTo>
                      <a:pt x="44" y="13"/>
                      <a:pt x="44" y="13"/>
                      <a:pt x="44" y="13"/>
                    </a:cubicBezTo>
                    <a:cubicBezTo>
                      <a:pt x="0" y="63"/>
                      <a:pt x="0" y="63"/>
                      <a:pt x="0" y="63"/>
                    </a:cubicBezTo>
                    <a:cubicBezTo>
                      <a:pt x="65" y="74"/>
                      <a:pt x="65" y="74"/>
                      <a:pt x="65" y="74"/>
                    </a:cubicBezTo>
                    <a:cubicBezTo>
                      <a:pt x="59" y="57"/>
                      <a:pt x="59" y="57"/>
                      <a:pt x="59" y="57"/>
                    </a:cubicBezTo>
                    <a:cubicBezTo>
                      <a:pt x="156" y="26"/>
                      <a:pt x="274" y="18"/>
                      <a:pt x="394" y="54"/>
                    </a:cubicBezTo>
                    <a:close/>
                  </a:path>
                </a:pathLst>
              </a:custGeom>
              <a:solidFill>
                <a:srgbClr val="FFF2CC"/>
              </a:solidFill>
              <a:ln cap="rnd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11" name="Google Shape;3311;gaf2e114a92_0_3221"/>
              <p:cNvSpPr/>
              <p:nvPr/>
            </p:nvSpPr>
            <p:spPr>
              <a:xfrm flipH="1">
                <a:off x="3458900" y="5608050"/>
                <a:ext cx="1159800" cy="277825"/>
              </a:xfrm>
              <a:custGeom>
                <a:rect b="b" l="l" r="r" t="t"/>
                <a:pathLst>
                  <a:path extrusionOk="0" h="74" w="394">
                    <a:moveTo>
                      <a:pt x="394" y="54"/>
                    </a:moveTo>
                    <a:cubicBezTo>
                      <a:pt x="278" y="2"/>
                      <a:pt x="153" y="0"/>
                      <a:pt x="50" y="31"/>
                    </a:cubicBezTo>
                    <a:cubicBezTo>
                      <a:pt x="44" y="13"/>
                      <a:pt x="44" y="13"/>
                      <a:pt x="44" y="13"/>
                    </a:cubicBezTo>
                    <a:cubicBezTo>
                      <a:pt x="0" y="63"/>
                      <a:pt x="0" y="63"/>
                      <a:pt x="0" y="63"/>
                    </a:cubicBezTo>
                    <a:cubicBezTo>
                      <a:pt x="65" y="74"/>
                      <a:pt x="65" y="74"/>
                      <a:pt x="65" y="74"/>
                    </a:cubicBezTo>
                    <a:cubicBezTo>
                      <a:pt x="59" y="57"/>
                      <a:pt x="59" y="57"/>
                      <a:pt x="59" y="57"/>
                    </a:cubicBezTo>
                    <a:cubicBezTo>
                      <a:pt x="156" y="26"/>
                      <a:pt x="274" y="18"/>
                      <a:pt x="394" y="54"/>
                    </a:cubicBezTo>
                    <a:close/>
                  </a:path>
                </a:pathLst>
              </a:custGeom>
              <a:solidFill>
                <a:srgbClr val="FFF2CC"/>
              </a:solidFill>
              <a:ln cap="rnd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312" name="Google Shape;3312;gaf2e114a92_0_3221"/>
            <p:cNvSpPr txBox="1"/>
            <p:nvPr/>
          </p:nvSpPr>
          <p:spPr>
            <a:xfrm>
              <a:off x="2111025" y="5625600"/>
              <a:ext cx="1783500" cy="612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511981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0" i="0" lang="en-US" sz="1600" u="none" cap="none" strike="noStrike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Recycle</a:t>
              </a:r>
              <a:endPara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3" name="Google Shape;3313;gaf2e114a92_0_3221"/>
            <p:cNvSpPr txBox="1"/>
            <p:nvPr/>
          </p:nvSpPr>
          <p:spPr>
            <a:xfrm>
              <a:off x="3484850" y="5625600"/>
              <a:ext cx="1993800" cy="612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511981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0" i="0" lang="en-US" sz="1600" u="none" cap="none" strike="noStrike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Recycle</a:t>
              </a:r>
              <a:endPara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4" name="Google Shape;3314;gaf2e114a92_0_3221"/>
            <p:cNvSpPr/>
            <p:nvPr/>
          </p:nvSpPr>
          <p:spPr>
            <a:xfrm flipH="1" rot="-8764068">
              <a:off x="1749075" y="6142263"/>
              <a:ext cx="1159800" cy="277825"/>
            </a:xfrm>
            <a:custGeom>
              <a:rect b="b" l="l" r="r" t="t"/>
              <a:pathLst>
                <a:path extrusionOk="0" h="74" w="394">
                  <a:moveTo>
                    <a:pt x="394" y="54"/>
                  </a:moveTo>
                  <a:cubicBezTo>
                    <a:pt x="278" y="2"/>
                    <a:pt x="153" y="0"/>
                    <a:pt x="50" y="31"/>
                  </a:cubicBezTo>
                  <a:cubicBezTo>
                    <a:pt x="44" y="13"/>
                    <a:pt x="44" y="13"/>
                    <a:pt x="44" y="13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65" y="74"/>
                    <a:pt x="65" y="74"/>
                    <a:pt x="65" y="74"/>
                  </a:cubicBezTo>
                  <a:cubicBezTo>
                    <a:pt x="59" y="57"/>
                    <a:pt x="59" y="57"/>
                    <a:pt x="59" y="57"/>
                  </a:cubicBezTo>
                  <a:cubicBezTo>
                    <a:pt x="156" y="26"/>
                    <a:pt x="274" y="18"/>
                    <a:pt x="394" y="54"/>
                  </a:cubicBezTo>
                  <a:close/>
                </a:path>
              </a:pathLst>
            </a:custGeom>
            <a:solidFill>
              <a:srgbClr val="FFF2CC"/>
            </a:solidFill>
            <a:ln cap="rnd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15" name="Google Shape;3315;gaf2e114a92_0_3221"/>
            <p:cNvSpPr/>
            <p:nvPr/>
          </p:nvSpPr>
          <p:spPr>
            <a:xfrm flipH="1" rot="-8764068">
              <a:off x="3168525" y="6142250"/>
              <a:ext cx="1159800" cy="277825"/>
            </a:xfrm>
            <a:custGeom>
              <a:rect b="b" l="l" r="r" t="t"/>
              <a:pathLst>
                <a:path extrusionOk="0" h="74" w="394">
                  <a:moveTo>
                    <a:pt x="394" y="54"/>
                  </a:moveTo>
                  <a:cubicBezTo>
                    <a:pt x="278" y="2"/>
                    <a:pt x="153" y="0"/>
                    <a:pt x="50" y="31"/>
                  </a:cubicBezTo>
                  <a:cubicBezTo>
                    <a:pt x="44" y="13"/>
                    <a:pt x="44" y="13"/>
                    <a:pt x="44" y="13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65" y="74"/>
                    <a:pt x="65" y="74"/>
                    <a:pt x="65" y="74"/>
                  </a:cubicBezTo>
                  <a:cubicBezTo>
                    <a:pt x="59" y="57"/>
                    <a:pt x="59" y="57"/>
                    <a:pt x="59" y="57"/>
                  </a:cubicBezTo>
                  <a:cubicBezTo>
                    <a:pt x="156" y="26"/>
                    <a:pt x="274" y="18"/>
                    <a:pt x="394" y="54"/>
                  </a:cubicBezTo>
                  <a:close/>
                </a:path>
              </a:pathLst>
            </a:custGeom>
            <a:solidFill>
              <a:srgbClr val="FFF2CC"/>
            </a:solidFill>
            <a:ln cap="rnd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16" name="Google Shape;3316;gaf2e114a92_0_3221"/>
            <p:cNvSpPr txBox="1"/>
            <p:nvPr/>
          </p:nvSpPr>
          <p:spPr>
            <a:xfrm>
              <a:off x="1808500" y="6369350"/>
              <a:ext cx="2295600" cy="612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511981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0" i="0" lang="en-US" sz="1600" u="none" cap="none" strike="noStrike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Energy consumed</a:t>
              </a:r>
              <a:endPara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7" name="Google Shape;3317;gaf2e114a92_0_3221"/>
            <p:cNvSpPr txBox="1"/>
            <p:nvPr/>
          </p:nvSpPr>
          <p:spPr>
            <a:xfrm>
              <a:off x="3551875" y="6369350"/>
              <a:ext cx="2295600" cy="612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511981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0" i="0" lang="en-US" sz="1600" u="none" cap="none" strike="noStrike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Energy consumed</a:t>
              </a:r>
              <a:endPara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318" name="Google Shape;3318;gaf2e114a92_0_3221"/>
          <p:cNvSpPr/>
          <p:nvPr/>
        </p:nvSpPr>
        <p:spPr>
          <a:xfrm>
            <a:off x="1662200" y="4128850"/>
            <a:ext cx="3699000" cy="25107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22" name="Shape 3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descr="Single gear" id="3323" name="Google Shape;3323;gaf2e114a92_0_3262"/>
          <p:cNvSpPr/>
          <p:nvPr/>
        </p:nvSpPr>
        <p:spPr>
          <a:xfrm>
            <a:off x="500026" y="373987"/>
            <a:ext cx="395712" cy="395130"/>
          </a:xfrm>
          <a:custGeom>
            <a:rect b="b" l="l" r="r" t="t"/>
            <a:pathLst>
              <a:path extrusionOk="0" h="238389" w="238740">
                <a:moveTo>
                  <a:pt x="119195" y="161264"/>
                </a:moveTo>
                <a:cubicBezTo>
                  <a:pt x="96057" y="161264"/>
                  <a:pt x="77126" y="142333"/>
                  <a:pt x="77126" y="119195"/>
                </a:cubicBezTo>
                <a:cubicBezTo>
                  <a:pt x="77126" y="96057"/>
                  <a:pt x="96057" y="77126"/>
                  <a:pt x="119195" y="77126"/>
                </a:cubicBezTo>
                <a:cubicBezTo>
                  <a:pt x="142333" y="77126"/>
                  <a:pt x="161264" y="96057"/>
                  <a:pt x="161264" y="119195"/>
                </a:cubicBezTo>
                <a:cubicBezTo>
                  <a:pt x="161264" y="142333"/>
                  <a:pt x="142333" y="161264"/>
                  <a:pt x="119195" y="161264"/>
                </a:cubicBezTo>
                <a:close/>
                <a:moveTo>
                  <a:pt x="213849" y="92902"/>
                </a:moveTo>
                <a:cubicBezTo>
                  <a:pt x="211746" y="85189"/>
                  <a:pt x="208591" y="77827"/>
                  <a:pt x="204735" y="71166"/>
                </a:cubicBezTo>
                <a:lnTo>
                  <a:pt x="213499" y="44873"/>
                </a:lnTo>
                <a:lnTo>
                  <a:pt x="193516" y="24891"/>
                </a:lnTo>
                <a:lnTo>
                  <a:pt x="167223" y="33655"/>
                </a:lnTo>
                <a:cubicBezTo>
                  <a:pt x="160212" y="29799"/>
                  <a:pt x="152850" y="26644"/>
                  <a:pt x="145137" y="24540"/>
                </a:cubicBezTo>
                <a:lnTo>
                  <a:pt x="133218" y="0"/>
                </a:lnTo>
                <a:lnTo>
                  <a:pt x="105172" y="0"/>
                </a:lnTo>
                <a:lnTo>
                  <a:pt x="92902" y="24540"/>
                </a:lnTo>
                <a:cubicBezTo>
                  <a:pt x="85189" y="26644"/>
                  <a:pt x="77827" y="29799"/>
                  <a:pt x="71166" y="33655"/>
                </a:cubicBezTo>
                <a:lnTo>
                  <a:pt x="44873" y="24891"/>
                </a:lnTo>
                <a:lnTo>
                  <a:pt x="24891" y="44873"/>
                </a:lnTo>
                <a:lnTo>
                  <a:pt x="33655" y="71166"/>
                </a:lnTo>
                <a:cubicBezTo>
                  <a:pt x="29799" y="78178"/>
                  <a:pt x="26644" y="85540"/>
                  <a:pt x="24540" y="93252"/>
                </a:cubicBezTo>
                <a:lnTo>
                  <a:pt x="0" y="105172"/>
                </a:lnTo>
                <a:lnTo>
                  <a:pt x="0" y="133218"/>
                </a:lnTo>
                <a:lnTo>
                  <a:pt x="24540" y="145488"/>
                </a:lnTo>
                <a:cubicBezTo>
                  <a:pt x="26644" y="153200"/>
                  <a:pt x="29799" y="160562"/>
                  <a:pt x="33655" y="167223"/>
                </a:cubicBezTo>
                <a:lnTo>
                  <a:pt x="24891" y="193516"/>
                </a:lnTo>
                <a:lnTo>
                  <a:pt x="44873" y="213499"/>
                </a:lnTo>
                <a:lnTo>
                  <a:pt x="71166" y="204735"/>
                </a:lnTo>
                <a:cubicBezTo>
                  <a:pt x="78178" y="208591"/>
                  <a:pt x="85540" y="211746"/>
                  <a:pt x="93252" y="213849"/>
                </a:cubicBezTo>
                <a:lnTo>
                  <a:pt x="105522" y="238390"/>
                </a:lnTo>
                <a:lnTo>
                  <a:pt x="133568" y="238390"/>
                </a:lnTo>
                <a:lnTo>
                  <a:pt x="145838" y="213849"/>
                </a:lnTo>
                <a:cubicBezTo>
                  <a:pt x="153551" y="211746"/>
                  <a:pt x="160913" y="208591"/>
                  <a:pt x="167574" y="204735"/>
                </a:cubicBezTo>
                <a:lnTo>
                  <a:pt x="193867" y="213499"/>
                </a:lnTo>
                <a:lnTo>
                  <a:pt x="213849" y="193516"/>
                </a:lnTo>
                <a:lnTo>
                  <a:pt x="205085" y="167223"/>
                </a:lnTo>
                <a:cubicBezTo>
                  <a:pt x="208941" y="160212"/>
                  <a:pt x="212097" y="152850"/>
                  <a:pt x="214200" y="145137"/>
                </a:cubicBezTo>
                <a:lnTo>
                  <a:pt x="238740" y="132867"/>
                </a:lnTo>
                <a:lnTo>
                  <a:pt x="238740" y="104821"/>
                </a:lnTo>
                <a:lnTo>
                  <a:pt x="213849" y="92902"/>
                </a:lnTo>
                <a:close/>
              </a:path>
            </a:pathLst>
          </a:custGeom>
          <a:solidFill>
            <a:srgbClr val="F6D75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24" name="Google Shape;3324;gaf2e114a92_0_3262"/>
          <p:cNvSpPr txBox="1"/>
          <p:nvPr>
            <p:ph type="title"/>
          </p:nvPr>
        </p:nvSpPr>
        <p:spPr>
          <a:xfrm>
            <a:off x="831850" y="196850"/>
            <a:ext cx="10521900" cy="74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/>
              <a:t>ATP Regeneration</a:t>
            </a:r>
            <a:endParaRPr/>
          </a:p>
        </p:txBody>
      </p:sp>
      <p:grpSp>
        <p:nvGrpSpPr>
          <p:cNvPr id="3325" name="Google Shape;3325;gaf2e114a92_0_3262"/>
          <p:cNvGrpSpPr/>
          <p:nvPr/>
        </p:nvGrpSpPr>
        <p:grpSpPr>
          <a:xfrm>
            <a:off x="736832" y="2127037"/>
            <a:ext cx="10813621" cy="2389944"/>
            <a:chOff x="154457" y="4244612"/>
            <a:chExt cx="10813621" cy="2389944"/>
          </a:xfrm>
        </p:grpSpPr>
        <p:grpSp>
          <p:nvGrpSpPr>
            <p:cNvPr id="3326" name="Google Shape;3326;gaf2e114a92_0_3262"/>
            <p:cNvGrpSpPr/>
            <p:nvPr/>
          </p:nvGrpSpPr>
          <p:grpSpPr>
            <a:xfrm>
              <a:off x="154457" y="4244612"/>
              <a:ext cx="10718918" cy="2389922"/>
              <a:chOff x="154457" y="4244612"/>
              <a:chExt cx="10718918" cy="2389922"/>
            </a:xfrm>
          </p:grpSpPr>
          <p:grpSp>
            <p:nvGrpSpPr>
              <p:cNvPr id="3327" name="Google Shape;3327;gaf2e114a92_0_3262"/>
              <p:cNvGrpSpPr/>
              <p:nvPr/>
            </p:nvGrpSpPr>
            <p:grpSpPr>
              <a:xfrm>
                <a:off x="154457" y="4244612"/>
                <a:ext cx="10075495" cy="2389922"/>
                <a:chOff x="-1792338" y="2455978"/>
                <a:chExt cx="11278960" cy="1784323"/>
              </a:xfrm>
            </p:grpSpPr>
            <p:sp>
              <p:nvSpPr>
                <p:cNvPr id="3328" name="Google Shape;3328;gaf2e114a92_0_3262"/>
                <p:cNvSpPr/>
                <p:nvPr/>
              </p:nvSpPr>
              <p:spPr>
                <a:xfrm>
                  <a:off x="2114096" y="2455978"/>
                  <a:ext cx="4556700" cy="340800"/>
                </a:xfrm>
                <a:prstGeom prst="roundRect">
                  <a:avLst>
                    <a:gd fmla="val 50000" name="adj"/>
                  </a:avLst>
                </a:prstGeom>
                <a:solidFill>
                  <a:srgbClr val="F6D753"/>
                </a:solidFill>
                <a:ln cap="flat" cmpd="sng" w="9525">
                  <a:solidFill>
                    <a:srgbClr val="F6D753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100"/>
                    <a:buFont typeface="Arial"/>
                    <a:buNone/>
                  </a:pPr>
                  <a:r>
                    <a:rPr b="1" i="0" lang="en-US" sz="1800" u="none" cap="none" strike="noStrike">
                      <a:solidFill>
                        <a:srgbClr val="434343"/>
                      </a:solidFill>
                      <a:latin typeface="Titillium Web"/>
                      <a:ea typeface="Titillium Web"/>
                      <a:cs typeface="Titillium Web"/>
                      <a:sym typeface="Titillium Web"/>
                    </a:rPr>
                    <a:t>Muscle Metabolic Systems in Exercise</a:t>
                  </a:r>
                  <a:endParaRPr b="1" i="0" sz="2000" u="none" cap="none" strike="noStrike">
                    <a:solidFill>
                      <a:srgbClr val="434343"/>
                    </a:solidFill>
                    <a:latin typeface="Titillium Web"/>
                    <a:ea typeface="Titillium Web"/>
                    <a:cs typeface="Titillium Web"/>
                    <a:sym typeface="Titillium Web"/>
                  </a:endParaRPr>
                </a:p>
              </p:txBody>
            </p:sp>
            <p:sp>
              <p:nvSpPr>
                <p:cNvPr id="3329" name="Google Shape;3329;gaf2e114a92_0_3262"/>
                <p:cNvSpPr/>
                <p:nvPr/>
              </p:nvSpPr>
              <p:spPr>
                <a:xfrm>
                  <a:off x="-1603020" y="3009892"/>
                  <a:ext cx="3092400" cy="550200"/>
                </a:xfrm>
                <a:prstGeom prst="roundRect">
                  <a:avLst>
                    <a:gd fmla="val 27522" name="adj"/>
                  </a:avLst>
                </a:prstGeom>
                <a:solidFill>
                  <a:srgbClr val="FBE780"/>
                </a:solidFill>
                <a:ln cap="flat" cmpd="sng" w="9525">
                  <a:solidFill>
                    <a:srgbClr val="F6D753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200"/>
                    <a:buFont typeface="Arial"/>
                    <a:buNone/>
                  </a:pPr>
                  <a:r>
                    <a:rPr b="0" i="0" lang="en-US" sz="1600" u="none" cap="none" strike="noStrike">
                      <a:solidFill>
                        <a:schemeClr val="accent1"/>
                      </a:solidFill>
                      <a:latin typeface="Titillium Web"/>
                      <a:ea typeface="Titillium Web"/>
                      <a:cs typeface="Titillium Web"/>
                      <a:sym typeface="Titillium Web"/>
                    </a:rPr>
                    <a:t>Direct phosphorylation</a:t>
                  </a:r>
                  <a:r>
                    <a:rPr b="0" i="0" lang="en-US" sz="1600" u="none" cap="none" strike="noStrike">
                      <a:solidFill>
                        <a:srgbClr val="434343"/>
                      </a:solidFill>
                      <a:latin typeface="Titillium Web"/>
                      <a:ea typeface="Titillium Web"/>
                      <a:cs typeface="Titillium Web"/>
                      <a:sym typeface="Titillium Web"/>
                    </a:rPr>
                    <a:t> of ADP by creatine phosphate (CP)</a:t>
                  </a:r>
                  <a:endParaRPr b="0" i="0" sz="1600" u="none" cap="none" strike="noStrike">
                    <a:solidFill>
                      <a:srgbClr val="434343"/>
                    </a:solidFill>
                    <a:latin typeface="Titillium Web"/>
                    <a:ea typeface="Titillium Web"/>
                    <a:cs typeface="Titillium Web"/>
                    <a:sym typeface="Titillium Web"/>
                  </a:endParaRPr>
                </a:p>
              </p:txBody>
            </p:sp>
            <p:sp>
              <p:nvSpPr>
                <p:cNvPr id="3330" name="Google Shape;3330;gaf2e114a92_0_3262"/>
                <p:cNvSpPr/>
                <p:nvPr/>
              </p:nvSpPr>
              <p:spPr>
                <a:xfrm>
                  <a:off x="-1792338" y="3797787"/>
                  <a:ext cx="1538100" cy="442500"/>
                </a:xfrm>
                <a:prstGeom prst="roundRect">
                  <a:avLst>
                    <a:gd fmla="val 50000" name="adj"/>
                  </a:avLst>
                </a:prstGeom>
                <a:noFill/>
                <a:ln cap="flat" cmpd="sng" w="28575">
                  <a:solidFill>
                    <a:srgbClr val="F6D753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ctr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700"/>
                    <a:buFont typeface="Arial"/>
                    <a:buNone/>
                  </a:pPr>
                  <a:r>
                    <a:rPr b="0" i="0" lang="en-US" sz="1600" u="none" cap="none" strike="noStrike">
                      <a:solidFill>
                        <a:srgbClr val="434343"/>
                      </a:solidFill>
                      <a:latin typeface="Titillium Web"/>
                      <a:ea typeface="Titillium Web"/>
                      <a:cs typeface="Titillium Web"/>
                      <a:sym typeface="Titillium Web"/>
                    </a:rPr>
                    <a:t>Immediate</a:t>
                  </a:r>
                  <a:endParaRPr b="0" i="0" sz="1600" u="none" cap="none" strike="noStrike">
                    <a:solidFill>
                      <a:srgbClr val="434343"/>
                    </a:solidFill>
                    <a:latin typeface="Titillium Web"/>
                    <a:ea typeface="Titillium Web"/>
                    <a:cs typeface="Titillium Web"/>
                    <a:sym typeface="Titillium Web"/>
                  </a:endParaRPr>
                </a:p>
              </p:txBody>
            </p:sp>
            <p:sp>
              <p:nvSpPr>
                <p:cNvPr id="3331" name="Google Shape;3331;gaf2e114a92_0_3262"/>
                <p:cNvSpPr/>
                <p:nvPr/>
              </p:nvSpPr>
              <p:spPr>
                <a:xfrm>
                  <a:off x="32043" y="3797801"/>
                  <a:ext cx="1652400" cy="442500"/>
                </a:xfrm>
                <a:prstGeom prst="roundRect">
                  <a:avLst>
                    <a:gd fmla="val 50000" name="adj"/>
                  </a:avLst>
                </a:prstGeom>
                <a:noFill/>
                <a:ln cap="flat" cmpd="sng" w="28575">
                  <a:solidFill>
                    <a:srgbClr val="F6D753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ctr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700"/>
                    <a:buFont typeface="Arial"/>
                    <a:buNone/>
                  </a:pPr>
                  <a:r>
                    <a:rPr b="0" i="0" lang="en-US" sz="1400" u="none" cap="none" strike="noStrike">
                      <a:solidFill>
                        <a:schemeClr val="accent2"/>
                      </a:solidFill>
                      <a:latin typeface="Titillium Web"/>
                      <a:ea typeface="Titillium Web"/>
                      <a:cs typeface="Titillium Web"/>
                      <a:sym typeface="Titillium Web"/>
                    </a:rPr>
                    <a:t>Exercise for seconds </a:t>
                  </a:r>
                  <a:endParaRPr b="0" i="0" sz="1400" u="none" cap="none" strike="noStrike">
                    <a:solidFill>
                      <a:srgbClr val="434343"/>
                    </a:solidFill>
                    <a:latin typeface="Titillium Web"/>
                    <a:ea typeface="Titillium Web"/>
                    <a:cs typeface="Titillium Web"/>
                    <a:sym typeface="Titillium Web"/>
                  </a:endParaRPr>
                </a:p>
              </p:txBody>
            </p:sp>
            <p:sp>
              <p:nvSpPr>
                <p:cNvPr id="3332" name="Google Shape;3332;gaf2e114a92_0_3262"/>
                <p:cNvSpPr/>
                <p:nvPr/>
              </p:nvSpPr>
              <p:spPr>
                <a:xfrm>
                  <a:off x="6891659" y="3797787"/>
                  <a:ext cx="1538100" cy="442500"/>
                </a:xfrm>
                <a:prstGeom prst="roundRect">
                  <a:avLst>
                    <a:gd fmla="val 50000" name="adj"/>
                  </a:avLst>
                </a:prstGeom>
                <a:noFill/>
                <a:ln cap="flat" cmpd="sng" w="28575">
                  <a:solidFill>
                    <a:srgbClr val="F6D753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3A3838"/>
                    </a:buClr>
                    <a:buSzPts val="1800"/>
                    <a:buFont typeface="Comic Sans MS"/>
                    <a:buNone/>
                  </a:pPr>
                  <a:r>
                    <a:rPr b="0" i="0" lang="en-US" sz="1600" u="none" cap="none" strike="noStrike">
                      <a:solidFill>
                        <a:srgbClr val="434343"/>
                      </a:solidFill>
                      <a:latin typeface="Titillium Web"/>
                      <a:ea typeface="Titillium Web"/>
                      <a:cs typeface="Titillium Web"/>
                      <a:sym typeface="Titillium Web"/>
                    </a:rPr>
                    <a:t>Long-term</a:t>
                  </a:r>
                  <a:endParaRPr b="0" i="0" sz="1600" u="none" cap="none" strike="noStrike">
                    <a:solidFill>
                      <a:srgbClr val="434343"/>
                    </a:solidFill>
                    <a:latin typeface="Titillium Web"/>
                    <a:ea typeface="Titillium Web"/>
                    <a:cs typeface="Titillium Web"/>
                    <a:sym typeface="Titillium Web"/>
                  </a:endParaRPr>
                </a:p>
              </p:txBody>
            </p:sp>
            <p:cxnSp>
              <p:nvCxnSpPr>
                <p:cNvPr id="3333" name="Google Shape;3333;gaf2e114a92_0_3262"/>
                <p:cNvCxnSpPr>
                  <a:stCxn id="3328" idx="2"/>
                  <a:endCxn id="3334" idx="0"/>
                </p:cNvCxnSpPr>
                <p:nvPr/>
              </p:nvCxnSpPr>
              <p:spPr>
                <a:xfrm flipH="1" rot="-5400000">
                  <a:off x="6420146" y="769078"/>
                  <a:ext cx="213000" cy="4268400"/>
                </a:xfrm>
                <a:prstGeom prst="bentConnector3">
                  <a:avLst>
                    <a:gd fmla="val 50012" name="adj1"/>
                  </a:avLst>
                </a:prstGeom>
                <a:noFill/>
                <a:ln cap="flat" cmpd="sng" w="28575">
                  <a:solidFill>
                    <a:srgbClr val="F6D753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3335" name="Google Shape;3335;gaf2e114a92_0_3262"/>
                <p:cNvCxnSpPr>
                  <a:stCxn id="3329" idx="0"/>
                  <a:endCxn id="3328" idx="2"/>
                </p:cNvCxnSpPr>
                <p:nvPr/>
              </p:nvCxnSpPr>
              <p:spPr>
                <a:xfrm rot="-5400000">
                  <a:off x="2061330" y="678742"/>
                  <a:ext cx="213000" cy="4449300"/>
                </a:xfrm>
                <a:prstGeom prst="bentConnector3">
                  <a:avLst>
                    <a:gd fmla="val 50027" name="adj1"/>
                  </a:avLst>
                </a:prstGeom>
                <a:noFill/>
                <a:ln cap="flat" cmpd="sng" w="28575">
                  <a:solidFill>
                    <a:srgbClr val="F6D753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3336" name="Google Shape;3336;gaf2e114a92_0_3262"/>
                <p:cNvCxnSpPr>
                  <a:stCxn id="3329" idx="2"/>
                  <a:endCxn id="3331" idx="0"/>
                </p:cNvCxnSpPr>
                <p:nvPr/>
              </p:nvCxnSpPr>
              <p:spPr>
                <a:xfrm flipH="1" rot="-5400000">
                  <a:off x="281880" y="3221392"/>
                  <a:ext cx="237600" cy="915000"/>
                </a:xfrm>
                <a:prstGeom prst="bentConnector3">
                  <a:avLst>
                    <a:gd fmla="val 61200" name="adj1"/>
                  </a:avLst>
                </a:prstGeom>
                <a:noFill/>
                <a:ln cap="flat" cmpd="sng" w="28575">
                  <a:solidFill>
                    <a:srgbClr val="F6D753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3337" name="Google Shape;3337;gaf2e114a92_0_3262"/>
                <p:cNvCxnSpPr>
                  <a:stCxn id="3330" idx="0"/>
                  <a:endCxn id="3329" idx="2"/>
                </p:cNvCxnSpPr>
                <p:nvPr/>
              </p:nvCxnSpPr>
              <p:spPr>
                <a:xfrm rot="-5400000">
                  <a:off x="-658788" y="3195687"/>
                  <a:ext cx="237600" cy="966600"/>
                </a:xfrm>
                <a:prstGeom prst="bentConnector3">
                  <a:avLst>
                    <a:gd fmla="val 38840" name="adj1"/>
                  </a:avLst>
                </a:prstGeom>
                <a:noFill/>
                <a:ln cap="flat" cmpd="sng" w="28575">
                  <a:solidFill>
                    <a:srgbClr val="F6D753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3338" name="Google Shape;3338;gaf2e114a92_0_3262"/>
                <p:cNvCxnSpPr>
                  <a:stCxn id="3334" idx="2"/>
                  <a:endCxn id="3339" idx="0"/>
                </p:cNvCxnSpPr>
                <p:nvPr/>
              </p:nvCxnSpPr>
              <p:spPr>
                <a:xfrm flipH="1" rot="-5400000">
                  <a:off x="8954722" y="3265925"/>
                  <a:ext cx="237900" cy="825900"/>
                </a:xfrm>
                <a:prstGeom prst="bentConnector3">
                  <a:avLst>
                    <a:gd fmla="val 56791" name="adj1"/>
                  </a:avLst>
                </a:prstGeom>
                <a:noFill/>
                <a:ln cap="flat" cmpd="sng" w="28575">
                  <a:solidFill>
                    <a:srgbClr val="F6D753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3340" name="Google Shape;3340;gaf2e114a92_0_3262"/>
                <p:cNvCxnSpPr>
                  <a:stCxn id="3332" idx="0"/>
                  <a:endCxn id="3334" idx="2"/>
                </p:cNvCxnSpPr>
                <p:nvPr/>
              </p:nvCxnSpPr>
              <p:spPr>
                <a:xfrm rot="-5400000">
                  <a:off x="8041709" y="3178887"/>
                  <a:ext cx="237900" cy="999900"/>
                </a:xfrm>
                <a:prstGeom prst="bentConnector3">
                  <a:avLst>
                    <a:gd fmla="val 43193" name="adj1"/>
                  </a:avLst>
                </a:prstGeom>
                <a:noFill/>
                <a:ln cap="flat" cmpd="sng" w="28575">
                  <a:solidFill>
                    <a:srgbClr val="F6D753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</p:grpSp>
          <p:cxnSp>
            <p:nvCxnSpPr>
              <p:cNvPr id="3341" name="Google Shape;3341;gaf2e114a92_0_3262"/>
              <p:cNvCxnSpPr>
                <a:stCxn id="3342" idx="0"/>
                <a:endCxn id="3328" idx="2"/>
              </p:cNvCxnSpPr>
              <p:nvPr/>
            </p:nvCxnSpPr>
            <p:spPr>
              <a:xfrm rot="-5400000">
                <a:off x="5542213" y="4838225"/>
                <a:ext cx="274800" cy="600"/>
              </a:xfrm>
              <a:prstGeom prst="bentConnector3">
                <a:avLst>
                  <a:gd fmla="val 50008" name="adj1"/>
                </a:avLst>
              </a:prstGeom>
              <a:noFill/>
              <a:ln cap="flat" cmpd="sng" w="28575">
                <a:solidFill>
                  <a:srgbClr val="F6D753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sp>
            <p:nvSpPr>
              <p:cNvPr id="3342" name="Google Shape;3342;gaf2e114a92_0_3262"/>
              <p:cNvSpPr/>
              <p:nvPr/>
            </p:nvSpPr>
            <p:spPr>
              <a:xfrm>
                <a:off x="4298113" y="4975925"/>
                <a:ext cx="2762400" cy="736800"/>
              </a:xfrm>
              <a:prstGeom prst="roundRect">
                <a:avLst>
                  <a:gd fmla="val 27522" name="adj"/>
                </a:avLst>
              </a:prstGeom>
              <a:solidFill>
                <a:srgbClr val="FBE780"/>
              </a:solidFill>
              <a:ln cap="flat" cmpd="sng" w="9525">
                <a:solidFill>
                  <a:srgbClr val="F6D753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00"/>
                  <a:buFont typeface="Arial"/>
                  <a:buNone/>
                </a:pPr>
                <a:r>
                  <a:rPr b="1" i="0" lang="en-US" sz="1600" u="none" cap="none" strike="noStrike">
                    <a:solidFill>
                      <a:schemeClr val="accent1"/>
                    </a:solidFill>
                    <a:latin typeface="Titillium Web"/>
                    <a:ea typeface="Titillium Web"/>
                    <a:cs typeface="Titillium Web"/>
                    <a:sym typeface="Titillium Web"/>
                  </a:rPr>
                  <a:t>An</a:t>
                </a:r>
                <a:r>
                  <a:rPr b="0" i="0" lang="en-US" sz="1600" u="none" cap="none" strike="noStrike">
                    <a:solidFill>
                      <a:schemeClr val="accent1"/>
                    </a:solidFill>
                    <a:latin typeface="Titillium Web"/>
                    <a:ea typeface="Titillium Web"/>
                    <a:cs typeface="Titillium Web"/>
                    <a:sym typeface="Titillium Web"/>
                  </a:rPr>
                  <a:t>aerobic</a:t>
                </a:r>
                <a:r>
                  <a:rPr b="0" i="0" lang="en-US" sz="1600" u="none" cap="none" strike="noStrike">
                    <a:solidFill>
                      <a:srgbClr val="434343"/>
                    </a:solidFill>
                    <a:latin typeface="Titillium Web"/>
                    <a:ea typeface="Titillium Web"/>
                    <a:cs typeface="Titillium Web"/>
                    <a:sym typeface="Titillium Web"/>
                  </a:rPr>
                  <a:t> pathway </a:t>
                </a:r>
                <a:endParaRPr b="0" i="0" sz="1600" u="none" cap="none" strike="noStrike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endParaRPr>
              </a:p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00"/>
                  <a:buFont typeface="Arial"/>
                  <a:buNone/>
                </a:pPr>
                <a:r>
                  <a:rPr b="0" i="0" lang="en-US" sz="1400" u="none" cap="none" strike="noStrike">
                    <a:solidFill>
                      <a:srgbClr val="434343"/>
                    </a:solidFill>
                    <a:latin typeface="Titillium Web"/>
                    <a:ea typeface="Titillium Web"/>
                    <a:cs typeface="Titillium Web"/>
                    <a:sym typeface="Titillium Web"/>
                  </a:rPr>
                  <a:t>(glycolysis → lactic acid)</a:t>
                </a:r>
                <a:endParaRPr b="0" i="0" sz="1400" u="none" cap="none" strike="noStrike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endParaRPr>
              </a:p>
            </p:txBody>
          </p:sp>
          <p:sp>
            <p:nvSpPr>
              <p:cNvPr id="3334" name="Google Shape;3334;gaf2e114a92_0_3262"/>
              <p:cNvSpPr/>
              <p:nvPr/>
            </p:nvSpPr>
            <p:spPr>
              <a:xfrm>
                <a:off x="8110975" y="4986438"/>
                <a:ext cx="2762400" cy="736800"/>
              </a:xfrm>
              <a:prstGeom prst="roundRect">
                <a:avLst>
                  <a:gd fmla="val 27522" name="adj"/>
                </a:avLst>
              </a:prstGeom>
              <a:solidFill>
                <a:srgbClr val="FBE780"/>
              </a:solidFill>
              <a:ln cap="flat" cmpd="sng" w="9525">
                <a:solidFill>
                  <a:srgbClr val="F6D753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00"/>
                  <a:buFont typeface="Arial"/>
                  <a:buNone/>
                </a:pPr>
                <a:r>
                  <a:rPr b="0" i="0" lang="en-US" sz="1600" u="none" cap="none" strike="noStrike">
                    <a:solidFill>
                      <a:schemeClr val="accent1"/>
                    </a:solidFill>
                    <a:latin typeface="Titillium Web"/>
                    <a:ea typeface="Titillium Web"/>
                    <a:cs typeface="Titillium Web"/>
                    <a:sym typeface="Titillium Web"/>
                  </a:rPr>
                  <a:t>Aerobic</a:t>
                </a:r>
                <a:r>
                  <a:rPr b="0" i="0" lang="en-US" sz="1600" u="none" cap="none" strike="noStrike">
                    <a:solidFill>
                      <a:srgbClr val="434343"/>
                    </a:solidFill>
                    <a:latin typeface="Titillium Web"/>
                    <a:ea typeface="Titillium Web"/>
                    <a:cs typeface="Titillium Web"/>
                    <a:sym typeface="Titillium Web"/>
                  </a:rPr>
                  <a:t> oxidation of fatty acids in mitochondria </a:t>
                </a:r>
                <a:endParaRPr b="0" i="0" sz="1400" u="none" cap="none" strike="noStrike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endParaRPr>
              </a:p>
            </p:txBody>
          </p:sp>
        </p:grpSp>
        <p:sp>
          <p:nvSpPr>
            <p:cNvPr id="3343" name="Google Shape;3343;gaf2e114a92_0_3262"/>
            <p:cNvSpPr/>
            <p:nvPr/>
          </p:nvSpPr>
          <p:spPr>
            <a:xfrm>
              <a:off x="4061645" y="6041756"/>
              <a:ext cx="1374000" cy="592800"/>
            </a:xfrm>
            <a:prstGeom prst="roundRect">
              <a:avLst>
                <a:gd fmla="val 50000" name="adj"/>
              </a:avLst>
            </a:prstGeom>
            <a:noFill/>
            <a:ln cap="flat" cmpd="sng" w="28575">
              <a:solidFill>
                <a:srgbClr val="F6D75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700"/>
                <a:buFont typeface="Arial"/>
                <a:buNone/>
              </a:pPr>
              <a:r>
                <a:rPr b="0" i="0" lang="en-US" sz="1600" u="none" cap="none" strike="noStrike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Short-term</a:t>
              </a:r>
              <a:endParaRPr b="0" i="0" sz="16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  <p:sp>
          <p:nvSpPr>
            <p:cNvPr id="3344" name="Google Shape;3344;gaf2e114a92_0_3262"/>
            <p:cNvSpPr/>
            <p:nvPr/>
          </p:nvSpPr>
          <p:spPr>
            <a:xfrm>
              <a:off x="5679325" y="6041750"/>
              <a:ext cx="1476000" cy="592800"/>
            </a:xfrm>
            <a:prstGeom prst="roundRect">
              <a:avLst>
                <a:gd fmla="val 50000" name="adj"/>
              </a:avLst>
            </a:prstGeom>
            <a:noFill/>
            <a:ln cap="flat" cmpd="sng" w="28575">
              <a:solidFill>
                <a:srgbClr val="F6D75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700"/>
                <a:buFont typeface="Arial"/>
                <a:buNone/>
              </a:pPr>
              <a:r>
                <a:rPr b="0" i="0" lang="en-US" sz="1400" u="none" cap="none" strike="noStrike">
                  <a:solidFill>
                    <a:schemeClr val="accent2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60-90 seconds of exercise</a:t>
              </a:r>
              <a:endParaRPr b="0" i="0" sz="14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  <p:cxnSp>
          <p:nvCxnSpPr>
            <p:cNvPr id="3345" name="Google Shape;3345;gaf2e114a92_0_3262"/>
            <p:cNvCxnSpPr>
              <a:stCxn id="3343" idx="0"/>
              <a:endCxn id="3342" idx="2"/>
            </p:cNvCxnSpPr>
            <p:nvPr/>
          </p:nvCxnSpPr>
          <p:spPr>
            <a:xfrm rot="-5400000">
              <a:off x="5049395" y="5411906"/>
              <a:ext cx="329100" cy="930600"/>
            </a:xfrm>
            <a:prstGeom prst="bentConnector3">
              <a:avLst>
                <a:gd fmla="val 49989" name="adj1"/>
              </a:avLst>
            </a:prstGeom>
            <a:noFill/>
            <a:ln cap="flat" cmpd="sng" w="28575">
              <a:solidFill>
                <a:srgbClr val="F6D753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3346" name="Google Shape;3346;gaf2e114a92_0_3262"/>
            <p:cNvCxnSpPr>
              <a:stCxn id="3344" idx="0"/>
              <a:endCxn id="3342" idx="2"/>
            </p:cNvCxnSpPr>
            <p:nvPr/>
          </p:nvCxnSpPr>
          <p:spPr>
            <a:xfrm flipH="1" rot="5400000">
              <a:off x="5883775" y="5508200"/>
              <a:ext cx="329100" cy="738000"/>
            </a:xfrm>
            <a:prstGeom prst="bentConnector3">
              <a:avLst>
                <a:gd fmla="val 49989" name="adj1"/>
              </a:avLst>
            </a:prstGeom>
            <a:noFill/>
            <a:ln cap="flat" cmpd="sng" w="28575">
              <a:solidFill>
                <a:srgbClr val="F6D753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3339" name="Google Shape;3339;gaf2e114a92_0_3262"/>
            <p:cNvSpPr/>
            <p:nvPr/>
          </p:nvSpPr>
          <p:spPr>
            <a:xfrm>
              <a:off x="9492077" y="6041750"/>
              <a:ext cx="1476000" cy="592800"/>
            </a:xfrm>
            <a:prstGeom prst="roundRect">
              <a:avLst>
                <a:gd fmla="val 50000" name="adj"/>
              </a:avLst>
            </a:prstGeom>
            <a:noFill/>
            <a:ln cap="flat" cmpd="sng" w="28575">
              <a:solidFill>
                <a:srgbClr val="F6D75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700"/>
                <a:buFont typeface="Arial"/>
                <a:buNone/>
              </a:pPr>
              <a:r>
                <a:rPr b="0" i="0" lang="en-US" sz="1400" u="none" cap="none" strike="noStrike">
                  <a:solidFill>
                    <a:schemeClr val="accent2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1 hour or more of exercise</a:t>
              </a:r>
              <a:endParaRPr b="0" i="0" sz="14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</p:grpSp>
      <p:sp>
        <p:nvSpPr>
          <p:cNvPr id="3347" name="Google Shape;3347;gaf2e114a92_0_3262"/>
          <p:cNvSpPr txBox="1"/>
          <p:nvPr/>
        </p:nvSpPr>
        <p:spPr>
          <a:xfrm>
            <a:off x="881025" y="939900"/>
            <a:ext cx="10813500" cy="107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810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Titillium Web"/>
              <a:buChar char="•"/>
            </a:pPr>
            <a:r>
              <a:rPr b="0" i="0" lang="en-US" sz="20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As we begin to exercise, we almost immediately use our stored ATP within few seconds and it will changed into ADP.</a:t>
            </a:r>
            <a:endParaRPr b="0" i="0" sz="20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3810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Titillium Web"/>
              <a:buChar char="•"/>
            </a:pPr>
            <a:r>
              <a:rPr b="0" i="0" lang="en-US" sz="20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ATP is regenerated from ADP by 3 pathways: </a:t>
            </a:r>
            <a:endParaRPr b="0" i="0" sz="20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pic>
        <p:nvPicPr>
          <p:cNvPr id="3348" name="Google Shape;3348;gaf2e114a92_0_3262"/>
          <p:cNvPicPr preferRelativeResize="0"/>
          <p:nvPr/>
        </p:nvPicPr>
        <p:blipFill rotWithShape="1">
          <a:blip r:embed="rId3">
            <a:alphaModFix/>
          </a:blip>
          <a:srcRect b="0" l="1419" r="0" t="16742"/>
          <a:stretch/>
        </p:blipFill>
        <p:spPr>
          <a:xfrm>
            <a:off x="950650" y="4791800"/>
            <a:ext cx="4836300" cy="1627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9" name="Google Shape;3349;gaf2e114a92_0_326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252825" y="4791800"/>
            <a:ext cx="3852524" cy="1627375"/>
          </a:xfrm>
          <a:prstGeom prst="rect">
            <a:avLst/>
          </a:prstGeom>
          <a:noFill/>
          <a:ln>
            <a:noFill/>
          </a:ln>
        </p:spPr>
      </p:pic>
      <p:sp>
        <p:nvSpPr>
          <p:cNvPr id="3350" name="Google Shape;3350;gaf2e114a92_0_3262"/>
          <p:cNvSpPr/>
          <p:nvPr/>
        </p:nvSpPr>
        <p:spPr>
          <a:xfrm>
            <a:off x="1605300" y="6484125"/>
            <a:ext cx="3395100" cy="296100"/>
          </a:xfrm>
          <a:prstGeom prst="roundRect">
            <a:avLst>
              <a:gd fmla="val 16667" name="adj"/>
            </a:avLst>
          </a:prstGeom>
          <a:solidFill>
            <a:srgbClr val="FFF8E5"/>
          </a:solidFill>
          <a:ln cap="flat" cmpd="sng" w="9525">
            <a:solidFill>
              <a:srgbClr val="FFE5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accent5"/>
                </a:solidFill>
                <a:latin typeface="Titillium Web"/>
                <a:ea typeface="Titillium Web"/>
                <a:cs typeface="Titillium Web"/>
                <a:sym typeface="Titillium Web"/>
              </a:rPr>
              <a:t>Notice that the systems can be integrated.</a:t>
            </a:r>
            <a:endParaRPr b="0" i="0" sz="1400" u="none" cap="none" strike="noStrike">
              <a:solidFill>
                <a:schemeClr val="accent5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351" name="Google Shape;3351;gaf2e114a92_0_3262"/>
          <p:cNvSpPr/>
          <p:nvPr/>
        </p:nvSpPr>
        <p:spPr>
          <a:xfrm rot="-3207084">
            <a:off x="1454825" y="5480941"/>
            <a:ext cx="457200" cy="384175"/>
          </a:xfrm>
          <a:custGeom>
            <a:rect b="b" l="l" r="r" t="t"/>
            <a:pathLst>
              <a:path extrusionOk="0" h="74" w="88">
                <a:moveTo>
                  <a:pt x="88" y="0"/>
                </a:moveTo>
                <a:cubicBezTo>
                  <a:pt x="45" y="6"/>
                  <a:pt x="45" y="6"/>
                  <a:pt x="45" y="6"/>
                </a:cubicBezTo>
                <a:cubicBezTo>
                  <a:pt x="53" y="16"/>
                  <a:pt x="53" y="16"/>
                  <a:pt x="53" y="16"/>
                </a:cubicBezTo>
                <a:cubicBezTo>
                  <a:pt x="34" y="33"/>
                  <a:pt x="20" y="55"/>
                  <a:pt x="0" y="74"/>
                </a:cubicBezTo>
                <a:cubicBezTo>
                  <a:pt x="19" y="56"/>
                  <a:pt x="44" y="44"/>
                  <a:pt x="63" y="30"/>
                </a:cubicBezTo>
                <a:cubicBezTo>
                  <a:pt x="71" y="41"/>
                  <a:pt x="71" y="41"/>
                  <a:pt x="71" y="41"/>
                </a:cubicBezTo>
                <a:lnTo>
                  <a:pt x="88" y="0"/>
                </a:lnTo>
                <a:close/>
              </a:path>
            </a:pathLst>
          </a:custGeom>
          <a:solidFill>
            <a:srgbClr val="FFF2CC"/>
          </a:solidFill>
          <a:ln cap="rnd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52" name="Google Shape;3352;gaf2e114a92_0_3262"/>
          <p:cNvSpPr/>
          <p:nvPr/>
        </p:nvSpPr>
        <p:spPr>
          <a:xfrm rot="-3207084">
            <a:off x="4152500" y="5803691"/>
            <a:ext cx="457200" cy="384175"/>
          </a:xfrm>
          <a:custGeom>
            <a:rect b="b" l="l" r="r" t="t"/>
            <a:pathLst>
              <a:path extrusionOk="0" h="74" w="88">
                <a:moveTo>
                  <a:pt x="88" y="0"/>
                </a:moveTo>
                <a:cubicBezTo>
                  <a:pt x="45" y="6"/>
                  <a:pt x="45" y="6"/>
                  <a:pt x="45" y="6"/>
                </a:cubicBezTo>
                <a:cubicBezTo>
                  <a:pt x="53" y="16"/>
                  <a:pt x="53" y="16"/>
                  <a:pt x="53" y="16"/>
                </a:cubicBezTo>
                <a:cubicBezTo>
                  <a:pt x="34" y="33"/>
                  <a:pt x="20" y="55"/>
                  <a:pt x="0" y="74"/>
                </a:cubicBezTo>
                <a:cubicBezTo>
                  <a:pt x="19" y="56"/>
                  <a:pt x="44" y="44"/>
                  <a:pt x="63" y="30"/>
                </a:cubicBezTo>
                <a:cubicBezTo>
                  <a:pt x="71" y="41"/>
                  <a:pt x="71" y="41"/>
                  <a:pt x="71" y="41"/>
                </a:cubicBezTo>
                <a:lnTo>
                  <a:pt x="88" y="0"/>
                </a:lnTo>
                <a:close/>
              </a:path>
            </a:pathLst>
          </a:custGeom>
          <a:solidFill>
            <a:srgbClr val="FFF2CC"/>
          </a:solidFill>
          <a:ln cap="rnd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53" name="Google Shape;3353;gaf2e114a92_0_3262"/>
          <p:cNvSpPr/>
          <p:nvPr/>
        </p:nvSpPr>
        <p:spPr>
          <a:xfrm>
            <a:off x="8513100" y="2127025"/>
            <a:ext cx="2036100" cy="395100"/>
          </a:xfrm>
          <a:prstGeom prst="roundRect">
            <a:avLst>
              <a:gd fmla="val 16667" name="adj"/>
            </a:avLst>
          </a:prstGeom>
          <a:solidFill>
            <a:srgbClr val="FFF8E5"/>
          </a:solidFill>
          <a:ln cap="flat" cmpd="sng" w="9525">
            <a:solidFill>
              <a:srgbClr val="FFE5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Dr:</a:t>
            </a:r>
            <a:r>
              <a:rPr b="0" i="0" lang="en-US" sz="1600" u="none" cap="none" strike="noStrik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 very important</a:t>
            </a:r>
            <a:endParaRPr b="0" i="0" sz="1600" u="none" cap="none" strike="noStrike">
              <a:solidFill>
                <a:schemeClr val="accen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57" name="Shape 3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58" name="Google Shape;3358;gaf2e114a92_0_3340"/>
          <p:cNvCxnSpPr/>
          <p:nvPr/>
        </p:nvCxnSpPr>
        <p:spPr>
          <a:xfrm flipH="1">
            <a:off x="924113" y="1692175"/>
            <a:ext cx="12000" cy="2139600"/>
          </a:xfrm>
          <a:prstGeom prst="straightConnector1">
            <a:avLst/>
          </a:prstGeom>
          <a:noFill/>
          <a:ln cap="flat" cmpd="sng" w="19050">
            <a:solidFill>
              <a:srgbClr val="F6D753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descr="Single gear" id="3359" name="Google Shape;3359;gaf2e114a92_0_3340"/>
          <p:cNvSpPr/>
          <p:nvPr/>
        </p:nvSpPr>
        <p:spPr>
          <a:xfrm>
            <a:off x="500026" y="373987"/>
            <a:ext cx="395712" cy="395130"/>
          </a:xfrm>
          <a:custGeom>
            <a:rect b="b" l="l" r="r" t="t"/>
            <a:pathLst>
              <a:path extrusionOk="0" h="238389" w="238740">
                <a:moveTo>
                  <a:pt x="119195" y="161264"/>
                </a:moveTo>
                <a:cubicBezTo>
                  <a:pt x="96057" y="161264"/>
                  <a:pt x="77126" y="142333"/>
                  <a:pt x="77126" y="119195"/>
                </a:cubicBezTo>
                <a:cubicBezTo>
                  <a:pt x="77126" y="96057"/>
                  <a:pt x="96057" y="77126"/>
                  <a:pt x="119195" y="77126"/>
                </a:cubicBezTo>
                <a:cubicBezTo>
                  <a:pt x="142333" y="77126"/>
                  <a:pt x="161264" y="96057"/>
                  <a:pt x="161264" y="119195"/>
                </a:cubicBezTo>
                <a:cubicBezTo>
                  <a:pt x="161264" y="142333"/>
                  <a:pt x="142333" y="161264"/>
                  <a:pt x="119195" y="161264"/>
                </a:cubicBezTo>
                <a:close/>
                <a:moveTo>
                  <a:pt x="213849" y="92902"/>
                </a:moveTo>
                <a:cubicBezTo>
                  <a:pt x="211746" y="85189"/>
                  <a:pt x="208591" y="77827"/>
                  <a:pt x="204735" y="71166"/>
                </a:cubicBezTo>
                <a:lnTo>
                  <a:pt x="213499" y="44873"/>
                </a:lnTo>
                <a:lnTo>
                  <a:pt x="193516" y="24891"/>
                </a:lnTo>
                <a:lnTo>
                  <a:pt x="167223" y="33655"/>
                </a:lnTo>
                <a:cubicBezTo>
                  <a:pt x="160212" y="29799"/>
                  <a:pt x="152850" y="26644"/>
                  <a:pt x="145137" y="24540"/>
                </a:cubicBezTo>
                <a:lnTo>
                  <a:pt x="133218" y="0"/>
                </a:lnTo>
                <a:lnTo>
                  <a:pt x="105172" y="0"/>
                </a:lnTo>
                <a:lnTo>
                  <a:pt x="92902" y="24540"/>
                </a:lnTo>
                <a:cubicBezTo>
                  <a:pt x="85189" y="26644"/>
                  <a:pt x="77827" y="29799"/>
                  <a:pt x="71166" y="33655"/>
                </a:cubicBezTo>
                <a:lnTo>
                  <a:pt x="44873" y="24891"/>
                </a:lnTo>
                <a:lnTo>
                  <a:pt x="24891" y="44873"/>
                </a:lnTo>
                <a:lnTo>
                  <a:pt x="33655" y="71166"/>
                </a:lnTo>
                <a:cubicBezTo>
                  <a:pt x="29799" y="78178"/>
                  <a:pt x="26644" y="85540"/>
                  <a:pt x="24540" y="93252"/>
                </a:cubicBezTo>
                <a:lnTo>
                  <a:pt x="0" y="105172"/>
                </a:lnTo>
                <a:lnTo>
                  <a:pt x="0" y="133218"/>
                </a:lnTo>
                <a:lnTo>
                  <a:pt x="24540" y="145488"/>
                </a:lnTo>
                <a:cubicBezTo>
                  <a:pt x="26644" y="153200"/>
                  <a:pt x="29799" y="160562"/>
                  <a:pt x="33655" y="167223"/>
                </a:cubicBezTo>
                <a:lnTo>
                  <a:pt x="24891" y="193516"/>
                </a:lnTo>
                <a:lnTo>
                  <a:pt x="44873" y="213499"/>
                </a:lnTo>
                <a:lnTo>
                  <a:pt x="71166" y="204735"/>
                </a:lnTo>
                <a:cubicBezTo>
                  <a:pt x="78178" y="208591"/>
                  <a:pt x="85540" y="211746"/>
                  <a:pt x="93252" y="213849"/>
                </a:cubicBezTo>
                <a:lnTo>
                  <a:pt x="105522" y="238390"/>
                </a:lnTo>
                <a:lnTo>
                  <a:pt x="133568" y="238390"/>
                </a:lnTo>
                <a:lnTo>
                  <a:pt x="145838" y="213849"/>
                </a:lnTo>
                <a:cubicBezTo>
                  <a:pt x="153551" y="211746"/>
                  <a:pt x="160913" y="208591"/>
                  <a:pt x="167574" y="204735"/>
                </a:cubicBezTo>
                <a:lnTo>
                  <a:pt x="193867" y="213499"/>
                </a:lnTo>
                <a:lnTo>
                  <a:pt x="213849" y="193516"/>
                </a:lnTo>
                <a:lnTo>
                  <a:pt x="205085" y="167223"/>
                </a:lnTo>
                <a:cubicBezTo>
                  <a:pt x="208941" y="160212"/>
                  <a:pt x="212097" y="152850"/>
                  <a:pt x="214200" y="145137"/>
                </a:cubicBezTo>
                <a:lnTo>
                  <a:pt x="238740" y="132867"/>
                </a:lnTo>
                <a:lnTo>
                  <a:pt x="238740" y="104821"/>
                </a:lnTo>
                <a:lnTo>
                  <a:pt x="213849" y="92902"/>
                </a:lnTo>
                <a:close/>
              </a:path>
            </a:pathLst>
          </a:custGeom>
          <a:solidFill>
            <a:srgbClr val="F6D75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60" name="Google Shape;3360;gaf2e114a92_0_3340"/>
          <p:cNvSpPr txBox="1"/>
          <p:nvPr/>
        </p:nvSpPr>
        <p:spPr>
          <a:xfrm>
            <a:off x="412750" y="6998350"/>
            <a:ext cx="1828800" cy="456600"/>
          </a:xfrm>
          <a:prstGeom prst="rect">
            <a:avLst/>
          </a:prstGeom>
          <a:noFill/>
          <a:ln cap="flat" cmpd="sng" w="19050">
            <a:solidFill>
              <a:srgbClr val="CCCCCC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-US" sz="1700" u="none" cap="none" strike="noStrike">
                <a:solidFill>
                  <a:srgbClr val="CC4125"/>
                </a:solidFill>
                <a:latin typeface="Titillium Web"/>
                <a:ea typeface="Titillium Web"/>
                <a:cs typeface="Titillium Web"/>
                <a:sym typeface="Titillium Web"/>
              </a:rPr>
              <a:t>Text</a:t>
            </a:r>
            <a:endParaRPr b="0" i="0" sz="1700" u="none" cap="none" strike="noStrike">
              <a:solidFill>
                <a:srgbClr val="CC4125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361" name="Google Shape;3361;gaf2e114a92_0_3340"/>
          <p:cNvSpPr txBox="1"/>
          <p:nvPr/>
        </p:nvSpPr>
        <p:spPr>
          <a:xfrm>
            <a:off x="2411538" y="6998350"/>
            <a:ext cx="1828800" cy="456600"/>
          </a:xfrm>
          <a:prstGeom prst="rect">
            <a:avLst/>
          </a:prstGeom>
          <a:noFill/>
          <a:ln cap="flat" cmpd="sng" w="19050">
            <a:solidFill>
              <a:srgbClr val="CCCCCC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-US" sz="1700" u="none" cap="none" strike="noStrike">
                <a:solidFill>
                  <a:srgbClr val="6AA84F"/>
                </a:solidFill>
                <a:latin typeface="Titillium Web"/>
                <a:ea typeface="Titillium Web"/>
                <a:cs typeface="Titillium Web"/>
                <a:sym typeface="Titillium Web"/>
              </a:rPr>
              <a:t>Text</a:t>
            </a:r>
            <a:endParaRPr b="0" i="0" sz="1700" u="none" cap="none" strike="noStrike">
              <a:solidFill>
                <a:srgbClr val="6AA84F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362" name="Google Shape;3362;gaf2e114a92_0_3340"/>
          <p:cNvSpPr txBox="1"/>
          <p:nvPr/>
        </p:nvSpPr>
        <p:spPr>
          <a:xfrm>
            <a:off x="4410325" y="6998350"/>
            <a:ext cx="1828800" cy="456600"/>
          </a:xfrm>
          <a:prstGeom prst="rect">
            <a:avLst/>
          </a:prstGeom>
          <a:noFill/>
          <a:ln cap="flat" cmpd="sng" w="19050">
            <a:solidFill>
              <a:srgbClr val="CCCCCC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-US" sz="1700" u="none" cap="none" strike="noStrike">
                <a:solidFill>
                  <a:srgbClr val="C27BA0"/>
                </a:solidFill>
                <a:latin typeface="Titillium Web"/>
                <a:ea typeface="Titillium Web"/>
                <a:cs typeface="Titillium Web"/>
                <a:sym typeface="Titillium Web"/>
              </a:rPr>
              <a:t>Text</a:t>
            </a:r>
            <a:endParaRPr b="0" i="0" sz="1700" u="none" cap="none" strike="noStrike">
              <a:solidFill>
                <a:srgbClr val="C27BA0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363" name="Google Shape;3363;gaf2e114a92_0_3340"/>
          <p:cNvSpPr txBox="1"/>
          <p:nvPr/>
        </p:nvSpPr>
        <p:spPr>
          <a:xfrm>
            <a:off x="6426700" y="6998350"/>
            <a:ext cx="1828800" cy="456600"/>
          </a:xfrm>
          <a:prstGeom prst="rect">
            <a:avLst/>
          </a:prstGeom>
          <a:noFill/>
          <a:ln cap="flat" cmpd="sng" w="19050">
            <a:solidFill>
              <a:srgbClr val="CCCCCC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-US" sz="1700" u="none" cap="none" strike="noStrike">
                <a:solidFill>
                  <a:srgbClr val="3D85C6"/>
                </a:solidFill>
                <a:latin typeface="Titillium Web"/>
                <a:ea typeface="Titillium Web"/>
                <a:cs typeface="Titillium Web"/>
                <a:sym typeface="Titillium Web"/>
              </a:rPr>
              <a:t>Text</a:t>
            </a:r>
            <a:endParaRPr b="0" i="0" sz="1700" u="none" cap="none" strike="noStrike">
              <a:solidFill>
                <a:srgbClr val="3D85C6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364" name="Google Shape;3364;gaf2e114a92_0_3340"/>
          <p:cNvSpPr txBox="1"/>
          <p:nvPr/>
        </p:nvSpPr>
        <p:spPr>
          <a:xfrm>
            <a:off x="9367825" y="6045800"/>
            <a:ext cx="1828800" cy="45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70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• Jumping</a:t>
            </a:r>
            <a:endParaRPr sz="1700">
              <a:solidFill>
                <a:schemeClr val="dk1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70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• Diving</a:t>
            </a:r>
            <a:endParaRPr sz="1700">
              <a:solidFill>
                <a:schemeClr val="dk1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70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• Weight lifting</a:t>
            </a:r>
            <a:endParaRPr sz="1700">
              <a:solidFill>
                <a:schemeClr val="dk1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t/>
            </a:r>
            <a:endParaRPr sz="1700">
              <a:solidFill>
                <a:schemeClr val="dk1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365" name="Google Shape;3365;gaf2e114a92_0_3340"/>
          <p:cNvSpPr txBox="1"/>
          <p:nvPr/>
        </p:nvSpPr>
        <p:spPr>
          <a:xfrm>
            <a:off x="1094200" y="1802950"/>
            <a:ext cx="9897600" cy="54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CP: contain high energy phosphate bond of </a:t>
            </a:r>
            <a:r>
              <a:rPr b="0" i="0" lang="en-US" sz="2000" u="none" cap="none" strike="noStrik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13,000</a:t>
            </a:r>
            <a:r>
              <a:rPr b="0" i="0" lang="en-US" sz="20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 calories/mole. </a:t>
            </a:r>
            <a:endParaRPr b="0" i="0" sz="20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366" name="Google Shape;3366;gaf2e114a92_0_3340"/>
          <p:cNvSpPr/>
          <p:nvPr/>
        </p:nvSpPr>
        <p:spPr>
          <a:xfrm>
            <a:off x="777177" y="1873540"/>
            <a:ext cx="288900" cy="288900"/>
          </a:xfrm>
          <a:prstGeom prst="ellipse">
            <a:avLst/>
          </a:prstGeom>
          <a:solidFill>
            <a:srgbClr val="FBE780"/>
          </a:solidFill>
          <a:ln cap="flat" cmpd="sng" w="25400">
            <a:solidFill>
              <a:srgbClr val="F6D75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367" name="Google Shape;3367;gaf2e114a92_0_3340"/>
          <p:cNvSpPr/>
          <p:nvPr/>
        </p:nvSpPr>
        <p:spPr>
          <a:xfrm>
            <a:off x="777177" y="2359335"/>
            <a:ext cx="288900" cy="288900"/>
          </a:xfrm>
          <a:prstGeom prst="ellipse">
            <a:avLst/>
          </a:prstGeom>
          <a:solidFill>
            <a:srgbClr val="FBE780"/>
          </a:solidFill>
          <a:ln cap="flat" cmpd="sng" w="25400">
            <a:solidFill>
              <a:srgbClr val="F6D75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368" name="Google Shape;3368;gaf2e114a92_0_3340"/>
          <p:cNvSpPr/>
          <p:nvPr/>
        </p:nvSpPr>
        <p:spPr>
          <a:xfrm>
            <a:off x="777177" y="3330880"/>
            <a:ext cx="288900" cy="288900"/>
          </a:xfrm>
          <a:prstGeom prst="ellipse">
            <a:avLst/>
          </a:prstGeom>
          <a:solidFill>
            <a:srgbClr val="FBE780"/>
          </a:solidFill>
          <a:ln cap="flat" cmpd="sng" w="25400">
            <a:solidFill>
              <a:srgbClr val="F6D75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369" name="Google Shape;3369;gaf2e114a92_0_3340"/>
          <p:cNvSpPr/>
          <p:nvPr/>
        </p:nvSpPr>
        <p:spPr>
          <a:xfrm>
            <a:off x="777177" y="2845110"/>
            <a:ext cx="288900" cy="288900"/>
          </a:xfrm>
          <a:prstGeom prst="ellipse">
            <a:avLst/>
          </a:prstGeom>
          <a:solidFill>
            <a:srgbClr val="FBE780"/>
          </a:solidFill>
          <a:ln cap="flat" cmpd="sng" w="25400">
            <a:solidFill>
              <a:srgbClr val="F6D75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370" name="Google Shape;3370;gaf2e114a92_0_3340"/>
          <p:cNvSpPr txBox="1"/>
          <p:nvPr/>
        </p:nvSpPr>
        <p:spPr>
          <a:xfrm>
            <a:off x="1094224" y="2299850"/>
            <a:ext cx="9814800" cy="45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Most muscle cells have</a:t>
            </a:r>
            <a:r>
              <a:rPr b="0" i="0" lang="en-US" sz="2000" u="none" cap="none" strike="noStrik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 </a:t>
            </a:r>
            <a:r>
              <a:rPr b="0" i="0" lang="en-US" sz="2000" u="none" cap="none" strike="noStrik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3 - 8 times</a:t>
            </a:r>
            <a:r>
              <a:rPr b="0" i="0" lang="en-US" sz="2000" u="none" cap="none" strike="noStrik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 </a:t>
            </a:r>
            <a:r>
              <a:rPr b="0" i="0" lang="en-US" sz="20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as much CP as ATP.</a:t>
            </a:r>
            <a:endParaRPr b="0" i="0" sz="20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371" name="Google Shape;3371;gaf2e114a92_0_3340"/>
          <p:cNvSpPr txBox="1"/>
          <p:nvPr/>
        </p:nvSpPr>
        <p:spPr>
          <a:xfrm>
            <a:off x="1094224" y="2792000"/>
            <a:ext cx="9675000" cy="39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Energy transfer from CP to ATP occurs within a small</a:t>
            </a:r>
            <a:r>
              <a:rPr b="0" i="0" lang="en-US" sz="2000" u="none" cap="none" strike="noStrik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 </a:t>
            </a:r>
            <a:r>
              <a:rPr b="0" i="0" lang="en-US" sz="2000" u="none" cap="none" strike="noStrik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fraction</a:t>
            </a:r>
            <a:r>
              <a:rPr b="0" i="0" lang="en-US" sz="2000" u="none" cap="none" strike="noStrik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 </a:t>
            </a:r>
            <a:r>
              <a:rPr b="0" i="0" lang="en-US" sz="20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of a</a:t>
            </a:r>
            <a:r>
              <a:rPr b="0" i="0" lang="en-US" sz="2000" u="none" cap="none" strike="noStrik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 </a:t>
            </a:r>
            <a:r>
              <a:rPr b="0" i="0" lang="en-US" sz="2000" u="none" cap="none" strike="noStrik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second</a:t>
            </a:r>
            <a:r>
              <a:rPr b="0" i="0" lang="en-US" sz="20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.</a:t>
            </a:r>
            <a:endParaRPr b="0" i="0" sz="20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372" name="Google Shape;3372;gaf2e114a92_0_3340"/>
          <p:cNvSpPr txBox="1"/>
          <p:nvPr/>
        </p:nvSpPr>
        <p:spPr>
          <a:xfrm>
            <a:off x="1094200" y="3225725"/>
            <a:ext cx="9814800" cy="54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Energy of muscle CP is </a:t>
            </a:r>
            <a:r>
              <a:rPr b="0" i="0" lang="en-US" sz="2000" u="none" cap="none" strike="noStrik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immediately available</a:t>
            </a:r>
            <a:r>
              <a:rPr b="0" i="0" lang="en-US" sz="20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 for contraction just as stored energy of ATP.</a:t>
            </a:r>
            <a:endParaRPr b="0" i="0" sz="20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373" name="Google Shape;3373;gaf2e114a92_0_3340"/>
          <p:cNvSpPr txBox="1"/>
          <p:nvPr/>
        </p:nvSpPr>
        <p:spPr>
          <a:xfrm>
            <a:off x="1156800" y="196850"/>
            <a:ext cx="10705200" cy="74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i="0" lang="en-US" sz="3000" u="none" cap="none" strike="noStrike">
                <a:solidFill>
                  <a:srgbClr val="434343"/>
                </a:solidFill>
                <a:latin typeface="Comic Sans MS"/>
                <a:ea typeface="Comic Sans MS"/>
                <a:cs typeface="Comic Sans MS"/>
                <a:sym typeface="Comic Sans MS"/>
              </a:rPr>
              <a:t>1) Phosphocreatine-Creatine System </a:t>
            </a:r>
            <a:r>
              <a:rPr b="1" i="0" lang="en-US" sz="2700" u="none" cap="none" strike="noStrike">
                <a:solidFill>
                  <a:srgbClr val="434343"/>
                </a:solidFill>
                <a:latin typeface="Comic Sans MS"/>
                <a:ea typeface="Comic Sans MS"/>
                <a:cs typeface="Comic Sans MS"/>
                <a:sym typeface="Comic Sans MS"/>
              </a:rPr>
              <a:t>(Creatine-PO</a:t>
            </a:r>
            <a:r>
              <a:rPr b="1" baseline="-25000" i="0" lang="en-US" sz="2700" u="none" cap="none" strike="noStrike">
                <a:solidFill>
                  <a:srgbClr val="434343"/>
                </a:solidFill>
                <a:latin typeface="Comic Sans MS"/>
                <a:ea typeface="Comic Sans MS"/>
                <a:cs typeface="Comic Sans MS"/>
                <a:sym typeface="Comic Sans MS"/>
              </a:rPr>
              <a:t>3</a:t>
            </a:r>
            <a:r>
              <a:rPr b="1" i="0" lang="en-US" sz="2700" u="none" cap="none" strike="noStrike">
                <a:solidFill>
                  <a:srgbClr val="434343"/>
                </a:solidFill>
                <a:latin typeface="Comic Sans MS"/>
                <a:ea typeface="Comic Sans MS"/>
                <a:cs typeface="Comic Sans MS"/>
                <a:sym typeface="Comic Sans MS"/>
              </a:rPr>
              <a:t> or CP)</a:t>
            </a:r>
            <a:r>
              <a:rPr b="1" i="0" lang="en-US" sz="3000" u="none" cap="none" strike="noStrike">
                <a:solidFill>
                  <a:srgbClr val="434343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endParaRPr b="1" i="0" sz="3000" u="none" cap="none" strike="noStrike">
              <a:solidFill>
                <a:srgbClr val="434343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374" name="Google Shape;3374;gaf2e114a92_0_3340"/>
          <p:cNvSpPr txBox="1"/>
          <p:nvPr/>
        </p:nvSpPr>
        <p:spPr>
          <a:xfrm>
            <a:off x="3364500" y="880250"/>
            <a:ext cx="5463000" cy="46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1" i="0" lang="en-US" sz="2500" u="none" cap="none" strike="noStrike">
                <a:solidFill>
                  <a:srgbClr val="434343"/>
                </a:solidFill>
                <a:latin typeface="Comic Sans MS"/>
                <a:ea typeface="Comic Sans MS"/>
                <a:cs typeface="Comic Sans MS"/>
                <a:sym typeface="Comic Sans MS"/>
              </a:rPr>
              <a:t>(</a:t>
            </a:r>
            <a:r>
              <a:rPr b="1" i="0" lang="en-US" sz="2500" u="none" cap="none" strike="noStrike">
                <a:solidFill>
                  <a:srgbClr val="CC4125"/>
                </a:solidFill>
                <a:latin typeface="Comic Sans MS"/>
                <a:ea typeface="Comic Sans MS"/>
                <a:cs typeface="Comic Sans MS"/>
                <a:sym typeface="Comic Sans MS"/>
              </a:rPr>
              <a:t>Direct</a:t>
            </a:r>
            <a:r>
              <a:rPr b="1" i="0" lang="en-US" sz="2500" u="none" cap="none" strike="noStrike">
                <a:solidFill>
                  <a:srgbClr val="434343"/>
                </a:solidFill>
                <a:latin typeface="Comic Sans MS"/>
                <a:ea typeface="Comic Sans MS"/>
                <a:cs typeface="Comic Sans MS"/>
                <a:sym typeface="Comic Sans MS"/>
              </a:rPr>
              <a:t> Phosphorylation)</a:t>
            </a:r>
            <a:endParaRPr b="1" i="0" sz="3000" u="none" cap="none" strike="noStrike">
              <a:solidFill>
                <a:srgbClr val="434343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375" name="Google Shape;3375;gaf2e114a92_0_3340"/>
          <p:cNvSpPr txBox="1"/>
          <p:nvPr/>
        </p:nvSpPr>
        <p:spPr>
          <a:xfrm>
            <a:off x="649850" y="4560375"/>
            <a:ext cx="11697300" cy="120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556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000"/>
              <a:buFont typeface="Titillium Web"/>
              <a:buChar char="•"/>
            </a:pPr>
            <a:r>
              <a:rPr b="1" i="0" lang="en-US" sz="20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Phosphagen energy system:</a:t>
            </a:r>
            <a:r>
              <a:rPr b="0" i="0" lang="en-US" sz="20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 combined amounts of cell </a:t>
            </a:r>
            <a:r>
              <a:rPr b="0" i="0" lang="en-US" sz="2000" u="none" cap="none" strike="noStrik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ATP</a:t>
            </a:r>
            <a:r>
              <a:rPr b="0" i="0" lang="en-US" sz="20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 + cell </a:t>
            </a:r>
            <a:r>
              <a:rPr b="0" i="0" lang="en-US" sz="2000" u="none" cap="none" strike="noStrik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phospho-creatine</a:t>
            </a:r>
            <a:r>
              <a:rPr b="0" i="0" lang="en-US" sz="20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.</a:t>
            </a:r>
            <a:endParaRPr b="0" i="0" sz="20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3556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000"/>
              <a:buFont typeface="Titillium Web"/>
              <a:buChar char="•"/>
            </a:pPr>
            <a:r>
              <a:rPr b="0" i="0" lang="en-US" sz="20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These together provide maximal muscle power for </a:t>
            </a:r>
            <a:r>
              <a:rPr b="0" i="0" lang="en-US" sz="2000" u="none" cap="none" strike="noStrik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5 to 10 seconds</a:t>
            </a:r>
            <a:r>
              <a:rPr b="0" i="0" lang="en-US" sz="20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 (enough for 100-meter run).</a:t>
            </a:r>
            <a:endParaRPr b="0" i="0" sz="20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3556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000"/>
              <a:buFont typeface="Titillium Web"/>
              <a:buChar char="•"/>
            </a:pPr>
            <a:r>
              <a:rPr b="0" i="0" lang="en-US" sz="20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Energy of phosphagen system is useful for </a:t>
            </a:r>
            <a:r>
              <a:rPr b="0" i="0" lang="en-US" sz="2000" u="none" cap="none" strike="noStrik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maximal short bursts </a:t>
            </a:r>
            <a:r>
              <a:rPr b="0" i="0" lang="en-US" sz="20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of muscle power (5 - 10 secs). </a:t>
            </a:r>
            <a:endParaRPr b="0" i="0" sz="20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376" name="Google Shape;3376;gaf2e114a92_0_3340"/>
          <p:cNvSpPr txBox="1"/>
          <p:nvPr/>
        </p:nvSpPr>
        <p:spPr>
          <a:xfrm>
            <a:off x="3364500" y="3990550"/>
            <a:ext cx="5463000" cy="46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1" i="0" lang="en-US" sz="2500" u="none" cap="none" strike="noStrike">
                <a:solidFill>
                  <a:srgbClr val="434343"/>
                </a:solidFill>
                <a:latin typeface="Comic Sans MS"/>
                <a:ea typeface="Comic Sans MS"/>
                <a:cs typeface="Comic Sans MS"/>
                <a:sym typeface="Comic Sans MS"/>
              </a:rPr>
              <a:t>Phosphagen Energy System</a:t>
            </a:r>
            <a:endParaRPr b="1" i="0" sz="3000" u="none" cap="none" strike="noStrike">
              <a:solidFill>
                <a:srgbClr val="434343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3377" name="Google Shape;3377;gaf2e114a92_0_3340"/>
          <p:cNvPicPr preferRelativeResize="0"/>
          <p:nvPr/>
        </p:nvPicPr>
        <p:blipFill rotWithShape="1">
          <a:blip r:embed="rId3">
            <a:alphaModFix/>
          </a:blip>
          <a:srcRect b="3646" l="20465" r="11544" t="10346"/>
          <a:stretch/>
        </p:blipFill>
        <p:spPr>
          <a:xfrm>
            <a:off x="5876471" y="5746018"/>
            <a:ext cx="1609303" cy="9357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8" name="Google Shape;3378;gaf2e114a92_0_3340"/>
          <p:cNvPicPr preferRelativeResize="0"/>
          <p:nvPr/>
        </p:nvPicPr>
        <p:blipFill rotWithShape="1">
          <a:blip r:embed="rId4">
            <a:alphaModFix/>
          </a:blip>
          <a:srcRect b="33752" l="58132" r="4960" t="22927"/>
          <a:stretch/>
        </p:blipFill>
        <p:spPr>
          <a:xfrm>
            <a:off x="7572421" y="5691461"/>
            <a:ext cx="1708749" cy="1003440"/>
          </a:xfrm>
          <a:prstGeom prst="rect">
            <a:avLst/>
          </a:prstGeom>
          <a:noFill/>
          <a:ln>
            <a:noFill/>
          </a:ln>
        </p:spPr>
      </p:pic>
      <p:sp>
        <p:nvSpPr>
          <p:cNvPr id="3379" name="Google Shape;3379;gaf2e114a92_0_3340"/>
          <p:cNvSpPr/>
          <p:nvPr/>
        </p:nvSpPr>
        <p:spPr>
          <a:xfrm>
            <a:off x="9516300" y="1930300"/>
            <a:ext cx="2345700" cy="395100"/>
          </a:xfrm>
          <a:prstGeom prst="roundRect">
            <a:avLst>
              <a:gd fmla="val 16667" name="adj"/>
            </a:avLst>
          </a:prstGeom>
          <a:solidFill>
            <a:srgbClr val="FBE780"/>
          </a:solidFill>
          <a:ln cap="flat" cmpd="sng" w="19050">
            <a:solidFill>
              <a:srgbClr val="F6D75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Phosphocreatine + ADP</a:t>
            </a:r>
            <a:endParaRPr b="1" i="0" sz="1600" u="none" cap="none" strike="noStrike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380" name="Google Shape;3380;gaf2e114a92_0_3340"/>
          <p:cNvSpPr/>
          <p:nvPr/>
        </p:nvSpPr>
        <p:spPr>
          <a:xfrm>
            <a:off x="9516300" y="2782096"/>
            <a:ext cx="2345700" cy="395100"/>
          </a:xfrm>
          <a:prstGeom prst="roundRect">
            <a:avLst>
              <a:gd fmla="val 16667" name="adj"/>
            </a:avLst>
          </a:prstGeom>
          <a:solidFill>
            <a:srgbClr val="FBE780"/>
          </a:solidFill>
          <a:ln cap="flat" cmpd="sng" w="19050">
            <a:solidFill>
              <a:srgbClr val="F6D75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ATP + Creatine</a:t>
            </a:r>
            <a:endParaRPr b="1" i="0" sz="1600" u="none" cap="none" strike="noStrike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cxnSp>
        <p:nvCxnSpPr>
          <p:cNvPr id="3381" name="Google Shape;3381;gaf2e114a92_0_3340"/>
          <p:cNvCxnSpPr/>
          <p:nvPr/>
        </p:nvCxnSpPr>
        <p:spPr>
          <a:xfrm rot="10800000">
            <a:off x="10618550" y="2346125"/>
            <a:ext cx="0" cy="415200"/>
          </a:xfrm>
          <a:prstGeom prst="straightConnector1">
            <a:avLst/>
          </a:prstGeom>
          <a:noFill/>
          <a:ln cap="flat" cmpd="sng" w="19050">
            <a:solidFill>
              <a:srgbClr val="F6D753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3382" name="Google Shape;3382;gaf2e114a92_0_3340"/>
          <p:cNvCxnSpPr/>
          <p:nvPr/>
        </p:nvCxnSpPr>
        <p:spPr>
          <a:xfrm>
            <a:off x="10759750" y="2346138"/>
            <a:ext cx="0" cy="415200"/>
          </a:xfrm>
          <a:prstGeom prst="straightConnector1">
            <a:avLst/>
          </a:prstGeom>
          <a:noFill/>
          <a:ln cap="flat" cmpd="sng" w="19050">
            <a:solidFill>
              <a:srgbClr val="F6D753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3383" name="Google Shape;3383;gaf2e114a92_0_3340"/>
          <p:cNvSpPr/>
          <p:nvPr/>
        </p:nvSpPr>
        <p:spPr>
          <a:xfrm>
            <a:off x="8125525" y="892450"/>
            <a:ext cx="3606600" cy="395100"/>
          </a:xfrm>
          <a:prstGeom prst="roundRect">
            <a:avLst>
              <a:gd fmla="val 16667" name="adj"/>
            </a:avLst>
          </a:prstGeom>
          <a:solidFill>
            <a:srgbClr val="FFF8E5"/>
          </a:solidFill>
          <a:ln cap="flat" cmpd="sng" w="9525">
            <a:solidFill>
              <a:srgbClr val="FFE5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accent5"/>
                </a:solidFill>
                <a:latin typeface="Titillium Web"/>
                <a:ea typeface="Titillium Web"/>
                <a:cs typeface="Titillium Web"/>
                <a:sym typeface="Titillium Web"/>
              </a:rPr>
              <a:t>Phosphocreatine = Creatine Phosphate</a:t>
            </a:r>
            <a:endParaRPr b="0" i="0" sz="1600" u="none" cap="none" strike="noStrike">
              <a:solidFill>
                <a:schemeClr val="accent5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384" name="Google Shape;3384;gaf2e114a92_0_3340"/>
          <p:cNvSpPr/>
          <p:nvPr/>
        </p:nvSpPr>
        <p:spPr>
          <a:xfrm>
            <a:off x="936125" y="5740825"/>
            <a:ext cx="4736100" cy="884400"/>
          </a:xfrm>
          <a:prstGeom prst="roundRect">
            <a:avLst>
              <a:gd fmla="val 16667" name="adj"/>
            </a:avLst>
          </a:prstGeom>
          <a:solidFill>
            <a:srgbClr val="FFF8E5"/>
          </a:solidFill>
          <a:ln cap="flat" cmpd="sng" w="9525">
            <a:solidFill>
              <a:srgbClr val="FFE5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30200" lvl="0" marL="45720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Titillium Web"/>
              <a:buChar char="●"/>
            </a:pPr>
            <a:r>
              <a:rPr b="0" i="0" lang="en-US" sz="1600" u="none" cap="none" strike="noStrike">
                <a:solidFill>
                  <a:schemeClr val="accent2"/>
                </a:solidFill>
                <a:latin typeface="Titillium Web"/>
                <a:ea typeface="Titillium Web"/>
                <a:cs typeface="Titillium Web"/>
                <a:sym typeface="Titillium Web"/>
              </a:rPr>
              <a:t>تمرين عنيف لكن ما يطول.</a:t>
            </a:r>
            <a:endParaRPr b="0" i="0" sz="1600" u="none" cap="none" strike="noStrike">
              <a:solidFill>
                <a:schemeClr val="accent2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330200" lvl="0" marL="45720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Titillium Web"/>
              <a:buChar char="●"/>
            </a:pPr>
            <a:r>
              <a:rPr b="0" i="0" lang="en-US" sz="1600" u="none" cap="none" strike="noStrike">
                <a:solidFill>
                  <a:schemeClr val="accent2"/>
                </a:solidFill>
                <a:latin typeface="Titillium Web"/>
                <a:ea typeface="Titillium Web"/>
                <a:cs typeface="Titillium Web"/>
                <a:sym typeface="Titillium Web"/>
              </a:rPr>
              <a:t>لما نتكلم عن الـATP والـCP سوا نسميهم "Phosphagen system".</a:t>
            </a:r>
            <a:endParaRPr b="0" i="0" sz="1600" u="none" cap="none" strike="noStrike">
              <a:solidFill>
                <a:schemeClr val="accent2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88" name="Shape 3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descr="Single gear" id="3389" name="Google Shape;3389;gaf2e114a92_0_3388"/>
          <p:cNvSpPr/>
          <p:nvPr/>
        </p:nvSpPr>
        <p:spPr>
          <a:xfrm>
            <a:off x="500026" y="373987"/>
            <a:ext cx="395712" cy="395130"/>
          </a:xfrm>
          <a:custGeom>
            <a:rect b="b" l="l" r="r" t="t"/>
            <a:pathLst>
              <a:path extrusionOk="0" h="238389" w="238740">
                <a:moveTo>
                  <a:pt x="119195" y="161264"/>
                </a:moveTo>
                <a:cubicBezTo>
                  <a:pt x="96057" y="161264"/>
                  <a:pt x="77126" y="142333"/>
                  <a:pt x="77126" y="119195"/>
                </a:cubicBezTo>
                <a:cubicBezTo>
                  <a:pt x="77126" y="96057"/>
                  <a:pt x="96057" y="77126"/>
                  <a:pt x="119195" y="77126"/>
                </a:cubicBezTo>
                <a:cubicBezTo>
                  <a:pt x="142333" y="77126"/>
                  <a:pt x="161264" y="96057"/>
                  <a:pt x="161264" y="119195"/>
                </a:cubicBezTo>
                <a:cubicBezTo>
                  <a:pt x="161264" y="142333"/>
                  <a:pt x="142333" y="161264"/>
                  <a:pt x="119195" y="161264"/>
                </a:cubicBezTo>
                <a:close/>
                <a:moveTo>
                  <a:pt x="213849" y="92902"/>
                </a:moveTo>
                <a:cubicBezTo>
                  <a:pt x="211746" y="85189"/>
                  <a:pt x="208591" y="77827"/>
                  <a:pt x="204735" y="71166"/>
                </a:cubicBezTo>
                <a:lnTo>
                  <a:pt x="213499" y="44873"/>
                </a:lnTo>
                <a:lnTo>
                  <a:pt x="193516" y="24891"/>
                </a:lnTo>
                <a:lnTo>
                  <a:pt x="167223" y="33655"/>
                </a:lnTo>
                <a:cubicBezTo>
                  <a:pt x="160212" y="29799"/>
                  <a:pt x="152850" y="26644"/>
                  <a:pt x="145137" y="24540"/>
                </a:cubicBezTo>
                <a:lnTo>
                  <a:pt x="133218" y="0"/>
                </a:lnTo>
                <a:lnTo>
                  <a:pt x="105172" y="0"/>
                </a:lnTo>
                <a:lnTo>
                  <a:pt x="92902" y="24540"/>
                </a:lnTo>
                <a:cubicBezTo>
                  <a:pt x="85189" y="26644"/>
                  <a:pt x="77827" y="29799"/>
                  <a:pt x="71166" y="33655"/>
                </a:cubicBezTo>
                <a:lnTo>
                  <a:pt x="44873" y="24891"/>
                </a:lnTo>
                <a:lnTo>
                  <a:pt x="24891" y="44873"/>
                </a:lnTo>
                <a:lnTo>
                  <a:pt x="33655" y="71166"/>
                </a:lnTo>
                <a:cubicBezTo>
                  <a:pt x="29799" y="78178"/>
                  <a:pt x="26644" y="85540"/>
                  <a:pt x="24540" y="93252"/>
                </a:cubicBezTo>
                <a:lnTo>
                  <a:pt x="0" y="105172"/>
                </a:lnTo>
                <a:lnTo>
                  <a:pt x="0" y="133218"/>
                </a:lnTo>
                <a:lnTo>
                  <a:pt x="24540" y="145488"/>
                </a:lnTo>
                <a:cubicBezTo>
                  <a:pt x="26644" y="153200"/>
                  <a:pt x="29799" y="160562"/>
                  <a:pt x="33655" y="167223"/>
                </a:cubicBezTo>
                <a:lnTo>
                  <a:pt x="24891" y="193516"/>
                </a:lnTo>
                <a:lnTo>
                  <a:pt x="44873" y="213499"/>
                </a:lnTo>
                <a:lnTo>
                  <a:pt x="71166" y="204735"/>
                </a:lnTo>
                <a:cubicBezTo>
                  <a:pt x="78178" y="208591"/>
                  <a:pt x="85540" y="211746"/>
                  <a:pt x="93252" y="213849"/>
                </a:cubicBezTo>
                <a:lnTo>
                  <a:pt x="105522" y="238390"/>
                </a:lnTo>
                <a:lnTo>
                  <a:pt x="133568" y="238390"/>
                </a:lnTo>
                <a:lnTo>
                  <a:pt x="145838" y="213849"/>
                </a:lnTo>
                <a:cubicBezTo>
                  <a:pt x="153551" y="211746"/>
                  <a:pt x="160913" y="208591"/>
                  <a:pt x="167574" y="204735"/>
                </a:cubicBezTo>
                <a:lnTo>
                  <a:pt x="193867" y="213499"/>
                </a:lnTo>
                <a:lnTo>
                  <a:pt x="213849" y="193516"/>
                </a:lnTo>
                <a:lnTo>
                  <a:pt x="205085" y="167223"/>
                </a:lnTo>
                <a:cubicBezTo>
                  <a:pt x="208941" y="160212"/>
                  <a:pt x="212097" y="152850"/>
                  <a:pt x="214200" y="145137"/>
                </a:cubicBezTo>
                <a:lnTo>
                  <a:pt x="238740" y="132867"/>
                </a:lnTo>
                <a:lnTo>
                  <a:pt x="238740" y="104821"/>
                </a:lnTo>
                <a:lnTo>
                  <a:pt x="213849" y="92902"/>
                </a:lnTo>
                <a:close/>
              </a:path>
            </a:pathLst>
          </a:custGeom>
          <a:solidFill>
            <a:srgbClr val="F6D75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90" name="Google Shape;3390;gaf2e114a92_0_3388"/>
          <p:cNvSpPr txBox="1"/>
          <p:nvPr/>
        </p:nvSpPr>
        <p:spPr>
          <a:xfrm>
            <a:off x="412750" y="6998350"/>
            <a:ext cx="1828800" cy="456600"/>
          </a:xfrm>
          <a:prstGeom prst="rect">
            <a:avLst/>
          </a:prstGeom>
          <a:noFill/>
          <a:ln cap="flat" cmpd="sng" w="19050">
            <a:solidFill>
              <a:srgbClr val="CCCCCC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-US" sz="1700" u="none" cap="none" strike="noStrike">
                <a:solidFill>
                  <a:srgbClr val="CC4125"/>
                </a:solidFill>
                <a:latin typeface="Titillium Web"/>
                <a:ea typeface="Titillium Web"/>
                <a:cs typeface="Titillium Web"/>
                <a:sym typeface="Titillium Web"/>
              </a:rPr>
              <a:t>Text</a:t>
            </a:r>
            <a:endParaRPr b="0" i="0" sz="1700" u="none" cap="none" strike="noStrike">
              <a:solidFill>
                <a:srgbClr val="CC4125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391" name="Google Shape;3391;gaf2e114a92_0_3388"/>
          <p:cNvSpPr txBox="1"/>
          <p:nvPr/>
        </p:nvSpPr>
        <p:spPr>
          <a:xfrm>
            <a:off x="2411538" y="6998350"/>
            <a:ext cx="1828800" cy="456600"/>
          </a:xfrm>
          <a:prstGeom prst="rect">
            <a:avLst/>
          </a:prstGeom>
          <a:noFill/>
          <a:ln cap="flat" cmpd="sng" w="19050">
            <a:solidFill>
              <a:srgbClr val="CCCCCC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-US" sz="1700" u="none" cap="none" strike="noStrike">
                <a:solidFill>
                  <a:srgbClr val="6AA84F"/>
                </a:solidFill>
                <a:latin typeface="Titillium Web"/>
                <a:ea typeface="Titillium Web"/>
                <a:cs typeface="Titillium Web"/>
                <a:sym typeface="Titillium Web"/>
              </a:rPr>
              <a:t>Text</a:t>
            </a:r>
            <a:endParaRPr b="0" i="0" sz="1700" u="none" cap="none" strike="noStrike">
              <a:solidFill>
                <a:srgbClr val="6AA84F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392" name="Google Shape;3392;gaf2e114a92_0_3388"/>
          <p:cNvSpPr txBox="1"/>
          <p:nvPr/>
        </p:nvSpPr>
        <p:spPr>
          <a:xfrm>
            <a:off x="4410325" y="6998350"/>
            <a:ext cx="1828800" cy="456600"/>
          </a:xfrm>
          <a:prstGeom prst="rect">
            <a:avLst/>
          </a:prstGeom>
          <a:noFill/>
          <a:ln cap="flat" cmpd="sng" w="19050">
            <a:solidFill>
              <a:srgbClr val="CCCCCC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-US" sz="1700" u="none" cap="none" strike="noStrike">
                <a:solidFill>
                  <a:srgbClr val="C27BA0"/>
                </a:solidFill>
                <a:latin typeface="Titillium Web"/>
                <a:ea typeface="Titillium Web"/>
                <a:cs typeface="Titillium Web"/>
                <a:sym typeface="Titillium Web"/>
              </a:rPr>
              <a:t>Text</a:t>
            </a:r>
            <a:endParaRPr b="0" i="0" sz="1700" u="none" cap="none" strike="noStrike">
              <a:solidFill>
                <a:srgbClr val="C27BA0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393" name="Google Shape;3393;gaf2e114a92_0_3388"/>
          <p:cNvSpPr txBox="1"/>
          <p:nvPr/>
        </p:nvSpPr>
        <p:spPr>
          <a:xfrm>
            <a:off x="6426700" y="6998350"/>
            <a:ext cx="1828800" cy="456600"/>
          </a:xfrm>
          <a:prstGeom prst="rect">
            <a:avLst/>
          </a:prstGeom>
          <a:noFill/>
          <a:ln cap="flat" cmpd="sng" w="19050">
            <a:solidFill>
              <a:srgbClr val="CCCCCC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-US" sz="1700" u="none" cap="none" strike="noStrike">
                <a:solidFill>
                  <a:srgbClr val="3D85C6"/>
                </a:solidFill>
                <a:latin typeface="Titillium Web"/>
                <a:ea typeface="Titillium Web"/>
                <a:cs typeface="Titillium Web"/>
                <a:sym typeface="Titillium Web"/>
              </a:rPr>
              <a:t>Text</a:t>
            </a:r>
            <a:endParaRPr b="0" i="0" sz="1700" u="none" cap="none" strike="noStrike">
              <a:solidFill>
                <a:srgbClr val="3D85C6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394" name="Google Shape;3394;gaf2e114a92_0_3388"/>
          <p:cNvSpPr txBox="1"/>
          <p:nvPr/>
        </p:nvSpPr>
        <p:spPr>
          <a:xfrm>
            <a:off x="8443075" y="6998350"/>
            <a:ext cx="1828800" cy="456600"/>
          </a:xfrm>
          <a:prstGeom prst="rect">
            <a:avLst/>
          </a:prstGeom>
          <a:noFill/>
          <a:ln cap="flat" cmpd="sng" w="19050">
            <a:solidFill>
              <a:srgbClr val="CCCCCC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-US" sz="1700" u="none" cap="none" strike="noStrike">
                <a:solidFill>
                  <a:srgbClr val="999999"/>
                </a:solidFill>
                <a:latin typeface="Titillium Web"/>
                <a:ea typeface="Titillium Web"/>
                <a:cs typeface="Titillium Web"/>
                <a:sym typeface="Titillium Web"/>
              </a:rPr>
              <a:t>Text</a:t>
            </a:r>
            <a:endParaRPr b="0" i="0" sz="1700" u="none" cap="none" strike="noStrike">
              <a:solidFill>
                <a:srgbClr val="999999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pic>
        <p:nvPicPr>
          <p:cNvPr id="3395" name="Google Shape;3395;gaf2e114a92_0_3388"/>
          <p:cNvPicPr preferRelativeResize="0"/>
          <p:nvPr/>
        </p:nvPicPr>
        <p:blipFill rotWithShape="1">
          <a:blip r:embed="rId3">
            <a:alphaModFix/>
          </a:blip>
          <a:srcRect b="10395" l="62226" r="5201" t="4112"/>
          <a:stretch/>
        </p:blipFill>
        <p:spPr>
          <a:xfrm>
            <a:off x="8827500" y="714225"/>
            <a:ext cx="3120898" cy="6143773"/>
          </a:xfrm>
          <a:prstGeom prst="rect">
            <a:avLst/>
          </a:prstGeom>
          <a:noFill/>
          <a:ln>
            <a:noFill/>
          </a:ln>
        </p:spPr>
      </p:pic>
      <p:sp>
        <p:nvSpPr>
          <p:cNvPr id="3396" name="Google Shape;3396;gaf2e114a92_0_3388"/>
          <p:cNvSpPr txBox="1"/>
          <p:nvPr/>
        </p:nvSpPr>
        <p:spPr>
          <a:xfrm>
            <a:off x="1156800" y="196850"/>
            <a:ext cx="10508400" cy="74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i="0" lang="en-US" sz="3000" u="none" cap="none" strike="noStrike">
                <a:solidFill>
                  <a:srgbClr val="434343"/>
                </a:solidFill>
                <a:latin typeface="Comic Sans MS"/>
                <a:ea typeface="Comic Sans MS"/>
                <a:cs typeface="Comic Sans MS"/>
                <a:sym typeface="Comic Sans MS"/>
              </a:rPr>
              <a:t>2) Glycogen-Lactic Acid System </a:t>
            </a:r>
            <a:endParaRPr b="1" i="0" sz="3000" u="none" cap="none" strike="noStrike">
              <a:solidFill>
                <a:srgbClr val="434343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397" name="Google Shape;3397;gaf2e114a92_0_3388"/>
          <p:cNvSpPr txBox="1"/>
          <p:nvPr/>
        </p:nvSpPr>
        <p:spPr>
          <a:xfrm>
            <a:off x="3364500" y="880250"/>
            <a:ext cx="5463000" cy="46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1" i="0" lang="en-US" sz="2500" u="none" cap="none" strike="noStrike">
                <a:solidFill>
                  <a:srgbClr val="434343"/>
                </a:solidFill>
                <a:latin typeface="Comic Sans MS"/>
                <a:ea typeface="Comic Sans MS"/>
                <a:cs typeface="Comic Sans MS"/>
                <a:sym typeface="Comic Sans MS"/>
              </a:rPr>
              <a:t>(</a:t>
            </a:r>
            <a:r>
              <a:rPr b="1" i="0" lang="en-US" sz="2500" u="none" cap="none" strike="noStrike">
                <a:solidFill>
                  <a:srgbClr val="CC4125"/>
                </a:solidFill>
                <a:latin typeface="Comic Sans MS"/>
                <a:ea typeface="Comic Sans MS"/>
                <a:cs typeface="Comic Sans MS"/>
                <a:sym typeface="Comic Sans MS"/>
              </a:rPr>
              <a:t>Anaerobic</a:t>
            </a:r>
            <a:r>
              <a:rPr b="1" i="0" lang="en-US" sz="2500" u="none" cap="none" strike="noStrike">
                <a:solidFill>
                  <a:srgbClr val="434343"/>
                </a:solidFill>
                <a:latin typeface="Comic Sans MS"/>
                <a:ea typeface="Comic Sans MS"/>
                <a:cs typeface="Comic Sans MS"/>
                <a:sym typeface="Comic Sans MS"/>
              </a:rPr>
              <a:t> Glycolysis/Metabolism)</a:t>
            </a:r>
            <a:endParaRPr b="1" i="0" sz="3000" u="none" cap="none" strike="noStrike">
              <a:solidFill>
                <a:srgbClr val="434343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398" name="Google Shape;3398;gaf2e114a92_0_3388"/>
          <p:cNvSpPr/>
          <p:nvPr/>
        </p:nvSpPr>
        <p:spPr>
          <a:xfrm>
            <a:off x="9681000" y="178775"/>
            <a:ext cx="1413900" cy="395100"/>
          </a:xfrm>
          <a:prstGeom prst="roundRect">
            <a:avLst>
              <a:gd fmla="val 16667" name="adj"/>
            </a:avLst>
          </a:prstGeom>
          <a:solidFill>
            <a:srgbClr val="FFF8E5"/>
          </a:solidFill>
          <a:ln cap="flat" cmpd="sng" w="9525">
            <a:solidFill>
              <a:srgbClr val="FFE5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accent2"/>
                </a:solidFill>
                <a:latin typeface="Titillium Web"/>
                <a:ea typeface="Titillium Web"/>
                <a:cs typeface="Titillium Web"/>
                <a:sym typeface="Titillium Web"/>
              </a:rPr>
              <a:t>O</a:t>
            </a:r>
            <a:r>
              <a:rPr b="0" baseline="-25000" i="0" lang="en-US" sz="1600" u="none" cap="none" strike="noStrike">
                <a:solidFill>
                  <a:schemeClr val="accent2"/>
                </a:solidFill>
                <a:latin typeface="Titillium Web"/>
                <a:ea typeface="Titillium Web"/>
                <a:cs typeface="Titillium Web"/>
                <a:sym typeface="Titillium Web"/>
              </a:rPr>
              <a:t>2 </a:t>
            </a:r>
            <a:r>
              <a:rPr b="0" i="0" lang="en-US" sz="1600" u="none" cap="none" strike="noStrike">
                <a:solidFill>
                  <a:schemeClr val="accent2"/>
                </a:solidFill>
                <a:latin typeface="Titillium Web"/>
                <a:ea typeface="Titillium Web"/>
                <a:cs typeface="Titillium Web"/>
                <a:sym typeface="Titillium Web"/>
              </a:rPr>
              <a:t> is absent.</a:t>
            </a:r>
            <a:endParaRPr b="0" i="0" sz="1600" u="none" cap="none" strike="noStrike">
              <a:solidFill>
                <a:schemeClr val="accent2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grpSp>
        <p:nvGrpSpPr>
          <p:cNvPr id="3399" name="Google Shape;3399;gaf2e114a92_0_3388"/>
          <p:cNvGrpSpPr/>
          <p:nvPr/>
        </p:nvGrpSpPr>
        <p:grpSpPr>
          <a:xfrm>
            <a:off x="263132" y="2168488"/>
            <a:ext cx="9006106" cy="3235250"/>
            <a:chOff x="243777" y="1539775"/>
            <a:chExt cx="9674623" cy="3235250"/>
          </a:xfrm>
        </p:grpSpPr>
        <p:sp>
          <p:nvSpPr>
            <p:cNvPr id="3400" name="Google Shape;3400;gaf2e114a92_0_3388"/>
            <p:cNvSpPr txBox="1"/>
            <p:nvPr/>
          </p:nvSpPr>
          <p:spPr>
            <a:xfrm>
              <a:off x="713200" y="1650550"/>
              <a:ext cx="9205200" cy="540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b="1" i="0" lang="en-US" sz="1800" u="none" cap="none" strike="noStrike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Anaerobic glycolysis: </a:t>
              </a:r>
              <a:r>
                <a:rPr b="0" i="0" lang="en-US" sz="1800" u="none" cap="none" strike="noStrike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the primary energy source for peak (sever) muscular activity.</a:t>
              </a:r>
              <a:endParaRPr b="0" i="0" sz="18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b="0" i="0" lang="en-US" sz="1800" u="none" cap="none" strike="noStrike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 </a:t>
              </a:r>
              <a:endParaRPr b="0" i="0" sz="18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  <p:sp>
          <p:nvSpPr>
            <p:cNvPr id="3401" name="Google Shape;3401;gaf2e114a92_0_3388"/>
            <p:cNvSpPr txBox="1"/>
            <p:nvPr/>
          </p:nvSpPr>
          <p:spPr>
            <a:xfrm>
              <a:off x="713223" y="2299850"/>
              <a:ext cx="9128100" cy="456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b="0" i="0" lang="en-US" sz="1800" u="none" cap="none" strike="noStrike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Provides </a:t>
              </a:r>
              <a:r>
                <a:rPr b="0" i="0" lang="en-US" sz="1800" u="none" cap="none" strike="noStrike">
                  <a:solidFill>
                    <a:schemeClr val="accen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1.3 - 1.6 minutes </a:t>
              </a:r>
              <a:r>
                <a:rPr b="0" i="0" lang="en-US" sz="1800" u="none" cap="none" strike="noStrike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of maximal muscle activity. </a:t>
              </a:r>
              <a:endParaRPr b="0" i="0" sz="18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  <p:sp>
          <p:nvSpPr>
            <p:cNvPr id="3402" name="Google Shape;3402;gaf2e114a92_0_3388"/>
            <p:cNvSpPr txBox="1"/>
            <p:nvPr/>
          </p:nvSpPr>
          <p:spPr>
            <a:xfrm>
              <a:off x="713225" y="2872700"/>
              <a:ext cx="8997900" cy="128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b="0" i="0" lang="en-US" sz="1800" u="none" cap="none" strike="noStrike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Produces </a:t>
              </a:r>
              <a:r>
                <a:rPr b="0" i="0" lang="en-US" sz="1800" u="none" cap="none" strike="noStrike">
                  <a:solidFill>
                    <a:schemeClr val="accen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2 ATP</a:t>
              </a:r>
              <a:r>
                <a:rPr b="0" i="0" lang="en-US" sz="1800" u="none" cap="none" strike="noStrike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 molecules </a:t>
              </a:r>
              <a:r>
                <a:rPr b="0" i="0" lang="en-US" sz="1800" u="none" cap="none" strike="noStrike">
                  <a:solidFill>
                    <a:schemeClr val="accen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per</a:t>
              </a:r>
              <a:r>
                <a:rPr b="0" i="0" lang="en-US" sz="1800" u="none" cap="none" strike="noStrike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 molecule of </a:t>
              </a:r>
              <a:r>
                <a:rPr b="0" i="0" lang="en-US" sz="1800" u="none" cap="none" strike="noStrike">
                  <a:solidFill>
                    <a:schemeClr val="accen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glucose</a:t>
              </a:r>
              <a:r>
                <a:rPr b="0" i="0" lang="en-US" sz="1800" u="none" cap="none" strike="noStrike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 coming from blood.</a:t>
              </a:r>
              <a:endParaRPr b="0" i="0" sz="18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  <a:p>
              <a:pPr indent="0" lvl="0" marL="45720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0" i="0" lang="en-US" sz="1600" u="none" cap="none" strike="noStrike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Glycogen → glucose → </a:t>
              </a:r>
              <a:r>
                <a:rPr b="1" i="0" lang="en-US" sz="1600" u="none" cap="none" strike="noStrike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2 pyruvic acid </a:t>
              </a:r>
              <a:r>
                <a:rPr b="0" i="0" lang="en-US" sz="1600" u="none" cap="none" strike="noStrike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(2 ATP + 2 NADH) → </a:t>
              </a:r>
              <a:r>
                <a:rPr b="1" i="0" lang="en-US" sz="1600" u="none" cap="none" strike="noStrike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2 lactic acid</a:t>
              </a:r>
              <a:r>
                <a:rPr b="0" i="0" lang="en-US" sz="1600" u="none" cap="none" strike="noStrike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 (2 NAD</a:t>
              </a:r>
              <a:r>
                <a:rPr b="0" baseline="30000" i="0" lang="en-US" sz="1600" u="none" cap="none" strike="noStrike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+</a:t>
              </a:r>
              <a:r>
                <a:rPr b="0" i="0" lang="en-US" sz="1600" u="none" cap="none" strike="noStrike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)</a:t>
              </a:r>
              <a:endParaRPr b="0" i="0" sz="16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  <a:p>
              <a:pPr indent="0" lvl="0" marL="91440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0" i="0" lang="en-US" sz="1600" u="none" cap="none" strike="noStrike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Lactic acid diffuses out of muscles → blood → liver (lactic acid → glucose by gluconeogenesis) → blood → muscle.</a:t>
              </a:r>
              <a:endParaRPr b="0" i="0" sz="16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  <p:cxnSp>
          <p:nvCxnSpPr>
            <p:cNvPr id="3403" name="Google Shape;3403;gaf2e114a92_0_3388"/>
            <p:cNvCxnSpPr/>
            <p:nvPr/>
          </p:nvCxnSpPr>
          <p:spPr>
            <a:xfrm flipH="1">
              <a:off x="379013" y="1539775"/>
              <a:ext cx="23700" cy="3044100"/>
            </a:xfrm>
            <a:prstGeom prst="straightConnector1">
              <a:avLst/>
            </a:prstGeom>
            <a:noFill/>
            <a:ln cap="flat" cmpd="sng" w="19050">
              <a:solidFill>
                <a:srgbClr val="F8EDBA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3404" name="Google Shape;3404;gaf2e114a92_0_3388"/>
            <p:cNvSpPr/>
            <p:nvPr/>
          </p:nvSpPr>
          <p:spPr>
            <a:xfrm>
              <a:off x="243777" y="1721140"/>
              <a:ext cx="288900" cy="288900"/>
            </a:xfrm>
            <a:prstGeom prst="ellipse">
              <a:avLst/>
            </a:prstGeom>
            <a:solidFill>
              <a:srgbClr val="FBE780"/>
            </a:solidFill>
            <a:ln cap="flat" cmpd="sng" w="25400">
              <a:solidFill>
                <a:srgbClr val="F6D75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  <p:sp>
          <p:nvSpPr>
            <p:cNvPr id="3405" name="Google Shape;3405;gaf2e114a92_0_3388"/>
            <p:cNvSpPr/>
            <p:nvPr/>
          </p:nvSpPr>
          <p:spPr>
            <a:xfrm>
              <a:off x="243777" y="2359335"/>
              <a:ext cx="288900" cy="288900"/>
            </a:xfrm>
            <a:prstGeom prst="ellipse">
              <a:avLst/>
            </a:prstGeom>
            <a:solidFill>
              <a:srgbClr val="FBE780"/>
            </a:solidFill>
            <a:ln cap="flat" cmpd="sng" w="25400">
              <a:solidFill>
                <a:srgbClr val="F6D75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  <p:sp>
          <p:nvSpPr>
            <p:cNvPr id="3406" name="Google Shape;3406;gaf2e114a92_0_3388"/>
            <p:cNvSpPr/>
            <p:nvPr/>
          </p:nvSpPr>
          <p:spPr>
            <a:xfrm>
              <a:off x="243777" y="4109480"/>
              <a:ext cx="288900" cy="288900"/>
            </a:xfrm>
            <a:prstGeom prst="ellipse">
              <a:avLst/>
            </a:prstGeom>
            <a:solidFill>
              <a:srgbClr val="FBE780"/>
            </a:solidFill>
            <a:ln cap="flat" cmpd="sng" w="25400">
              <a:solidFill>
                <a:srgbClr val="F6D75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  <p:sp>
          <p:nvSpPr>
            <p:cNvPr id="3407" name="Google Shape;3407;gaf2e114a92_0_3388"/>
            <p:cNvSpPr/>
            <p:nvPr/>
          </p:nvSpPr>
          <p:spPr>
            <a:xfrm>
              <a:off x="243777" y="2997510"/>
              <a:ext cx="288900" cy="288900"/>
            </a:xfrm>
            <a:prstGeom prst="ellipse">
              <a:avLst/>
            </a:prstGeom>
            <a:solidFill>
              <a:srgbClr val="FBE780"/>
            </a:solidFill>
            <a:ln cap="flat" cmpd="sng" w="25400">
              <a:solidFill>
                <a:srgbClr val="F6D75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  <p:sp>
          <p:nvSpPr>
            <p:cNvPr id="3408" name="Google Shape;3408;gaf2e114a92_0_3388"/>
            <p:cNvSpPr txBox="1"/>
            <p:nvPr/>
          </p:nvSpPr>
          <p:spPr>
            <a:xfrm>
              <a:off x="713235" y="4025625"/>
              <a:ext cx="8670000" cy="749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b="0" i="0" lang="en-US" sz="1800" u="none" cap="none" strike="noStrike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Types of sports using anaerobic glycolysis: </a:t>
              </a:r>
              <a:endParaRPr b="0" i="0" sz="18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b="0" i="0" lang="en-US" sz="1800" u="none" cap="none" strike="noStrike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sports that require bursts of speed &amp; activity (e.g. </a:t>
              </a:r>
              <a:r>
                <a:rPr lang="en-US" sz="1800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tennis</a:t>
              </a:r>
              <a:r>
                <a:rPr b="0" i="0" lang="en-US" sz="1800" u="none" cap="none" strike="noStrike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). </a:t>
              </a:r>
              <a:endParaRPr b="0" i="0" sz="18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</p:grpSp>
      <p:pic>
        <p:nvPicPr>
          <p:cNvPr id="3409" name="Google Shape;3409;gaf2e114a92_0_3388"/>
          <p:cNvPicPr preferRelativeResize="0"/>
          <p:nvPr/>
        </p:nvPicPr>
        <p:blipFill rotWithShape="1">
          <a:blip r:embed="rId4">
            <a:alphaModFix/>
          </a:blip>
          <a:srcRect b="24097" l="12035" r="16876" t="15734"/>
          <a:stretch/>
        </p:blipFill>
        <p:spPr>
          <a:xfrm>
            <a:off x="7617846" y="4711377"/>
            <a:ext cx="949579" cy="602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0" name="Google Shape;3410;gaf2e114a92_0_3388"/>
          <p:cNvPicPr preferRelativeResize="0"/>
          <p:nvPr/>
        </p:nvPicPr>
        <p:blipFill rotWithShape="1">
          <a:blip r:embed="rId5">
            <a:alphaModFix/>
          </a:blip>
          <a:srcRect b="7107" l="1075" r="82837" t="81536"/>
          <a:stretch/>
        </p:blipFill>
        <p:spPr>
          <a:xfrm>
            <a:off x="6738625" y="4711375"/>
            <a:ext cx="879223" cy="6027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14" name="Shape 3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5" name="Google Shape;3415;g1059131aa05_0_1"/>
          <p:cNvSpPr txBox="1"/>
          <p:nvPr/>
        </p:nvSpPr>
        <p:spPr>
          <a:xfrm>
            <a:off x="412750" y="6998350"/>
            <a:ext cx="1828800" cy="456600"/>
          </a:xfrm>
          <a:prstGeom prst="rect">
            <a:avLst/>
          </a:prstGeom>
          <a:noFill/>
          <a:ln cap="flat" cmpd="sng" w="19050">
            <a:solidFill>
              <a:srgbClr val="CCCCCC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-US" sz="1700" u="none" cap="none" strike="noStrike">
                <a:solidFill>
                  <a:srgbClr val="CC4125"/>
                </a:solidFill>
                <a:latin typeface="Titillium Web"/>
                <a:ea typeface="Titillium Web"/>
                <a:cs typeface="Titillium Web"/>
                <a:sym typeface="Titillium Web"/>
              </a:rPr>
              <a:t>Text</a:t>
            </a:r>
            <a:endParaRPr b="0" i="0" sz="1700" u="none" cap="none" strike="noStrike">
              <a:solidFill>
                <a:srgbClr val="CC4125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416" name="Google Shape;3416;g1059131aa05_0_1"/>
          <p:cNvSpPr txBox="1"/>
          <p:nvPr/>
        </p:nvSpPr>
        <p:spPr>
          <a:xfrm>
            <a:off x="2411538" y="6998350"/>
            <a:ext cx="1828800" cy="456600"/>
          </a:xfrm>
          <a:prstGeom prst="rect">
            <a:avLst/>
          </a:prstGeom>
          <a:noFill/>
          <a:ln cap="flat" cmpd="sng" w="19050">
            <a:solidFill>
              <a:srgbClr val="CCCCCC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-US" sz="1700" u="none" cap="none" strike="noStrike">
                <a:solidFill>
                  <a:srgbClr val="6AA84F"/>
                </a:solidFill>
                <a:latin typeface="Titillium Web"/>
                <a:ea typeface="Titillium Web"/>
                <a:cs typeface="Titillium Web"/>
                <a:sym typeface="Titillium Web"/>
              </a:rPr>
              <a:t>Text</a:t>
            </a:r>
            <a:endParaRPr b="0" i="0" sz="1700" u="none" cap="none" strike="noStrike">
              <a:solidFill>
                <a:srgbClr val="6AA84F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417" name="Google Shape;3417;g1059131aa05_0_1"/>
          <p:cNvSpPr txBox="1"/>
          <p:nvPr/>
        </p:nvSpPr>
        <p:spPr>
          <a:xfrm>
            <a:off x="4410325" y="6998350"/>
            <a:ext cx="1828800" cy="456600"/>
          </a:xfrm>
          <a:prstGeom prst="rect">
            <a:avLst/>
          </a:prstGeom>
          <a:noFill/>
          <a:ln cap="flat" cmpd="sng" w="19050">
            <a:solidFill>
              <a:srgbClr val="CCCCCC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-US" sz="1700" u="none" cap="none" strike="noStrike">
                <a:solidFill>
                  <a:srgbClr val="C27BA0"/>
                </a:solidFill>
                <a:latin typeface="Titillium Web"/>
                <a:ea typeface="Titillium Web"/>
                <a:cs typeface="Titillium Web"/>
                <a:sym typeface="Titillium Web"/>
              </a:rPr>
              <a:t>Text</a:t>
            </a:r>
            <a:endParaRPr b="0" i="0" sz="1700" u="none" cap="none" strike="noStrike">
              <a:solidFill>
                <a:srgbClr val="C27BA0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418" name="Google Shape;3418;g1059131aa05_0_1"/>
          <p:cNvSpPr txBox="1"/>
          <p:nvPr/>
        </p:nvSpPr>
        <p:spPr>
          <a:xfrm>
            <a:off x="6426700" y="6998350"/>
            <a:ext cx="1828800" cy="456600"/>
          </a:xfrm>
          <a:prstGeom prst="rect">
            <a:avLst/>
          </a:prstGeom>
          <a:noFill/>
          <a:ln cap="flat" cmpd="sng" w="19050">
            <a:solidFill>
              <a:srgbClr val="CCCCCC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-US" sz="1700" u="none" cap="none" strike="noStrike">
                <a:solidFill>
                  <a:srgbClr val="3D85C6"/>
                </a:solidFill>
                <a:latin typeface="Titillium Web"/>
                <a:ea typeface="Titillium Web"/>
                <a:cs typeface="Titillium Web"/>
                <a:sym typeface="Titillium Web"/>
              </a:rPr>
              <a:t>Text</a:t>
            </a:r>
            <a:endParaRPr b="0" i="0" sz="1700" u="none" cap="none" strike="noStrike">
              <a:solidFill>
                <a:srgbClr val="3D85C6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419" name="Google Shape;3419;g1059131aa05_0_1"/>
          <p:cNvSpPr txBox="1"/>
          <p:nvPr/>
        </p:nvSpPr>
        <p:spPr>
          <a:xfrm>
            <a:off x="8443075" y="6998350"/>
            <a:ext cx="1828800" cy="456600"/>
          </a:xfrm>
          <a:prstGeom prst="rect">
            <a:avLst/>
          </a:prstGeom>
          <a:noFill/>
          <a:ln cap="flat" cmpd="sng" w="19050">
            <a:solidFill>
              <a:srgbClr val="CCCCCC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-US" sz="1700" u="none" cap="none" strike="noStrike">
                <a:solidFill>
                  <a:srgbClr val="999999"/>
                </a:solidFill>
                <a:latin typeface="Titillium Web"/>
                <a:ea typeface="Titillium Web"/>
                <a:cs typeface="Titillium Web"/>
                <a:sym typeface="Titillium Web"/>
              </a:rPr>
              <a:t>Text</a:t>
            </a:r>
            <a:endParaRPr b="0" i="0" sz="1700" u="none" cap="none" strike="noStrike">
              <a:solidFill>
                <a:srgbClr val="999999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grpSp>
        <p:nvGrpSpPr>
          <p:cNvPr id="3420" name="Google Shape;3420;g1059131aa05_0_1"/>
          <p:cNvGrpSpPr/>
          <p:nvPr/>
        </p:nvGrpSpPr>
        <p:grpSpPr>
          <a:xfrm>
            <a:off x="796213" y="1955787"/>
            <a:ext cx="7769312" cy="1581888"/>
            <a:chOff x="973063" y="7090524"/>
            <a:chExt cx="7769312" cy="1581888"/>
          </a:xfrm>
        </p:grpSpPr>
        <p:cxnSp>
          <p:nvCxnSpPr>
            <p:cNvPr id="3421" name="Google Shape;3421;g1059131aa05_0_1"/>
            <p:cNvCxnSpPr/>
            <p:nvPr/>
          </p:nvCxnSpPr>
          <p:spPr>
            <a:xfrm>
              <a:off x="973063" y="7090524"/>
              <a:ext cx="11100" cy="1421400"/>
            </a:xfrm>
            <a:prstGeom prst="straightConnector1">
              <a:avLst/>
            </a:prstGeom>
            <a:noFill/>
            <a:ln cap="flat" cmpd="sng" w="19050">
              <a:solidFill>
                <a:srgbClr val="F8EDBA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3422" name="Google Shape;3422;g1059131aa05_0_1"/>
            <p:cNvCxnSpPr/>
            <p:nvPr/>
          </p:nvCxnSpPr>
          <p:spPr>
            <a:xfrm flipH="1" rot="10800000">
              <a:off x="979915" y="7791805"/>
              <a:ext cx="651600" cy="3600"/>
            </a:xfrm>
            <a:prstGeom prst="straightConnector1">
              <a:avLst/>
            </a:prstGeom>
            <a:noFill/>
            <a:ln cap="flat" cmpd="sng" w="19050">
              <a:solidFill>
                <a:srgbClr val="F8EDBA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3423" name="Google Shape;3423;g1059131aa05_0_1"/>
            <p:cNvSpPr txBox="1"/>
            <p:nvPr/>
          </p:nvSpPr>
          <p:spPr>
            <a:xfrm>
              <a:off x="1631475" y="7569112"/>
              <a:ext cx="7110900" cy="435300"/>
            </a:xfrm>
            <a:prstGeom prst="rect">
              <a:avLst/>
            </a:prstGeom>
            <a:noFill/>
            <a:ln cap="flat" cmpd="sng" w="19050">
              <a:solidFill>
                <a:srgbClr val="F8EDBA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50" lIns="121950" spcFirstLastPara="1" rIns="121950" wrap="square" tIns="1219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Arial"/>
                <a:buNone/>
              </a:pPr>
              <a:r>
                <a:rPr b="0" i="0" lang="en-US" sz="1800" u="none" cap="none" strike="noStrike">
                  <a:solidFill>
                    <a:schemeClr val="accen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Large</a:t>
              </a:r>
              <a:r>
                <a:rPr b="0" i="0" lang="en-US" sz="1800" u="none" cap="none" strike="noStrike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 amounts of </a:t>
              </a:r>
              <a:r>
                <a:rPr b="0" i="0" lang="en-US" sz="1800" u="none" cap="none" strike="noStrike">
                  <a:solidFill>
                    <a:schemeClr val="accen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glucose</a:t>
              </a:r>
              <a:r>
                <a:rPr b="0" i="0" lang="en-US" sz="1800" u="none" cap="none" strike="noStrike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 used for very </a:t>
              </a:r>
              <a:r>
                <a:rPr b="0" i="0" lang="en-US" sz="1800" u="none" cap="none" strike="noStrike">
                  <a:solidFill>
                    <a:schemeClr val="accen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small</a:t>
              </a:r>
              <a:r>
                <a:rPr b="0" i="0" lang="en-US" sz="1800" u="none" cap="none" strike="noStrike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 amounts of </a:t>
              </a:r>
              <a:r>
                <a:rPr b="0" i="0" lang="en-US" sz="1800" u="none" cap="none" strike="noStrike">
                  <a:solidFill>
                    <a:schemeClr val="accen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ATP</a:t>
              </a:r>
              <a:r>
                <a:rPr b="0" i="0" lang="en-US" sz="1800" u="none" cap="none" strike="noStrike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 return.  </a:t>
              </a:r>
              <a:endParaRPr b="0" i="0" sz="18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  <p:cxnSp>
          <p:nvCxnSpPr>
            <p:cNvPr id="3424" name="Google Shape;3424;g1059131aa05_0_1"/>
            <p:cNvCxnSpPr/>
            <p:nvPr/>
          </p:nvCxnSpPr>
          <p:spPr>
            <a:xfrm flipH="1" rot="10800000">
              <a:off x="979915" y="8517046"/>
              <a:ext cx="651600" cy="3600"/>
            </a:xfrm>
            <a:prstGeom prst="straightConnector1">
              <a:avLst/>
            </a:prstGeom>
            <a:noFill/>
            <a:ln cap="flat" cmpd="sng" w="19050">
              <a:solidFill>
                <a:srgbClr val="F8EDBA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3425" name="Google Shape;3425;g1059131aa05_0_1"/>
            <p:cNvSpPr txBox="1"/>
            <p:nvPr/>
          </p:nvSpPr>
          <p:spPr>
            <a:xfrm>
              <a:off x="1631475" y="8237112"/>
              <a:ext cx="7110900" cy="435300"/>
            </a:xfrm>
            <a:prstGeom prst="rect">
              <a:avLst/>
            </a:prstGeom>
            <a:noFill/>
            <a:ln cap="flat" cmpd="sng" w="19050">
              <a:solidFill>
                <a:srgbClr val="F8EDBA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50" lIns="121950" spcFirstLastPara="1" rIns="121950" wrap="square" tIns="1219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Arial"/>
                <a:buNone/>
              </a:pPr>
              <a:r>
                <a:rPr b="0" i="0" lang="en-US" sz="1800" u="none" cap="none" strike="noStrike">
                  <a:solidFill>
                    <a:schemeClr val="accen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Lactic acid</a:t>
              </a:r>
              <a:r>
                <a:rPr b="0" i="0" lang="en-US" sz="1800" u="none" cap="none" strike="noStrike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 is produced → muscle </a:t>
              </a:r>
              <a:r>
                <a:rPr b="0" i="0" lang="en-US" sz="1800" u="none" cap="none" strike="noStrike">
                  <a:solidFill>
                    <a:schemeClr val="accen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fatigue</a:t>
              </a:r>
              <a:r>
                <a:rPr b="0" i="0" lang="en-US" sz="1800" u="none" cap="none" strike="noStrike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.</a:t>
              </a:r>
              <a:endParaRPr b="0" i="0" sz="1800" u="none" cap="none" strike="noStrike">
                <a:solidFill>
                  <a:srgbClr val="434343"/>
                </a:solidFill>
                <a:latin typeface="Exo"/>
                <a:ea typeface="Exo"/>
                <a:cs typeface="Exo"/>
                <a:sym typeface="Exo"/>
              </a:endParaRPr>
            </a:p>
          </p:txBody>
        </p:sp>
      </p:grpSp>
      <p:sp>
        <p:nvSpPr>
          <p:cNvPr id="3426" name="Google Shape;3426;g1059131aa05_0_1"/>
          <p:cNvSpPr/>
          <p:nvPr/>
        </p:nvSpPr>
        <p:spPr>
          <a:xfrm>
            <a:off x="500025" y="1715025"/>
            <a:ext cx="2640600" cy="466800"/>
          </a:xfrm>
          <a:prstGeom prst="roundRect">
            <a:avLst>
              <a:gd fmla="val 16667" name="adj"/>
            </a:avLst>
          </a:prstGeom>
          <a:solidFill>
            <a:srgbClr val="FBE780"/>
          </a:solidFill>
          <a:ln>
            <a:noFill/>
          </a:ln>
        </p:spPr>
        <p:txBody>
          <a:bodyPr anchorCtr="0" anchor="ctr" bIns="121950" lIns="121950" spcFirstLastPara="1" rIns="121950" wrap="square" tIns="1219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</a:pPr>
            <a:r>
              <a:rPr b="1" i="0" lang="en-US" sz="20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Why is it inefficient?</a:t>
            </a:r>
            <a:endParaRPr b="0" i="0" sz="20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descr="Single gear" id="3427" name="Google Shape;3427;g1059131aa05_0_1"/>
          <p:cNvSpPr/>
          <p:nvPr/>
        </p:nvSpPr>
        <p:spPr>
          <a:xfrm>
            <a:off x="500026" y="373987"/>
            <a:ext cx="395712" cy="395130"/>
          </a:xfrm>
          <a:custGeom>
            <a:rect b="b" l="l" r="r" t="t"/>
            <a:pathLst>
              <a:path extrusionOk="0" h="238389" w="238740">
                <a:moveTo>
                  <a:pt x="119195" y="161264"/>
                </a:moveTo>
                <a:cubicBezTo>
                  <a:pt x="96057" y="161264"/>
                  <a:pt x="77126" y="142333"/>
                  <a:pt x="77126" y="119195"/>
                </a:cubicBezTo>
                <a:cubicBezTo>
                  <a:pt x="77126" y="96057"/>
                  <a:pt x="96057" y="77126"/>
                  <a:pt x="119195" y="77126"/>
                </a:cubicBezTo>
                <a:cubicBezTo>
                  <a:pt x="142333" y="77126"/>
                  <a:pt x="161264" y="96057"/>
                  <a:pt x="161264" y="119195"/>
                </a:cubicBezTo>
                <a:cubicBezTo>
                  <a:pt x="161264" y="142333"/>
                  <a:pt x="142333" y="161264"/>
                  <a:pt x="119195" y="161264"/>
                </a:cubicBezTo>
                <a:close/>
                <a:moveTo>
                  <a:pt x="213849" y="92902"/>
                </a:moveTo>
                <a:cubicBezTo>
                  <a:pt x="211746" y="85189"/>
                  <a:pt x="208591" y="77827"/>
                  <a:pt x="204735" y="71166"/>
                </a:cubicBezTo>
                <a:lnTo>
                  <a:pt x="213499" y="44873"/>
                </a:lnTo>
                <a:lnTo>
                  <a:pt x="193516" y="24891"/>
                </a:lnTo>
                <a:lnTo>
                  <a:pt x="167223" y="33655"/>
                </a:lnTo>
                <a:cubicBezTo>
                  <a:pt x="160212" y="29799"/>
                  <a:pt x="152850" y="26644"/>
                  <a:pt x="145137" y="24540"/>
                </a:cubicBezTo>
                <a:lnTo>
                  <a:pt x="133218" y="0"/>
                </a:lnTo>
                <a:lnTo>
                  <a:pt x="105172" y="0"/>
                </a:lnTo>
                <a:lnTo>
                  <a:pt x="92902" y="24540"/>
                </a:lnTo>
                <a:cubicBezTo>
                  <a:pt x="85189" y="26644"/>
                  <a:pt x="77827" y="29799"/>
                  <a:pt x="71166" y="33655"/>
                </a:cubicBezTo>
                <a:lnTo>
                  <a:pt x="44873" y="24891"/>
                </a:lnTo>
                <a:lnTo>
                  <a:pt x="24891" y="44873"/>
                </a:lnTo>
                <a:lnTo>
                  <a:pt x="33655" y="71166"/>
                </a:lnTo>
                <a:cubicBezTo>
                  <a:pt x="29799" y="78178"/>
                  <a:pt x="26644" y="85540"/>
                  <a:pt x="24540" y="93252"/>
                </a:cubicBezTo>
                <a:lnTo>
                  <a:pt x="0" y="105172"/>
                </a:lnTo>
                <a:lnTo>
                  <a:pt x="0" y="133218"/>
                </a:lnTo>
                <a:lnTo>
                  <a:pt x="24540" y="145488"/>
                </a:lnTo>
                <a:cubicBezTo>
                  <a:pt x="26644" y="153200"/>
                  <a:pt x="29799" y="160562"/>
                  <a:pt x="33655" y="167223"/>
                </a:cubicBezTo>
                <a:lnTo>
                  <a:pt x="24891" y="193516"/>
                </a:lnTo>
                <a:lnTo>
                  <a:pt x="44873" y="213499"/>
                </a:lnTo>
                <a:lnTo>
                  <a:pt x="71166" y="204735"/>
                </a:lnTo>
                <a:cubicBezTo>
                  <a:pt x="78178" y="208591"/>
                  <a:pt x="85540" y="211746"/>
                  <a:pt x="93252" y="213849"/>
                </a:cubicBezTo>
                <a:lnTo>
                  <a:pt x="105522" y="238390"/>
                </a:lnTo>
                <a:lnTo>
                  <a:pt x="133568" y="238390"/>
                </a:lnTo>
                <a:lnTo>
                  <a:pt x="145838" y="213849"/>
                </a:lnTo>
                <a:cubicBezTo>
                  <a:pt x="153551" y="211746"/>
                  <a:pt x="160913" y="208591"/>
                  <a:pt x="167574" y="204735"/>
                </a:cubicBezTo>
                <a:lnTo>
                  <a:pt x="193867" y="213499"/>
                </a:lnTo>
                <a:lnTo>
                  <a:pt x="213849" y="193516"/>
                </a:lnTo>
                <a:lnTo>
                  <a:pt x="205085" y="167223"/>
                </a:lnTo>
                <a:cubicBezTo>
                  <a:pt x="208941" y="160212"/>
                  <a:pt x="212097" y="152850"/>
                  <a:pt x="214200" y="145137"/>
                </a:cubicBezTo>
                <a:lnTo>
                  <a:pt x="238740" y="132867"/>
                </a:lnTo>
                <a:lnTo>
                  <a:pt x="238740" y="104821"/>
                </a:lnTo>
                <a:lnTo>
                  <a:pt x="213849" y="92902"/>
                </a:lnTo>
                <a:close/>
              </a:path>
            </a:pathLst>
          </a:custGeom>
          <a:solidFill>
            <a:srgbClr val="F6D75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28" name="Google Shape;3428;g1059131aa05_0_1"/>
          <p:cNvSpPr txBox="1"/>
          <p:nvPr/>
        </p:nvSpPr>
        <p:spPr>
          <a:xfrm>
            <a:off x="1156800" y="196850"/>
            <a:ext cx="10508400" cy="74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i="0" lang="en-US" sz="3000" u="none" cap="none" strike="noStrike">
                <a:solidFill>
                  <a:srgbClr val="434343"/>
                </a:solidFill>
                <a:latin typeface="Comic Sans MS"/>
                <a:ea typeface="Comic Sans MS"/>
                <a:cs typeface="Comic Sans MS"/>
                <a:sym typeface="Comic Sans MS"/>
              </a:rPr>
              <a:t>2) Glycogen-Lactic Acid System </a:t>
            </a:r>
            <a:endParaRPr b="1" i="0" sz="3000" u="none" cap="none" strike="noStrike">
              <a:solidFill>
                <a:srgbClr val="434343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429" name="Google Shape;3429;g1059131aa05_0_1"/>
          <p:cNvSpPr txBox="1"/>
          <p:nvPr/>
        </p:nvSpPr>
        <p:spPr>
          <a:xfrm>
            <a:off x="3364500" y="880250"/>
            <a:ext cx="5463000" cy="46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1" i="0" lang="en-US" sz="2500" u="none" cap="none" strike="noStrike">
                <a:solidFill>
                  <a:srgbClr val="434343"/>
                </a:solidFill>
                <a:latin typeface="Comic Sans MS"/>
                <a:ea typeface="Comic Sans MS"/>
                <a:cs typeface="Comic Sans MS"/>
                <a:sym typeface="Comic Sans MS"/>
              </a:rPr>
              <a:t>(</a:t>
            </a:r>
            <a:r>
              <a:rPr b="1" i="0" lang="en-US" sz="2500" u="none" cap="none" strike="noStrike">
                <a:solidFill>
                  <a:srgbClr val="CC4125"/>
                </a:solidFill>
                <a:latin typeface="Comic Sans MS"/>
                <a:ea typeface="Comic Sans MS"/>
                <a:cs typeface="Comic Sans MS"/>
                <a:sym typeface="Comic Sans MS"/>
              </a:rPr>
              <a:t>Anaerobic</a:t>
            </a:r>
            <a:r>
              <a:rPr b="1" i="0" lang="en-US" sz="2500" u="none" cap="none" strike="noStrike">
                <a:solidFill>
                  <a:srgbClr val="434343"/>
                </a:solidFill>
                <a:latin typeface="Comic Sans MS"/>
                <a:ea typeface="Comic Sans MS"/>
                <a:cs typeface="Comic Sans MS"/>
                <a:sym typeface="Comic Sans MS"/>
              </a:rPr>
              <a:t> Glycolysis/Metabolism)</a:t>
            </a:r>
            <a:endParaRPr b="1" i="0" sz="3000" u="none" cap="none" strike="noStrike">
              <a:solidFill>
                <a:srgbClr val="434343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430" name="Google Shape;3430;g1059131aa05_0_1"/>
          <p:cNvSpPr/>
          <p:nvPr/>
        </p:nvSpPr>
        <p:spPr>
          <a:xfrm>
            <a:off x="480675" y="3972975"/>
            <a:ext cx="2640600" cy="749400"/>
          </a:xfrm>
          <a:prstGeom prst="roundRect">
            <a:avLst>
              <a:gd fmla="val 16667" name="adj"/>
            </a:avLst>
          </a:prstGeom>
          <a:solidFill>
            <a:srgbClr val="FBE780"/>
          </a:solidFill>
          <a:ln>
            <a:noFill/>
          </a:ln>
        </p:spPr>
        <p:txBody>
          <a:bodyPr anchorCtr="0" anchor="ctr" bIns="121950" lIns="121950" spcFirstLastPara="1" rIns="121950" wrap="square" tIns="1219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1600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Which type of sports uses</a:t>
            </a:r>
            <a:r>
              <a:rPr b="1" lang="en-US" sz="1600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 </a:t>
            </a:r>
            <a:r>
              <a:rPr b="1" lang="en-US" sz="1600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anaerobic </a:t>
            </a:r>
            <a:r>
              <a:rPr b="1" lang="en-US" sz="1600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me</a:t>
            </a:r>
            <a:r>
              <a:rPr b="1" lang="en-US" sz="1600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tabolism?</a:t>
            </a:r>
            <a:endParaRPr b="1" sz="1600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</a:pPr>
            <a:r>
              <a:t/>
            </a:r>
            <a:endParaRPr b="1" sz="1800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grpSp>
        <p:nvGrpSpPr>
          <p:cNvPr id="3431" name="Google Shape;3431;g1059131aa05_0_1"/>
          <p:cNvGrpSpPr/>
          <p:nvPr/>
        </p:nvGrpSpPr>
        <p:grpSpPr>
          <a:xfrm>
            <a:off x="776863" y="4707937"/>
            <a:ext cx="2943012" cy="1421400"/>
            <a:chOff x="1633463" y="7076074"/>
            <a:chExt cx="2943012" cy="1421400"/>
          </a:xfrm>
        </p:grpSpPr>
        <p:cxnSp>
          <p:nvCxnSpPr>
            <p:cNvPr id="3432" name="Google Shape;3432;g1059131aa05_0_1"/>
            <p:cNvCxnSpPr/>
            <p:nvPr/>
          </p:nvCxnSpPr>
          <p:spPr>
            <a:xfrm>
              <a:off x="1633463" y="7076074"/>
              <a:ext cx="11100" cy="1421400"/>
            </a:xfrm>
            <a:prstGeom prst="straightConnector1">
              <a:avLst/>
            </a:prstGeom>
            <a:noFill/>
            <a:ln cap="flat" cmpd="sng" w="19050">
              <a:solidFill>
                <a:srgbClr val="F8EDBA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3433" name="Google Shape;3433;g1059131aa05_0_1"/>
            <p:cNvCxnSpPr/>
            <p:nvPr/>
          </p:nvCxnSpPr>
          <p:spPr>
            <a:xfrm flipH="1" rot="10800000">
              <a:off x="1644565" y="7446155"/>
              <a:ext cx="651600" cy="3600"/>
            </a:xfrm>
            <a:prstGeom prst="straightConnector1">
              <a:avLst/>
            </a:prstGeom>
            <a:noFill/>
            <a:ln cap="flat" cmpd="sng" w="19050">
              <a:solidFill>
                <a:srgbClr val="F8EDBA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3434" name="Google Shape;3434;g1059131aa05_0_1"/>
            <p:cNvSpPr txBox="1"/>
            <p:nvPr/>
          </p:nvSpPr>
          <p:spPr>
            <a:xfrm>
              <a:off x="2296175" y="7230312"/>
              <a:ext cx="2280300" cy="435300"/>
            </a:xfrm>
            <a:prstGeom prst="rect">
              <a:avLst/>
            </a:prstGeom>
            <a:noFill/>
            <a:ln cap="flat" cmpd="sng" w="19050">
              <a:solidFill>
                <a:srgbClr val="F8EDBA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50" lIns="121950" spcFirstLastPara="1" rIns="121950" wrap="square" tIns="1219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-US" sz="1800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• 400-meter dash</a:t>
              </a:r>
              <a:endParaRPr sz="1800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</p:grpSp>
      <p:sp>
        <p:nvSpPr>
          <p:cNvPr id="3435" name="Google Shape;3435;g1059131aa05_0_1"/>
          <p:cNvSpPr txBox="1"/>
          <p:nvPr/>
        </p:nvSpPr>
        <p:spPr>
          <a:xfrm>
            <a:off x="4440925" y="5913475"/>
            <a:ext cx="2280300" cy="435300"/>
          </a:xfrm>
          <a:prstGeom prst="rect">
            <a:avLst/>
          </a:prstGeom>
          <a:noFill/>
          <a:ln cap="flat" cmpd="sng" w="19050">
            <a:solidFill>
              <a:srgbClr val="F8EDB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50" lIns="121950" spcFirstLastPara="1" rIns="121950" wrap="square" tIns="1219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• Soccer</a:t>
            </a:r>
            <a:endParaRPr sz="1800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436" name="Google Shape;3436;g1059131aa05_0_1"/>
          <p:cNvSpPr txBox="1"/>
          <p:nvPr/>
        </p:nvSpPr>
        <p:spPr>
          <a:xfrm>
            <a:off x="1447825" y="5913475"/>
            <a:ext cx="2280300" cy="435300"/>
          </a:xfrm>
          <a:prstGeom prst="rect">
            <a:avLst/>
          </a:prstGeom>
          <a:noFill/>
          <a:ln cap="flat" cmpd="sng" w="19050">
            <a:solidFill>
              <a:srgbClr val="F8EDB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50" lIns="121950" spcFirstLastPara="1" rIns="121950" wrap="square" tIns="1219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• Tennis</a:t>
            </a:r>
            <a:endParaRPr sz="1800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437" name="Google Shape;3437;g1059131aa05_0_1"/>
          <p:cNvSpPr txBox="1"/>
          <p:nvPr/>
        </p:nvSpPr>
        <p:spPr>
          <a:xfrm>
            <a:off x="1447825" y="5388750"/>
            <a:ext cx="2280300" cy="435300"/>
          </a:xfrm>
          <a:prstGeom prst="rect">
            <a:avLst/>
          </a:prstGeom>
          <a:noFill/>
          <a:ln cap="flat" cmpd="sng" w="19050">
            <a:solidFill>
              <a:srgbClr val="F8EDB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50" lIns="121950" spcFirstLastPara="1" rIns="121950" wrap="square" tIns="1219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• 100-meter swim</a:t>
            </a:r>
            <a:endParaRPr sz="1800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cxnSp>
        <p:nvCxnSpPr>
          <p:cNvPr id="3438" name="Google Shape;3438;g1059131aa05_0_1"/>
          <p:cNvCxnSpPr/>
          <p:nvPr/>
        </p:nvCxnSpPr>
        <p:spPr>
          <a:xfrm flipH="1" rot="10800000">
            <a:off x="796215" y="5604609"/>
            <a:ext cx="651600" cy="3600"/>
          </a:xfrm>
          <a:prstGeom prst="straightConnector1">
            <a:avLst/>
          </a:prstGeom>
          <a:noFill/>
          <a:ln cap="flat" cmpd="sng" w="19050">
            <a:solidFill>
              <a:srgbClr val="F8EDBA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439" name="Google Shape;3439;g1059131aa05_0_1"/>
          <p:cNvCxnSpPr/>
          <p:nvPr/>
        </p:nvCxnSpPr>
        <p:spPr>
          <a:xfrm flipH="1" rot="10800000">
            <a:off x="796215" y="6129334"/>
            <a:ext cx="651600" cy="3600"/>
          </a:xfrm>
          <a:prstGeom prst="straightConnector1">
            <a:avLst/>
          </a:prstGeom>
          <a:noFill/>
          <a:ln cap="flat" cmpd="sng" w="19050">
            <a:solidFill>
              <a:srgbClr val="F8EDBA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440" name="Google Shape;3440;g1059131aa05_0_1"/>
          <p:cNvCxnSpPr/>
          <p:nvPr/>
        </p:nvCxnSpPr>
        <p:spPr>
          <a:xfrm flipH="1" rot="10800000">
            <a:off x="3758715" y="6129334"/>
            <a:ext cx="651600" cy="3600"/>
          </a:xfrm>
          <a:prstGeom prst="straightConnector1">
            <a:avLst/>
          </a:prstGeom>
          <a:noFill/>
          <a:ln cap="flat" cmpd="sng" w="19050">
            <a:solidFill>
              <a:srgbClr val="F8EDBA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44" name="Shape 3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descr="Single gear" id="3445" name="Google Shape;3445;gaf2e114a92_0_3500"/>
          <p:cNvSpPr/>
          <p:nvPr/>
        </p:nvSpPr>
        <p:spPr>
          <a:xfrm>
            <a:off x="500026" y="373987"/>
            <a:ext cx="395712" cy="395130"/>
          </a:xfrm>
          <a:custGeom>
            <a:rect b="b" l="l" r="r" t="t"/>
            <a:pathLst>
              <a:path extrusionOk="0" h="238389" w="238740">
                <a:moveTo>
                  <a:pt x="119195" y="161264"/>
                </a:moveTo>
                <a:cubicBezTo>
                  <a:pt x="96057" y="161264"/>
                  <a:pt x="77126" y="142333"/>
                  <a:pt x="77126" y="119195"/>
                </a:cubicBezTo>
                <a:cubicBezTo>
                  <a:pt x="77126" y="96057"/>
                  <a:pt x="96057" y="77126"/>
                  <a:pt x="119195" y="77126"/>
                </a:cubicBezTo>
                <a:cubicBezTo>
                  <a:pt x="142333" y="77126"/>
                  <a:pt x="161264" y="96057"/>
                  <a:pt x="161264" y="119195"/>
                </a:cubicBezTo>
                <a:cubicBezTo>
                  <a:pt x="161264" y="142333"/>
                  <a:pt x="142333" y="161264"/>
                  <a:pt x="119195" y="161264"/>
                </a:cubicBezTo>
                <a:close/>
                <a:moveTo>
                  <a:pt x="213849" y="92902"/>
                </a:moveTo>
                <a:cubicBezTo>
                  <a:pt x="211746" y="85189"/>
                  <a:pt x="208591" y="77827"/>
                  <a:pt x="204735" y="71166"/>
                </a:cubicBezTo>
                <a:lnTo>
                  <a:pt x="213499" y="44873"/>
                </a:lnTo>
                <a:lnTo>
                  <a:pt x="193516" y="24891"/>
                </a:lnTo>
                <a:lnTo>
                  <a:pt x="167223" y="33655"/>
                </a:lnTo>
                <a:cubicBezTo>
                  <a:pt x="160212" y="29799"/>
                  <a:pt x="152850" y="26644"/>
                  <a:pt x="145137" y="24540"/>
                </a:cubicBezTo>
                <a:lnTo>
                  <a:pt x="133218" y="0"/>
                </a:lnTo>
                <a:lnTo>
                  <a:pt x="105172" y="0"/>
                </a:lnTo>
                <a:lnTo>
                  <a:pt x="92902" y="24540"/>
                </a:lnTo>
                <a:cubicBezTo>
                  <a:pt x="85189" y="26644"/>
                  <a:pt x="77827" y="29799"/>
                  <a:pt x="71166" y="33655"/>
                </a:cubicBezTo>
                <a:lnTo>
                  <a:pt x="44873" y="24891"/>
                </a:lnTo>
                <a:lnTo>
                  <a:pt x="24891" y="44873"/>
                </a:lnTo>
                <a:lnTo>
                  <a:pt x="33655" y="71166"/>
                </a:lnTo>
                <a:cubicBezTo>
                  <a:pt x="29799" y="78178"/>
                  <a:pt x="26644" y="85540"/>
                  <a:pt x="24540" y="93252"/>
                </a:cubicBezTo>
                <a:lnTo>
                  <a:pt x="0" y="105172"/>
                </a:lnTo>
                <a:lnTo>
                  <a:pt x="0" y="133218"/>
                </a:lnTo>
                <a:lnTo>
                  <a:pt x="24540" y="145488"/>
                </a:lnTo>
                <a:cubicBezTo>
                  <a:pt x="26644" y="153200"/>
                  <a:pt x="29799" y="160562"/>
                  <a:pt x="33655" y="167223"/>
                </a:cubicBezTo>
                <a:lnTo>
                  <a:pt x="24891" y="193516"/>
                </a:lnTo>
                <a:lnTo>
                  <a:pt x="44873" y="213499"/>
                </a:lnTo>
                <a:lnTo>
                  <a:pt x="71166" y="204735"/>
                </a:lnTo>
                <a:cubicBezTo>
                  <a:pt x="78178" y="208591"/>
                  <a:pt x="85540" y="211746"/>
                  <a:pt x="93252" y="213849"/>
                </a:cubicBezTo>
                <a:lnTo>
                  <a:pt x="105522" y="238390"/>
                </a:lnTo>
                <a:lnTo>
                  <a:pt x="133568" y="238390"/>
                </a:lnTo>
                <a:lnTo>
                  <a:pt x="145838" y="213849"/>
                </a:lnTo>
                <a:cubicBezTo>
                  <a:pt x="153551" y="211746"/>
                  <a:pt x="160913" y="208591"/>
                  <a:pt x="167574" y="204735"/>
                </a:cubicBezTo>
                <a:lnTo>
                  <a:pt x="193867" y="213499"/>
                </a:lnTo>
                <a:lnTo>
                  <a:pt x="213849" y="193516"/>
                </a:lnTo>
                <a:lnTo>
                  <a:pt x="205085" y="167223"/>
                </a:lnTo>
                <a:cubicBezTo>
                  <a:pt x="208941" y="160212"/>
                  <a:pt x="212097" y="152850"/>
                  <a:pt x="214200" y="145137"/>
                </a:cubicBezTo>
                <a:lnTo>
                  <a:pt x="238740" y="132867"/>
                </a:lnTo>
                <a:lnTo>
                  <a:pt x="238740" y="104821"/>
                </a:lnTo>
                <a:lnTo>
                  <a:pt x="213849" y="92902"/>
                </a:lnTo>
                <a:close/>
              </a:path>
            </a:pathLst>
          </a:custGeom>
          <a:solidFill>
            <a:srgbClr val="75707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46" name="Google Shape;3446;gaf2e114a92_0_3500"/>
          <p:cNvSpPr txBox="1"/>
          <p:nvPr/>
        </p:nvSpPr>
        <p:spPr>
          <a:xfrm>
            <a:off x="412750" y="6998350"/>
            <a:ext cx="1828800" cy="456600"/>
          </a:xfrm>
          <a:prstGeom prst="rect">
            <a:avLst/>
          </a:prstGeom>
          <a:noFill/>
          <a:ln cap="flat" cmpd="sng" w="19050">
            <a:solidFill>
              <a:srgbClr val="CCCCCC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-US" sz="1700" u="none" cap="none" strike="noStrike">
                <a:solidFill>
                  <a:srgbClr val="CC4125"/>
                </a:solidFill>
                <a:latin typeface="Titillium Web"/>
                <a:ea typeface="Titillium Web"/>
                <a:cs typeface="Titillium Web"/>
                <a:sym typeface="Titillium Web"/>
              </a:rPr>
              <a:t>Text</a:t>
            </a:r>
            <a:endParaRPr b="0" i="0" sz="1700" u="none" cap="none" strike="noStrike">
              <a:solidFill>
                <a:srgbClr val="CC4125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447" name="Google Shape;3447;gaf2e114a92_0_3500"/>
          <p:cNvSpPr txBox="1"/>
          <p:nvPr/>
        </p:nvSpPr>
        <p:spPr>
          <a:xfrm>
            <a:off x="2411538" y="6998350"/>
            <a:ext cx="1828800" cy="456600"/>
          </a:xfrm>
          <a:prstGeom prst="rect">
            <a:avLst/>
          </a:prstGeom>
          <a:noFill/>
          <a:ln cap="flat" cmpd="sng" w="19050">
            <a:solidFill>
              <a:srgbClr val="CCCCCC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-US" sz="1700" u="none" cap="none" strike="noStrike">
                <a:solidFill>
                  <a:srgbClr val="6AA84F"/>
                </a:solidFill>
                <a:latin typeface="Titillium Web"/>
                <a:ea typeface="Titillium Web"/>
                <a:cs typeface="Titillium Web"/>
                <a:sym typeface="Titillium Web"/>
              </a:rPr>
              <a:t>Text</a:t>
            </a:r>
            <a:endParaRPr b="0" i="0" sz="1700" u="none" cap="none" strike="noStrike">
              <a:solidFill>
                <a:srgbClr val="6AA84F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448" name="Google Shape;3448;gaf2e114a92_0_3500"/>
          <p:cNvSpPr txBox="1"/>
          <p:nvPr/>
        </p:nvSpPr>
        <p:spPr>
          <a:xfrm>
            <a:off x="4410325" y="6998350"/>
            <a:ext cx="1828800" cy="456600"/>
          </a:xfrm>
          <a:prstGeom prst="rect">
            <a:avLst/>
          </a:prstGeom>
          <a:noFill/>
          <a:ln cap="flat" cmpd="sng" w="19050">
            <a:solidFill>
              <a:srgbClr val="CCCCCC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-US" sz="1700" u="none" cap="none" strike="noStrike">
                <a:solidFill>
                  <a:srgbClr val="C27BA0"/>
                </a:solidFill>
                <a:latin typeface="Titillium Web"/>
                <a:ea typeface="Titillium Web"/>
                <a:cs typeface="Titillium Web"/>
                <a:sym typeface="Titillium Web"/>
              </a:rPr>
              <a:t>Text</a:t>
            </a:r>
            <a:endParaRPr b="0" i="0" sz="1700" u="none" cap="none" strike="noStrike">
              <a:solidFill>
                <a:srgbClr val="C27BA0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449" name="Google Shape;3449;gaf2e114a92_0_3500"/>
          <p:cNvSpPr txBox="1"/>
          <p:nvPr/>
        </p:nvSpPr>
        <p:spPr>
          <a:xfrm>
            <a:off x="6426700" y="6998350"/>
            <a:ext cx="1828800" cy="456600"/>
          </a:xfrm>
          <a:prstGeom prst="rect">
            <a:avLst/>
          </a:prstGeom>
          <a:noFill/>
          <a:ln cap="flat" cmpd="sng" w="19050">
            <a:solidFill>
              <a:srgbClr val="CCCCCC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-US" sz="1700" u="none" cap="none" strike="noStrike">
                <a:solidFill>
                  <a:srgbClr val="3D85C6"/>
                </a:solidFill>
                <a:latin typeface="Titillium Web"/>
                <a:ea typeface="Titillium Web"/>
                <a:cs typeface="Titillium Web"/>
                <a:sym typeface="Titillium Web"/>
              </a:rPr>
              <a:t>Text</a:t>
            </a:r>
            <a:endParaRPr b="0" i="0" sz="1700" u="none" cap="none" strike="noStrike">
              <a:solidFill>
                <a:srgbClr val="3D85C6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450" name="Google Shape;3450;gaf2e114a92_0_3500"/>
          <p:cNvSpPr txBox="1"/>
          <p:nvPr/>
        </p:nvSpPr>
        <p:spPr>
          <a:xfrm>
            <a:off x="8443075" y="6998350"/>
            <a:ext cx="1828800" cy="456600"/>
          </a:xfrm>
          <a:prstGeom prst="rect">
            <a:avLst/>
          </a:prstGeom>
          <a:noFill/>
          <a:ln cap="flat" cmpd="sng" w="19050">
            <a:solidFill>
              <a:srgbClr val="CCCCCC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-US" sz="1700" u="none" cap="none" strike="noStrike">
                <a:solidFill>
                  <a:srgbClr val="999999"/>
                </a:solidFill>
                <a:latin typeface="Titillium Web"/>
                <a:ea typeface="Titillium Web"/>
                <a:cs typeface="Titillium Web"/>
                <a:sym typeface="Titillium Web"/>
              </a:rPr>
              <a:t>Text</a:t>
            </a:r>
            <a:endParaRPr b="0" i="0" sz="1700" u="none" cap="none" strike="noStrike">
              <a:solidFill>
                <a:srgbClr val="999999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pic>
        <p:nvPicPr>
          <p:cNvPr id="3451" name="Google Shape;3451;gaf2e114a92_0_3500"/>
          <p:cNvPicPr preferRelativeResize="0"/>
          <p:nvPr/>
        </p:nvPicPr>
        <p:blipFill rotWithShape="1">
          <a:blip r:embed="rId3">
            <a:alphaModFix/>
          </a:blip>
          <a:srcRect b="5087" l="36145" r="3659" t="0"/>
          <a:stretch/>
        </p:blipFill>
        <p:spPr>
          <a:xfrm>
            <a:off x="3824207" y="4033550"/>
            <a:ext cx="4598068" cy="2514673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descr="Single gear" id="3452" name="Google Shape;3452;gaf2e114a92_0_3500"/>
          <p:cNvSpPr/>
          <p:nvPr/>
        </p:nvSpPr>
        <p:spPr>
          <a:xfrm>
            <a:off x="500026" y="373987"/>
            <a:ext cx="395712" cy="395130"/>
          </a:xfrm>
          <a:custGeom>
            <a:rect b="b" l="l" r="r" t="t"/>
            <a:pathLst>
              <a:path extrusionOk="0" h="238389" w="238740">
                <a:moveTo>
                  <a:pt x="119195" y="161264"/>
                </a:moveTo>
                <a:cubicBezTo>
                  <a:pt x="96057" y="161264"/>
                  <a:pt x="77126" y="142333"/>
                  <a:pt x="77126" y="119195"/>
                </a:cubicBezTo>
                <a:cubicBezTo>
                  <a:pt x="77126" y="96057"/>
                  <a:pt x="96057" y="77126"/>
                  <a:pt x="119195" y="77126"/>
                </a:cubicBezTo>
                <a:cubicBezTo>
                  <a:pt x="142333" y="77126"/>
                  <a:pt x="161264" y="96057"/>
                  <a:pt x="161264" y="119195"/>
                </a:cubicBezTo>
                <a:cubicBezTo>
                  <a:pt x="161264" y="142333"/>
                  <a:pt x="142333" y="161264"/>
                  <a:pt x="119195" y="161264"/>
                </a:cubicBezTo>
                <a:close/>
                <a:moveTo>
                  <a:pt x="213849" y="92902"/>
                </a:moveTo>
                <a:cubicBezTo>
                  <a:pt x="211746" y="85189"/>
                  <a:pt x="208591" y="77827"/>
                  <a:pt x="204735" y="71166"/>
                </a:cubicBezTo>
                <a:lnTo>
                  <a:pt x="213499" y="44873"/>
                </a:lnTo>
                <a:lnTo>
                  <a:pt x="193516" y="24891"/>
                </a:lnTo>
                <a:lnTo>
                  <a:pt x="167223" y="33655"/>
                </a:lnTo>
                <a:cubicBezTo>
                  <a:pt x="160212" y="29799"/>
                  <a:pt x="152850" y="26644"/>
                  <a:pt x="145137" y="24540"/>
                </a:cubicBezTo>
                <a:lnTo>
                  <a:pt x="133218" y="0"/>
                </a:lnTo>
                <a:lnTo>
                  <a:pt x="105172" y="0"/>
                </a:lnTo>
                <a:lnTo>
                  <a:pt x="92902" y="24540"/>
                </a:lnTo>
                <a:cubicBezTo>
                  <a:pt x="85189" y="26644"/>
                  <a:pt x="77827" y="29799"/>
                  <a:pt x="71166" y="33655"/>
                </a:cubicBezTo>
                <a:lnTo>
                  <a:pt x="44873" y="24891"/>
                </a:lnTo>
                <a:lnTo>
                  <a:pt x="24891" y="44873"/>
                </a:lnTo>
                <a:lnTo>
                  <a:pt x="33655" y="71166"/>
                </a:lnTo>
                <a:cubicBezTo>
                  <a:pt x="29799" y="78178"/>
                  <a:pt x="26644" y="85540"/>
                  <a:pt x="24540" y="93252"/>
                </a:cubicBezTo>
                <a:lnTo>
                  <a:pt x="0" y="105172"/>
                </a:lnTo>
                <a:lnTo>
                  <a:pt x="0" y="133218"/>
                </a:lnTo>
                <a:lnTo>
                  <a:pt x="24540" y="145488"/>
                </a:lnTo>
                <a:cubicBezTo>
                  <a:pt x="26644" y="153200"/>
                  <a:pt x="29799" y="160562"/>
                  <a:pt x="33655" y="167223"/>
                </a:cubicBezTo>
                <a:lnTo>
                  <a:pt x="24891" y="193516"/>
                </a:lnTo>
                <a:lnTo>
                  <a:pt x="44873" y="213499"/>
                </a:lnTo>
                <a:lnTo>
                  <a:pt x="71166" y="204735"/>
                </a:lnTo>
                <a:cubicBezTo>
                  <a:pt x="78178" y="208591"/>
                  <a:pt x="85540" y="211746"/>
                  <a:pt x="93252" y="213849"/>
                </a:cubicBezTo>
                <a:lnTo>
                  <a:pt x="105522" y="238390"/>
                </a:lnTo>
                <a:lnTo>
                  <a:pt x="133568" y="238390"/>
                </a:lnTo>
                <a:lnTo>
                  <a:pt x="145838" y="213849"/>
                </a:lnTo>
                <a:cubicBezTo>
                  <a:pt x="153551" y="211746"/>
                  <a:pt x="160913" y="208591"/>
                  <a:pt x="167574" y="204735"/>
                </a:cubicBezTo>
                <a:lnTo>
                  <a:pt x="193867" y="213499"/>
                </a:lnTo>
                <a:lnTo>
                  <a:pt x="213849" y="193516"/>
                </a:lnTo>
                <a:lnTo>
                  <a:pt x="205085" y="167223"/>
                </a:lnTo>
                <a:cubicBezTo>
                  <a:pt x="208941" y="160212"/>
                  <a:pt x="212097" y="152850"/>
                  <a:pt x="214200" y="145137"/>
                </a:cubicBezTo>
                <a:lnTo>
                  <a:pt x="238740" y="132867"/>
                </a:lnTo>
                <a:lnTo>
                  <a:pt x="238740" y="104821"/>
                </a:lnTo>
                <a:lnTo>
                  <a:pt x="213849" y="92902"/>
                </a:lnTo>
                <a:close/>
              </a:path>
            </a:pathLst>
          </a:custGeom>
          <a:solidFill>
            <a:srgbClr val="F6D75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53" name="Google Shape;3453;gaf2e114a92_0_3500"/>
          <p:cNvSpPr txBox="1"/>
          <p:nvPr/>
        </p:nvSpPr>
        <p:spPr>
          <a:xfrm>
            <a:off x="1156800" y="196850"/>
            <a:ext cx="10508400" cy="74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i="0" lang="en-US" sz="3000" u="none" cap="none" strike="noStrike">
                <a:solidFill>
                  <a:srgbClr val="434343"/>
                </a:solidFill>
                <a:latin typeface="Comic Sans MS"/>
                <a:ea typeface="Comic Sans MS"/>
                <a:cs typeface="Comic Sans MS"/>
                <a:sym typeface="Comic Sans MS"/>
              </a:rPr>
              <a:t>3) Aerobic System/Metabolism </a:t>
            </a:r>
            <a:endParaRPr b="1" i="0" sz="3000" u="none" cap="none" strike="noStrike">
              <a:solidFill>
                <a:srgbClr val="434343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cxnSp>
        <p:nvCxnSpPr>
          <p:cNvPr id="3454" name="Google Shape;3454;gaf2e114a92_0_3500"/>
          <p:cNvCxnSpPr/>
          <p:nvPr/>
        </p:nvCxnSpPr>
        <p:spPr>
          <a:xfrm flipH="1">
            <a:off x="390713" y="1311175"/>
            <a:ext cx="12000" cy="2593800"/>
          </a:xfrm>
          <a:prstGeom prst="straightConnector1">
            <a:avLst/>
          </a:prstGeom>
          <a:noFill/>
          <a:ln cap="flat" cmpd="sng" w="19050">
            <a:solidFill>
              <a:srgbClr val="F6D753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455" name="Google Shape;3455;gaf2e114a92_0_3500"/>
          <p:cNvSpPr txBox="1"/>
          <p:nvPr/>
        </p:nvSpPr>
        <p:spPr>
          <a:xfrm>
            <a:off x="713200" y="1345750"/>
            <a:ext cx="11285400" cy="54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US" sz="20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Aerobic metabolism: </a:t>
            </a:r>
            <a:r>
              <a:rPr b="0" i="0" lang="en-US" sz="20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the primary energy source of resting muscles to convert </a:t>
            </a:r>
            <a:r>
              <a:rPr b="0" i="0" lang="en-US" sz="2000" u="none" cap="none" strike="noStrik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glucose into glycogen </a:t>
            </a:r>
            <a:r>
              <a:rPr b="0" i="0" lang="en-US" sz="20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and to create energy </a:t>
            </a:r>
            <a:r>
              <a:rPr b="0" i="0" lang="en-US" sz="2000" u="none" cap="none" strike="noStrik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storage compounds</a:t>
            </a:r>
            <a:r>
              <a:rPr b="0" i="0" lang="en-US" sz="20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 as CP. </a:t>
            </a:r>
            <a:endParaRPr b="0" i="0" sz="20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. </a:t>
            </a:r>
            <a:endParaRPr b="0" i="0" sz="20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456" name="Google Shape;3456;gaf2e114a92_0_3500"/>
          <p:cNvSpPr/>
          <p:nvPr/>
        </p:nvSpPr>
        <p:spPr>
          <a:xfrm>
            <a:off x="243777" y="1492540"/>
            <a:ext cx="288900" cy="288900"/>
          </a:xfrm>
          <a:prstGeom prst="ellipse">
            <a:avLst/>
          </a:prstGeom>
          <a:solidFill>
            <a:srgbClr val="FBE780"/>
          </a:solidFill>
          <a:ln cap="flat" cmpd="sng" w="25400">
            <a:solidFill>
              <a:srgbClr val="F6D75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457" name="Google Shape;3457;gaf2e114a92_0_3500"/>
          <p:cNvSpPr/>
          <p:nvPr/>
        </p:nvSpPr>
        <p:spPr>
          <a:xfrm>
            <a:off x="243777" y="2130735"/>
            <a:ext cx="288900" cy="288900"/>
          </a:xfrm>
          <a:prstGeom prst="ellipse">
            <a:avLst/>
          </a:prstGeom>
          <a:solidFill>
            <a:srgbClr val="FBE780"/>
          </a:solidFill>
          <a:ln cap="flat" cmpd="sng" w="25400">
            <a:solidFill>
              <a:srgbClr val="F6D75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458" name="Google Shape;3458;gaf2e114a92_0_3500"/>
          <p:cNvSpPr/>
          <p:nvPr/>
        </p:nvSpPr>
        <p:spPr>
          <a:xfrm>
            <a:off x="243777" y="3407080"/>
            <a:ext cx="288900" cy="288900"/>
          </a:xfrm>
          <a:prstGeom prst="ellipse">
            <a:avLst/>
          </a:prstGeom>
          <a:solidFill>
            <a:srgbClr val="FBE780"/>
          </a:solidFill>
          <a:ln cap="flat" cmpd="sng" w="25400">
            <a:solidFill>
              <a:srgbClr val="F6D75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459" name="Google Shape;3459;gaf2e114a92_0_3500"/>
          <p:cNvSpPr/>
          <p:nvPr/>
        </p:nvSpPr>
        <p:spPr>
          <a:xfrm>
            <a:off x="243777" y="2768910"/>
            <a:ext cx="288900" cy="288900"/>
          </a:xfrm>
          <a:prstGeom prst="ellipse">
            <a:avLst/>
          </a:prstGeom>
          <a:solidFill>
            <a:srgbClr val="FBE780"/>
          </a:solidFill>
          <a:ln cap="flat" cmpd="sng" w="25400">
            <a:solidFill>
              <a:srgbClr val="F6D75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460" name="Google Shape;3460;gaf2e114a92_0_3500"/>
          <p:cNvSpPr txBox="1"/>
          <p:nvPr/>
        </p:nvSpPr>
        <p:spPr>
          <a:xfrm>
            <a:off x="713226" y="2071250"/>
            <a:ext cx="11285400" cy="45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During </a:t>
            </a:r>
            <a:r>
              <a:rPr b="0" i="0" lang="en-US" sz="2000" u="none" cap="none" strike="noStrik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rest</a:t>
            </a:r>
            <a:r>
              <a:rPr b="0" i="0" lang="en-US" sz="20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 and </a:t>
            </a:r>
            <a:r>
              <a:rPr b="0" i="0" lang="en-US" sz="2000" u="none" cap="none" strike="noStrik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light to moderate exercise</a:t>
            </a:r>
            <a:r>
              <a:rPr b="0" i="0" lang="en-US" sz="20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: aerobic metabolism contributes </a:t>
            </a:r>
            <a:r>
              <a:rPr b="0" i="0" lang="en-US" sz="2000" u="none" cap="none" strike="noStrik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95%</a:t>
            </a:r>
            <a:r>
              <a:rPr b="0" i="0" lang="en-US" sz="20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 of the necessary </a:t>
            </a:r>
            <a:r>
              <a:rPr b="0" i="0" lang="en-US" sz="2000" u="none" cap="none" strike="noStrik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ATP</a:t>
            </a:r>
            <a:r>
              <a:rPr b="0" i="0" lang="en-US" sz="20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. </a:t>
            </a:r>
            <a:endParaRPr b="0" i="0" sz="20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461" name="Google Shape;3461;gaf2e114a92_0_3500"/>
          <p:cNvSpPr txBox="1"/>
          <p:nvPr/>
        </p:nvSpPr>
        <p:spPr>
          <a:xfrm>
            <a:off x="713226" y="2715800"/>
            <a:ext cx="11238000" cy="39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Breaks down fatty acids, pyruvic acid (from glycolysis), and amino acids.</a:t>
            </a:r>
            <a:endParaRPr b="0" i="0" sz="20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462" name="Google Shape;3462;gaf2e114a92_0_3500"/>
          <p:cNvSpPr txBox="1"/>
          <p:nvPr/>
        </p:nvSpPr>
        <p:spPr>
          <a:xfrm>
            <a:off x="713200" y="3301925"/>
            <a:ext cx="9128100" cy="54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Produces maximum </a:t>
            </a:r>
            <a:r>
              <a:rPr b="0" i="0" lang="en-US" sz="2000" u="none" cap="none" strike="noStrik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3</a:t>
            </a:r>
            <a:r>
              <a:rPr lang="en-US" sz="2000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8</a:t>
            </a:r>
            <a:r>
              <a:rPr b="0" i="0" lang="en-US" sz="2000" u="none" cap="none" strike="noStrik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 ATP</a:t>
            </a:r>
            <a:r>
              <a:rPr b="0" i="0" lang="en-US" sz="20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 molecules </a:t>
            </a:r>
            <a:r>
              <a:rPr b="0" i="0" lang="en-US" sz="2000" u="none" cap="none" strike="noStrik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per glucose</a:t>
            </a:r>
            <a:r>
              <a:rPr b="0" i="0" lang="en-US" sz="20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 molecule.</a:t>
            </a:r>
            <a:endParaRPr b="0" i="0" sz="20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CC4125"/>
      </a:accent1>
      <a:accent2>
        <a:srgbClr val="6AA84F"/>
      </a:accent2>
      <a:accent3>
        <a:srgbClr val="C27BA0"/>
      </a:accent3>
      <a:accent4>
        <a:srgbClr val="3D85C6"/>
      </a:accent4>
      <a:accent5>
        <a:srgbClr val="999999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CC4125"/>
      </a:accent1>
      <a:accent2>
        <a:srgbClr val="6AA84F"/>
      </a:accent2>
      <a:accent3>
        <a:srgbClr val="C27BA0"/>
      </a:accent3>
      <a:accent4>
        <a:srgbClr val="3D85C6"/>
      </a:accent4>
      <a:accent5>
        <a:srgbClr val="999999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CC4125"/>
      </a:accent1>
      <a:accent2>
        <a:srgbClr val="6AA84F"/>
      </a:accent2>
      <a:accent3>
        <a:srgbClr val="C27BA0"/>
      </a:accent3>
      <a:accent4>
        <a:srgbClr val="3D85C6"/>
      </a:accent4>
      <a:accent5>
        <a:srgbClr val="999999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2020-11-16T20:47:51Z</dcterms:created>
  <dc:creator>Arwa Almobeirek</dc:creato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0x0101001C9D0DD56A53134DAC7B8F86601128BC</vt:lpwstr>
  </property>
</Properties>
</file>