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embeddedFontLst>
    <p:embeddedFont>
      <p:font typeface="Titillium Web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RR2luMmH1mY4NJ5pedpCdXzDs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CDE9DF-4D22-4469-BAB7-3C6CFB82067E}">
  <a:tblStyle styleId="{A4CDE9DF-4D22-4469-BAB7-3C6CFB82067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</a:neCell>
    <a:nwCell>
      <a:tcTxStyle b="off" i="off"/>
    </a:nwCell>
  </a:tblStyle>
  <a:tblStyle styleId="{9169A03C-61B7-4056-8DCA-85BF9F248CF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itilliumWeb-bold.fntdata"/><Relationship Id="rId27" Type="http://schemas.openxmlformats.org/officeDocument/2006/relationships/font" Target="fonts/TitilliumWeb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itilliumWeb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font" Target="fonts/TitilliumWeb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8" name="Google Shape;3148;p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8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Google Shape;3379;g102b5527023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0" name="Google Shape;3380;g102b552702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7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Google Shape;3398;g102b5527023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9" name="Google Shape;3399;g102b552702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5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b0f44283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fixed video icon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resource notes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color index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قلبت الجدول حسيت احسن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7" name="Google Shape;3407;gb0f442837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6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g102b5527023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8" name="Google Shape;3448;g102b552702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3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83a64f2c3_3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fixed the diagram “over” → “overcoming” x2 and “contraction” → other أظن كذا أصح ولا؟ </a:t>
            </a:r>
            <a:r>
              <a:rPr lang="en-US">
                <a:solidFill>
                  <a:srgbClr val="BF9000"/>
                </a:solidFill>
              </a:rPr>
              <a:t>Agreed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Corrected the answer لكن لسا احس مو ١٠٠&amp; متأكدة </a:t>
            </a:r>
            <a:endParaRPr>
              <a:solidFill>
                <a:srgbClr val="BF9000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F9000"/>
                </a:solidFill>
              </a:rPr>
              <a:t>مكتوب بقايتون “With a vast rate of heat flow into the body, on a very hot and humid day that prevents the sweating mechanism from eliminating the heat, an intolerable and even lethal condition called </a:t>
            </a:r>
            <a:r>
              <a:rPr i="1" lang="en-US">
                <a:solidFill>
                  <a:srgbClr val="BF9000"/>
                </a:solidFill>
              </a:rPr>
              <a:t>heatstroke</a:t>
            </a:r>
            <a:r>
              <a:rPr lang="en-US">
                <a:solidFill>
                  <a:srgbClr val="BF9000"/>
                </a:solidFill>
              </a:rPr>
              <a:t> can develop in athletes”.</a:t>
            </a:r>
            <a:endParaRPr>
              <a:solidFill>
                <a:srgbClr val="BF9000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F9000"/>
                </a:solidFill>
              </a:rPr>
              <a:t>فأحس أتفق مع تعديلك بس نحذف كلمة easily → “can” develop أدق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  <p:sp>
        <p:nvSpPr>
          <p:cNvPr id="3455" name="Google Shape;3455;ga83a64f2c3_3_4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4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gb0f442837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Option 1 </a:t>
            </a:r>
            <a:r>
              <a:rPr lang="en-US">
                <a:solidFill>
                  <a:srgbClr val="BF9000"/>
                </a:solidFill>
              </a:rPr>
              <a:t>حلو تغيير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organization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fixed note background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removed pictures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color index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“</a:t>
            </a:r>
            <a:r>
              <a:rPr i="1" lang="en-US">
                <a:solidFill>
                  <a:srgbClr val="BF9000"/>
                </a:solidFill>
              </a:rPr>
              <a:t>Heatstroke” </a:t>
            </a:r>
            <a:r>
              <a:rPr lang="en-US">
                <a:solidFill>
                  <a:srgbClr val="BF9000"/>
                </a:solidFill>
              </a:rPr>
              <a:t>مدموجة ككلمة وحدة بقايتون فنسوي زيهم أحسن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506" name="Google Shape;3506;gb0f442837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8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g1066649990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0" name="Google Shape;3580;g106664999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Title: And → &amp;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Text size 16 → 18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Moved pictures next to their points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4" name="Shape 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" name="Google Shape;3615;g104a45e69c8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6" name="Google Shape;3616;g104a45e69c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0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g105ef30793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2" name="Google Shape;3642;g105ef30793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New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Organized pictures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Combined 2 points: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“All-or-none” principle: impulse from motor neuron will cause contraction in all muscle fibers it innervates or none. 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Motor Unit follows “all-or-none” principle.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0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10196d34f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2" name="Google Shape;3672;g10196d34f6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4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gaf57a5e73c_0_1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6" name="Google Shape;3156;gaf57a5e73c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Size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Organization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VO2 → VO</a:t>
            </a:r>
            <a:r>
              <a:rPr baseline="-25000" lang="en-US">
                <a:solidFill>
                  <a:schemeClr val="dk1"/>
                </a:solidFill>
              </a:rPr>
              <a:t>2</a:t>
            </a:r>
            <a:endParaRPr baseline="-25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aseline="-25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aseline="-25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8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ga83a64f2c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0" name="Google Shape;3180;ga83a64f2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a point from the resource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a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note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8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ga83a64f2c3_1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0" name="Google Shape;3200;ga83a64f2c3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a point from the resource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a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note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9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ga83a64f2c3_1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1" name="Google Shape;3221;ga83a64f2c3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4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Google Shape;3245;ga83a64f2c3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6" name="Google Shape;3246;ga83a64f2c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The note was too long for a summary → اختصرتها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Original: </a:t>
            </a:r>
            <a:r>
              <a:rPr lang="en-US" sz="14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high amount of power achievable by an athlete in the first few seconds decreases as time proceed </a:t>
            </a:r>
            <a:r>
              <a:rPr b="1" lang="en-US" sz="14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(slide 4)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2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ga83a64f2c3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4" name="Google Shape;3284;ga83a64f2c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More than = &gt;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0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ga83a64f2c3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Fixed the video icon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  <p:sp>
        <p:nvSpPr>
          <p:cNvPr id="3302" name="Google Shape;3302;ga83a64f2c3_3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g102b5527023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5" name="Google Shape;3355;g102b552702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a271cc3a49_1_43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ga271cc3a49_1_436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" name="Google Shape;14;ga271cc3a49_1_4369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15" name="Google Shape;15;ga271cc3a49_1_4369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16" name="Google Shape;16;ga271cc3a49_1_4369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ga271cc3a49_1_4369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" name="Google Shape;18;ga271cc3a49_1_4369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19" name="Google Shape;19;ga271cc3a49_1_4369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ga271cc3a49_1_4369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ga271cc3a49_1_4369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ga271cc3a49_1_4369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ga271cc3a49_1_4369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" name="Google Shape;24;ga271cc3a49_1_4369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25" name="Google Shape;25;ga271cc3a49_1_4369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ga271cc3a49_1_4369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" name="Google Shape;27;ga271cc3a49_1_4369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28" name="Google Shape;28;ga271cc3a49_1_4369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29" name="Google Shape;29;ga271cc3a49_1_4369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0;ga271cc3a49_1_4369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" name="Google Shape;31;ga271cc3a49_1_4369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ga271cc3a49_1_4369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" name="Google Shape;33;ga271cc3a49_1_4369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34" name="Google Shape;34;ga271cc3a49_1_4369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ga271cc3a49_1_4369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ga271cc3a49_1_4369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ga271cc3a49_1_4369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8" name="Google Shape;38;ga271cc3a49_1_4369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ga271cc3a49_1_436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a271cc3a49_1_436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a271cc3a49_1_436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ga271cc3a49_1_436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a271cc3a49_1_436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" name="Google Shape;44;ga271cc3a49_1_436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45" name="Google Shape;45;ga271cc3a49_1_436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46" name="Google Shape;46;ga271cc3a49_1_436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ga271cc3a49_1_436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" name="Google Shape;48;ga271cc3a49_1_43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0150" y="98175"/>
            <a:ext cx="1612150" cy="16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a271cc3a49_1_4369"/>
          <p:cNvPicPr preferRelativeResize="0"/>
          <p:nvPr/>
        </p:nvPicPr>
        <p:blipFill rotWithShape="1">
          <a:blip r:embed="rId3">
            <a:alphaModFix/>
          </a:blip>
          <a:srcRect b="16828" l="28496" r="9675" t="21277"/>
          <a:stretch/>
        </p:blipFill>
        <p:spPr>
          <a:xfrm>
            <a:off x="9595600" y="98175"/>
            <a:ext cx="1560952" cy="156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2" name="Google Shape;762;p4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7" name="Google Shape;767;p4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768" name="Google Shape;768;p43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769" name="Google Shape;769;p4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3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71" name="Google Shape;77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ga271cc3a49_1_4321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774" name="Google Shape;774;ga271cc3a49_1_4321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ga271cc3a49_1_4321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ga271cc3a49_1_4321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ga271cc3a49_1_4321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ga271cc3a49_1_4321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ga271cc3a49_1_4321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a271cc3a49_1_4321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ga271cc3a49_1_4321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ga271cc3a49_1_4321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a271cc3a49_1_4321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ga271cc3a49_1_4321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ga271cc3a49_1_4321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ga271cc3a49_1_4321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ga271cc3a49_1_4321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ga271cc3a49_1_4321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ga271cc3a49_1_4321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ga271cc3a49_1_4321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ga271cc3a49_1_4321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ga271cc3a49_1_4321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ga271cc3a49_1_4321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ga271cc3a49_1_4321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ga271cc3a49_1_4321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a271cc3a49_1_4321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ga271cc3a49_1_4321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ga271cc3a49_1_4321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ga271cc3a49_1_4321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a271cc3a49_1_4321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ga271cc3a49_1_4321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ga271cc3a49_1_4321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ga271cc3a49_1_4321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ga271cc3a49_1_4321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ga271cc3a49_1_4321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ga271cc3a49_1_4321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ga271cc3a49_1_4321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ga271cc3a49_1_4321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ga271cc3a49_1_4321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ga271cc3a49_1_4321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a271cc3a49_1_4321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ga271cc3a49_1_4321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a271cc3a49_1_4321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a271cc3a49_1_4321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ga271cc3a49_1_4321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ga271cc3a49_1_4321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a271cc3a49_1_4321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ga271cc3a49_1_4321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ga271cc3a49_1_4321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ga271cc3a49_1_4321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ga271cc3a49_1_4321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ga271cc3a49_1_4321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ga271cc3a49_1_4321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ga271cc3a49_1_4321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ga271cc3a49_1_4321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ga271cc3a49_1_4321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a271cc3a49_1_4321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ga271cc3a49_1_4321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ga271cc3a49_1_4321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ga271cc3a49_1_4321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ga271cc3a49_1_4321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ga271cc3a49_1_4321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a271cc3a49_1_4321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ga271cc3a49_1_4321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a271cc3a49_1_4321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ga271cc3a49_1_4321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ga271cc3a49_1_4321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ga271cc3a49_1_4321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ga271cc3a49_1_4321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ga271cc3a49_1_4321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ga271cc3a49_1_4321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ga271cc3a49_1_4321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ga271cc3a49_1_4321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ga271cc3a49_1_4321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ga271cc3a49_1_4321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ga271cc3a49_1_4321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ga271cc3a49_1_4321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ga271cc3a49_1_4321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a271cc3a49_1_4321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ga271cc3a49_1_4321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ga271cc3a49_1_4321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ga271cc3a49_1_4321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a271cc3a49_1_4321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ga271cc3a49_1_4321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ga271cc3a49_1_4321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a271cc3a49_1_4321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ga271cc3a49_1_4321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ga271cc3a49_1_4321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a271cc3a49_1_4321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ga271cc3a49_1_4321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ga271cc3a49_1_4321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ga271cc3a49_1_4321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a271cc3a49_1_4321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ga271cc3a49_1_4321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ga271cc3a49_1_4321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ga271cc3a49_1_4321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ga271cc3a49_1_4321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ga271cc3a49_1_4321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ga271cc3a49_1_4321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ga271cc3a49_1_4321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ga271cc3a49_1_4321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ga271cc3a49_1_4321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ga271cc3a49_1_4321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ga271cc3a49_1_4321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ga271cc3a49_1_4321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a271cc3a49_1_4321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ga271cc3a49_1_4321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ga271cc3a49_1_4321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ga271cc3a49_1_4321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ga271cc3a49_1_4321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ga271cc3a49_1_4321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ga271cc3a49_1_4321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ga271cc3a49_1_4321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ga271cc3a49_1_4321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ga271cc3a49_1_4321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ga271cc3a49_1_4321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ga271cc3a49_1_4321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ga271cc3a49_1_4321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ga271cc3a49_1_4321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ga271cc3a49_1_4321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ga271cc3a49_1_4321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ga271cc3a49_1_4321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a271cc3a49_1_4321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ga271cc3a49_1_4321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ga271cc3a49_1_4321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ga271cc3a49_1_4321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ga271cc3a49_1_4321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ga271cc3a49_1_4321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ga271cc3a49_1_4321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ga271cc3a49_1_4321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ga271cc3a49_1_4321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ga271cc3a49_1_4321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ga271cc3a49_1_4321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a271cc3a49_1_4321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ga271cc3a49_1_4321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ga271cc3a49_1_4321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ga271cc3a49_1_4321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a271cc3a49_1_4321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a271cc3a49_1_4321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ga271cc3a49_1_4321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ga271cc3a49_1_4321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a271cc3a49_1_4321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a271cc3a49_1_4321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ga271cc3a49_1_4321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ga271cc3a49_1_4321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ga271cc3a49_1_4321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ga271cc3a49_1_4321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ga271cc3a49_1_4321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ga271cc3a49_1_4321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ga271cc3a49_1_4321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ga271cc3a49_1_4321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ga271cc3a49_1_4321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ga271cc3a49_1_4321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ga271cc3a49_1_4321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ga271cc3a49_1_4321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ga271cc3a49_1_4321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ga271cc3a49_1_4321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ga271cc3a49_1_4321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a271cc3a49_1_4321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a271cc3a49_1_4321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ga271cc3a49_1_4321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ga271cc3a49_1_4321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ga271cc3a49_1_4321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ga271cc3a49_1_4321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ga271cc3a49_1_4321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a271cc3a49_1_4321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ga271cc3a49_1_4321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ga271cc3a49_1_4321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a271cc3a49_1_4321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ga271cc3a49_1_4321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a271cc3a49_1_4321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ga271cc3a49_1_4321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ga271cc3a49_1_4321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a271cc3a49_1_4321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a271cc3a49_1_4321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a271cc3a49_1_4321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a271cc3a49_1_4321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a271cc3a49_1_4321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a271cc3a49_1_4321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a271cc3a49_1_4321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a271cc3a49_1_4321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a271cc3a49_1_4321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a271cc3a49_1_4321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a271cc3a49_1_4321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a271cc3a49_1_4321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a271cc3a49_1_4321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a271cc3a49_1_4321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a271cc3a49_1_4321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a271cc3a49_1_4321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ga271cc3a49_1_4321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a271cc3a49_1_4321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a271cc3a49_1_4321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a271cc3a49_1_4321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a271cc3a49_1_4321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a271cc3a49_1_4321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a271cc3a49_1_4321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ga271cc3a49_1_4321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a271cc3a49_1_4321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a271cc3a49_1_4321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a271cc3a49_1_4321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a271cc3a49_1_4321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a271cc3a49_1_4321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a271cc3a49_1_4321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a271cc3a49_1_4321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a271cc3a49_1_4321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a271cc3a49_1_4321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a271cc3a49_1_4321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a271cc3a49_1_4321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a271cc3a49_1_4321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a271cc3a49_1_4321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a271cc3a49_1_4321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a271cc3a49_1_4321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a271cc3a49_1_4321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a271cc3a49_1_4321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a271cc3a49_1_4321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a271cc3a49_1_4321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a271cc3a49_1_4321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a271cc3a49_1_4321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a271cc3a49_1_4321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a271cc3a49_1_4321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a271cc3a49_1_4321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a271cc3a49_1_4321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a271cc3a49_1_4321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a271cc3a49_1_4321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a271cc3a49_1_4321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ga271cc3a49_1_4321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ga271cc3a49_1_4321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ga271cc3a49_1_4321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ga271cc3a49_1_4321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a271cc3a49_1_4321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ga271cc3a49_1_4321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ga271cc3a49_1_4321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a271cc3a49_1_4321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a271cc3a49_1_4321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ga271cc3a49_1_4321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ga271cc3a49_1_4321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ga271cc3a49_1_4321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ga271cc3a49_1_4321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ga271cc3a49_1_4321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ga271cc3a49_1_4321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ga271cc3a49_1_4321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ga271cc3a49_1_4321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ga271cc3a49_1_4321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ga271cc3a49_1_4321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ga271cc3a49_1_4321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ga271cc3a49_1_4321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ga271cc3a49_1_4321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ga271cc3a49_1_4321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ga271cc3a49_1_4321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ga271cc3a49_1_4321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ga271cc3a49_1_4321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ga271cc3a49_1_4321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a271cc3a49_1_4321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a271cc3a49_1_4321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a271cc3a49_1_4321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a271cc3a49_1_4321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7" name="Google Shape;1027;ga271cc3a49_1_43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8" name="Google Shape;1028;ga271cc3a49_1_432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ga271cc3a49_1_432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ga271cc3a49_1_432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ga271cc3a49_1_432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ga271cc3a49_1_432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3" name="Google Shape;1033;ga271cc3a49_1_432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34" name="Google Shape;1034;ga271cc3a49_1_4321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35" name="Google Shape;1035;ga271cc3a49_1_432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ga271cc3a49_1_4321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7" name="Google Shape;1037;ga271cc3a49_1_4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44"/>
          <p:cNvGrpSpPr/>
          <p:nvPr/>
        </p:nvGrpSpPr>
        <p:grpSpPr>
          <a:xfrm rot="10800000">
            <a:off x="411" y="5584300"/>
            <a:ext cx="12215394" cy="1389931"/>
            <a:chOff x="-812304" y="3384962"/>
            <a:chExt cx="12982670" cy="3501967"/>
          </a:xfrm>
        </p:grpSpPr>
        <p:sp>
          <p:nvSpPr>
            <p:cNvPr id="1040" name="Google Shape;1040;p44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a271cc3a49_1_43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4" name="Google Shape;1044;ga271cc3a49_1_434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a271cc3a49_1_434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ga271cc3a49_1_434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ga271cc3a49_1_434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ga271cc3a49_1_434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9" name="Google Shape;1049;ga271cc3a49_1_434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50" name="Google Shape;1050;ga271cc3a49_1_4345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51" name="Google Shape;1051;ga271cc3a49_1_434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ga271cc3a49_1_4345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3" name="Google Shape;1053;ga271cc3a49_1_43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gaf57a5e73c_0_1132"/>
          <p:cNvGrpSpPr/>
          <p:nvPr/>
        </p:nvGrpSpPr>
        <p:grpSpPr>
          <a:xfrm rot="10800000">
            <a:off x="410" y="5584301"/>
            <a:ext cx="12215394" cy="1389931"/>
            <a:chOff x="-812304" y="3384962"/>
            <a:chExt cx="12982670" cy="3501967"/>
          </a:xfrm>
        </p:grpSpPr>
        <p:sp>
          <p:nvSpPr>
            <p:cNvPr id="1062" name="Google Shape;1062;gaf57a5e73c_0_1132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gaf57a5e73c_0_1132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af57a5e73c_0_1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6" name="Google Shape;1066;gaf57a5e73c_0_113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gaf57a5e73c_0_113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gaf57a5e73c_0_113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gaf57a5e73c_0_113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gaf57a5e73c_0_113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1" name="Google Shape;1071;gaf57a5e73c_0_113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72" name="Google Shape;1072;gaf57a5e73c_0_1136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073" name="Google Shape;1073;gaf57a5e73c_0_113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gaf57a5e73c_0_113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5" name="Google Shape;1075;gaf57a5e73c_0_1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6" name="Google Shape;1076;gaf57a5e73c_0_1136"/>
          <p:cNvGrpSpPr/>
          <p:nvPr/>
        </p:nvGrpSpPr>
        <p:grpSpPr>
          <a:xfrm>
            <a:off x="1671720" y="-2"/>
            <a:ext cx="3905305" cy="4458500"/>
            <a:chOff x="230809" y="-1163119"/>
            <a:chExt cx="5851521" cy="6680402"/>
          </a:xfrm>
        </p:grpSpPr>
        <p:sp>
          <p:nvSpPr>
            <p:cNvPr id="1077" name="Google Shape;1077;gaf57a5e73c_0_1136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8" name="Google Shape;1078;gaf57a5e73c_0_1136"/>
            <p:cNvGrpSpPr/>
            <p:nvPr/>
          </p:nvGrpSpPr>
          <p:grpSpPr>
            <a:xfrm flipH="1">
              <a:off x="230809" y="157542"/>
              <a:ext cx="5851521" cy="3973623"/>
              <a:chOff x="3247" y="1493"/>
              <a:chExt cx="1962" cy="1601"/>
            </a:xfrm>
          </p:grpSpPr>
          <p:sp>
            <p:nvSpPr>
              <p:cNvPr id="1079" name="Google Shape;1079;gaf57a5e73c_0_1136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gaf57a5e73c_0_1136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1" name="Google Shape;1081;gaf57a5e73c_0_1136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gaf57a5e73c_0_1136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gaf57a5e73c_0_1136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gaf57a5e73c_0_1136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85" name="Google Shape;1085;gaf57a5e73c_0_1136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86" name="Google Shape;1086;gaf57a5e73c_0_1136"/>
            <p:cNvSpPr/>
            <p:nvPr/>
          </p:nvSpPr>
          <p:spPr>
            <a:xfrm rot="416904">
              <a:off x="3294232" y="4374707"/>
              <a:ext cx="639799" cy="1107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57a5e73c_0_1159"/>
          <p:cNvSpPr/>
          <p:nvPr/>
        </p:nvSpPr>
        <p:spPr>
          <a:xfrm rot="-1453060">
            <a:off x="-4613352" y="594037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gaf57a5e73c_0_1159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af57a5e73c_0_1159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91" name="Google Shape;1091;gaf57a5e73c_0_1159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gaf57a5e73c_0_1164"/>
          <p:cNvGrpSpPr/>
          <p:nvPr/>
        </p:nvGrpSpPr>
        <p:grpSpPr>
          <a:xfrm rot="-2700000">
            <a:off x="10700142" y="-789604"/>
            <a:ext cx="1785635" cy="2719699"/>
            <a:chOff x="11279852" y="-731358"/>
            <a:chExt cx="1357380" cy="2067424"/>
          </a:xfrm>
        </p:grpSpPr>
        <p:sp>
          <p:nvSpPr>
            <p:cNvPr id="1094" name="Google Shape;1094;gaf57a5e73c_0_116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gaf57a5e73c_0_116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6" name="Google Shape;1096;gaf57a5e73c_0_1164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gaf57a5e73c_0_1164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gaf57a5e73c_0_1164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1099" name="Google Shape;1099;gaf57a5e73c_0_1164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gaf57a5e73c_0_1164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1" name="Google Shape;1101;gaf57a5e73c_0_1164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af57a5e73c_0_11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4" name="Google Shape;1104;gaf57a5e73c_0_117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gaf57a5e73c_0_117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gaf57a5e73c_0_117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af57a5e73c_0_117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af57a5e73c_0_117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9" name="Google Shape;1109;gaf57a5e73c_0_117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10" name="Google Shape;1110;gaf57a5e73c_0_117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111" name="Google Shape;1111;gaf57a5e73c_0_117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gaf57a5e73c_0_117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3" name="Google Shape;1113;gaf57a5e73c_0_1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4" name="Google Shape;1114;gaf57a5e73c_0_1174"/>
          <p:cNvGrpSpPr/>
          <p:nvPr/>
        </p:nvGrpSpPr>
        <p:grpSpPr>
          <a:xfrm>
            <a:off x="1054918" y="-2525387"/>
            <a:ext cx="4633139" cy="7687836"/>
            <a:chOff x="5051425" y="1912938"/>
            <a:chExt cx="2087563" cy="3463925"/>
          </a:xfrm>
        </p:grpSpPr>
        <p:sp>
          <p:nvSpPr>
            <p:cNvPr id="1115" name="Google Shape;1115;gaf57a5e73c_0_1174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gaf57a5e73c_0_1174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gaf57a5e73c_0_1174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gaf57a5e73c_0_1174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gaf57a5e73c_0_1174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gaf57a5e73c_0_1174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gaf57a5e73c_0_1174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af57a5e73c_0_1174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gaf57a5e73c_0_1174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gaf57a5e73c_0_1174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gaf57a5e73c_0_1174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gaf57a5e73c_0_1174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gaf57a5e73c_0_1174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gaf57a5e73c_0_1174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gaf57a5e73c_0_1174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gaf57a5e73c_0_1174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gaf57a5e73c_0_1174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gaf57a5e73c_0_1174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gaf57a5e73c_0_1174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gaf57a5e73c_0_1174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gaf57a5e73c_0_1174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gaf57a5e73c_0_1174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gaf57a5e73c_0_1174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gaf57a5e73c_0_1174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gaf57a5e73c_0_1174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gaf57a5e73c_0_1174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gaf57a5e73c_0_1174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gaf57a5e73c_0_1174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gaf57a5e73c_0_1174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gaf57a5e73c_0_1174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gaf57a5e73c_0_1174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gaf57a5e73c_0_1174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gaf57a5e73c_0_1174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gaf57a5e73c_0_1174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gaf57a5e73c_0_1174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gaf57a5e73c_0_1174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gaf57a5e73c_0_1174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gaf57a5e73c_0_1174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gaf57a5e73c_0_1174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gaf57a5e73c_0_1174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gaf57a5e73c_0_1174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gaf57a5e73c_0_1174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gaf57a5e73c_0_1174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gaf57a5e73c_0_1174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gaf57a5e73c_0_1174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gaf57a5e73c_0_1174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af57a5e73c_0_1174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gaf57a5e73c_0_1174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gaf57a5e73c_0_1174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gaf57a5e73c_0_1174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gaf57a5e73c_0_1174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gaf57a5e73c_0_1174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gaf57a5e73c_0_1174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gaf57a5e73c_0_1174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gaf57a5e73c_0_1174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gaf57a5e73c_0_1174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gaf57a5e73c_0_1174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gaf57a5e73c_0_1174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gaf57a5e73c_0_1174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gaf57a5e73c_0_1174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gaf57a5e73c_0_1174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gaf57a5e73c_0_1174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af57a5e73c_0_12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9" name="Google Shape;1179;gaf57a5e73c_0_124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gaf57a5e73c_0_124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gaf57a5e73c_0_124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gaf57a5e73c_0_124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gaf57a5e73c_0_124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4" name="Google Shape;1184;gaf57a5e73c_0_124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85" name="Google Shape;1185;gaf57a5e73c_0_124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186" name="Google Shape;1186;gaf57a5e73c_0_12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gaf57a5e73c_0_124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8" name="Google Shape;1188;gaf57a5e73c_0_1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9" name="Google Shape;1189;gaf57a5e73c_0_1249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190" name="Google Shape;1190;gaf57a5e73c_0_1249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gaf57a5e73c_0_1249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gaf57a5e73c_0_1249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gaf57a5e73c_0_1249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gaf57a5e73c_0_1249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gaf57a5e73c_0_1249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gaf57a5e73c_0_1249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1197" name="Google Shape;1197;gaf57a5e73c_0_1249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gaf57a5e73c_0_1249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gaf57a5e73c_0_1249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gaf57a5e73c_0_1249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gaf57a5e73c_0_1249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gaf57a5e73c_0_1249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gaf57a5e73c_0_1249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gaf57a5e73c_0_1249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gaf57a5e73c_0_1249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gaf57a5e73c_0_1249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gaf57a5e73c_0_1249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gaf57a5e73c_0_1249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gaf57a5e73c_0_1249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gaf57a5e73c_0_1249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gaf57a5e73c_0_1249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gaf57a5e73c_0_1249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gaf57a5e73c_0_1249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gaf57a5e73c_0_1249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gaf57a5e73c_0_1249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gaf57a5e73c_0_1249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gaf57a5e73c_0_1249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gaf57a5e73c_0_1249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gaf57a5e73c_0_1249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gaf57a5e73c_0_1249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gaf57a5e73c_0_1249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gaf57a5e73c_0_1249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gaf57a5e73c_0_1249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gaf57a5e73c_0_1249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gaf57a5e73c_0_1249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gaf57a5e73c_0_1249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gaf57a5e73c_0_1249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gaf57a5e73c_0_1249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gaf57a5e73c_0_1249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gaf57a5e73c_0_1249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gaf57a5e73c_0_1249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gaf57a5e73c_0_1249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gaf57a5e73c_0_1249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gaf57a5e73c_0_1249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gaf57a5e73c_0_1249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gaf57a5e73c_0_1249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gaf57a5e73c_0_1249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gaf57a5e73c_0_1249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gaf57a5e73c_0_1249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gaf57a5e73c_0_1249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gaf57a5e73c_0_1249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gaf57a5e73c_0_1249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gaf57a5e73c_0_1249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gaf57a5e73c_0_1249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gaf57a5e73c_0_1249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gaf57a5e73c_0_1249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gaf57a5e73c_0_1249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gaf57a5e73c_0_1249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gaf57a5e73c_0_1249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gaf57a5e73c_0_1249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gaf57a5e73c_0_1249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gaf57a5e73c_0_1249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gaf57a5e73c_0_1249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gaf57a5e73c_0_1249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gaf57a5e73c_0_1249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gaf57a5e73c_0_1249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gaf57a5e73c_0_1249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gaf57a5e73c_0_1249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gaf57a5e73c_0_1249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gaf57a5e73c_0_1249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gaf57a5e73c_0_1249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gaf57a5e73c_0_1249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gaf57a5e73c_0_1249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gaf57a5e73c_0_1249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gaf57a5e73c_0_1249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gaf57a5e73c_0_1249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gaf57a5e73c_0_1249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gaf57a5e73c_0_1249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gaf57a5e73c_0_1249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gaf57a5e73c_0_1249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gaf57a5e73c_0_1249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gaf57a5e73c_0_1249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gaf57a5e73c_0_1249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gaf57a5e73c_0_1249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gaf57a5e73c_0_1249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gaf57a5e73c_0_1249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gaf57a5e73c_0_1249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gaf57a5e73c_0_1249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gaf57a5e73c_0_1249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gaf57a5e73c_0_1249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gaf57a5e73c_0_1249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271cc3a49_1_5657"/>
          <p:cNvSpPr/>
          <p:nvPr/>
        </p:nvSpPr>
        <p:spPr>
          <a:xfrm rot="-1453060">
            <a:off x="-4613367" y="594045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a271cc3a49_1_5657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FFF8E5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a271cc3a49_1_5657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4" name="Google Shape;54;ga271cc3a49_1_5657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gaf57a5e73c_0_1354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1284" name="Google Shape;1284;gaf57a5e73c_0_1354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gaf57a5e73c_0_1354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gaf57a5e73c_0_1354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gaf57a5e73c_0_1354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8" name="Google Shape;1288;gaf57a5e73c_0_1354"/>
            <p:cNvGrpSpPr/>
            <p:nvPr/>
          </p:nvGrpSpPr>
          <p:grpSpPr>
            <a:xfrm>
              <a:off x="2636903" y="779139"/>
              <a:ext cx="4346635" cy="4535359"/>
              <a:chOff x="2653893" y="765545"/>
              <a:chExt cx="4346635" cy="4535359"/>
            </a:xfrm>
          </p:grpSpPr>
          <p:grpSp>
            <p:nvGrpSpPr>
              <p:cNvPr id="1289" name="Google Shape;1289;gaf57a5e73c_0_1354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1290" name="Google Shape;1290;gaf57a5e73c_0_1354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1" name="Google Shape;1291;gaf57a5e73c_0_1354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2" name="Google Shape;1292;gaf57a5e73c_0_1354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3" name="Google Shape;1293;gaf57a5e73c_0_1354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4" name="Google Shape;1294;gaf57a5e73c_0_1354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5" name="Google Shape;1295;gaf57a5e73c_0_1354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6" name="Google Shape;1296;gaf57a5e73c_0_1354"/>
              <p:cNvGrpSpPr/>
              <p:nvPr/>
            </p:nvGrpSpPr>
            <p:grpSpPr>
              <a:xfrm>
                <a:off x="2653893" y="3958870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1297" name="Google Shape;1297;gaf57a5e73c_0_1354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gaf57a5e73c_0_1354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gaf57a5e73c_0_1354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gaf57a5e73c_0_1354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gaf57a5e73c_0_1354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gaf57a5e73c_0_1354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gaf57a5e73c_0_1354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gaf57a5e73c_0_1354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gaf57a5e73c_0_1354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gaf57a5e73c_0_1354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gaf57a5e73c_0_1354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gaf57a5e73c_0_1354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gaf57a5e73c_0_1354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gaf57a5e73c_0_1354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gaf57a5e73c_0_1354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gaf57a5e73c_0_1354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gaf57a5e73c_0_1354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gaf57a5e73c_0_1354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gaf57a5e73c_0_1354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gaf57a5e73c_0_1354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gaf57a5e73c_0_1354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gaf57a5e73c_0_1354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gaf57a5e73c_0_1354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gaf57a5e73c_0_1354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gaf57a5e73c_0_1354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gaf57a5e73c_0_1354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gaf57a5e73c_0_1354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gaf57a5e73c_0_1354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gaf57a5e73c_0_1354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gaf57a5e73c_0_1354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gaf57a5e73c_0_1354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gaf57a5e73c_0_1354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gaf57a5e73c_0_1354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gaf57a5e73c_0_1354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gaf57a5e73c_0_1354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gaf57a5e73c_0_1354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" name="Google Shape;1333;gaf57a5e73c_0_1354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gaf57a5e73c_0_1354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gaf57a5e73c_0_1354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gaf57a5e73c_0_1354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gaf57a5e73c_0_1354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gaf57a5e73c_0_1354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gaf57a5e73c_0_1354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gaf57a5e73c_0_1354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gaf57a5e73c_0_1354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gaf57a5e73c_0_1354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gaf57a5e73c_0_1354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gaf57a5e73c_0_1354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gaf57a5e73c_0_1354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gaf57a5e73c_0_1354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gaf57a5e73c_0_1354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gaf57a5e73c_0_1354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gaf57a5e73c_0_1354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gaf57a5e73c_0_1354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gaf57a5e73c_0_1354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gaf57a5e73c_0_1354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gaf57a5e73c_0_1354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gaf57a5e73c_0_1354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gaf57a5e73c_0_1354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gaf57a5e73c_0_1354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gaf57a5e73c_0_1354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gaf57a5e73c_0_1354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gaf57a5e73c_0_1354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gaf57a5e73c_0_1354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gaf57a5e73c_0_1354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gaf57a5e73c_0_1354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gaf57a5e73c_0_1354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4" name="Google Shape;1364;gaf57a5e73c_0_1354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gaf57a5e73c_0_1354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gaf57a5e73c_0_1354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gaf57a5e73c_0_1354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gaf57a5e73c_0_1354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gaf57a5e73c_0_1354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gaf57a5e73c_0_1354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gaf57a5e73c_0_1354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gaf57a5e73c_0_1354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3" name="Google Shape;1373;gaf57a5e73c_0_1354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gaf57a5e73c_0_1354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5" name="Google Shape;1375;gaf57a5e73c_0_1354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gaf57a5e73c_0_1354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gaf57a5e73c_0_1354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gaf57a5e73c_0_1354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gaf57a5e73c_0_1354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gaf57a5e73c_0_1354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gaf57a5e73c_0_1354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82" name="Google Shape;1382;gaf57a5e73c_0_1354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gaf57a5e73c_0_1354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gaf57a5e73c_0_1354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5" name="Google Shape;1385;gaf57a5e73c_0_13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6" name="Google Shape;1386;gaf57a5e73c_0_135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gaf57a5e73c_0_1354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gaf57a5e73c_0_135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gaf57a5e73c_0_135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gaf57a5e73c_0_135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gaf57a5e73c_0_135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2" name="Google Shape;1392;gaf57a5e73c_0_135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393" name="Google Shape;1393;gaf57a5e73c_0_135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394" name="Google Shape;1394;gaf57a5e73c_0_135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gaf57a5e73c_0_135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96" name="Google Shape;1396;gaf57a5e73c_0_13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7" name="Google Shape;1397;gaf57a5e73c_0_1354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1398" name="Google Shape;1398;gaf57a5e73c_0_1354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1399" name="Google Shape;1399;gaf57a5e73c_0_1354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gaf57a5e73c_0_1354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gaf57a5e73c_0_1354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gaf57a5e73c_0_1354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gaf57a5e73c_0_1354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04" name="Google Shape;1404;gaf57a5e73c_0_1354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5" name="Google Shape;1405;gaf57a5e73c_0_1354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6" name="Google Shape;1406;gaf57a5e73c_0_1354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7" name="Google Shape;1407;gaf57a5e73c_0_1354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8" name="Google Shape;1408;gaf57a5e73c_0_1354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9" name="Google Shape;1409;gaf57a5e73c_0_1354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10" name="Google Shape;1410;gaf57a5e73c_0_1354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1411" name="Google Shape;1411;gaf57a5e73c_0_1354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gaf57a5e73c_0_1354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gaf57a5e73c_0_1354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gaf57a5e73c_0_1354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gaf57a5e73c_0_1354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16" name="Google Shape;1416;gaf57a5e73c_0_1354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7" name="Google Shape;1417;gaf57a5e73c_0_1354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8" name="Google Shape;1418;gaf57a5e73c_0_1354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9" name="Google Shape;1419;gaf57a5e73c_0_1354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20" name="Google Shape;1420;gaf57a5e73c_0_1354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21" name="Google Shape;1421;gaf57a5e73c_0_1354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22" name="Google Shape;1422;gaf57a5e73c_0_1354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1423" name="Google Shape;1423;gaf57a5e73c_0_1354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1424" name="Google Shape;1424;gaf57a5e73c_0_1354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gaf57a5e73c_0_1354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gaf57a5e73c_0_1354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gaf57a5e73c_0_1354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gaf57a5e73c_0_1354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29" name="Google Shape;1429;gaf57a5e73c_0_1354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0" name="Google Shape;1430;gaf57a5e73c_0_1354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1" name="Google Shape;1431;gaf57a5e73c_0_1354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2" name="Google Shape;1432;gaf57a5e73c_0_1354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3" name="Google Shape;1433;gaf57a5e73c_0_1354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4" name="Google Shape;1434;gaf57a5e73c_0_1354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435" name="Google Shape;1435;gaf57a5e73c_0_1354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af57a5e73c_0_15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8" name="Google Shape;1438;gaf57a5e73c_0_150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gaf57a5e73c_0_150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gaf57a5e73c_0_150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gaf57a5e73c_0_150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gaf57a5e73c_0_150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3" name="Google Shape;1443;gaf57a5e73c_0_150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44" name="Google Shape;1444;gaf57a5e73c_0_1508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445" name="Google Shape;1445;gaf57a5e73c_0_150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gaf57a5e73c_0_150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7" name="Google Shape;1447;gaf57a5e73c_0_15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8" name="Google Shape;1448;gaf57a5e73c_0_1508"/>
          <p:cNvGrpSpPr/>
          <p:nvPr/>
        </p:nvGrpSpPr>
        <p:grpSpPr>
          <a:xfrm>
            <a:off x="174466" y="1983806"/>
            <a:ext cx="6760778" cy="2516102"/>
            <a:chOff x="976518" y="1922058"/>
            <a:chExt cx="5383213" cy="2003425"/>
          </a:xfrm>
        </p:grpSpPr>
        <p:grpSp>
          <p:nvGrpSpPr>
            <p:cNvPr id="1449" name="Google Shape;1449;gaf57a5e73c_0_1508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1450" name="Google Shape;1450;gaf57a5e73c_0_1508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gaf57a5e73c_0_1508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gaf57a5e73c_0_1508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gaf57a5e73c_0_1508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4" name="Google Shape;1454;gaf57a5e73c_0_1508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1455" name="Google Shape;1455;gaf57a5e73c_0_1508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56" name="Google Shape;1456;gaf57a5e73c_0_1508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1457" name="Google Shape;1457;gaf57a5e73c_0_1508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8" name="Google Shape;1458;gaf57a5e73c_0_1508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9" name="Google Shape;1459;gaf57a5e73c_0_1508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gaf57a5e73c_0_1508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1" name="Google Shape;1461;gaf57a5e73c_0_1508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2" name="Google Shape;1462;gaf57a5e73c_0_1508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gaf57a5e73c_0_1508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4" name="Google Shape;1464;gaf57a5e73c_0_1508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5" name="Google Shape;1465;gaf57a5e73c_0_1508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6" name="Google Shape;1466;gaf57a5e73c_0_1508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7" name="Google Shape;1467;gaf57a5e73c_0_1508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8" name="Google Shape;1468;gaf57a5e73c_0_1508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9" name="Google Shape;1469;gaf57a5e73c_0_1508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0" name="Google Shape;1470;gaf57a5e73c_0_1508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1" name="Google Shape;1471;gaf57a5e73c_0_1508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gaf57a5e73c_0_1508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3" name="Google Shape;1473;gaf57a5e73c_0_1508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gaf57a5e73c_0_1508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5" name="Google Shape;1475;gaf57a5e73c_0_1508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gaf57a5e73c_0_1508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7" name="Google Shape;1477;gaf57a5e73c_0_1508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gaf57a5e73c_0_1508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9" name="Google Shape;1479;gaf57a5e73c_0_1508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gaf57a5e73c_0_1508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1" name="Google Shape;1481;gaf57a5e73c_0_1508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2" name="Google Shape;1482;gaf57a5e73c_0_1508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3" name="Google Shape;1483;gaf57a5e73c_0_1508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4" name="Google Shape;1484;gaf57a5e73c_0_1508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gaf57a5e73c_0_1508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6" name="Google Shape;1486;gaf57a5e73c_0_1508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7" name="Google Shape;1487;gaf57a5e73c_0_1508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8" name="Google Shape;1488;gaf57a5e73c_0_1508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9" name="Google Shape;1489;gaf57a5e73c_0_1508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0" name="Google Shape;1490;gaf57a5e73c_0_1508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gaf57a5e73c_0_1508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2" name="Google Shape;1492;gaf57a5e73c_0_1508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gaf57a5e73c_0_1508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4" name="Google Shape;1494;gaf57a5e73c_0_1508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gaf57a5e73c_0_1508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6" name="Google Shape;1496;gaf57a5e73c_0_1508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gaf57a5e73c_0_1508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8" name="Google Shape;1498;gaf57a5e73c_0_1508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9" name="Google Shape;1499;gaf57a5e73c_0_1508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0" name="Google Shape;1500;gaf57a5e73c_0_1508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1" name="Google Shape;1501;gaf57a5e73c_0_1508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2" name="Google Shape;1502;gaf57a5e73c_0_1508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gaf57a5e73c_0_1508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4" name="Google Shape;1504;gaf57a5e73c_0_1508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gaf57a5e73c_0_1508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6" name="Google Shape;1506;gaf57a5e73c_0_1508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gaf57a5e73c_0_1508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8" name="Google Shape;1508;gaf57a5e73c_0_1508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9" name="Google Shape;1509;gaf57a5e73c_0_1508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0" name="Google Shape;1510;gaf57a5e73c_0_1508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1" name="Google Shape;1511;gaf57a5e73c_0_1508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2" name="Google Shape;1512;gaf57a5e73c_0_1508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3" name="Google Shape;1513;gaf57a5e73c_0_1508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4" name="Google Shape;1514;gaf57a5e73c_0_1508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5" name="Google Shape;1515;gaf57a5e73c_0_1508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gaf57a5e73c_0_1508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7" name="Google Shape;1517;gaf57a5e73c_0_1508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8" name="Google Shape;1518;gaf57a5e73c_0_1508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9" name="Google Shape;1519;gaf57a5e73c_0_1508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0" name="Google Shape;1520;gaf57a5e73c_0_1508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1" name="Google Shape;1521;gaf57a5e73c_0_1508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gaf57a5e73c_0_1508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3" name="Google Shape;1523;gaf57a5e73c_0_1508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4" name="Google Shape;1524;gaf57a5e73c_0_1508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5" name="Google Shape;1525;gaf57a5e73c_0_1508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6" name="Google Shape;1526;gaf57a5e73c_0_1508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7" name="Google Shape;1527;gaf57a5e73c_0_1508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gaf57a5e73c_0_1508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9" name="Google Shape;1529;gaf57a5e73c_0_1508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0" name="Google Shape;1530;gaf57a5e73c_0_1508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1" name="Google Shape;1531;gaf57a5e73c_0_1508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gaf57a5e73c_0_1508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3" name="Google Shape;1533;gaf57a5e73c_0_1508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4" name="Google Shape;1534;gaf57a5e73c_0_1508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5" name="Google Shape;1535;gaf57a5e73c_0_1508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6" name="Google Shape;1536;gaf57a5e73c_0_1508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7" name="Google Shape;1537;gaf57a5e73c_0_1508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gaf57a5e73c_0_1508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9" name="Google Shape;1539;gaf57a5e73c_0_1508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gaf57a5e73c_0_1508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1" name="Google Shape;1541;gaf57a5e73c_0_1508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gaf57a5e73c_0_1508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3" name="Google Shape;1543;gaf57a5e73c_0_1508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gaf57a5e73c_0_1508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5" name="Google Shape;1545;gaf57a5e73c_0_1508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gaf57a5e73c_0_1508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7" name="Google Shape;1547;gaf57a5e73c_0_1508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8" name="Google Shape;1548;gaf57a5e73c_0_1508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9" name="Google Shape;1549;gaf57a5e73c_0_1508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gaf57a5e73c_0_1508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1" name="Google Shape;1551;gaf57a5e73c_0_1508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gaf57a5e73c_0_1508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3" name="Google Shape;1553;gaf57a5e73c_0_1508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4" name="Google Shape;1554;gaf57a5e73c_0_1508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5" name="Google Shape;1555;gaf57a5e73c_0_1508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gaf57a5e73c_0_1508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7" name="Google Shape;1557;gaf57a5e73c_0_1508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8" name="Google Shape;1558;gaf57a5e73c_0_1508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9" name="Google Shape;1559;gaf57a5e73c_0_1508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gaf57a5e73c_0_1508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1" name="Google Shape;1561;gaf57a5e73c_0_1508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2" name="Google Shape;1562;gaf57a5e73c_0_1508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gaf57a5e73c_0_1508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4" name="Google Shape;1564;gaf57a5e73c_0_1508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5" name="Google Shape;1565;gaf57a5e73c_0_1508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6" name="Google Shape;1566;gaf57a5e73c_0_1508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7" name="Google Shape;1567;gaf57a5e73c_0_1508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8" name="Google Shape;1568;gaf57a5e73c_0_1508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gaf57a5e73c_0_1508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0" name="Google Shape;1570;gaf57a5e73c_0_1508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gaf57a5e73c_0_1508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2" name="Google Shape;1572;gaf57a5e73c_0_1508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3" name="Google Shape;1573;gaf57a5e73c_0_1508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4" name="Google Shape;1574;gaf57a5e73c_0_1508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gaf57a5e73c_0_1508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6" name="Google Shape;1576;gaf57a5e73c_0_1508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7" name="Google Shape;1577;gaf57a5e73c_0_1508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gaf57a5e73c_0_1508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9" name="Google Shape;1579;gaf57a5e73c_0_1508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gaf57a5e73c_0_1508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1" name="Google Shape;1581;gaf57a5e73c_0_1508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2" name="Google Shape;1582;gaf57a5e73c_0_1508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3" name="Google Shape;1583;gaf57a5e73c_0_1508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4" name="Google Shape;1584;gaf57a5e73c_0_1508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gaf57a5e73c_0_1508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6" name="Google Shape;1586;gaf57a5e73c_0_1508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7" name="Google Shape;1587;gaf57a5e73c_0_1508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8" name="Google Shape;1588;gaf57a5e73c_0_1508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gaf57a5e73c_0_1508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0" name="Google Shape;1590;gaf57a5e73c_0_1508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1" name="Google Shape;1591;gaf57a5e73c_0_1508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gaf57a5e73c_0_1508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gaf57a5e73c_0_1508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4" name="Google Shape;1594;gaf57a5e73c_0_1508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5" name="Google Shape;1595;gaf57a5e73c_0_1508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6" name="Google Shape;1596;gaf57a5e73c_0_1508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gaf57a5e73c_0_1508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8" name="Google Shape;1598;gaf57a5e73c_0_1508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9" name="Google Shape;1599;gaf57a5e73c_0_1508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gaf57a5e73c_0_1508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gaf57a5e73c_0_1508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gaf57a5e73c_0_1508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gaf57a5e73c_0_1508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gaf57a5e73c_0_1508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gaf57a5e73c_0_1508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6" name="Google Shape;1606;gaf57a5e73c_0_1508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7" name="Google Shape;1607;gaf57a5e73c_0_1508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gaf57a5e73c_0_1508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9" name="Google Shape;1609;gaf57a5e73c_0_1508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gaf57a5e73c_0_1508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gaf57a5e73c_0_1508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2" name="Google Shape;1612;gaf57a5e73c_0_1508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3" name="Google Shape;1613;gaf57a5e73c_0_1508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gaf57a5e73c_0_1508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5" name="Google Shape;1615;gaf57a5e73c_0_1508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6" name="Google Shape;1616;gaf57a5e73c_0_1508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7" name="Google Shape;1617;gaf57a5e73c_0_1508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8" name="Google Shape;1618;gaf57a5e73c_0_1508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gaf57a5e73c_0_1508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gaf57a5e73c_0_1508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1" name="Google Shape;1621;gaf57a5e73c_0_1508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2" name="Google Shape;1622;gaf57a5e73c_0_1508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3" name="Google Shape;1623;gaf57a5e73c_0_1508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4" name="Google Shape;1624;gaf57a5e73c_0_1508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5" name="Google Shape;1625;gaf57a5e73c_0_1508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6" name="Google Shape;1626;gaf57a5e73c_0_1508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7" name="Google Shape;1627;gaf57a5e73c_0_1508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8" name="Google Shape;1628;gaf57a5e73c_0_1508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9" name="Google Shape;1629;gaf57a5e73c_0_1508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0" name="Google Shape;1630;gaf57a5e73c_0_1508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1" name="Google Shape;1631;gaf57a5e73c_0_1508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2" name="Google Shape;1632;gaf57a5e73c_0_1508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3" name="Google Shape;1633;gaf57a5e73c_0_1508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4" name="Google Shape;1634;gaf57a5e73c_0_1508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5" name="Google Shape;1635;gaf57a5e73c_0_1508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6" name="Google Shape;1636;gaf57a5e73c_0_1508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7" name="Google Shape;1637;gaf57a5e73c_0_1508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8" name="Google Shape;1638;gaf57a5e73c_0_1508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gaf57a5e73c_0_1508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0" name="Google Shape;1640;gaf57a5e73c_0_1508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1" name="Google Shape;1641;gaf57a5e73c_0_1508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2" name="Google Shape;1642;gaf57a5e73c_0_1508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3" name="Google Shape;1643;gaf57a5e73c_0_1508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4" name="Google Shape;1644;gaf57a5e73c_0_1508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5" name="Google Shape;1645;gaf57a5e73c_0_1508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6" name="Google Shape;1646;gaf57a5e73c_0_1508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7" name="Google Shape;1647;gaf57a5e73c_0_1508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8" name="Google Shape;1648;gaf57a5e73c_0_1508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9" name="Google Shape;1649;gaf57a5e73c_0_1508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0" name="Google Shape;1650;gaf57a5e73c_0_1508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1" name="Google Shape;1651;gaf57a5e73c_0_1508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2" name="Google Shape;1652;gaf57a5e73c_0_1508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3" name="Google Shape;1653;gaf57a5e73c_0_1508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4" name="Google Shape;1654;gaf57a5e73c_0_1508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5" name="Google Shape;1655;gaf57a5e73c_0_1508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6" name="Google Shape;1656;gaf57a5e73c_0_1508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7" name="Google Shape;1657;gaf57a5e73c_0_1508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gaf57a5e73c_0_1508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9" name="Google Shape;1659;gaf57a5e73c_0_1508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0" name="Google Shape;1660;gaf57a5e73c_0_1508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gaf57a5e73c_0_1508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2" name="Google Shape;1662;gaf57a5e73c_0_1508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3" name="Google Shape;1663;gaf57a5e73c_0_1508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gaf57a5e73c_0_1508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5" name="Google Shape;1665;gaf57a5e73c_0_1508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6" name="Google Shape;1666;gaf57a5e73c_0_1508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gaf57a5e73c_0_1508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8" name="Google Shape;1668;gaf57a5e73c_0_1508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9" name="Google Shape;1669;gaf57a5e73c_0_1508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gaf57a5e73c_0_1508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gaf57a5e73c_0_1508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2" name="Google Shape;1672;gaf57a5e73c_0_1508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gaf57a5e73c_0_1508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4" name="Google Shape;1674;gaf57a5e73c_0_1508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5" name="Google Shape;1675;gaf57a5e73c_0_1508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gaf57a5e73c_0_1508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7" name="Google Shape;1677;gaf57a5e73c_0_1508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8" name="Google Shape;1678;gaf57a5e73c_0_1508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9" name="Google Shape;1679;gaf57a5e73c_0_1508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gaf57a5e73c_0_1508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1" name="Google Shape;1681;gaf57a5e73c_0_1508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gaf57a5e73c_0_1508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gaf57a5e73c_0_1508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4" name="Google Shape;1684;gaf57a5e73c_0_1508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gaf57a5e73c_0_1508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86" name="Google Shape;1686;gaf57a5e73c_0_1508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gaf57a5e73c_0_1508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88" name="Google Shape;1688;gaf57a5e73c_0_1508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1689" name="Google Shape;1689;gaf57a5e73c_0_1508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90" name="Google Shape;1690;gaf57a5e73c_0_1508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1691" name="Google Shape;1691;gaf57a5e73c_0_1508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gaf57a5e73c_0_1508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gaf57a5e73c_0_1508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gaf57a5e73c_0_1508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gaf57a5e73c_0_1508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gaf57a5e73c_0_1508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gaf57a5e73c_0_1508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gaf57a5e73c_0_1508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9" name="Google Shape;1699;gaf57a5e73c_0_1508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0" name="Google Shape;1700;gaf57a5e73c_0_1508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gaf57a5e73c_0_1508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gaf57a5e73c_0_1508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gaf57a5e73c_0_1508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gaf57a5e73c_0_1508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gaf57a5e73c_0_1508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gaf57a5e73c_0_1508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gaf57a5e73c_0_1508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gaf57a5e73c_0_1508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gaf57a5e73c_0_1508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gaf57a5e73c_0_1508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gaf57a5e73c_0_1508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gaf57a5e73c_0_1508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gaf57a5e73c_0_1508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gaf57a5e73c_0_1508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gaf57a5e73c_0_1508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gaf57a5e73c_0_1508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gaf57a5e73c_0_1508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gaf57a5e73c_0_1508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gaf57a5e73c_0_1508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gaf57a5e73c_0_1508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gaf57a5e73c_0_1508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gaf57a5e73c_0_1508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gaf57a5e73c_0_1508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gaf57a5e73c_0_1508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5" name="Google Shape;1725;gaf57a5e73c_0_1508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gaf57a5e73c_0_1508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gaf57a5e73c_0_1508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gaf57a5e73c_0_1508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9" name="Google Shape;1729;gaf57a5e73c_0_1508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gaf57a5e73c_0_1508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1" name="Google Shape;1731;gaf57a5e73c_0_1508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2" name="Google Shape;1732;gaf57a5e73c_0_1508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3" name="Google Shape;1733;gaf57a5e73c_0_1508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1734;gaf57a5e73c_0_1508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5" name="Google Shape;1735;gaf57a5e73c_0_1508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gaf57a5e73c_0_1508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af57a5e73c_0_18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9" name="Google Shape;1739;gaf57a5e73c_0_180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gaf57a5e73c_0_180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gaf57a5e73c_0_180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2" name="Google Shape;1742;gaf57a5e73c_0_180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3" name="Google Shape;1743;gaf57a5e73c_0_180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4" name="Google Shape;1744;gaf57a5e73c_0_180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45" name="Google Shape;1745;gaf57a5e73c_0_180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746" name="Google Shape;1746;gaf57a5e73c_0_180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gaf57a5e73c_0_180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8" name="Google Shape;1748;gaf57a5e73c_0_18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9" name="Google Shape;1749;gaf57a5e73c_0_1809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1750" name="Google Shape;1750;gaf57a5e73c_0_1809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gaf57a5e73c_0_1809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gaf57a5e73c_0_1809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gaf57a5e73c_0_1809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gaf57a5e73c_0_1809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gaf57a5e73c_0_1809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gaf57a5e73c_0_1809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gaf57a5e73c_0_1809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gaf57a5e73c_0_1809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gaf57a5e73c_0_1809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gaf57a5e73c_0_1809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gaf57a5e73c_0_1809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2" name="Google Shape;1762;gaf57a5e73c_0_1809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63" name="Google Shape;1763;gaf57a5e73c_0_1809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764" name="Google Shape;1764;gaf57a5e73c_0_1809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gaf57a5e73c_0_1809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6" name="Google Shape;1766;gaf57a5e73c_0_1809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1767" name="Google Shape;1767;gaf57a5e73c_0_1809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gaf57a5e73c_0_1809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gaf57a5e73c_0_1809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0" name="Google Shape;1770;gaf57a5e73c_0_1809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71" name="Google Shape;1771;gaf57a5e73c_0_1809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72" name="Google Shape;1772;gaf57a5e73c_0_1809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73" name="Google Shape;1773;gaf57a5e73c_0_1809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af57a5e73c_0_18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6" name="Google Shape;1776;gaf57a5e73c_0_184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gaf57a5e73c_0_184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8" name="Google Shape;1778;gaf57a5e73c_0_184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gaf57a5e73c_0_184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gaf57a5e73c_0_184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1" name="Google Shape;1781;gaf57a5e73c_0_184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82" name="Google Shape;1782;gaf57a5e73c_0_1846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783" name="Google Shape;1783;gaf57a5e73c_0_184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gaf57a5e73c_0_184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5" name="Google Shape;1785;gaf57a5e73c_0_18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Google Shape;1787;gaf57a5e73c_0_1858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1788" name="Google Shape;1788;gaf57a5e73c_0_1858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gaf57a5e73c_0_1858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gaf57a5e73c_0_1858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gaf57a5e73c_0_1858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gaf57a5e73c_0_1858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gaf57a5e73c_0_1858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gaf57a5e73c_0_1858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gaf57a5e73c_0_1858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gaf57a5e73c_0_1858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gaf57a5e73c_0_1858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gaf57a5e73c_0_1858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gaf57a5e73c_0_1858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gaf57a5e73c_0_1858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gaf57a5e73c_0_1858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gaf57a5e73c_0_1858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gaf57a5e73c_0_1858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gaf57a5e73c_0_1858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gaf57a5e73c_0_1858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gaf57a5e73c_0_1858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gaf57a5e73c_0_1858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gaf57a5e73c_0_1858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gaf57a5e73c_0_1858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gaf57a5e73c_0_1858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gaf57a5e73c_0_1858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gaf57a5e73c_0_1858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gaf57a5e73c_0_1858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gaf57a5e73c_0_1858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gaf57a5e73c_0_1858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gaf57a5e73c_0_1858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gaf57a5e73c_0_1858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gaf57a5e73c_0_1858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gaf57a5e73c_0_1858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gaf57a5e73c_0_1858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gaf57a5e73c_0_1858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gaf57a5e73c_0_1858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gaf57a5e73c_0_1858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gaf57a5e73c_0_1858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gaf57a5e73c_0_1858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gaf57a5e73c_0_1858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gaf57a5e73c_0_1858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gaf57a5e73c_0_1858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gaf57a5e73c_0_1858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gaf57a5e73c_0_1858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gaf57a5e73c_0_1858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gaf57a5e73c_0_1858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gaf57a5e73c_0_1858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gaf57a5e73c_0_1858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gaf57a5e73c_0_1858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gaf57a5e73c_0_1858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gaf57a5e73c_0_1858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gaf57a5e73c_0_1858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gaf57a5e73c_0_1858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gaf57a5e73c_0_1858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gaf57a5e73c_0_1858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gaf57a5e73c_0_1858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gaf57a5e73c_0_1858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gaf57a5e73c_0_1858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gaf57a5e73c_0_1858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gaf57a5e73c_0_1858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gaf57a5e73c_0_1858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gaf57a5e73c_0_1858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gaf57a5e73c_0_1858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gaf57a5e73c_0_1858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gaf57a5e73c_0_1858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gaf57a5e73c_0_1858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gaf57a5e73c_0_1858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gaf57a5e73c_0_1858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gaf57a5e73c_0_1858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gaf57a5e73c_0_1858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gaf57a5e73c_0_1858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gaf57a5e73c_0_1858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gaf57a5e73c_0_1858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gaf57a5e73c_0_1858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gaf57a5e73c_0_1858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gaf57a5e73c_0_1858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gaf57a5e73c_0_1858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gaf57a5e73c_0_1858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gaf57a5e73c_0_1858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gaf57a5e73c_0_1858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gaf57a5e73c_0_1858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gaf57a5e73c_0_1858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gaf57a5e73c_0_1858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gaf57a5e73c_0_1858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gaf57a5e73c_0_1858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gaf57a5e73c_0_1858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gaf57a5e73c_0_1858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gaf57a5e73c_0_1858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gaf57a5e73c_0_1858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gaf57a5e73c_0_1858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gaf57a5e73c_0_1858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gaf57a5e73c_0_1858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gaf57a5e73c_0_1858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gaf57a5e73c_0_1858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gaf57a5e73c_0_1858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gaf57a5e73c_0_1858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gaf57a5e73c_0_1858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gaf57a5e73c_0_1858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gaf57a5e73c_0_1858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gaf57a5e73c_0_1858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gaf57a5e73c_0_1858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gaf57a5e73c_0_1858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gaf57a5e73c_0_1858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gaf57a5e73c_0_1858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gaf57a5e73c_0_1858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gaf57a5e73c_0_1858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gaf57a5e73c_0_1858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gaf57a5e73c_0_1858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gaf57a5e73c_0_1858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gaf57a5e73c_0_1858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gaf57a5e73c_0_1858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gaf57a5e73c_0_1858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gaf57a5e73c_0_1858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gaf57a5e73c_0_1858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gaf57a5e73c_0_1858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gaf57a5e73c_0_1858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gaf57a5e73c_0_1858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gaf57a5e73c_0_1858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gaf57a5e73c_0_1858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gaf57a5e73c_0_1858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gaf57a5e73c_0_1858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gaf57a5e73c_0_1858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gaf57a5e73c_0_1858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gaf57a5e73c_0_1858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gaf57a5e73c_0_1858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gaf57a5e73c_0_1858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gaf57a5e73c_0_1858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gaf57a5e73c_0_1858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gaf57a5e73c_0_1858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gaf57a5e73c_0_1858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gaf57a5e73c_0_1858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gaf57a5e73c_0_1858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gaf57a5e73c_0_1858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gaf57a5e73c_0_1858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gaf57a5e73c_0_1858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gaf57a5e73c_0_1858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gaf57a5e73c_0_1858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gaf57a5e73c_0_1858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gaf57a5e73c_0_1858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gaf57a5e73c_0_1858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gaf57a5e73c_0_1858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gaf57a5e73c_0_1858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gaf57a5e73c_0_1858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gaf57a5e73c_0_1858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gaf57a5e73c_0_1858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gaf57a5e73c_0_1858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gaf57a5e73c_0_1858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gaf57a5e73c_0_1858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gaf57a5e73c_0_1858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gaf57a5e73c_0_1858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gaf57a5e73c_0_1858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gaf57a5e73c_0_1858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gaf57a5e73c_0_1858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gaf57a5e73c_0_1858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gaf57a5e73c_0_1858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gaf57a5e73c_0_1858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af57a5e73c_0_1858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gaf57a5e73c_0_1858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gaf57a5e73c_0_1858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gaf57a5e73c_0_1858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gaf57a5e73c_0_1858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gaf57a5e73c_0_1858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af57a5e73c_0_1858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af57a5e73c_0_1858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gaf57a5e73c_0_1858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gaf57a5e73c_0_1858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gaf57a5e73c_0_1858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gaf57a5e73c_0_1858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gaf57a5e73c_0_1858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gaf57a5e73c_0_1858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gaf57a5e73c_0_1858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af57a5e73c_0_1858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gaf57a5e73c_0_1858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gaf57a5e73c_0_1858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gaf57a5e73c_0_1858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gaf57a5e73c_0_1858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gaf57a5e73c_0_1858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af57a5e73c_0_1858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gaf57a5e73c_0_1858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gaf57a5e73c_0_1858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gaf57a5e73c_0_1858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gaf57a5e73c_0_1858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gaf57a5e73c_0_1858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af57a5e73c_0_1858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gaf57a5e73c_0_1858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gaf57a5e73c_0_1858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gaf57a5e73c_0_1858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gaf57a5e73c_0_1858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gaf57a5e73c_0_1858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af57a5e73c_0_1858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gaf57a5e73c_0_1858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gaf57a5e73c_0_1858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gaf57a5e73c_0_1858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gaf57a5e73c_0_1858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gaf57a5e73c_0_1858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af57a5e73c_0_1858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gaf57a5e73c_0_1858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gaf57a5e73c_0_1858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gaf57a5e73c_0_1858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gaf57a5e73c_0_1858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gaf57a5e73c_0_1858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gaf57a5e73c_0_1858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gaf57a5e73c_0_1858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gaf57a5e73c_0_1858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gaf57a5e73c_0_1858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gaf57a5e73c_0_1858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gaf57a5e73c_0_1858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gaf57a5e73c_0_1858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gaf57a5e73c_0_1858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gaf57a5e73c_0_1858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gaf57a5e73c_0_1858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gaf57a5e73c_0_1858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gaf57a5e73c_0_1858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gaf57a5e73c_0_1858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gaf57a5e73c_0_1858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gaf57a5e73c_0_1858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gaf57a5e73c_0_1858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gaf57a5e73c_0_1858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gaf57a5e73c_0_1858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gaf57a5e73c_0_1858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gaf57a5e73c_0_1858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gaf57a5e73c_0_1858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gaf57a5e73c_0_1858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gaf57a5e73c_0_1858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gaf57a5e73c_0_1858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gaf57a5e73c_0_1858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gaf57a5e73c_0_1858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gaf57a5e73c_0_1858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gaf57a5e73c_0_1858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gaf57a5e73c_0_1858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gaf57a5e73c_0_1858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gaf57a5e73c_0_1858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gaf57a5e73c_0_1858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gaf57a5e73c_0_1858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gaf57a5e73c_0_1858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gaf57a5e73c_0_1858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gaf57a5e73c_0_1858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gaf57a5e73c_0_1858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gaf57a5e73c_0_1858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gaf57a5e73c_0_1858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gaf57a5e73c_0_1858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gaf57a5e73c_0_1858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gaf57a5e73c_0_1858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gaf57a5e73c_0_1858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gaf57a5e73c_0_1858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gaf57a5e73c_0_1858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gaf57a5e73c_0_1858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gaf57a5e73c_0_1858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gaf57a5e73c_0_1858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gaf57a5e73c_0_1858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gaf57a5e73c_0_1858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gaf57a5e73c_0_1858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gaf57a5e73c_0_1858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gaf57a5e73c_0_1858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1" name="Google Shape;2041;gaf57a5e73c_0_18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2" name="Google Shape;2042;gaf57a5e73c_0_185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gaf57a5e73c_0_185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gaf57a5e73c_0_185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gaf57a5e73c_0_185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6" name="Google Shape;2046;gaf57a5e73c_0_185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7" name="Google Shape;2047;gaf57a5e73c_0_185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48" name="Google Shape;2048;gaf57a5e73c_0_1858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49" name="Google Shape;2049;gaf57a5e73c_0_185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gaf57a5e73c_0_185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1" name="Google Shape;2051;gaf57a5e73c_0_18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9">
  <p:cSld name="TITLE_9"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af57a5e73c_0_2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4" name="Google Shape;2054;gaf57a5e73c_0_212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gaf57a5e73c_0_212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gaf57a5e73c_0_212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gaf57a5e73c_0_212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gaf57a5e73c_0_212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9" name="Google Shape;2059;gaf57a5e73c_0_212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60" name="Google Shape;2060;gaf57a5e73c_0_212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61" name="Google Shape;2061;gaf57a5e73c_0_212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gaf57a5e73c_0_212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3" name="Google Shape;2063;gaf57a5e73c_0_2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4" name="Google Shape;2064;gaf57a5e73c_0_2124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2065" name="Google Shape;2065;gaf57a5e73c_0_2124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2066" name="Google Shape;2066;gaf57a5e73c_0_2124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gaf57a5e73c_0_2124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8" name="Google Shape;2068;gaf57a5e73c_0_2124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2069" name="Google Shape;2069;gaf57a5e73c_0_2124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gaf57a5e73c_0_2124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gaf57a5e73c_0_2124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gaf57a5e73c_0_2124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gaf57a5e73c_0_2124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74" name="Google Shape;2074;gaf57a5e73c_0_2124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2075" name="Google Shape;2075;gaf57a5e73c_0_2124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gaf57a5e73c_0_2124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77" name="Google Shape;2077;gaf57a5e73c_0_2124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2078" name="Google Shape;2078;gaf57a5e73c_0_2124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2079" name="Google Shape;2079;gaf57a5e73c_0_2124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0" name="Google Shape;2080;gaf57a5e73c_0_2124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81" name="Google Shape;2081;gaf57a5e73c_0_2124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gaf57a5e73c_0_2124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83" name="Google Shape;2083;gaf57a5e73c_0_2124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2084" name="Google Shape;2084;gaf57a5e73c_0_2124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gaf57a5e73c_0_2124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gaf57a5e73c_0_2124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7" name="Google Shape;2087;gaf57a5e73c_0_2124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af57a5e73c_0_21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0" name="Google Shape;2090;gaf57a5e73c_0_216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gaf57a5e73c_0_216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gaf57a5e73c_0_216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gaf57a5e73c_0_216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gaf57a5e73c_0_216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5" name="Google Shape;2095;gaf57a5e73c_0_216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96" name="Google Shape;2096;gaf57a5e73c_0_2160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97" name="Google Shape;2097;gaf57a5e73c_0_216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gaf57a5e73c_0_2160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9" name="Google Shape;2099;gaf57a5e73c_0_2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a35a3c94f1_0_2402"/>
          <p:cNvSpPr/>
          <p:nvPr/>
        </p:nvSpPr>
        <p:spPr>
          <a:xfrm rot="-1453060">
            <a:off x="-4613362" y="594043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ga35a3c94f1_0_2402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ga35a3c94f1_0_2402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10" name="Google Shape;2110;ga35a3c94f1_0_2402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a35a3c94f1_0_13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3" name="Google Shape;2113;ga35a3c94f1_0_138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ga35a3c94f1_0_138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ga35a3c94f1_0_138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ga35a3c94f1_0_138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ga35a3c94f1_0_138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8" name="Google Shape;2118;ga35a3c94f1_0_138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119" name="Google Shape;2119;ga35a3c94f1_0_138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120" name="Google Shape;2120;ga35a3c94f1_0_138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ga35a3c94f1_0_138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22" name="Google Shape;2122;ga35a3c94f1_0_13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3" name="Google Shape;2123;ga35a3c94f1_0_1389"/>
          <p:cNvGrpSpPr/>
          <p:nvPr/>
        </p:nvGrpSpPr>
        <p:grpSpPr>
          <a:xfrm>
            <a:off x="1054922" y="-2525387"/>
            <a:ext cx="4633140" cy="7687836"/>
            <a:chOff x="5051425" y="1912938"/>
            <a:chExt cx="2087563" cy="3463925"/>
          </a:xfrm>
        </p:grpSpPr>
        <p:sp>
          <p:nvSpPr>
            <p:cNvPr id="2124" name="Google Shape;2124;ga35a3c94f1_0_1389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ga35a3c94f1_0_1389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ga35a3c94f1_0_1389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ga35a3c94f1_0_1389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ga35a3c94f1_0_1389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ga35a3c94f1_0_1389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ga35a3c94f1_0_1389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ga35a3c94f1_0_1389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ga35a3c94f1_0_1389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ga35a3c94f1_0_1389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ga35a3c94f1_0_1389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ga35a3c94f1_0_1389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ga35a3c94f1_0_1389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ga35a3c94f1_0_1389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ga35a3c94f1_0_1389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ga35a3c94f1_0_1389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ga35a3c94f1_0_1389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ga35a3c94f1_0_1389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ga35a3c94f1_0_1389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ga35a3c94f1_0_1389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ga35a3c94f1_0_1389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ga35a3c94f1_0_1389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ga35a3c94f1_0_1389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ga35a3c94f1_0_1389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ga35a3c94f1_0_1389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ga35a3c94f1_0_1389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ga35a3c94f1_0_1389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ga35a3c94f1_0_1389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ga35a3c94f1_0_1389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ga35a3c94f1_0_1389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ga35a3c94f1_0_1389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ga35a3c94f1_0_1389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ga35a3c94f1_0_1389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ga35a3c94f1_0_1389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a35a3c94f1_0_1389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ga35a3c94f1_0_1389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ga35a3c94f1_0_1389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ga35a3c94f1_0_1389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ga35a3c94f1_0_1389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ga35a3c94f1_0_1389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ga35a3c94f1_0_1389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ga35a3c94f1_0_1389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ga35a3c94f1_0_1389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ga35a3c94f1_0_1389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ga35a3c94f1_0_1389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ga35a3c94f1_0_1389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ga35a3c94f1_0_1389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ga35a3c94f1_0_1389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ga35a3c94f1_0_1389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ga35a3c94f1_0_1389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ga35a3c94f1_0_1389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ga35a3c94f1_0_1389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ga35a3c94f1_0_1389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ga35a3c94f1_0_1389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ga35a3c94f1_0_1389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ga35a3c94f1_0_1389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ga35a3c94f1_0_1389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ga35a3c94f1_0_1389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ga35a3c94f1_0_1389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ga35a3c94f1_0_1389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ga35a3c94f1_0_1389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ga35a3c94f1_0_1389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a35a3c94f1_0_14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8" name="Google Shape;2188;ga35a3c94f1_0_146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ga35a3c94f1_0_146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ga35a3c94f1_0_146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ga35a3c94f1_0_146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ga35a3c94f1_0_146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3" name="Google Shape;2193;ga35a3c94f1_0_146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194" name="Google Shape;2194;ga35a3c94f1_0_146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195" name="Google Shape;2195;ga35a3c94f1_0_146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ga35a3c94f1_0_146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97" name="Google Shape;2197;ga35a3c94f1_0_14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8" name="Google Shape;2198;ga35a3c94f1_0_1464"/>
          <p:cNvGrpSpPr/>
          <p:nvPr/>
        </p:nvGrpSpPr>
        <p:grpSpPr>
          <a:xfrm>
            <a:off x="1671560" y="-2"/>
            <a:ext cx="3905464" cy="4458505"/>
            <a:chOff x="230571" y="-1163119"/>
            <a:chExt cx="5851760" cy="6680410"/>
          </a:xfrm>
        </p:grpSpPr>
        <p:sp>
          <p:nvSpPr>
            <p:cNvPr id="2199" name="Google Shape;2199;ga35a3c94f1_0_1464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0" name="Google Shape;2200;ga35a3c94f1_0_1464"/>
            <p:cNvGrpSpPr/>
            <p:nvPr/>
          </p:nvGrpSpPr>
          <p:grpSpPr>
            <a:xfrm flipH="1">
              <a:off x="230571" y="157542"/>
              <a:ext cx="5851760" cy="3976106"/>
              <a:chOff x="3247" y="1493"/>
              <a:chExt cx="1962" cy="1601"/>
            </a:xfrm>
          </p:grpSpPr>
          <p:sp>
            <p:nvSpPr>
              <p:cNvPr id="2201" name="Google Shape;2201;ga35a3c94f1_0_1464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ga35a3c94f1_0_1464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3" name="Google Shape;2203;ga35a3c94f1_0_1464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ga35a3c94f1_0_1464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ga35a3c94f1_0_1464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ga35a3c94f1_0_1464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07" name="Google Shape;2207;ga35a3c94f1_0_1464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08" name="Google Shape;2208;ga35a3c94f1_0_1464"/>
            <p:cNvSpPr/>
            <p:nvPr/>
          </p:nvSpPr>
          <p:spPr>
            <a:xfrm rot="416904">
              <a:off x="3294298" y="4374715"/>
              <a:ext cx="639799" cy="1107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49"/>
          <p:cNvGrpSpPr/>
          <p:nvPr/>
        </p:nvGrpSpPr>
        <p:grpSpPr>
          <a:xfrm rot="-2700000">
            <a:off x="10700136" y="-789601"/>
            <a:ext cx="1785634" cy="2719699"/>
            <a:chOff x="11279852" y="-731358"/>
            <a:chExt cx="1357379" cy="2067424"/>
          </a:xfrm>
        </p:grpSpPr>
        <p:sp>
          <p:nvSpPr>
            <p:cNvPr id="57" name="Google Shape;57;p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9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49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9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49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62" name="Google Shape;62;p49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9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9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a35a3c94f1_0_14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1" name="Google Shape;2211;ga35a3c94f1_0_148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ga35a3c94f1_0_148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ga35a3c94f1_0_148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ga35a3c94f1_0_148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ga35a3c94f1_0_148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16" name="Google Shape;2216;ga35a3c94f1_0_148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17" name="Google Shape;2217;ga35a3c94f1_0_148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218" name="Google Shape;2218;ga35a3c94f1_0_148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ga35a3c94f1_0_148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0" name="Google Shape;2220;ga35a3c94f1_0_14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1" name="Google Shape;2221;ga35a3c94f1_0_1487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2222" name="Google Shape;2222;ga35a3c94f1_0_1487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ga35a3c94f1_0_1487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ga35a3c94f1_0_1487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ga35a3c94f1_0_1487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ga35a3c94f1_0_1487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ga35a3c94f1_0_1487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8" name="Google Shape;2228;ga35a3c94f1_0_1487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2229" name="Google Shape;2229;ga35a3c94f1_0_1487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ga35a3c94f1_0_1487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ga35a3c94f1_0_1487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ga35a3c94f1_0_1487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ga35a3c94f1_0_1487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ga35a3c94f1_0_1487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ga35a3c94f1_0_1487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ga35a3c94f1_0_1487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ga35a3c94f1_0_1487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ga35a3c94f1_0_1487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ga35a3c94f1_0_1487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ga35a3c94f1_0_1487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ga35a3c94f1_0_1487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ga35a3c94f1_0_1487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ga35a3c94f1_0_1487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ga35a3c94f1_0_1487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ga35a3c94f1_0_1487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ga35a3c94f1_0_1487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ga35a3c94f1_0_1487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ga35a3c94f1_0_1487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ga35a3c94f1_0_1487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ga35a3c94f1_0_1487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ga35a3c94f1_0_1487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ga35a3c94f1_0_1487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ga35a3c94f1_0_1487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ga35a3c94f1_0_1487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ga35a3c94f1_0_1487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ga35a3c94f1_0_1487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ga35a3c94f1_0_1487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ga35a3c94f1_0_1487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ga35a3c94f1_0_1487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ga35a3c94f1_0_1487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ga35a3c94f1_0_1487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ga35a3c94f1_0_1487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ga35a3c94f1_0_1487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ga35a3c94f1_0_1487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ga35a3c94f1_0_1487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ga35a3c94f1_0_1487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ga35a3c94f1_0_1487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ga35a3c94f1_0_1487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ga35a3c94f1_0_1487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ga35a3c94f1_0_1487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ga35a3c94f1_0_1487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ga35a3c94f1_0_1487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ga35a3c94f1_0_1487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ga35a3c94f1_0_1487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ga35a3c94f1_0_1487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ga35a3c94f1_0_1487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ga35a3c94f1_0_1487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ga35a3c94f1_0_1487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ga35a3c94f1_0_1487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ga35a3c94f1_0_1487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ga35a3c94f1_0_1487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ga35a3c94f1_0_1487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ga35a3c94f1_0_1487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ga35a3c94f1_0_1487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ga35a3c94f1_0_1487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ga35a3c94f1_0_1487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ga35a3c94f1_0_1487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ga35a3c94f1_0_1487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ga35a3c94f1_0_1487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ga35a3c94f1_0_1487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ga35a3c94f1_0_1487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ga35a3c94f1_0_1487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ga35a3c94f1_0_1487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ga35a3c94f1_0_1487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ga35a3c94f1_0_1487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ga35a3c94f1_0_1487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ga35a3c94f1_0_1487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ga35a3c94f1_0_1487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ga35a3c94f1_0_1487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ga35a3c94f1_0_1487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ga35a3c94f1_0_1487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ga35a3c94f1_0_1487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ga35a3c94f1_0_1487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ga35a3c94f1_0_1487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ga35a3c94f1_0_1487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ga35a3c94f1_0_1487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ga35a3c94f1_0_1487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ga35a3c94f1_0_1487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ga35a3c94f1_0_1487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ga35a3c94f1_0_1487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ga35a3c94f1_0_1487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ga35a3c94f1_0_1487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ga35a3c94f1_0_1487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5" name="Google Shape;2315;ga35a3c94f1_0_1592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2316" name="Google Shape;2316;ga35a3c94f1_0_1592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ga35a3c94f1_0_1592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ga35a3c94f1_0_1592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ga35a3c94f1_0_1592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0" name="Google Shape;2320;ga35a3c94f1_0_1592"/>
            <p:cNvGrpSpPr/>
            <p:nvPr/>
          </p:nvGrpSpPr>
          <p:grpSpPr>
            <a:xfrm>
              <a:off x="2636903" y="779139"/>
              <a:ext cx="4346635" cy="4535357"/>
              <a:chOff x="2653893" y="765545"/>
              <a:chExt cx="4346635" cy="4535357"/>
            </a:xfrm>
          </p:grpSpPr>
          <p:grpSp>
            <p:nvGrpSpPr>
              <p:cNvPr id="2321" name="Google Shape;2321;ga35a3c94f1_0_1592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2322" name="Google Shape;2322;ga35a3c94f1_0_1592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ga35a3c94f1_0_1592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ga35a3c94f1_0_1592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ga35a3c94f1_0_1592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ga35a3c94f1_0_1592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ga35a3c94f1_0_1592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28" name="Google Shape;2328;ga35a3c94f1_0_1592"/>
              <p:cNvGrpSpPr/>
              <p:nvPr/>
            </p:nvGrpSpPr>
            <p:grpSpPr>
              <a:xfrm>
                <a:off x="2653893" y="3958868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2329" name="Google Shape;2329;ga35a3c94f1_0_1592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0" name="Google Shape;2330;ga35a3c94f1_0_1592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1" name="Google Shape;2331;ga35a3c94f1_0_1592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2" name="Google Shape;2332;ga35a3c94f1_0_1592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3" name="Google Shape;2333;ga35a3c94f1_0_1592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2334;ga35a3c94f1_0_1592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5" name="Google Shape;2335;ga35a3c94f1_0_1592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2336;ga35a3c94f1_0_1592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7" name="Google Shape;2337;ga35a3c94f1_0_1592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2338;ga35a3c94f1_0_1592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9" name="Google Shape;2339;ga35a3c94f1_0_1592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2340;ga35a3c94f1_0_1592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1" name="Google Shape;2341;ga35a3c94f1_0_1592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ga35a3c94f1_0_1592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ga35a3c94f1_0_1592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ga35a3c94f1_0_1592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ga35a3c94f1_0_1592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ga35a3c94f1_0_1592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ga35a3c94f1_0_1592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ga35a3c94f1_0_1592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ga35a3c94f1_0_1592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ga35a3c94f1_0_1592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ga35a3c94f1_0_1592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ga35a3c94f1_0_1592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ga35a3c94f1_0_1592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ga35a3c94f1_0_1592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ga35a3c94f1_0_1592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ga35a3c94f1_0_1592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ga35a3c94f1_0_1592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8" name="Google Shape;2358;ga35a3c94f1_0_1592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ga35a3c94f1_0_1592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0" name="Google Shape;2360;ga35a3c94f1_0_1592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1" name="Google Shape;2361;ga35a3c94f1_0_1592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2" name="Google Shape;2362;ga35a3c94f1_0_1592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3" name="Google Shape;2363;ga35a3c94f1_0_1592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2364;ga35a3c94f1_0_1592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5" name="Google Shape;2365;ga35a3c94f1_0_1592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ga35a3c94f1_0_1592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ga35a3c94f1_0_1592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ga35a3c94f1_0_1592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ga35a3c94f1_0_1592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ga35a3c94f1_0_1592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ga35a3c94f1_0_1592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ga35a3c94f1_0_1592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ga35a3c94f1_0_1592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4" name="Google Shape;2374;ga35a3c94f1_0_1592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ga35a3c94f1_0_1592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6" name="Google Shape;2376;ga35a3c94f1_0_1592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ga35a3c94f1_0_1592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2378;ga35a3c94f1_0_1592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ga35a3c94f1_0_1592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0" name="Google Shape;2380;ga35a3c94f1_0_1592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ga35a3c94f1_0_1592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ga35a3c94f1_0_1592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3" name="Google Shape;2383;ga35a3c94f1_0_1592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ga35a3c94f1_0_1592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ga35a3c94f1_0_1592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ga35a3c94f1_0_1592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7" name="Google Shape;2387;ga35a3c94f1_0_1592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ga35a3c94f1_0_1592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ga35a3c94f1_0_1592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ga35a3c94f1_0_1592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ga35a3c94f1_0_1592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ga35a3c94f1_0_1592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ga35a3c94f1_0_1592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ga35a3c94f1_0_1592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5" name="Google Shape;2395;ga35a3c94f1_0_1592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6" name="Google Shape;2396;ga35a3c94f1_0_1592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7" name="Google Shape;2397;ga35a3c94f1_0_1592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8" name="Google Shape;2398;ga35a3c94f1_0_1592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ga35a3c94f1_0_1592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0" name="Google Shape;2400;ga35a3c94f1_0_1592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1" name="Google Shape;2401;ga35a3c94f1_0_1592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ga35a3c94f1_0_1592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ga35a3c94f1_0_1592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ga35a3c94f1_0_1592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5" name="Google Shape;2405;ga35a3c94f1_0_1592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6" name="Google Shape;2406;ga35a3c94f1_0_1592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7" name="Google Shape;2407;ga35a3c94f1_0_1592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8" name="Google Shape;2408;ga35a3c94f1_0_1592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9" name="Google Shape;2409;ga35a3c94f1_0_1592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0" name="Google Shape;2410;ga35a3c94f1_0_1592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1" name="Google Shape;2411;ga35a3c94f1_0_1592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2" name="Google Shape;2412;ga35a3c94f1_0_1592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3" name="Google Shape;2413;ga35a3c94f1_0_1592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14" name="Google Shape;2414;ga35a3c94f1_0_1592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ga35a3c94f1_0_1592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ga35a3c94f1_0_1592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7" name="Google Shape;2417;ga35a3c94f1_0_15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8" name="Google Shape;2418;ga35a3c94f1_0_1592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ga35a3c94f1_0_1592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ga35a3c94f1_0_1592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ga35a3c94f1_0_1592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ga35a3c94f1_0_1592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ga35a3c94f1_0_1592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4" name="Google Shape;2424;ga35a3c94f1_0_1592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425" name="Google Shape;2425;ga35a3c94f1_0_1592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426" name="Google Shape;2426;ga35a3c94f1_0_1592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ga35a3c94f1_0_1592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28" name="Google Shape;2428;ga35a3c94f1_0_15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9" name="Google Shape;2429;ga35a3c94f1_0_1592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2430" name="Google Shape;2430;ga35a3c94f1_0_1592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2431" name="Google Shape;2431;ga35a3c94f1_0_1592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ga35a3c94f1_0_1592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ga35a3c94f1_0_1592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ga35a3c94f1_0_1592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ga35a3c94f1_0_1592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36" name="Google Shape;2436;ga35a3c94f1_0_1592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37" name="Google Shape;2437;ga35a3c94f1_0_1592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38" name="Google Shape;2438;ga35a3c94f1_0_1592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39" name="Google Shape;2439;ga35a3c94f1_0_1592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0" name="Google Shape;2440;ga35a3c94f1_0_1592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1" name="Google Shape;2441;ga35a3c94f1_0_1592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42" name="Google Shape;2442;ga35a3c94f1_0_1592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2443" name="Google Shape;2443;ga35a3c94f1_0_1592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ga35a3c94f1_0_1592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ga35a3c94f1_0_1592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ga35a3c94f1_0_1592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ga35a3c94f1_0_1592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48" name="Google Shape;2448;ga35a3c94f1_0_1592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9" name="Google Shape;2449;ga35a3c94f1_0_1592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0" name="Google Shape;2450;ga35a3c94f1_0_1592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1" name="Google Shape;2451;ga35a3c94f1_0_1592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2" name="Google Shape;2452;ga35a3c94f1_0_1592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3" name="Google Shape;2453;ga35a3c94f1_0_1592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54" name="Google Shape;2454;ga35a3c94f1_0_1592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2455" name="Google Shape;2455;ga35a3c94f1_0_1592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2456" name="Google Shape;2456;ga35a3c94f1_0_1592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7" name="Google Shape;2457;ga35a3c94f1_0_1592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8" name="Google Shape;2458;ga35a3c94f1_0_1592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ga35a3c94f1_0_1592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ga35a3c94f1_0_1592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461" name="Google Shape;2461;ga35a3c94f1_0_1592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2" name="Google Shape;2462;ga35a3c94f1_0_1592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3" name="Google Shape;2463;ga35a3c94f1_0_1592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4" name="Google Shape;2464;ga35a3c94f1_0_1592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5" name="Google Shape;2465;ga35a3c94f1_0_1592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6" name="Google Shape;2466;ga35a3c94f1_0_1592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67" name="Google Shape;2467;ga35a3c94f1_0_1592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a35a3c94f1_0_17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0" name="Google Shape;2470;ga35a3c94f1_0_174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ga35a3c94f1_0_174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2" name="Google Shape;2472;ga35a3c94f1_0_174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ga35a3c94f1_0_174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ga35a3c94f1_0_174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75" name="Google Shape;2475;ga35a3c94f1_0_174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476" name="Google Shape;2476;ga35a3c94f1_0_1746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477" name="Google Shape;2477;ga35a3c94f1_0_174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ga35a3c94f1_0_174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79" name="Google Shape;2479;ga35a3c94f1_0_17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0" name="Google Shape;2480;ga35a3c94f1_0_1746"/>
          <p:cNvGrpSpPr/>
          <p:nvPr/>
        </p:nvGrpSpPr>
        <p:grpSpPr>
          <a:xfrm>
            <a:off x="174466" y="1983808"/>
            <a:ext cx="6760778" cy="2516102"/>
            <a:chOff x="976518" y="1922058"/>
            <a:chExt cx="5383213" cy="2003425"/>
          </a:xfrm>
        </p:grpSpPr>
        <p:grpSp>
          <p:nvGrpSpPr>
            <p:cNvPr id="2481" name="Google Shape;2481;ga35a3c94f1_0_1746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2482" name="Google Shape;2482;ga35a3c94f1_0_1746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ga35a3c94f1_0_1746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ga35a3c94f1_0_1746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ga35a3c94f1_0_1746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6" name="Google Shape;2486;ga35a3c94f1_0_1746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2487" name="Google Shape;2487;ga35a3c94f1_0_1746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88" name="Google Shape;2488;ga35a3c94f1_0_1746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2489" name="Google Shape;2489;ga35a3c94f1_0_1746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0" name="Google Shape;2490;ga35a3c94f1_0_1746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1" name="Google Shape;2491;ga35a3c94f1_0_1746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2" name="Google Shape;2492;ga35a3c94f1_0_1746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ga35a3c94f1_0_1746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4" name="Google Shape;2494;ga35a3c94f1_0_1746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5" name="Google Shape;2495;ga35a3c94f1_0_1746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6" name="Google Shape;2496;ga35a3c94f1_0_1746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7" name="Google Shape;2497;ga35a3c94f1_0_1746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8" name="Google Shape;2498;ga35a3c94f1_0_1746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9" name="Google Shape;2499;ga35a3c94f1_0_1746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0" name="Google Shape;2500;ga35a3c94f1_0_1746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1" name="Google Shape;2501;ga35a3c94f1_0_1746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ga35a3c94f1_0_1746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3" name="Google Shape;2503;ga35a3c94f1_0_1746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4" name="Google Shape;2504;ga35a3c94f1_0_1746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5" name="Google Shape;2505;ga35a3c94f1_0_1746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6" name="Google Shape;2506;ga35a3c94f1_0_1746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7" name="Google Shape;2507;ga35a3c94f1_0_1746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ga35a3c94f1_0_1746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9" name="Google Shape;2509;ga35a3c94f1_0_1746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0" name="Google Shape;2510;ga35a3c94f1_0_1746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1" name="Google Shape;2511;ga35a3c94f1_0_1746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2" name="Google Shape;2512;ga35a3c94f1_0_1746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3" name="Google Shape;2513;ga35a3c94f1_0_1746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4" name="Google Shape;2514;ga35a3c94f1_0_1746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5" name="Google Shape;2515;ga35a3c94f1_0_1746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6" name="Google Shape;2516;ga35a3c94f1_0_1746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ga35a3c94f1_0_1746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8" name="Google Shape;2518;ga35a3c94f1_0_1746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9" name="Google Shape;2519;ga35a3c94f1_0_1746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0" name="Google Shape;2520;ga35a3c94f1_0_1746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ga35a3c94f1_0_1746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2" name="Google Shape;2522;ga35a3c94f1_0_1746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3" name="Google Shape;2523;ga35a3c94f1_0_1746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4" name="Google Shape;2524;ga35a3c94f1_0_1746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5" name="Google Shape;2525;ga35a3c94f1_0_1746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6" name="Google Shape;2526;ga35a3c94f1_0_1746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ga35a3c94f1_0_1746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8" name="Google Shape;2528;ga35a3c94f1_0_1746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9" name="Google Shape;2529;ga35a3c94f1_0_1746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0" name="Google Shape;2530;ga35a3c94f1_0_1746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1" name="Google Shape;2531;ga35a3c94f1_0_1746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2" name="Google Shape;2532;ga35a3c94f1_0_1746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ga35a3c94f1_0_1746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4" name="Google Shape;2534;ga35a3c94f1_0_1746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5" name="Google Shape;2535;ga35a3c94f1_0_1746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6" name="Google Shape;2536;ga35a3c94f1_0_1746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7" name="Google Shape;2537;ga35a3c94f1_0_1746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8" name="Google Shape;2538;ga35a3c94f1_0_1746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ga35a3c94f1_0_1746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0" name="Google Shape;2540;ga35a3c94f1_0_1746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1" name="Google Shape;2541;ga35a3c94f1_0_1746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2" name="Google Shape;2542;ga35a3c94f1_0_1746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3" name="Google Shape;2543;ga35a3c94f1_0_1746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4" name="Google Shape;2544;ga35a3c94f1_0_1746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5" name="Google Shape;2545;ga35a3c94f1_0_1746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6" name="Google Shape;2546;ga35a3c94f1_0_1746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7" name="Google Shape;2547;ga35a3c94f1_0_1746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8" name="Google Shape;2548;ga35a3c94f1_0_1746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9" name="Google Shape;2549;ga35a3c94f1_0_1746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0" name="Google Shape;2550;ga35a3c94f1_0_1746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1" name="Google Shape;2551;ga35a3c94f1_0_1746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ga35a3c94f1_0_1746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3" name="Google Shape;2553;ga35a3c94f1_0_1746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4" name="Google Shape;2554;ga35a3c94f1_0_1746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5" name="Google Shape;2555;ga35a3c94f1_0_1746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6" name="Google Shape;2556;ga35a3c94f1_0_1746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7" name="Google Shape;2557;ga35a3c94f1_0_1746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ga35a3c94f1_0_1746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9" name="Google Shape;2559;ga35a3c94f1_0_1746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0" name="Google Shape;2560;ga35a3c94f1_0_1746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1" name="Google Shape;2561;ga35a3c94f1_0_1746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2" name="Google Shape;2562;ga35a3c94f1_0_1746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3" name="Google Shape;2563;ga35a3c94f1_0_1746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ga35a3c94f1_0_1746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5" name="Google Shape;2565;ga35a3c94f1_0_1746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6" name="Google Shape;2566;ga35a3c94f1_0_1746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7" name="Google Shape;2567;ga35a3c94f1_0_1746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8" name="Google Shape;2568;ga35a3c94f1_0_1746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9" name="Google Shape;2569;ga35a3c94f1_0_1746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ga35a3c94f1_0_1746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1" name="Google Shape;2571;ga35a3c94f1_0_1746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2" name="Google Shape;2572;ga35a3c94f1_0_1746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3" name="Google Shape;2573;ga35a3c94f1_0_1746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4" name="Google Shape;2574;ga35a3c94f1_0_1746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5" name="Google Shape;2575;ga35a3c94f1_0_1746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6" name="Google Shape;2576;ga35a3c94f1_0_1746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7" name="Google Shape;2577;ga35a3c94f1_0_1746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8" name="Google Shape;2578;ga35a3c94f1_0_1746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9" name="Google Shape;2579;ga35a3c94f1_0_1746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ga35a3c94f1_0_1746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1" name="Google Shape;2581;ga35a3c94f1_0_1746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2" name="Google Shape;2582;ga35a3c94f1_0_1746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3" name="Google Shape;2583;ga35a3c94f1_0_1746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4" name="Google Shape;2584;ga35a3c94f1_0_1746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5" name="Google Shape;2585;ga35a3c94f1_0_1746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ga35a3c94f1_0_1746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7" name="Google Shape;2587;ga35a3c94f1_0_1746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8" name="Google Shape;2588;ga35a3c94f1_0_1746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9" name="Google Shape;2589;ga35a3c94f1_0_1746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0" name="Google Shape;2590;ga35a3c94f1_0_1746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1" name="Google Shape;2591;ga35a3c94f1_0_1746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ga35a3c94f1_0_1746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3" name="Google Shape;2593;ga35a3c94f1_0_1746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4" name="Google Shape;2594;ga35a3c94f1_0_1746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ga35a3c94f1_0_1746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6" name="Google Shape;2596;ga35a3c94f1_0_1746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7" name="Google Shape;2597;ga35a3c94f1_0_1746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8" name="Google Shape;2598;ga35a3c94f1_0_1746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9" name="Google Shape;2599;ga35a3c94f1_0_1746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0" name="Google Shape;2600;ga35a3c94f1_0_1746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ga35a3c94f1_0_1746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2" name="Google Shape;2602;ga35a3c94f1_0_1746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3" name="Google Shape;2603;ga35a3c94f1_0_1746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4" name="Google Shape;2604;ga35a3c94f1_0_1746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5" name="Google Shape;2605;ga35a3c94f1_0_1746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6" name="Google Shape;2606;ga35a3c94f1_0_1746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7" name="Google Shape;2607;ga35a3c94f1_0_1746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8" name="Google Shape;2608;ga35a3c94f1_0_1746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9" name="Google Shape;2609;ga35a3c94f1_0_1746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0" name="Google Shape;2610;ga35a3c94f1_0_1746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1" name="Google Shape;2611;ga35a3c94f1_0_1746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2" name="Google Shape;2612;ga35a3c94f1_0_1746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3" name="Google Shape;2613;ga35a3c94f1_0_1746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ga35a3c94f1_0_1746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5" name="Google Shape;2615;ga35a3c94f1_0_1746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6" name="Google Shape;2616;ga35a3c94f1_0_1746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ga35a3c94f1_0_1746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8" name="Google Shape;2618;ga35a3c94f1_0_1746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9" name="Google Shape;2619;ga35a3c94f1_0_1746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0" name="Google Shape;2620;ga35a3c94f1_0_1746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1" name="Google Shape;2621;ga35a3c94f1_0_1746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2" name="Google Shape;2622;ga35a3c94f1_0_1746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3" name="Google Shape;2623;ga35a3c94f1_0_1746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4" name="Google Shape;2624;ga35a3c94f1_0_1746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5" name="Google Shape;2625;ga35a3c94f1_0_1746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6" name="Google Shape;2626;ga35a3c94f1_0_1746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7" name="Google Shape;2627;ga35a3c94f1_0_1746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8" name="Google Shape;2628;ga35a3c94f1_0_1746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ga35a3c94f1_0_1746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0" name="Google Shape;2630;ga35a3c94f1_0_1746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1" name="Google Shape;2631;ga35a3c94f1_0_1746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2" name="Google Shape;2632;ga35a3c94f1_0_1746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3" name="Google Shape;2633;ga35a3c94f1_0_1746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4" name="Google Shape;2634;ga35a3c94f1_0_1746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5" name="Google Shape;2635;ga35a3c94f1_0_1746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6" name="Google Shape;2636;ga35a3c94f1_0_1746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7" name="Google Shape;2637;ga35a3c94f1_0_1746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8" name="Google Shape;2638;ga35a3c94f1_0_1746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9" name="Google Shape;2639;ga35a3c94f1_0_1746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0" name="Google Shape;2640;ga35a3c94f1_0_1746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1" name="Google Shape;2641;ga35a3c94f1_0_1746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2" name="Google Shape;2642;ga35a3c94f1_0_1746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3" name="Google Shape;2643;ga35a3c94f1_0_1746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4" name="Google Shape;2644;ga35a3c94f1_0_1746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5" name="Google Shape;2645;ga35a3c94f1_0_1746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6" name="Google Shape;2646;ga35a3c94f1_0_1746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7" name="Google Shape;2647;ga35a3c94f1_0_1746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8" name="Google Shape;2648;ga35a3c94f1_0_1746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9" name="Google Shape;2649;ga35a3c94f1_0_1746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0" name="Google Shape;2650;ga35a3c94f1_0_1746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ga35a3c94f1_0_1746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2" name="Google Shape;2652;ga35a3c94f1_0_1746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3" name="Google Shape;2653;ga35a3c94f1_0_1746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4" name="Google Shape;2654;ga35a3c94f1_0_1746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5" name="Google Shape;2655;ga35a3c94f1_0_1746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6" name="Google Shape;2656;ga35a3c94f1_0_1746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7" name="Google Shape;2657;ga35a3c94f1_0_1746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8" name="Google Shape;2658;ga35a3c94f1_0_1746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9" name="Google Shape;2659;ga35a3c94f1_0_1746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0" name="Google Shape;2660;ga35a3c94f1_0_1746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1" name="Google Shape;2661;ga35a3c94f1_0_1746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2" name="Google Shape;2662;ga35a3c94f1_0_1746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3" name="Google Shape;2663;ga35a3c94f1_0_1746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4" name="Google Shape;2664;ga35a3c94f1_0_1746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5" name="Google Shape;2665;ga35a3c94f1_0_1746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6" name="Google Shape;2666;ga35a3c94f1_0_1746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7" name="Google Shape;2667;ga35a3c94f1_0_1746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8" name="Google Shape;2668;ga35a3c94f1_0_1746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9" name="Google Shape;2669;ga35a3c94f1_0_1746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0" name="Google Shape;2670;ga35a3c94f1_0_1746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1" name="Google Shape;2671;ga35a3c94f1_0_1746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2" name="Google Shape;2672;ga35a3c94f1_0_1746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3" name="Google Shape;2673;ga35a3c94f1_0_1746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4" name="Google Shape;2674;ga35a3c94f1_0_1746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5" name="Google Shape;2675;ga35a3c94f1_0_1746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6" name="Google Shape;2676;ga35a3c94f1_0_1746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7" name="Google Shape;2677;ga35a3c94f1_0_1746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8" name="Google Shape;2678;ga35a3c94f1_0_1746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9" name="Google Shape;2679;ga35a3c94f1_0_1746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0" name="Google Shape;2680;ga35a3c94f1_0_1746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1" name="Google Shape;2681;ga35a3c94f1_0_1746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2" name="Google Shape;2682;ga35a3c94f1_0_1746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3" name="Google Shape;2683;ga35a3c94f1_0_1746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4" name="Google Shape;2684;ga35a3c94f1_0_1746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5" name="Google Shape;2685;ga35a3c94f1_0_1746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6" name="Google Shape;2686;ga35a3c94f1_0_1746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7" name="Google Shape;2687;ga35a3c94f1_0_1746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8" name="Google Shape;2688;ga35a3c94f1_0_1746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ga35a3c94f1_0_1746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0" name="Google Shape;2690;ga35a3c94f1_0_1746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1" name="Google Shape;2691;ga35a3c94f1_0_1746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ga35a3c94f1_0_1746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3" name="Google Shape;2693;ga35a3c94f1_0_1746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4" name="Google Shape;2694;ga35a3c94f1_0_1746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ga35a3c94f1_0_1746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6" name="Google Shape;2696;ga35a3c94f1_0_1746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7" name="Google Shape;2697;ga35a3c94f1_0_1746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ga35a3c94f1_0_1746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9" name="Google Shape;2699;ga35a3c94f1_0_1746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0" name="Google Shape;2700;ga35a3c94f1_0_1746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ga35a3c94f1_0_1746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2" name="Google Shape;2702;ga35a3c94f1_0_1746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3" name="Google Shape;2703;ga35a3c94f1_0_1746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ga35a3c94f1_0_1746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5" name="Google Shape;2705;ga35a3c94f1_0_1746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6" name="Google Shape;2706;ga35a3c94f1_0_1746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ga35a3c94f1_0_1746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8" name="Google Shape;2708;ga35a3c94f1_0_1746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9" name="Google Shape;2709;ga35a3c94f1_0_1746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ga35a3c94f1_0_1746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1" name="Google Shape;2711;ga35a3c94f1_0_1746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2" name="Google Shape;2712;ga35a3c94f1_0_1746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3" name="Google Shape;2713;ga35a3c94f1_0_1746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ga35a3c94f1_0_1746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ga35a3c94f1_0_1746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6" name="Google Shape;2716;ga35a3c94f1_0_1746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ga35a3c94f1_0_1746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18" name="Google Shape;2718;ga35a3c94f1_0_1746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ga35a3c94f1_0_1746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20" name="Google Shape;2720;ga35a3c94f1_0_1746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2721" name="Google Shape;2721;ga35a3c94f1_0_1746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2" name="Google Shape;2722;ga35a3c94f1_0_1746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2723" name="Google Shape;2723;ga35a3c94f1_0_1746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4" name="Google Shape;2724;ga35a3c94f1_0_1746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5" name="Google Shape;2725;ga35a3c94f1_0_1746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6" name="Google Shape;2726;ga35a3c94f1_0_1746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7" name="Google Shape;2727;ga35a3c94f1_0_1746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8" name="Google Shape;2728;ga35a3c94f1_0_1746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9" name="Google Shape;2729;ga35a3c94f1_0_1746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0" name="Google Shape;2730;ga35a3c94f1_0_1746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1" name="Google Shape;2731;ga35a3c94f1_0_1746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2" name="Google Shape;2732;ga35a3c94f1_0_1746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3" name="Google Shape;2733;ga35a3c94f1_0_1746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4" name="Google Shape;2734;ga35a3c94f1_0_1746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ga35a3c94f1_0_1746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ga35a3c94f1_0_1746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ga35a3c94f1_0_1746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ga35a3c94f1_0_1746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ga35a3c94f1_0_1746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ga35a3c94f1_0_1746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ga35a3c94f1_0_1746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ga35a3c94f1_0_1746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ga35a3c94f1_0_1746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ga35a3c94f1_0_1746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ga35a3c94f1_0_1746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ga35a3c94f1_0_1746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ga35a3c94f1_0_1746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ga35a3c94f1_0_1746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ga35a3c94f1_0_1746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ga35a3c94f1_0_1746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ga35a3c94f1_0_1746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2" name="Google Shape;2752;ga35a3c94f1_0_1746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3" name="Google Shape;2753;ga35a3c94f1_0_1746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4" name="Google Shape;2754;ga35a3c94f1_0_1746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5" name="Google Shape;2755;ga35a3c94f1_0_1746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6" name="Google Shape;2756;ga35a3c94f1_0_1746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7" name="Google Shape;2757;ga35a3c94f1_0_1746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8" name="Google Shape;2758;ga35a3c94f1_0_1746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ga35a3c94f1_0_1746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0" name="Google Shape;2760;ga35a3c94f1_0_1746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1" name="Google Shape;2761;ga35a3c94f1_0_1746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2" name="Google Shape;2762;ga35a3c94f1_0_1746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3" name="Google Shape;2763;ga35a3c94f1_0_1746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4" name="Google Shape;2764;ga35a3c94f1_0_1746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5" name="Google Shape;2765;ga35a3c94f1_0_1746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6" name="Google Shape;2766;ga35a3c94f1_0_1746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67" name="Google Shape;2767;ga35a3c94f1_0_1746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ga35a3c94f1_0_1746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2769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a35a3c94f1_0_20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1" name="Google Shape;2771;ga35a3c94f1_0_204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ga35a3c94f1_0_204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ga35a3c94f1_0_204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ga35a3c94f1_0_204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ga35a3c94f1_0_204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6" name="Google Shape;2776;ga35a3c94f1_0_204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777" name="Google Shape;2777;ga35a3c94f1_0_204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778" name="Google Shape;2778;ga35a3c94f1_0_204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ga35a3c94f1_0_204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0" name="Google Shape;2780;ga35a3c94f1_0_20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1" name="Google Shape;2781;ga35a3c94f1_0_2047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2782" name="Google Shape;2782;ga35a3c94f1_0_2047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ga35a3c94f1_0_2047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ga35a3c94f1_0_204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ga35a3c94f1_0_204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ga35a3c94f1_0_2047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ga35a3c94f1_0_2047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ga35a3c94f1_0_2047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ga35a3c94f1_0_2047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ga35a3c94f1_0_2047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ga35a3c94f1_0_2047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ga35a3c94f1_0_2047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ga35a3c94f1_0_2047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94" name="Google Shape;2794;ga35a3c94f1_0_204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795" name="Google Shape;2795;ga35a3c94f1_0_204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796" name="Google Shape;2796;ga35a3c94f1_0_2047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ga35a3c94f1_0_2047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98" name="Google Shape;2798;ga35a3c94f1_0_2047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2799" name="Google Shape;2799;ga35a3c94f1_0_2047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0" name="Google Shape;2800;ga35a3c94f1_0_2047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1" name="Google Shape;2801;ga35a3c94f1_0_2047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2" name="Google Shape;2802;ga35a3c94f1_0_2047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03" name="Google Shape;2803;ga35a3c94f1_0_204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04" name="Google Shape;2804;ga35a3c94f1_0_204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05" name="Google Shape;2805;ga35a3c94f1_0_2047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a35a3c94f1_0_20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8" name="Google Shape;2808;ga35a3c94f1_0_208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ga35a3c94f1_0_208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ga35a3c94f1_0_208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ga35a3c94f1_0_208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2" name="Google Shape;2812;ga35a3c94f1_0_208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13" name="Google Shape;2813;ga35a3c94f1_0_208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814" name="Google Shape;2814;ga35a3c94f1_0_208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815" name="Google Shape;2815;ga35a3c94f1_0_208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ga35a3c94f1_0_208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17" name="Google Shape;2817;ga35a3c94f1_0_20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2818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9" name="Google Shape;2819;ga35a3c94f1_0_2096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2820" name="Google Shape;2820;ga35a3c94f1_0_2096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ga35a3c94f1_0_2096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ga35a3c94f1_0_2096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ga35a3c94f1_0_2096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ga35a3c94f1_0_2096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ga35a3c94f1_0_2096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ga35a3c94f1_0_2096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ga35a3c94f1_0_2096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ga35a3c94f1_0_2096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ga35a3c94f1_0_2096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ga35a3c94f1_0_2096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ga35a3c94f1_0_2096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ga35a3c94f1_0_2096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ga35a3c94f1_0_2096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ga35a3c94f1_0_2096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ga35a3c94f1_0_2096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ga35a3c94f1_0_2096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ga35a3c94f1_0_2096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ga35a3c94f1_0_2096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ga35a3c94f1_0_2096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ga35a3c94f1_0_2096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ga35a3c94f1_0_2096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ga35a3c94f1_0_2096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ga35a3c94f1_0_2096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ga35a3c94f1_0_2096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ga35a3c94f1_0_2096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ga35a3c94f1_0_2096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ga35a3c94f1_0_2096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ga35a3c94f1_0_2096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ga35a3c94f1_0_2096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ga35a3c94f1_0_2096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ga35a3c94f1_0_2096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ga35a3c94f1_0_2096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ga35a3c94f1_0_2096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ga35a3c94f1_0_2096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ga35a3c94f1_0_2096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ga35a3c94f1_0_2096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ga35a3c94f1_0_2096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ga35a3c94f1_0_2096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ga35a3c94f1_0_2096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ga35a3c94f1_0_2096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ga35a3c94f1_0_2096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ga35a3c94f1_0_2096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ga35a3c94f1_0_2096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ga35a3c94f1_0_2096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ga35a3c94f1_0_2096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ga35a3c94f1_0_2096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ga35a3c94f1_0_2096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ga35a3c94f1_0_2096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ga35a3c94f1_0_2096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ga35a3c94f1_0_2096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ga35a3c94f1_0_2096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ga35a3c94f1_0_2096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ga35a3c94f1_0_2096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ga35a3c94f1_0_2096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ga35a3c94f1_0_2096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ga35a3c94f1_0_2096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ga35a3c94f1_0_2096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ga35a3c94f1_0_2096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ga35a3c94f1_0_2096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ga35a3c94f1_0_2096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ga35a3c94f1_0_2096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ga35a3c94f1_0_2096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ga35a3c94f1_0_2096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ga35a3c94f1_0_2096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ga35a3c94f1_0_2096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ga35a3c94f1_0_2096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ga35a3c94f1_0_2096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ga35a3c94f1_0_2096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ga35a3c94f1_0_2096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ga35a3c94f1_0_2096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ga35a3c94f1_0_2096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ga35a3c94f1_0_2096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ga35a3c94f1_0_2096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ga35a3c94f1_0_2096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ga35a3c94f1_0_2096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ga35a3c94f1_0_2096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ga35a3c94f1_0_2096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ga35a3c94f1_0_2096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ga35a3c94f1_0_2096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ga35a3c94f1_0_2096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ga35a3c94f1_0_2096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ga35a3c94f1_0_2096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ga35a3c94f1_0_2096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ga35a3c94f1_0_2096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ga35a3c94f1_0_2096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ga35a3c94f1_0_2096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ga35a3c94f1_0_2096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ga35a3c94f1_0_2096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ga35a3c94f1_0_2096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ga35a3c94f1_0_2096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ga35a3c94f1_0_2096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ga35a3c94f1_0_2096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ga35a3c94f1_0_2096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ga35a3c94f1_0_2096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ga35a3c94f1_0_2096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ga35a3c94f1_0_2096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ga35a3c94f1_0_2096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ga35a3c94f1_0_2096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ga35a3c94f1_0_2096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ga35a3c94f1_0_2096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ga35a3c94f1_0_2096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ga35a3c94f1_0_2096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ga35a3c94f1_0_2096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ga35a3c94f1_0_2096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ga35a3c94f1_0_2096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ga35a3c94f1_0_2096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ga35a3c94f1_0_2096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ga35a3c94f1_0_2096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ga35a3c94f1_0_2096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ga35a3c94f1_0_2096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ga35a3c94f1_0_2096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ga35a3c94f1_0_2096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ga35a3c94f1_0_2096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ga35a3c94f1_0_2096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ga35a3c94f1_0_2096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ga35a3c94f1_0_2096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ga35a3c94f1_0_2096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ga35a3c94f1_0_2096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ga35a3c94f1_0_2096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ga35a3c94f1_0_2096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ga35a3c94f1_0_2096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ga35a3c94f1_0_2096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ga35a3c94f1_0_2096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ga35a3c94f1_0_2096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ga35a3c94f1_0_2096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ga35a3c94f1_0_2096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ga35a3c94f1_0_2096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ga35a3c94f1_0_2096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ga35a3c94f1_0_2096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ga35a3c94f1_0_2096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ga35a3c94f1_0_2096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ga35a3c94f1_0_2096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ga35a3c94f1_0_2096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ga35a3c94f1_0_2096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ga35a3c94f1_0_2096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ga35a3c94f1_0_2096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ga35a3c94f1_0_2096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ga35a3c94f1_0_2096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ga35a3c94f1_0_2096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ga35a3c94f1_0_2096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ga35a3c94f1_0_2096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ga35a3c94f1_0_2096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ga35a3c94f1_0_2096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ga35a3c94f1_0_2096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ga35a3c94f1_0_2096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ga35a3c94f1_0_2096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ga35a3c94f1_0_2096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ga35a3c94f1_0_2096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ga35a3c94f1_0_2096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ga35a3c94f1_0_2096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ga35a3c94f1_0_2096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ga35a3c94f1_0_2096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ga35a3c94f1_0_2096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ga35a3c94f1_0_2096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ga35a3c94f1_0_2096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ga35a3c94f1_0_2096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ga35a3c94f1_0_2096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ga35a3c94f1_0_2096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ga35a3c94f1_0_2096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ga35a3c94f1_0_2096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ga35a3c94f1_0_2096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ga35a3c94f1_0_2096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ga35a3c94f1_0_2096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ga35a3c94f1_0_2096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ga35a3c94f1_0_2096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ga35a3c94f1_0_2096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ga35a3c94f1_0_2096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ga35a3c94f1_0_2096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ga35a3c94f1_0_2096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ga35a3c94f1_0_2096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ga35a3c94f1_0_2096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ga35a3c94f1_0_2096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ga35a3c94f1_0_2096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ga35a3c94f1_0_2096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ga35a3c94f1_0_2096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ga35a3c94f1_0_2096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ga35a3c94f1_0_2096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ga35a3c94f1_0_2096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ga35a3c94f1_0_2096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ga35a3c94f1_0_2096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ga35a3c94f1_0_2096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ga35a3c94f1_0_2096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ga35a3c94f1_0_2096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ga35a3c94f1_0_2096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ga35a3c94f1_0_2096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ga35a3c94f1_0_2096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ga35a3c94f1_0_2096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ga35a3c94f1_0_2096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ga35a3c94f1_0_2096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ga35a3c94f1_0_2096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ga35a3c94f1_0_2096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ga35a3c94f1_0_2096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ga35a3c94f1_0_2096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ga35a3c94f1_0_2096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ga35a3c94f1_0_2096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ga35a3c94f1_0_2096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ga35a3c94f1_0_2096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ga35a3c94f1_0_2096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ga35a3c94f1_0_2096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ga35a3c94f1_0_2096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ga35a3c94f1_0_2096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ga35a3c94f1_0_2096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ga35a3c94f1_0_2096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ga35a3c94f1_0_2096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ga35a3c94f1_0_2096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ga35a3c94f1_0_2096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ga35a3c94f1_0_2096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ga35a3c94f1_0_2096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9" name="Google Shape;3029;ga35a3c94f1_0_2096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0" name="Google Shape;3030;ga35a3c94f1_0_2096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ga35a3c94f1_0_2096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2" name="Google Shape;3032;ga35a3c94f1_0_2096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ga35a3c94f1_0_2096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ga35a3c94f1_0_2096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ga35a3c94f1_0_2096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ga35a3c94f1_0_2096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ga35a3c94f1_0_2096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8" name="Google Shape;3038;ga35a3c94f1_0_2096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ga35a3c94f1_0_2096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ga35a3c94f1_0_2096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ga35a3c94f1_0_2096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2" name="Google Shape;3042;ga35a3c94f1_0_2096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3" name="Google Shape;3043;ga35a3c94f1_0_2096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ga35a3c94f1_0_2096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ga35a3c94f1_0_2096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ga35a3c94f1_0_2096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ga35a3c94f1_0_2096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ga35a3c94f1_0_2096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ga35a3c94f1_0_2096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ga35a3c94f1_0_2096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ga35a3c94f1_0_2096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ga35a3c94f1_0_2096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ga35a3c94f1_0_2096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ga35a3c94f1_0_2096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ga35a3c94f1_0_2096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ga35a3c94f1_0_2096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ga35a3c94f1_0_2096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ga35a3c94f1_0_2096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ga35a3c94f1_0_2096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ga35a3c94f1_0_2096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ga35a3c94f1_0_2096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ga35a3c94f1_0_2096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ga35a3c94f1_0_2096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ga35a3c94f1_0_2096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ga35a3c94f1_0_2096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ga35a3c94f1_0_2096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ga35a3c94f1_0_2096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ga35a3c94f1_0_2096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ga35a3c94f1_0_2096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ga35a3c94f1_0_2096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ga35a3c94f1_0_2096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ga35a3c94f1_0_2096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3" name="Google Shape;3073;ga35a3c94f1_0_20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4" name="Google Shape;3074;ga35a3c94f1_0_209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3075;ga35a3c94f1_0_209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6" name="Google Shape;3076;ga35a3c94f1_0_209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ga35a3c94f1_0_209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ga35a3c94f1_0_209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79" name="Google Shape;3079;ga35a3c94f1_0_209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080" name="Google Shape;3080;ga35a3c94f1_0_2096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081" name="Google Shape;3081;ga35a3c94f1_0_209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ga35a3c94f1_0_209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3" name="Google Shape;3083;ga35a3c94f1_0_20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3084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ga35a3c94f1_0_23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6" name="Google Shape;3086;ga35a3c94f1_0_2362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ga35a3c94f1_0_2362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ga35a3c94f1_0_2362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ga35a3c94f1_0_2362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ga35a3c94f1_0_2362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91" name="Google Shape;3091;ga35a3c94f1_0_2362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092" name="Google Shape;3092;ga35a3c94f1_0_2362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093" name="Google Shape;3093;ga35a3c94f1_0_2362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ga35a3c94f1_0_2362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95" name="Google Shape;3095;ga35a3c94f1_0_23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6" name="Google Shape;3096;ga35a3c94f1_0_2362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3097" name="Google Shape;3097;ga35a3c94f1_0_2362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3098" name="Google Shape;3098;ga35a3c94f1_0_2362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ga35a3c94f1_0_2362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0" name="Google Shape;3100;ga35a3c94f1_0_2362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3101" name="Google Shape;3101;ga35a3c94f1_0_2362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2" name="Google Shape;3102;ga35a3c94f1_0_2362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3" name="Google Shape;3103;ga35a3c94f1_0_2362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4" name="Google Shape;3104;ga35a3c94f1_0_2362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5" name="Google Shape;3105;ga35a3c94f1_0_2362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106" name="Google Shape;3106;ga35a3c94f1_0_2362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3107" name="Google Shape;3107;ga35a3c94f1_0_2362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ga35a3c94f1_0_2362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9" name="Google Shape;3109;ga35a3c94f1_0_2362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3110" name="Google Shape;3110;ga35a3c94f1_0_2362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3111" name="Google Shape;3111;ga35a3c94f1_0_2362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ga35a3c94f1_0_2362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13" name="Google Shape;3113;ga35a3c94f1_0_2362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4" name="Google Shape;3114;ga35a3c94f1_0_2362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15" name="Google Shape;3115;ga35a3c94f1_0_2362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3116" name="Google Shape;3116;ga35a3c94f1_0_2362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7" name="Google Shape;3117;ga35a3c94f1_0_2362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8" name="Google Shape;3118;ga35a3c94f1_0_2362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9" name="Google Shape;3119;ga35a3c94f1_0_2362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3120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1" name="Google Shape;3121;ga35a3c94f1_0_2398"/>
          <p:cNvGrpSpPr/>
          <p:nvPr/>
        </p:nvGrpSpPr>
        <p:grpSpPr>
          <a:xfrm rot="10800000">
            <a:off x="410" y="5584301"/>
            <a:ext cx="12215394" cy="1389931"/>
            <a:chOff x="-812304" y="3384962"/>
            <a:chExt cx="12982670" cy="3501967"/>
          </a:xfrm>
        </p:grpSpPr>
        <p:sp>
          <p:nvSpPr>
            <p:cNvPr id="3122" name="Google Shape;3122;ga35a3c94f1_0_2398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ga35a3c94f1_0_2398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3124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5" name="Google Shape;3125;ga35a3c94f1_0_2407"/>
          <p:cNvGrpSpPr/>
          <p:nvPr/>
        </p:nvGrpSpPr>
        <p:grpSpPr>
          <a:xfrm rot="-2700000">
            <a:off x="10700135" y="-789599"/>
            <a:ext cx="1785635" cy="2719699"/>
            <a:chOff x="11279852" y="-731358"/>
            <a:chExt cx="1357380" cy="2067424"/>
          </a:xfrm>
        </p:grpSpPr>
        <p:sp>
          <p:nvSpPr>
            <p:cNvPr id="3126" name="Google Shape;3126;ga35a3c94f1_0_240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ga35a3c94f1_0_240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8" name="Google Shape;3128;ga35a3c94f1_0_2407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ga35a3c94f1_0_2407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0" name="Google Shape;3130;ga35a3c94f1_0_2407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3131" name="Google Shape;3131;ga35a3c94f1_0_2407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ga35a3c94f1_0_2407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3" name="Google Shape;3133;ga35a3c94f1_0_2407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3134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ga35a3c94f1_0_24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6" name="Google Shape;3136;ga35a3c94f1_0_241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ga35a3c94f1_0_241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ga35a3c94f1_0_241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ga35a3c94f1_0_241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ga35a3c94f1_0_241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41" name="Google Shape;3141;ga35a3c94f1_0_241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142" name="Google Shape;3142;ga35a3c94f1_0_241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143" name="Google Shape;3143;ga35a3c94f1_0_241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ga35a3c94f1_0_241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5" name="Google Shape;3145;ga35a3c94f1_0_24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271cc3a49_1_40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a271cc3a49_1_409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a271cc3a49_1_409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a271cc3a49_1_409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a271cc3a49_1_409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a271cc3a49_1_409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ga271cc3a49_1_409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73" name="Google Shape;73;ga271cc3a49_1_4090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74" name="Google Shape;74;ga271cc3a49_1_409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ga271cc3a49_1_4090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" name="Google Shape;76;ga271cc3a49_1_40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ga271cc3a49_1_4090"/>
          <p:cNvGrpSpPr/>
          <p:nvPr/>
        </p:nvGrpSpPr>
        <p:grpSpPr>
          <a:xfrm>
            <a:off x="1054925" y="-2525387"/>
            <a:ext cx="4633141" cy="7687836"/>
            <a:chOff x="5051425" y="1912938"/>
            <a:chExt cx="2087563" cy="3463925"/>
          </a:xfrm>
        </p:grpSpPr>
        <p:sp>
          <p:nvSpPr>
            <p:cNvPr id="78" name="Google Shape;78;ga271cc3a49_1_4090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a271cc3a49_1_4090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a271cc3a49_1_4090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a271cc3a49_1_4090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ga271cc3a49_1_4090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ga271cc3a49_1_4090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ga271cc3a49_1_4090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ga271cc3a49_1_4090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a271cc3a49_1_4090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ga271cc3a49_1_4090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ga271cc3a49_1_4090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ga271cc3a49_1_4090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ga271cc3a49_1_4090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ga271cc3a49_1_4090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ga271cc3a49_1_4090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ga271cc3a49_1_4090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ga271cc3a49_1_4090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ga271cc3a49_1_4090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ga271cc3a49_1_4090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ga271cc3a49_1_4090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ga271cc3a49_1_4090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ga271cc3a49_1_4090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ga271cc3a49_1_4090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ga271cc3a49_1_4090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a271cc3a49_1_4090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ga271cc3a49_1_4090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ga271cc3a49_1_4090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ga271cc3a49_1_4090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ga271cc3a49_1_4090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ga271cc3a49_1_4090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a271cc3a49_1_4090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a271cc3a49_1_4090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a271cc3a49_1_4090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ga271cc3a49_1_4090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a271cc3a49_1_4090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a271cc3a49_1_4090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ga271cc3a49_1_4090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a271cc3a49_1_4090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ga271cc3a49_1_4090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ga271cc3a49_1_4090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a271cc3a49_1_4090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a271cc3a49_1_4090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a271cc3a49_1_4090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a271cc3a49_1_4090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a271cc3a49_1_4090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ga271cc3a49_1_4090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a271cc3a49_1_4090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a271cc3a49_1_4090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a271cc3a49_1_4090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a271cc3a49_1_4090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a271cc3a49_1_4090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a271cc3a49_1_4090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a271cc3a49_1_4090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ga271cc3a49_1_4090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ga271cc3a49_1_4090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a271cc3a49_1_4090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a271cc3a49_1_4090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ga271cc3a49_1_4090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a271cc3a49_1_4090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ga271cc3a49_1_4090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ga271cc3a49_1_4090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ga271cc3a49_1_4090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271cc3a49_1_42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ga271cc3a49_1_420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a271cc3a49_1_420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a271cc3a49_1_420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a271cc3a49_1_420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a271cc3a49_1_420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ga271cc3a49_1_420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8" name="Google Shape;148;ga271cc3a49_1_4201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49" name="Google Shape;149;ga271cc3a49_1_420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ga271cc3a49_1_4201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ga271cc3a49_1_4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ga271cc3a49_1_4201"/>
          <p:cNvGrpSpPr/>
          <p:nvPr/>
        </p:nvGrpSpPr>
        <p:grpSpPr>
          <a:xfrm>
            <a:off x="1671480" y="-2"/>
            <a:ext cx="3905544" cy="4458485"/>
            <a:chOff x="230450" y="-1163119"/>
            <a:chExt cx="5851879" cy="6680378"/>
          </a:xfrm>
        </p:grpSpPr>
        <p:sp>
          <p:nvSpPr>
            <p:cNvPr id="153" name="Google Shape;153;ga271cc3a49_1_4201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ga271cc3a49_1_4201"/>
            <p:cNvGrpSpPr/>
            <p:nvPr/>
          </p:nvGrpSpPr>
          <p:grpSpPr>
            <a:xfrm flipH="1">
              <a:off x="230450" y="157542"/>
              <a:ext cx="5851879" cy="3977348"/>
              <a:chOff x="3247" y="1493"/>
              <a:chExt cx="1962" cy="1601"/>
            </a:xfrm>
          </p:grpSpPr>
          <p:sp>
            <p:nvSpPr>
              <p:cNvPr id="155" name="Google Shape;155;ga271cc3a49_1_4201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ga271cc3a49_1_4201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ga271cc3a49_1_4201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ga271cc3a49_1_4201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ga271cc3a49_1_4201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a271cc3a49_1_4201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1" name="Google Shape;161;ga271cc3a49_1_4201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2" name="Google Shape;162;ga271cc3a49_1_4201"/>
            <p:cNvSpPr/>
            <p:nvPr/>
          </p:nvSpPr>
          <p:spPr>
            <a:xfrm rot="416904">
              <a:off x="3294333" y="4374719"/>
              <a:ext cx="639799" cy="1107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71cc3a49_1_42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ga271cc3a49_1_422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a271cc3a49_1_422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a271cc3a49_1_422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a271cc3a49_1_422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a271cc3a49_1_422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ga271cc3a49_1_422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1" name="Google Shape;171;ga271cc3a49_1_4225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72" name="Google Shape;172;ga271cc3a49_1_422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a271cc3a49_1_4225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" name="Google Shape;174;ga271cc3a49_1_4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ga271cc3a49_1_4225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76" name="Google Shape;176;ga271cc3a49_1_4225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ga271cc3a49_1_4225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a271cc3a49_1_4225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a271cc3a49_1_4225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a271cc3a49_1_4225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ga271cc3a49_1_4225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" name="Google Shape;182;ga271cc3a49_1_4225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183" name="Google Shape;183;ga271cc3a49_1_4225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a271cc3a49_1_4225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a271cc3a49_1_4225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a271cc3a49_1_4225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ga271cc3a49_1_4225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a271cc3a49_1_4225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a271cc3a49_1_4225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a271cc3a49_1_4225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ga271cc3a49_1_4225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a271cc3a49_1_4225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a271cc3a49_1_4225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a271cc3a49_1_4225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a271cc3a49_1_4225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ga271cc3a49_1_4225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ga271cc3a49_1_4225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a271cc3a49_1_4225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a271cc3a49_1_4225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a271cc3a49_1_4225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a271cc3a49_1_4225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ga271cc3a49_1_4225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ga271cc3a49_1_4225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a271cc3a49_1_4225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ga271cc3a49_1_4225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a271cc3a49_1_4225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ga271cc3a49_1_4225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ga271cc3a49_1_4225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ga271cc3a49_1_4225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ga271cc3a49_1_4225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ga271cc3a49_1_4225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ga271cc3a49_1_4225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ga271cc3a49_1_4225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a271cc3a49_1_4225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ga271cc3a49_1_4225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ga271cc3a49_1_4225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ga271cc3a49_1_4225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a271cc3a49_1_4225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ga271cc3a49_1_4225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ga271cc3a49_1_4225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ga271cc3a49_1_4225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ga271cc3a49_1_4225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ga271cc3a49_1_4225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a271cc3a49_1_4225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ga271cc3a49_1_4225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ga271cc3a49_1_4225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ga271cc3a49_1_4225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ga271cc3a49_1_4225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ga271cc3a49_1_4225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a271cc3a49_1_4225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ga271cc3a49_1_4225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ga271cc3a49_1_4225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ga271cc3a49_1_4225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a271cc3a49_1_4225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ga271cc3a49_1_4225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ga271cc3a49_1_4225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ga271cc3a49_1_4225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ga271cc3a49_1_4225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ga271cc3a49_1_4225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ga271cc3a49_1_4225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a271cc3a49_1_4225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ga271cc3a49_1_4225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a271cc3a49_1_4225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ga271cc3a49_1_4225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a271cc3a49_1_4225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ga271cc3a49_1_4225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ga271cc3a49_1_4225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ga271cc3a49_1_4225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a271cc3a49_1_4225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ga271cc3a49_1_4225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ga271cc3a49_1_4225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ga271cc3a49_1_4225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ga271cc3a49_1_4225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ga271cc3a49_1_4225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ga271cc3a49_1_4225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ga271cc3a49_1_4225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ga271cc3a49_1_4225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a271cc3a49_1_4225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ga271cc3a49_1_4225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a271cc3a49_1_4225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ga271cc3a49_1_4225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ga271cc3a49_1_4225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ga271cc3a49_1_4225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a271cc3a49_1_4225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ga271cc3a49_1_4225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a271cc3a49_1_4225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ga271cc3a49_1_4225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ga271cc3a49_1_4249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270" name="Google Shape;270;ga271cc3a49_1_4249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ga271cc3a49_1_4249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ga271cc3a49_1_4249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ga271cc3a49_1_4249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" name="Google Shape;274;ga271cc3a49_1_4249"/>
            <p:cNvGrpSpPr/>
            <p:nvPr/>
          </p:nvGrpSpPr>
          <p:grpSpPr>
            <a:xfrm>
              <a:off x="2636903" y="779139"/>
              <a:ext cx="4346635" cy="4535356"/>
              <a:chOff x="2653893" y="765545"/>
              <a:chExt cx="4346635" cy="4535356"/>
            </a:xfrm>
          </p:grpSpPr>
          <p:grpSp>
            <p:nvGrpSpPr>
              <p:cNvPr id="275" name="Google Shape;275;ga271cc3a49_1_4249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276" name="Google Shape;276;ga271cc3a49_1_4249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ga271cc3a49_1_4249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ga271cc3a49_1_4249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ga271cc3a49_1_4249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ga271cc3a49_1_4249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ga271cc3a49_1_4249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" name="Google Shape;282;ga271cc3a49_1_4249"/>
              <p:cNvGrpSpPr/>
              <p:nvPr/>
            </p:nvGrpSpPr>
            <p:grpSpPr>
              <a:xfrm>
                <a:off x="2653893" y="3958867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283" name="Google Shape;283;ga271cc3a49_1_4249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ga271cc3a49_1_4249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ga271cc3a49_1_4249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ga271cc3a49_1_4249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ga271cc3a49_1_4249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ga271cc3a49_1_4249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ga271cc3a49_1_4249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ga271cc3a49_1_4249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ga271cc3a49_1_4249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ga271cc3a49_1_4249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ga271cc3a49_1_4249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ga271cc3a49_1_4249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ga271cc3a49_1_4249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ga271cc3a49_1_4249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ga271cc3a49_1_4249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ga271cc3a49_1_4249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ga271cc3a49_1_4249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ga271cc3a49_1_4249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ga271cc3a49_1_4249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ga271cc3a49_1_4249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ga271cc3a49_1_4249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ga271cc3a49_1_4249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ga271cc3a49_1_4249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ga271cc3a49_1_4249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ga271cc3a49_1_4249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ga271cc3a49_1_4249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ga271cc3a49_1_4249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ga271cc3a49_1_4249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ga271cc3a49_1_4249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ga271cc3a49_1_4249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ga271cc3a49_1_4249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ga271cc3a49_1_4249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ga271cc3a49_1_4249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ga271cc3a49_1_4249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ga271cc3a49_1_4249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ga271cc3a49_1_4249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ga271cc3a49_1_4249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ga271cc3a49_1_4249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ga271cc3a49_1_4249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ga271cc3a49_1_4249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ga271cc3a49_1_4249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ga271cc3a49_1_4249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ga271cc3a49_1_4249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ga271cc3a49_1_4249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ga271cc3a49_1_4249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ga271cc3a49_1_4249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ga271cc3a49_1_4249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ga271cc3a49_1_4249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ga271cc3a49_1_4249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ga271cc3a49_1_4249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ga271cc3a49_1_4249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ga271cc3a49_1_4249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ga271cc3a49_1_4249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ga271cc3a49_1_4249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ga271cc3a49_1_4249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ga271cc3a49_1_4249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ga271cc3a49_1_4249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ga271cc3a49_1_4249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ga271cc3a49_1_4249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ga271cc3a49_1_4249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ga271cc3a49_1_4249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ga271cc3a49_1_4249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ga271cc3a49_1_4249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ga271cc3a49_1_4249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ga271cc3a49_1_4249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ga271cc3a49_1_4249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ga271cc3a49_1_4249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ga271cc3a49_1_4249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ga271cc3a49_1_4249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ga271cc3a49_1_4249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ga271cc3a49_1_4249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ga271cc3a49_1_4249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ga271cc3a49_1_4249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ga271cc3a49_1_4249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ga271cc3a49_1_4249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ga271cc3a49_1_4249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ga271cc3a49_1_4249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ga271cc3a49_1_4249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ga271cc3a49_1_4249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ga271cc3a49_1_4249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ga271cc3a49_1_4249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ga271cc3a49_1_4249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ga271cc3a49_1_4249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ga271cc3a49_1_4249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ga271cc3a49_1_4249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68" name="Google Shape;368;ga271cc3a49_1_4249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ga271cc3a49_1_4249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ga271cc3a49_1_4249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ga271cc3a49_1_42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ga271cc3a49_1_424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a271cc3a49_1_4249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a271cc3a49_1_424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a271cc3a49_1_424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a271cc3a49_1_424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a271cc3a49_1_424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Google Shape;378;ga271cc3a49_1_424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79" name="Google Shape;379;ga271cc3a49_1_4249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380" name="Google Shape;380;ga271cc3a49_1_42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ga271cc3a49_1_4249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2" name="Google Shape;382;ga271cc3a49_1_4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ga271cc3a49_1_4249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384" name="Google Shape;384;ga271cc3a49_1_4249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385" name="Google Shape;385;ga271cc3a49_1_424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ga271cc3a49_1_424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ga271cc3a49_1_424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ga271cc3a49_1_424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ga271cc3a49_1_424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90" name="Google Shape;390;ga271cc3a49_1_424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1" name="Google Shape;391;ga271cc3a49_1_424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2" name="Google Shape;392;ga271cc3a49_1_424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3" name="Google Shape;393;ga271cc3a49_1_424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4" name="Google Shape;394;ga271cc3a49_1_424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5" name="Google Shape;395;ga271cc3a49_1_424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96" name="Google Shape;396;ga271cc3a49_1_4249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397" name="Google Shape;397;ga271cc3a49_1_424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ga271cc3a49_1_424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ga271cc3a49_1_424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ga271cc3a49_1_424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ga271cc3a49_1_424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2" name="Google Shape;402;ga271cc3a49_1_424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3" name="Google Shape;403;ga271cc3a49_1_424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4" name="Google Shape;404;ga271cc3a49_1_424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ga271cc3a49_1_424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6" name="Google Shape;406;ga271cc3a49_1_424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7" name="Google Shape;407;ga271cc3a49_1_424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08" name="Google Shape;408;ga271cc3a49_1_4249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409" name="Google Shape;409;ga271cc3a49_1_4249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410" name="Google Shape;410;ga271cc3a49_1_4249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ga271cc3a49_1_4249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ga271cc3a49_1_4249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ga271cc3a49_1_4249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ga271cc3a49_1_4249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15" name="Google Shape;415;ga271cc3a49_1_4249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ga271cc3a49_1_4249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" name="Google Shape;417;ga271cc3a49_1_4249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8" name="Google Shape;418;ga271cc3a49_1_4249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9" name="Google Shape;419;ga271cc3a49_1_4249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0" name="Google Shape;420;ga271cc3a49_1_4249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1" name="Google Shape;421;ga271cc3a49_1_4249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271cc3a49_1_42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ga271cc3a49_1_427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a271cc3a49_1_427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a271cc3a49_1_427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a271cc3a49_1_427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a271cc3a49_1_427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9" name="Google Shape;429;ga271cc3a49_1_427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430" name="Google Shape;430;ga271cc3a49_1_4273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431" name="Google Shape;431;ga271cc3a49_1_427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ga271cc3a49_1_4273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3" name="Google Shape;433;ga271cc3a49_1_42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ga271cc3a49_1_4273"/>
          <p:cNvGrpSpPr/>
          <p:nvPr/>
        </p:nvGrpSpPr>
        <p:grpSpPr>
          <a:xfrm>
            <a:off x="174466" y="1983809"/>
            <a:ext cx="6760778" cy="2516102"/>
            <a:chOff x="976518" y="1922058"/>
            <a:chExt cx="5383213" cy="2003425"/>
          </a:xfrm>
        </p:grpSpPr>
        <p:grpSp>
          <p:nvGrpSpPr>
            <p:cNvPr id="435" name="Google Shape;435;ga271cc3a49_1_4273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436" name="Google Shape;436;ga271cc3a49_1_4273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ga271cc3a49_1_4273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ga271cc3a49_1_4273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ga271cc3a49_1_4273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0" name="Google Shape;440;ga271cc3a49_1_4273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441" name="Google Shape;441;ga271cc3a49_1_4273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42" name="Google Shape;442;ga271cc3a49_1_4273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443" name="Google Shape;443;ga271cc3a49_1_4273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ga271cc3a49_1_4273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ga271cc3a49_1_4273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ga271cc3a49_1_4273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47;ga271cc3a49_1_4273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8" name="Google Shape;448;ga271cc3a49_1_4273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ga271cc3a49_1_4273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ga271cc3a49_1_4273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51;ga271cc3a49_1_4273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2" name="Google Shape;452;ga271cc3a49_1_4273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ga271cc3a49_1_4273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ga271cc3a49_1_4273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5" name="Google Shape;455;ga271cc3a49_1_4273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ga271cc3a49_1_4273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ga271cc3a49_1_4273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ga271cc3a49_1_4273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ga271cc3a49_1_4273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ga271cc3a49_1_4273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1" name="Google Shape;461;ga271cc3a49_1_4273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ga271cc3a49_1_4273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3" name="Google Shape;463;ga271cc3a49_1_4273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ga271cc3a49_1_4273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ga271cc3a49_1_4273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ga271cc3a49_1_4273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ga271cc3a49_1_4273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ga271cc3a49_1_4273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ga271cc3a49_1_4273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ga271cc3a49_1_4273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ga271cc3a49_1_4273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ga271cc3a49_1_4273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ga271cc3a49_1_4273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ga271cc3a49_1_4273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ga271cc3a49_1_4273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6" name="Google Shape;476;ga271cc3a49_1_4273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ga271cc3a49_1_4273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ga271cc3a49_1_4273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ga271cc3a49_1_4273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0" name="Google Shape;480;ga271cc3a49_1_4273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ga271cc3a49_1_4273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ga271cc3a49_1_4273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ga271cc3a49_1_4273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4" name="Google Shape;484;ga271cc3a49_1_4273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ga271cc3a49_1_4273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ga271cc3a49_1_4273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487;ga271cc3a49_1_4273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8" name="Google Shape;488;ga271cc3a49_1_4273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ga271cc3a49_1_4273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ga271cc3a49_1_4273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ga271cc3a49_1_4273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Google Shape;492;ga271cc3a49_1_4273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ga271cc3a49_1_4273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4" name="Google Shape;494;ga271cc3a49_1_4273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ga271cc3a49_1_4273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6" name="Google Shape;496;ga271cc3a49_1_4273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ga271cc3a49_1_4273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ga271cc3a49_1_4273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ga271cc3a49_1_4273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ga271cc3a49_1_4273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1" name="Google Shape;501;ga271cc3a49_1_4273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ga271cc3a49_1_4273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Google Shape;503;ga271cc3a49_1_4273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ga271cc3a49_1_4273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" name="Google Shape;505;ga271cc3a49_1_4273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506;ga271cc3a49_1_4273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ga271cc3a49_1_4273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ga271cc3a49_1_4273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ga271cc3a49_1_4273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ga271cc3a49_1_4273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ga271cc3a49_1_4273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Google Shape;512;ga271cc3a49_1_4273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ga271cc3a49_1_4273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514;ga271cc3a49_1_4273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ga271cc3a49_1_4273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ga271cc3a49_1_4273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ga271cc3a49_1_4273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Google Shape;518;ga271cc3a49_1_4273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ga271cc3a49_1_4273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Google Shape;520;ga271cc3a49_1_4273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1" name="Google Shape;521;ga271cc3a49_1_4273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2" name="Google Shape;522;ga271cc3a49_1_4273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ga271cc3a49_1_4273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ga271cc3a49_1_4273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ga271cc3a49_1_4273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6" name="Google Shape;526;ga271cc3a49_1_4273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7" name="Google Shape;527;ga271cc3a49_1_4273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8" name="Google Shape;528;ga271cc3a49_1_4273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" name="Google Shape;529;ga271cc3a49_1_4273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ga271cc3a49_1_4273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1" name="Google Shape;531;ga271cc3a49_1_4273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532;ga271cc3a49_1_4273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3" name="Google Shape;533;ga271cc3a49_1_4273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534;ga271cc3a49_1_4273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5" name="Google Shape;535;ga271cc3a49_1_4273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ga271cc3a49_1_4273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7" name="Google Shape;537;ga271cc3a49_1_4273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ga271cc3a49_1_4273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9" name="Google Shape;539;ga271cc3a49_1_4273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ga271cc3a49_1_4273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ga271cc3a49_1_4273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ga271cc3a49_1_4273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ga271cc3a49_1_4273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ga271cc3a49_1_4273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ga271cc3a49_1_4273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Google Shape;546;ga271cc3a49_1_4273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7" name="Google Shape;547;ga271cc3a49_1_4273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8" name="Google Shape;548;ga271cc3a49_1_4273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ga271cc3a49_1_4273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0" name="Google Shape;550;ga271cc3a49_1_4273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ga271cc3a49_1_4273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2" name="Google Shape;552;ga271cc3a49_1_4273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3" name="Google Shape;553;ga271cc3a49_1_4273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4" name="Google Shape;554;ga271cc3a49_1_4273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ga271cc3a49_1_4273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ga271cc3a49_1_4273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ga271cc3a49_1_4273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ga271cc3a49_1_4273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ga271cc3a49_1_4273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0" name="Google Shape;560;ga271cc3a49_1_4273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ga271cc3a49_1_4273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ga271cc3a49_1_4273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ga271cc3a49_1_4273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ga271cc3a49_1_4273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ga271cc3a49_1_4273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ga271cc3a49_1_4273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ga271cc3a49_1_4273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8" name="Google Shape;568;ga271cc3a49_1_4273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ga271cc3a49_1_4273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ga271cc3a49_1_4273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571;ga271cc3a49_1_4273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2" name="Google Shape;572;ga271cc3a49_1_4273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ga271cc3a49_1_4273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ga271cc3a49_1_4273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5" name="Google Shape;575;ga271cc3a49_1_4273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Google Shape;576;ga271cc3a49_1_4273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ga271cc3a49_1_4273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8" name="Google Shape;578;ga271cc3a49_1_4273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ga271cc3a49_1_4273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ga271cc3a49_1_4273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ga271cc3a49_1_4273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ga271cc3a49_1_4273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ga271cc3a49_1_4273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ga271cc3a49_1_4273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ga271cc3a49_1_4273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6" name="Google Shape;586;ga271cc3a49_1_4273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7" name="Google Shape;587;ga271cc3a49_1_4273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ga271cc3a49_1_4273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ga271cc3a49_1_4273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ga271cc3a49_1_4273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ga271cc3a49_1_4273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ga271cc3a49_1_4273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ga271cc3a49_1_4273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ga271cc3a49_1_4273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ga271cc3a49_1_4273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6" name="Google Shape;596;ga271cc3a49_1_4273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7" name="Google Shape;597;ga271cc3a49_1_4273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8" name="Google Shape;598;ga271cc3a49_1_4273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9" name="Google Shape;599;ga271cc3a49_1_4273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ga271cc3a49_1_4273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ga271cc3a49_1_4273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ga271cc3a49_1_4273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3" name="Google Shape;603;ga271cc3a49_1_4273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4" name="Google Shape;604;ga271cc3a49_1_4273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ga271cc3a49_1_4273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ga271cc3a49_1_4273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ga271cc3a49_1_4273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Google Shape;608;ga271cc3a49_1_4273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9" name="Google Shape;609;ga271cc3a49_1_4273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0" name="Google Shape;610;ga271cc3a49_1_4273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1" name="Google Shape;611;ga271cc3a49_1_4273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2" name="Google Shape;612;ga271cc3a49_1_4273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3" name="Google Shape;613;ga271cc3a49_1_4273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4" name="Google Shape;614;ga271cc3a49_1_4273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5" name="Google Shape;615;ga271cc3a49_1_4273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6" name="Google Shape;616;ga271cc3a49_1_4273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7" name="Google Shape;617;ga271cc3a49_1_4273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" name="Google Shape;618;ga271cc3a49_1_4273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" name="Google Shape;619;ga271cc3a49_1_4273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" name="Google Shape;620;ga271cc3a49_1_4273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" name="Google Shape;621;ga271cc3a49_1_4273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" name="Google Shape;622;ga271cc3a49_1_4273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3" name="Google Shape;623;ga271cc3a49_1_4273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4" name="Google Shape;624;ga271cc3a49_1_4273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ga271cc3a49_1_4273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ga271cc3a49_1_4273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7" name="Google Shape;627;ga271cc3a49_1_4273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8" name="Google Shape;628;ga271cc3a49_1_4273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9" name="Google Shape;629;ga271cc3a49_1_4273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0" name="Google Shape;630;ga271cc3a49_1_4273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1" name="Google Shape;631;ga271cc3a49_1_4273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2" name="Google Shape;632;ga271cc3a49_1_4273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" name="Google Shape;633;ga271cc3a49_1_4273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" name="Google Shape;634;ga271cc3a49_1_4273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ga271cc3a49_1_4273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ga271cc3a49_1_4273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ga271cc3a49_1_4273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ga271cc3a49_1_4273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ga271cc3a49_1_4273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0" name="Google Shape;640;ga271cc3a49_1_4273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1" name="Google Shape;641;ga271cc3a49_1_4273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2" name="Google Shape;642;ga271cc3a49_1_4273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Google Shape;643;ga271cc3a49_1_4273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4" name="Google Shape;644;ga271cc3a49_1_4273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Google Shape;645;ga271cc3a49_1_4273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6" name="Google Shape;646;ga271cc3a49_1_4273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7" name="Google Shape;647;ga271cc3a49_1_4273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ga271cc3a49_1_4273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9" name="Google Shape;649;ga271cc3a49_1_4273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0" name="Google Shape;650;ga271cc3a49_1_4273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1" name="Google Shape;651;ga271cc3a49_1_4273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2" name="Google Shape;652;ga271cc3a49_1_4273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3" name="Google Shape;653;ga271cc3a49_1_4273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4" name="Google Shape;654;ga271cc3a49_1_4273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5" name="Google Shape;655;ga271cc3a49_1_4273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Google Shape;656;ga271cc3a49_1_4273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657;ga271cc3a49_1_4273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8" name="Google Shape;658;ga271cc3a49_1_4273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ga271cc3a49_1_4273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ga271cc3a49_1_4273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1" name="Google Shape;661;ga271cc3a49_1_4273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662;ga271cc3a49_1_4273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3" name="Google Shape;663;ga271cc3a49_1_4273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Google Shape;664;ga271cc3a49_1_4273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ga271cc3a49_1_4273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6" name="Google Shape;666;ga271cc3a49_1_4273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7" name="Google Shape;667;ga271cc3a49_1_4273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ga271cc3a49_1_4273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9" name="Google Shape;669;ga271cc3a49_1_4273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0" name="Google Shape;670;ga271cc3a49_1_4273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ga271cc3a49_1_4273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2" name="Google Shape;672;ga271cc3a49_1_4273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ga271cc3a49_1_4273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4" name="Google Shape;674;ga271cc3a49_1_4273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675" name="Google Shape;675;ga271cc3a49_1_4273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6" name="Google Shape;676;ga271cc3a49_1_4273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677" name="Google Shape;677;ga271cc3a49_1_4273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ga271cc3a49_1_4273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ga271cc3a49_1_4273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ga271cc3a49_1_4273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ga271cc3a49_1_4273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ga271cc3a49_1_4273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ga271cc3a49_1_4273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ga271cc3a49_1_4273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ga271cc3a49_1_4273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ga271cc3a49_1_4273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ga271cc3a49_1_4273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ga271cc3a49_1_4273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ga271cc3a49_1_4273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ga271cc3a49_1_4273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ga271cc3a49_1_4273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ga271cc3a49_1_4273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ga271cc3a49_1_4273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ga271cc3a49_1_4273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ga271cc3a49_1_4273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ga271cc3a49_1_4273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ga271cc3a49_1_4273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ga271cc3a49_1_4273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ga271cc3a49_1_4273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ga271cc3a49_1_4273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ga271cc3a49_1_4273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ga271cc3a49_1_4273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ga271cc3a49_1_4273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ga271cc3a49_1_4273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ga271cc3a49_1_4273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ga271cc3a49_1_4273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ga271cc3a49_1_4273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ga271cc3a49_1_4273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ga271cc3a49_1_4273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ga271cc3a49_1_4273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ga271cc3a49_1_4273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ga271cc3a49_1_4273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ga271cc3a49_1_4273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ga271cc3a49_1_4273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ga271cc3a49_1_4273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ga271cc3a49_1_4273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ga271cc3a49_1_4273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ga271cc3a49_1_4273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ga271cc3a49_1_4273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ga271cc3a49_1_4273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1" name="Google Shape;721;ga271cc3a49_1_4273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a271cc3a49_1_4273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271cc3a49_1_42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5" name="Google Shape;725;ga271cc3a49_1_429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ga271cc3a49_1_429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ga271cc3a49_1_429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a271cc3a49_1_429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ga271cc3a49_1_429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0" name="Google Shape;730;ga271cc3a49_1_429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731" name="Google Shape;731;ga271cc3a49_1_4297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732" name="Google Shape;732;ga271cc3a49_1_429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ga271cc3a49_1_4297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4" name="Google Shape;734;ga271cc3a49_1_42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ga271cc3a49_1_4297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736" name="Google Shape;736;ga271cc3a49_1_4297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ga271cc3a49_1_4297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ga271cc3a49_1_429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ga271cc3a49_1_429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ga271cc3a49_1_4297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ga271cc3a49_1_4297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ga271cc3a49_1_4297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ga271cc3a49_1_4297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ga271cc3a49_1_4297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ga271cc3a49_1_4297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ga271cc3a49_1_4297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ga271cc3a49_1_4297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8" name="Google Shape;748;ga271cc3a49_1_429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49" name="Google Shape;749;ga271cc3a49_1_429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50" name="Google Shape;750;ga271cc3a49_1_4297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ga271cc3a49_1_4297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2" name="Google Shape;752;ga271cc3a49_1_4297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753" name="Google Shape;753;ga271cc3a49_1_4297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ga271cc3a49_1_4297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a271cc3a49_1_4297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6" name="Google Shape;756;ga271cc3a49_1_4297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7" name="Google Shape;757;ga271cc3a49_1_429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58" name="Google Shape;758;ga271cc3a49_1_429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59" name="Google Shape;759;ga271cc3a49_1_4297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" name="Google Shape;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af57a5e73c_0_11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56" name="Google Shape;1056;gaf57a5e73c_0_11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57" name="Google Shape;1057;gaf57a5e73c_0_11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gaf57a5e73c_0_11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gaf57a5e73c_0_11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a35a3c94f1_0_13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102" name="Google Shape;2102;ga35a3c94f1_0_13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103" name="Google Shape;2103;ga35a3c94f1_0_13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4" name="Google Shape;2104;ga35a3c94f1_0_13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5" name="Google Shape;2105;ga35a3c94f1_0_13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-sEtvirS0rtqDz1x64T8Foe9XFAs92kaTDCGshSH_N4/edit?usp=sharing" TargetMode="External"/><Relationship Id="rId4" Type="http://schemas.openxmlformats.org/officeDocument/2006/relationships/hyperlink" Target="https://docs.google.com/presentation/d/1TqFrwJwPpNRkeuXhJK_mTytLGLo_bK_J-sNgo7wsKlg/edit" TargetMode="External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3xTjnwo2S2A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9.png"/><Relationship Id="rId13" Type="http://schemas.openxmlformats.org/officeDocument/2006/relationships/image" Target="../media/image2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Relationship Id="rId1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10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37.png"/><Relationship Id="rId6" Type="http://schemas.openxmlformats.org/officeDocument/2006/relationships/image" Target="../media/image27.png"/><Relationship Id="rId7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2tM1LFFxeK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9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p39"/>
          <p:cNvSpPr/>
          <p:nvPr/>
        </p:nvSpPr>
        <p:spPr>
          <a:xfrm>
            <a:off x="0" y="435857"/>
            <a:ext cx="68169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 Adaptation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Exercise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1" name="Google Shape;3151;p39">
            <a:hlinkClick r:id="rId3"/>
          </p:cNvPr>
          <p:cNvSpPr txBox="1"/>
          <p:nvPr/>
        </p:nvSpPr>
        <p:spPr>
          <a:xfrm>
            <a:off x="9653248" y="5990503"/>
            <a:ext cx="1861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rPr b="1" i="0" lang="en-US" sz="2500" u="sng" cap="none" strike="noStrike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Editing File</a:t>
            </a:r>
            <a:endParaRPr b="1" i="0" sz="25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2" name="Google Shape;3152;p3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53" name="Google Shape;315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4181" y="1800754"/>
            <a:ext cx="2219950" cy="165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1" name="Shape 3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Google Shape;3382;g102b5527023_0_40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Muscle Atrophy</a:t>
            </a:r>
            <a:endParaRPr/>
          </a:p>
        </p:txBody>
      </p:sp>
      <p:sp>
        <p:nvSpPr>
          <p:cNvPr id="3383" name="Google Shape;3383;g102b5527023_0_40"/>
          <p:cNvSpPr txBox="1"/>
          <p:nvPr>
            <p:ph idx="1" type="body"/>
          </p:nvPr>
        </p:nvSpPr>
        <p:spPr>
          <a:xfrm>
            <a:off x="831850" y="1271425"/>
            <a:ext cx="10712700" cy="55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When a muscle </a:t>
            </a:r>
            <a:r>
              <a:rPr lang="en-US" sz="1800">
                <a:solidFill>
                  <a:schemeClr val="accent1"/>
                </a:solidFill>
              </a:rPr>
              <a:t>remains unused</a:t>
            </a:r>
            <a:r>
              <a:rPr lang="en-US" sz="1800"/>
              <a:t> for many weeks, the rate of </a:t>
            </a:r>
            <a:r>
              <a:rPr lang="en-US" sz="1800">
                <a:solidFill>
                  <a:schemeClr val="accent1"/>
                </a:solidFill>
              </a:rPr>
              <a:t>degradation </a:t>
            </a:r>
            <a:r>
              <a:rPr lang="en-US" sz="1800"/>
              <a:t>of the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contractile proteins is more rapid than the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rate of replacement (muscle atrophy occurs).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The pathway of the protein degradation in a muscle atrophy is the 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chemeClr val="accent1"/>
                </a:solidFill>
              </a:rPr>
              <a:t>ATP-dependent ubiquitin-proteasome pathway.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500">
                <a:solidFill>
                  <a:schemeClr val="accent1"/>
                </a:solidFill>
              </a:rPr>
              <a:t>-Proteasomes </a:t>
            </a:r>
            <a:r>
              <a:rPr lang="en-US" sz="1500"/>
              <a:t>are  protein that </a:t>
            </a:r>
            <a:endParaRPr sz="15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500"/>
              <a:t>degrade damaged or unneeded</a:t>
            </a:r>
            <a:endParaRPr sz="15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500"/>
              <a:t>proteins by proteolysis .</a:t>
            </a:r>
            <a:endParaRPr sz="15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500">
                <a:solidFill>
                  <a:schemeClr val="accent1"/>
                </a:solidFill>
              </a:rPr>
              <a:t>-Ubiquitin </a:t>
            </a:r>
            <a:r>
              <a:rPr lang="en-US" sz="1500"/>
              <a:t>is a regulatory protein that </a:t>
            </a:r>
            <a:endParaRPr sz="15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500"/>
              <a:t>labels which cells will be targeted for</a:t>
            </a:r>
            <a:endParaRPr sz="15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500"/>
              <a:t>proteasomal degradation.</a:t>
            </a:r>
            <a:endParaRPr sz="15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</p:txBody>
      </p:sp>
      <p:sp>
        <p:nvSpPr>
          <p:cNvPr descr="Single gear" id="3384" name="Google Shape;3384;g102b5527023_0_40"/>
          <p:cNvSpPr/>
          <p:nvPr/>
        </p:nvSpPr>
        <p:spPr>
          <a:xfrm>
            <a:off x="26747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5" name="Google Shape;3385;g102b5527023_0_40"/>
          <p:cNvGrpSpPr/>
          <p:nvPr/>
        </p:nvGrpSpPr>
        <p:grpSpPr>
          <a:xfrm>
            <a:off x="212442" y="1216374"/>
            <a:ext cx="505778" cy="505778"/>
            <a:chOff x="412750" y="1223475"/>
            <a:chExt cx="685800" cy="685800"/>
          </a:xfrm>
        </p:grpSpPr>
        <p:sp>
          <p:nvSpPr>
            <p:cNvPr id="3386" name="Google Shape;3386;g102b5527023_0_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g102b5527023_0_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g102b5527023_0_40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pic>
        <p:nvPicPr>
          <p:cNvPr id="3389" name="Google Shape;3389;g102b5527023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4625" y="373975"/>
            <a:ext cx="3337375" cy="26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0" name="Google Shape;3390;g102b5527023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50" y="3397800"/>
            <a:ext cx="3597225" cy="325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1" name="Google Shape;3391;g102b5527023_0_40"/>
          <p:cNvGrpSpPr/>
          <p:nvPr/>
        </p:nvGrpSpPr>
        <p:grpSpPr>
          <a:xfrm>
            <a:off x="176576" y="1216427"/>
            <a:ext cx="541576" cy="527655"/>
            <a:chOff x="412750" y="1223475"/>
            <a:chExt cx="685800" cy="685800"/>
          </a:xfrm>
        </p:grpSpPr>
        <p:sp>
          <p:nvSpPr>
            <p:cNvPr id="3392" name="Google Shape;3392;g102b5527023_0_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g102b5527023_0_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4" name="Google Shape;3394;g102b5527023_0_40"/>
          <p:cNvGrpSpPr/>
          <p:nvPr/>
        </p:nvGrpSpPr>
        <p:grpSpPr>
          <a:xfrm>
            <a:off x="176576" y="2740427"/>
            <a:ext cx="541576" cy="527655"/>
            <a:chOff x="412750" y="1223475"/>
            <a:chExt cx="685800" cy="685800"/>
          </a:xfrm>
        </p:grpSpPr>
        <p:sp>
          <p:nvSpPr>
            <p:cNvPr id="3395" name="Google Shape;3395;g102b5527023_0_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g102b5527023_0_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0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102b5527023_0_45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Muscle Denervation Causes Rapid Atrophy 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3402" name="Google Shape;3402;g102b5527023_0_45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When a muscle </a:t>
            </a:r>
            <a:r>
              <a:rPr lang="en-US" sz="1800">
                <a:solidFill>
                  <a:schemeClr val="dk1"/>
                </a:solidFill>
              </a:rPr>
              <a:t>loses its nerve supply</a:t>
            </a:r>
            <a:r>
              <a:rPr lang="en-US" sz="1800"/>
              <a:t>, it no longer receives contractile signals required to maintain normal muscle size.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/>
              <a:t>Atrophy</a:t>
            </a:r>
            <a:r>
              <a:rPr lang="en-US" sz="1800"/>
              <a:t> begins</a:t>
            </a:r>
            <a:r>
              <a:rPr lang="en-US" sz="1800">
                <a:solidFill>
                  <a:schemeClr val="accent1"/>
                </a:solidFill>
              </a:rPr>
              <a:t> immediately</a:t>
            </a:r>
            <a:r>
              <a:rPr lang="en-US" sz="1800"/>
              <a:t>, and after </a:t>
            </a:r>
            <a:r>
              <a:rPr lang="en-US" sz="1800">
                <a:solidFill>
                  <a:schemeClr val="accent1"/>
                </a:solidFill>
              </a:rPr>
              <a:t>2 months</a:t>
            </a:r>
            <a:r>
              <a:rPr lang="en-US" sz="1800"/>
              <a:t>,</a:t>
            </a:r>
            <a:r>
              <a:rPr lang="en-US" sz="1800" u="sng"/>
              <a:t> degenerative changes appear</a:t>
            </a:r>
            <a:r>
              <a:rPr lang="en-US" sz="1800"/>
              <a:t> in the muscle fibers.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If the nerve supply returns,</a:t>
            </a:r>
            <a:r>
              <a:rPr lang="en-US" sz="1800" u="sng"/>
              <a:t> full function</a:t>
            </a:r>
            <a:r>
              <a:rPr lang="en-US" sz="1800"/>
              <a:t> can return in </a:t>
            </a:r>
            <a:r>
              <a:rPr lang="en-US" sz="1800">
                <a:solidFill>
                  <a:schemeClr val="accent1"/>
                </a:solidFill>
              </a:rPr>
              <a:t>3 months.</a:t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descr="Frontiers | The Whole Transcriptome Involved in Denervated Muscle Atrophy  Following Peripheral Nerve Injury | Molecular Neuroscience" id="3403" name="Google Shape;3403;g102b5527023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1025" y="3406200"/>
            <a:ext cx="6277625" cy="27834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Single gear" id="3404" name="Google Shape;3404;g102b5527023_0_45"/>
          <p:cNvSpPr/>
          <p:nvPr/>
        </p:nvSpPr>
        <p:spPr>
          <a:xfrm>
            <a:off x="26747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0f4428370_0_0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0" name="Google Shape;3410;gb0f4428370_0_0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1" name="Google Shape;3411;gb0f4428370_0_0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2" name="Google Shape;3412;gb0f4428370_0_0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3" name="Google Shape;3413;gb0f4428370_0_0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414" name="Google Shape;3414;gb0f4428370_0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5" name="Google Shape;3415;gb0f4428370_0_0"/>
          <p:cNvSpPr txBox="1"/>
          <p:nvPr/>
        </p:nvSpPr>
        <p:spPr>
          <a:xfrm>
            <a:off x="1152475" y="243400"/>
            <a:ext cx="89952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Fast-Twitch &amp; Slow-Twitch Muscle Fibers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16" name="Google Shape;3416;gb0f4428370_0_0"/>
          <p:cNvSpPr/>
          <p:nvPr/>
        </p:nvSpPr>
        <p:spPr>
          <a:xfrm>
            <a:off x="11323820" y="2052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7" name="Google Shape;3417;gb0f4428370_0_0"/>
          <p:cNvGrpSpPr/>
          <p:nvPr/>
        </p:nvGrpSpPr>
        <p:grpSpPr>
          <a:xfrm>
            <a:off x="11300606" y="172553"/>
            <a:ext cx="614193" cy="431920"/>
            <a:chOff x="3476576" y="2633631"/>
            <a:chExt cx="417024" cy="293244"/>
          </a:xfrm>
        </p:grpSpPr>
        <p:sp>
          <p:nvSpPr>
            <p:cNvPr id="3418" name="Google Shape;3418;gb0f4428370_0_0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gb0f4428370_0_0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0" name="Google Shape;3420;gb0f4428370_0_0"/>
          <p:cNvSpPr/>
          <p:nvPr/>
        </p:nvSpPr>
        <p:spPr>
          <a:xfrm rot="5391968">
            <a:off x="11555369" y="340269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1" name="Google Shape;3421;gb0f4428370_0_0">
            <a:hlinkClick r:id="rId3"/>
          </p:cNvPr>
          <p:cNvSpPr/>
          <p:nvPr/>
        </p:nvSpPr>
        <p:spPr>
          <a:xfrm>
            <a:off x="11173750" y="60454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2" name="Google Shape;3422;gb0f4428370_0_0"/>
          <p:cNvSpPr txBox="1"/>
          <p:nvPr/>
        </p:nvSpPr>
        <p:spPr>
          <a:xfrm>
            <a:off x="412750" y="1056975"/>
            <a:ext cx="11167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the human being, all muscles have varying percentages of fast-twitch and slow-twitch muscle fibers.  Some people have considerably more fast-twitch than slow-twitch fibers, others have more slow-twitch fibers → determine the athletic capabilities of different individuals. 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23" name="Google Shape;3423;gb0f4428370_0_0"/>
          <p:cNvGrpSpPr/>
          <p:nvPr/>
        </p:nvGrpSpPr>
        <p:grpSpPr>
          <a:xfrm>
            <a:off x="611949" y="1685563"/>
            <a:ext cx="10968426" cy="4764237"/>
            <a:chOff x="611949" y="1685563"/>
            <a:chExt cx="10968426" cy="4764237"/>
          </a:xfrm>
        </p:grpSpPr>
        <p:grpSp>
          <p:nvGrpSpPr>
            <p:cNvPr id="3424" name="Google Shape;3424;gb0f4428370_0_0"/>
            <p:cNvGrpSpPr/>
            <p:nvPr/>
          </p:nvGrpSpPr>
          <p:grpSpPr>
            <a:xfrm>
              <a:off x="611949" y="2010200"/>
              <a:ext cx="10968426" cy="3249441"/>
              <a:chOff x="675717" y="1638464"/>
              <a:chExt cx="10968426" cy="3249441"/>
            </a:xfrm>
          </p:grpSpPr>
          <p:sp>
            <p:nvSpPr>
              <p:cNvPr id="3425" name="Google Shape;3425;gb0f4428370_0_0"/>
              <p:cNvSpPr/>
              <p:nvPr/>
            </p:nvSpPr>
            <p:spPr>
              <a:xfrm>
                <a:off x="7239643" y="1638464"/>
                <a:ext cx="4395900" cy="7299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F6D7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Comic Sans MS"/>
                  <a:buNone/>
                </a:pPr>
                <a:r>
                  <a:rPr b="1" i="0" lang="en-US" sz="1800" u="sng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Fast-twitch</a:t>
                </a: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(</a:t>
                </a:r>
                <a:r>
                  <a:rPr b="0" i="0" lang="en-US" sz="18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white</a:t>
                </a: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/ </a:t>
                </a:r>
                <a:r>
                  <a:rPr b="0" i="0" lang="en-US" sz="18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type II</a:t>
                </a: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) fibers</a:t>
                </a:r>
                <a:endParaRPr b="0" i="0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3426" name="Google Shape;3426;gb0f4428370_0_0"/>
              <p:cNvGrpSpPr/>
              <p:nvPr/>
            </p:nvGrpSpPr>
            <p:grpSpPr>
              <a:xfrm>
                <a:off x="675717" y="1659464"/>
                <a:ext cx="10968426" cy="3228441"/>
                <a:chOff x="675717" y="1659464"/>
                <a:chExt cx="10968426" cy="3228441"/>
              </a:xfrm>
            </p:grpSpPr>
            <p:sp>
              <p:nvSpPr>
                <p:cNvPr id="3427" name="Google Shape;3427;gb0f4428370_0_0"/>
                <p:cNvSpPr/>
                <p:nvPr/>
              </p:nvSpPr>
              <p:spPr>
                <a:xfrm flipH="1">
                  <a:off x="675943" y="1659464"/>
                  <a:ext cx="4404300" cy="7299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F6D7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800"/>
                    <a:buFont typeface="Comic Sans MS"/>
                    <a:buNone/>
                  </a:pPr>
                  <a:r>
                    <a:rPr b="1" i="0" lang="en-US" sz="1800" u="sng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Slow-twitch</a:t>
                  </a:r>
                  <a:r>
                    <a:rPr b="0" i="0" lang="en-US" sz="18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(</a:t>
                  </a:r>
                  <a:r>
                    <a:rPr b="0" i="0" lang="en-US" sz="18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red</a:t>
                  </a:r>
                  <a:r>
                    <a:rPr b="0" i="0" lang="en-US" sz="18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/ </a:t>
                  </a:r>
                  <a:r>
                    <a:rPr b="0" i="0" lang="en-US" sz="18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type I</a:t>
                  </a:r>
                  <a:r>
                    <a:rPr b="0" i="0" lang="en-US" sz="18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) fibers </a:t>
                  </a:r>
                  <a:endParaRPr b="0" i="0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grpSp>
              <p:nvGrpSpPr>
                <p:cNvPr id="3428" name="Google Shape;3428;gb0f4428370_0_0"/>
                <p:cNvGrpSpPr/>
                <p:nvPr/>
              </p:nvGrpSpPr>
              <p:grpSpPr>
                <a:xfrm>
                  <a:off x="675717" y="3990339"/>
                  <a:ext cx="10968374" cy="897566"/>
                  <a:chOff x="948237" y="3068133"/>
                  <a:chExt cx="7247505" cy="639611"/>
                </a:xfrm>
              </p:grpSpPr>
              <p:sp>
                <p:nvSpPr>
                  <p:cNvPr id="3429" name="Google Shape;3429;gb0f4428370_0_0"/>
                  <p:cNvSpPr/>
                  <p:nvPr/>
                </p:nvSpPr>
                <p:spPr>
                  <a:xfrm>
                    <a:off x="948237" y="3068133"/>
                    <a:ext cx="2910300" cy="639600"/>
                  </a:xfrm>
                  <a:prstGeom prst="rect">
                    <a:avLst/>
                  </a:prstGeom>
                  <a:solidFill>
                    <a:srgbClr val="FBEDA0"/>
                  </a:solidFill>
                  <a:ln>
                    <a:noFill/>
                  </a:ln>
                </p:spPr>
                <p:txBody>
                  <a:bodyPr anchorCtr="0" anchor="ctr" bIns="91425" lIns="274300" spcFirstLastPara="1" rIns="274300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15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6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Provide endurance, delivering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prolonged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strength of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contraction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over many min to hours.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3430" name="Google Shape;3430;gb0f4428370_0_0"/>
                  <p:cNvSpPr/>
                  <p:nvPr/>
                </p:nvSpPr>
                <p:spPr>
                  <a:xfrm>
                    <a:off x="3858659" y="3068144"/>
                    <a:ext cx="1426800" cy="639600"/>
                  </a:xfrm>
                  <a:prstGeom prst="rect">
                    <a:avLst/>
                  </a:prstGeom>
                  <a:solidFill>
                    <a:srgbClr val="F6D75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A3838"/>
                      </a:buClr>
                      <a:buSzPts val="2400"/>
                      <a:buFont typeface="Comic Sans MS"/>
                      <a:buNone/>
                    </a:pPr>
                    <a:r>
                      <a:rPr b="0" i="0" lang="en-US" sz="1800" u="none" cap="none" strike="noStrike">
                        <a:solidFill>
                          <a:srgbClr val="3A383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Summary</a:t>
                    </a:r>
                    <a:endParaRPr b="0" i="0" sz="1800" u="none" cap="none" strike="noStrike">
                      <a:solidFill>
                        <a:srgbClr val="3A3838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3431" name="Google Shape;3431;gb0f4428370_0_0"/>
                  <p:cNvSpPr/>
                  <p:nvPr/>
                </p:nvSpPr>
                <p:spPr>
                  <a:xfrm>
                    <a:off x="5285442" y="3068133"/>
                    <a:ext cx="2910300" cy="639600"/>
                  </a:xfrm>
                  <a:prstGeom prst="rect">
                    <a:avLst/>
                  </a:prstGeom>
                  <a:solidFill>
                    <a:srgbClr val="FBEDA0"/>
                  </a:solidFill>
                  <a:ln>
                    <a:noFill/>
                  </a:ln>
                </p:spPr>
                <p:txBody>
                  <a:bodyPr anchorCtr="0" anchor="ctr" bIns="91425" lIns="274300" spcFirstLastPara="1" rIns="274300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15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6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Deliver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extreme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amounts of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power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for a few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seconds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to a minute.</a:t>
                    </a:r>
                    <a:endParaRPr b="0" i="0" sz="1600" u="none" cap="none" strike="noStrike">
                      <a:solidFill>
                        <a:srgbClr val="3A3838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endParaRPr>
                  </a:p>
                </p:txBody>
              </p:sp>
            </p:grpSp>
            <p:grpSp>
              <p:nvGrpSpPr>
                <p:cNvPr id="3432" name="Google Shape;3432;gb0f4428370_0_0"/>
                <p:cNvGrpSpPr/>
                <p:nvPr/>
              </p:nvGrpSpPr>
              <p:grpSpPr>
                <a:xfrm>
                  <a:off x="684492" y="3262089"/>
                  <a:ext cx="10959649" cy="730109"/>
                  <a:chOff x="954039" y="2549178"/>
                  <a:chExt cx="7241739" cy="520280"/>
                </a:xfrm>
              </p:grpSpPr>
              <p:sp>
                <p:nvSpPr>
                  <p:cNvPr id="3433" name="Google Shape;3433;gb0f4428370_0_0"/>
                  <p:cNvSpPr/>
                  <p:nvPr/>
                </p:nvSpPr>
                <p:spPr>
                  <a:xfrm>
                    <a:off x="954039" y="2549249"/>
                    <a:ext cx="2904600" cy="520200"/>
                  </a:xfrm>
                  <a:prstGeom prst="rect">
                    <a:avLst/>
                  </a:prstGeom>
                  <a:solidFill>
                    <a:srgbClr val="FBEDA0"/>
                  </a:solidFill>
                  <a:ln>
                    <a:noFill/>
                  </a:ln>
                </p:spPr>
                <p:txBody>
                  <a:bodyPr anchorCtr="0" anchor="ctr" bIns="91425" lIns="274300" spcFirstLastPara="1" rIns="274300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Soleus 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muscle (lower leg) in standing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(</a:t>
                    </a:r>
                    <a:r>
                      <a:rPr b="1" i="0" lang="en-US" sz="1600" u="sng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aerobic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metabolism)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3434" name="Google Shape;3434;gb0f4428370_0_0"/>
                  <p:cNvSpPr/>
                  <p:nvPr/>
                </p:nvSpPr>
                <p:spPr>
                  <a:xfrm>
                    <a:off x="3858707" y="2549258"/>
                    <a:ext cx="1426800" cy="520200"/>
                  </a:xfrm>
                  <a:prstGeom prst="rect">
                    <a:avLst/>
                  </a:prstGeom>
                  <a:solidFill>
                    <a:srgbClr val="F6D75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A3838"/>
                      </a:buClr>
                      <a:buSzPts val="2400"/>
                      <a:buFont typeface="Comic Sans MS"/>
                      <a:buNone/>
                    </a:pPr>
                    <a:r>
                      <a:rPr b="0" i="0" lang="en-US" sz="1800" u="none" cap="none" strike="noStrike">
                        <a:solidFill>
                          <a:srgbClr val="3A383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Example</a:t>
                    </a:r>
                    <a:endParaRPr b="0" i="0" sz="1800" u="none" cap="none" strike="noStrike">
                      <a:solidFill>
                        <a:srgbClr val="3A3838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3435" name="Google Shape;3435;gb0f4428370_0_0"/>
                  <p:cNvSpPr/>
                  <p:nvPr/>
                </p:nvSpPr>
                <p:spPr>
                  <a:xfrm>
                    <a:off x="5285478" y="2549178"/>
                    <a:ext cx="2910300" cy="520200"/>
                  </a:xfrm>
                  <a:prstGeom prst="rect">
                    <a:avLst/>
                  </a:prstGeom>
                  <a:solidFill>
                    <a:srgbClr val="FBEDA0"/>
                  </a:solidFill>
                  <a:ln>
                    <a:noFill/>
                  </a:ln>
                </p:spPr>
                <p:txBody>
                  <a:bodyPr anchorCtr="0" anchor="ctr" bIns="91425" lIns="274300" spcFirstLastPara="1" rIns="274300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Gastrocnemius 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muscle in jumping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(</a:t>
                    </a:r>
                    <a:r>
                      <a:rPr b="1" i="0" lang="en-US" sz="1600" u="sng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anaerobic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metabolism)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</p:grpSp>
            <p:grpSp>
              <p:nvGrpSpPr>
                <p:cNvPr id="3436" name="Google Shape;3436;gb0f4428370_0_0"/>
                <p:cNvGrpSpPr/>
                <p:nvPr/>
              </p:nvGrpSpPr>
              <p:grpSpPr>
                <a:xfrm>
                  <a:off x="684592" y="2360439"/>
                  <a:ext cx="10959551" cy="901772"/>
                  <a:chOff x="954104" y="1906655"/>
                  <a:chExt cx="7241674" cy="642608"/>
                </a:xfrm>
              </p:grpSpPr>
              <p:sp>
                <p:nvSpPr>
                  <p:cNvPr id="3437" name="Google Shape;3437;gb0f4428370_0_0"/>
                  <p:cNvSpPr/>
                  <p:nvPr/>
                </p:nvSpPr>
                <p:spPr>
                  <a:xfrm>
                    <a:off x="3858709" y="1906663"/>
                    <a:ext cx="1426800" cy="642600"/>
                  </a:xfrm>
                  <a:prstGeom prst="rect">
                    <a:avLst/>
                  </a:prstGeom>
                  <a:solidFill>
                    <a:srgbClr val="F6D75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A3838"/>
                      </a:buClr>
                      <a:buSzPts val="2400"/>
                      <a:buFont typeface="Comic Sans MS"/>
                      <a:buNone/>
                    </a:pPr>
                    <a:r>
                      <a:rPr b="0" i="0" lang="en-US" sz="1800" u="none" cap="none" strike="noStrike">
                        <a:solidFill>
                          <a:srgbClr val="3A383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Function</a:t>
                    </a:r>
                    <a:endParaRPr b="0" i="0" sz="1800" u="none" cap="none" strike="noStrike">
                      <a:solidFill>
                        <a:srgbClr val="3A3838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3438" name="Google Shape;3438;gb0f4428370_0_0"/>
                  <p:cNvSpPr/>
                  <p:nvPr/>
                </p:nvSpPr>
                <p:spPr>
                  <a:xfrm>
                    <a:off x="5285478" y="1906655"/>
                    <a:ext cx="2910300" cy="642600"/>
                  </a:xfrm>
                  <a:prstGeom prst="rect">
                    <a:avLst/>
                  </a:prstGeom>
                  <a:solidFill>
                    <a:srgbClr val="FBEDA0"/>
                  </a:solidFill>
                  <a:ln>
                    <a:noFill/>
                  </a:ln>
                </p:spPr>
                <p:txBody>
                  <a:bodyPr anchorCtr="0" anchor="ctr" bIns="91425" lIns="274300" spcFirstLastPara="1" rIns="274300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A3838"/>
                      </a:buClr>
                      <a:buSzPts val="1600"/>
                      <a:buFont typeface="Comic Sans MS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“Adapted for forceful &amp; rapid contraction”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A3838"/>
                      </a:buClr>
                      <a:buSzPts val="1600"/>
                      <a:buFont typeface="Comic Sans MS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Achieves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maximal power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in very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short periods 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of time.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  <p:sp>
                <p:nvSpPr>
                  <p:cNvPr id="3439" name="Google Shape;3439;gb0f4428370_0_0"/>
                  <p:cNvSpPr/>
                  <p:nvPr/>
                </p:nvSpPr>
                <p:spPr>
                  <a:xfrm>
                    <a:off x="954104" y="1906655"/>
                    <a:ext cx="2904600" cy="642600"/>
                  </a:xfrm>
                  <a:prstGeom prst="rect">
                    <a:avLst/>
                  </a:prstGeom>
                  <a:solidFill>
                    <a:srgbClr val="FBEDA0"/>
                  </a:solidFill>
                  <a:ln>
                    <a:noFill/>
                  </a:ln>
                </p:spPr>
                <p:txBody>
                  <a:bodyPr anchorCtr="0" anchor="ctr" bIns="91425" lIns="274300" spcFirstLastPara="1" rIns="274300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“Organized for generation of aerobic energy”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Provide endurance, </a:t>
                    </a:r>
                    <a:r>
                      <a:rPr b="0" i="0" lang="en-US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prolonged</a:t>
                    </a:r>
                    <a:r>
                      <a:rPr b="0" i="0" lang="en-US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rPr>
                      <a:t> strength of contraction minutes to hours.</a:t>
                    </a:r>
                    <a:endParaRPr b="0" i="0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endParaRPr>
                  </a:p>
                </p:txBody>
              </p:sp>
            </p:grpSp>
          </p:grpSp>
        </p:grpSp>
        <p:sp>
          <p:nvSpPr>
            <p:cNvPr id="3440" name="Google Shape;3440;gb0f4428370_0_0"/>
            <p:cNvSpPr/>
            <p:nvPr/>
          </p:nvSpPr>
          <p:spPr>
            <a:xfrm>
              <a:off x="5016300" y="5259637"/>
              <a:ext cx="2159400" cy="11901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2400"/>
                <a:buFont typeface="Comic Sans MS"/>
                <a:buNone/>
              </a:pPr>
              <a:r>
                <a:rPr b="0" i="0" lang="en-US" sz="1800" u="none" cap="none" strike="noStrike">
                  <a:solidFill>
                    <a:srgbClr val="3A3838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Extra Notes from the Resource</a:t>
              </a:r>
              <a:endParaRPr b="0" i="0" sz="18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2400"/>
                <a:buFont typeface="Comic Sans MS"/>
                <a:buNone/>
              </a:pPr>
              <a:r>
                <a:rPr b="0" i="0" lang="en-US" sz="1800" u="sng" cap="none" strike="noStrike">
                  <a:solidFill>
                    <a:srgbClr val="CC131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</a:t>
              </a:r>
              <a:r>
                <a:rPr b="1" i="0" lang="en-US" sz="1800" u="sng" cap="none" strike="noStrike">
                  <a:solidFill>
                    <a:srgbClr val="CC131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Important</a:t>
              </a:r>
              <a:r>
                <a:rPr b="0" i="0" lang="en-US" sz="1800" u="sng" cap="none" strike="noStrike">
                  <a:solidFill>
                    <a:srgbClr val="CC131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)</a:t>
              </a:r>
              <a:endParaRPr b="0" i="0" sz="1800" u="sng" cap="none" strike="noStrike">
                <a:solidFill>
                  <a:srgbClr val="CC131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441" name="Google Shape;3441;gb0f4428370_0_0"/>
            <p:cNvSpPr/>
            <p:nvPr/>
          </p:nvSpPr>
          <p:spPr>
            <a:xfrm>
              <a:off x="612225" y="5217100"/>
              <a:ext cx="4404600" cy="1232700"/>
            </a:xfrm>
            <a:prstGeom prst="rect">
              <a:avLst/>
            </a:prstGeom>
            <a:solidFill>
              <a:srgbClr val="FBEDA0"/>
            </a:solidFill>
            <a:ln>
              <a:noFill/>
            </a:ln>
          </p:spPr>
          <p:txBody>
            <a:bodyPr anchorCtr="0" anchor="ctr" bIns="91425" lIns="274300" spcFirstLastPara="1" rIns="274300" wrap="square" tIns="91425">
              <a:noAutofit/>
            </a:bodyPr>
            <a:lstStyle/>
            <a:p>
              <a:pPr indent="-114300" lvl="0" marL="114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Smaller in diameter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114300" lvl="0" marL="114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Enzymes (of phosphagen &amp; glycogen-lactic acid systems) are less active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114300" lvl="0" marL="114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More mitochondria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114300" lvl="0" marL="114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More myoglobin → increased rate of O</a:t>
              </a:r>
              <a:r>
                <a:rPr b="0" baseline="-2500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 </a:t>
              </a: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diffusion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114300" lvl="0" marL="114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Enzymes (of aerobic metabolic system) are more active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114300" lvl="0" marL="114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Number of capillaries is greater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442" name="Google Shape;3442;gb0f4428370_0_0"/>
            <p:cNvSpPr/>
            <p:nvPr/>
          </p:nvSpPr>
          <p:spPr>
            <a:xfrm>
              <a:off x="7175700" y="5257550"/>
              <a:ext cx="4395600" cy="1190100"/>
            </a:xfrm>
            <a:prstGeom prst="rect">
              <a:avLst/>
            </a:prstGeom>
            <a:solidFill>
              <a:srgbClr val="FBEDA0"/>
            </a:solidFill>
            <a:ln>
              <a:noFill/>
            </a:ln>
          </p:spPr>
          <p:txBody>
            <a:bodyPr anchorCtr="0" anchor="ctr" bIns="91425" lIns="285750" spcFirstLastPara="1" rIns="274300" wrap="square" tIns="91425">
              <a:noAutofit/>
            </a:bodyPr>
            <a:lstStyle/>
            <a:p>
              <a:pPr indent="-63500" lvl="0" marL="571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Larger in diameter (twice)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63500" lvl="0" marL="571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Enzymes (of phosphagen &amp; glycogen-lactic acid energy systems) are 2 - 3 more active → max power achieved for short period is twice greater than slow-twitch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63500" lvl="0" marL="571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Less  mitochondria &amp; myoglobin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63500" lvl="0" marL="571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Enzymes (of aerobic metabolic system) are less active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63500" lvl="0" marL="571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Titillium Web"/>
                <a:buChar char="●"/>
              </a:pPr>
              <a:r>
                <a:rPr b="0" i="0" lang="en-US" sz="10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Number of capillaries is less</a:t>
              </a:r>
              <a:endParaRPr b="0" i="0" sz="1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pic>
          <p:nvPicPr>
            <p:cNvPr id="3443" name="Google Shape;3443;gb0f4428370_0_0"/>
            <p:cNvPicPr preferRelativeResize="0"/>
            <p:nvPr/>
          </p:nvPicPr>
          <p:blipFill rotWithShape="1">
            <a:blip r:embed="rId4">
              <a:alphaModFix/>
            </a:blip>
            <a:srcRect b="0" l="0" r="77678" t="0"/>
            <a:stretch/>
          </p:blipFill>
          <p:spPr>
            <a:xfrm>
              <a:off x="5016300" y="1685563"/>
              <a:ext cx="561900" cy="103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4" name="Google Shape;3444;gb0f4428370_0_0"/>
            <p:cNvPicPr preferRelativeResize="0"/>
            <p:nvPr/>
          </p:nvPicPr>
          <p:blipFill rotWithShape="1">
            <a:blip r:embed="rId5">
              <a:alphaModFix/>
            </a:blip>
            <a:srcRect b="0" l="36588" r="0" t="0"/>
            <a:stretch/>
          </p:blipFill>
          <p:spPr>
            <a:xfrm>
              <a:off x="5578200" y="1685563"/>
              <a:ext cx="1596175" cy="103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5" name="Google Shape;3445;gb0f4428370_0_0"/>
          <p:cNvSpPr txBox="1"/>
          <p:nvPr/>
        </p:nvSpPr>
        <p:spPr>
          <a:xfrm>
            <a:off x="2054850" y="6395650"/>
            <a:ext cx="86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both doctors girls and boys said it is an important comparison, girl’s doctor said may come as SAQ! </a:t>
            </a:r>
            <a:endParaRPr b="0" i="0" sz="14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9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g102b5527023_0_50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Body fluids and salts in exercise 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3451" name="Google Shape;3451;g102b5527023_0_50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Exercise for 1 hour during an endurance athletic event in hot humid environment, can cause </a:t>
            </a:r>
            <a:r>
              <a:rPr lang="en-US" sz="1800">
                <a:solidFill>
                  <a:schemeClr val="accent1"/>
                </a:solidFill>
              </a:rPr>
              <a:t>weight loss of 5-10 pounds due to sweat loss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Loss of enough sweat </a:t>
            </a:r>
            <a:r>
              <a:rPr lang="en-US" sz="1800">
                <a:solidFill>
                  <a:schemeClr val="accent1"/>
                </a:solidFill>
              </a:rPr>
              <a:t>reduces performance (by 5-10%) and can lead to cramps, nausea and serious effects</a:t>
            </a:r>
            <a:r>
              <a:rPr lang="en-US" sz="1800"/>
              <a:t>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Therefore, it should be replaced by </a:t>
            </a:r>
            <a:r>
              <a:rPr lang="en-US" sz="1800">
                <a:solidFill>
                  <a:srgbClr val="CC131C"/>
                </a:solidFill>
              </a:rPr>
              <a:t>sodium tablets</a:t>
            </a:r>
            <a:r>
              <a:rPr lang="en-US" sz="1800"/>
              <a:t> and supplemental fluids containing </a:t>
            </a:r>
            <a:r>
              <a:rPr lang="en-US" sz="1800">
                <a:solidFill>
                  <a:schemeClr val="accent1"/>
                </a:solidFill>
              </a:rPr>
              <a:t>potassium </a:t>
            </a:r>
            <a:r>
              <a:rPr lang="en-US" sz="1800"/>
              <a:t>such as fruit juice.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/>
              <a:t>Acclimatization</a:t>
            </a:r>
            <a:r>
              <a:rPr lang="en-US" sz="1800"/>
              <a:t>: to exercise by gradual increase over 1-2 weeks instead of maximal exposure.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solidFill>
                  <a:schemeClr val="accent3"/>
                </a:solidFill>
              </a:rPr>
              <a:t>Acclimatization</a:t>
            </a:r>
            <a:r>
              <a:rPr lang="en-US" sz="1800"/>
              <a:t> </a:t>
            </a:r>
            <a:r>
              <a:rPr lang="en-US" sz="1800">
                <a:solidFill>
                  <a:schemeClr val="accent1"/>
                </a:solidFill>
              </a:rPr>
              <a:t>decreases salt loss </a:t>
            </a:r>
            <a:r>
              <a:rPr lang="en-US" sz="1800">
                <a:solidFill>
                  <a:schemeClr val="accent3"/>
                </a:solidFill>
              </a:rPr>
              <a:t>in sweat by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accent1"/>
                </a:solidFill>
              </a:rPr>
              <a:t>i</a:t>
            </a:r>
            <a:r>
              <a:rPr lang="en-US" sz="1800">
                <a:solidFill>
                  <a:schemeClr val="accent1"/>
                </a:solidFill>
              </a:rPr>
              <a:t>ncreasing aldosterone secretion</a:t>
            </a:r>
            <a:r>
              <a:rPr lang="en-US" sz="1800"/>
              <a:t> </a:t>
            </a:r>
            <a:r>
              <a:rPr lang="en-US" sz="1800">
                <a:solidFill>
                  <a:schemeClr val="accent3"/>
                </a:solidFill>
              </a:rPr>
              <a:t>by adrenal cortex.</a:t>
            </a:r>
            <a:r>
              <a:rPr lang="en-US" sz="1800"/>
              <a:t>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solidFill>
                  <a:schemeClr val="accent3"/>
                </a:solidFill>
              </a:rPr>
              <a:t>Aldosterone increases the reabsorption of sodium chloride from sweat before it is secreted</a:t>
            </a:r>
            <a:r>
              <a:rPr lang="en-US" sz="1800"/>
              <a:t>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After an athlete is acclimatized , they </a:t>
            </a:r>
            <a:r>
              <a:rPr lang="en-US" sz="1800">
                <a:solidFill>
                  <a:schemeClr val="accent1"/>
                </a:solidFill>
              </a:rPr>
              <a:t>rarely need salt supplements</a:t>
            </a:r>
            <a:r>
              <a:rPr lang="en-US" sz="1800"/>
              <a:t> during exercise.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</p:txBody>
      </p:sp>
      <p:sp>
        <p:nvSpPr>
          <p:cNvPr descr="Single gear" id="3452" name="Google Shape;3452;g102b5527023_0_50"/>
          <p:cNvSpPr/>
          <p:nvPr/>
        </p:nvSpPr>
        <p:spPr>
          <a:xfrm>
            <a:off x="26747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6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ga83a64f2c3_3_440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8" name="Google Shape;3458;ga83a64f2c3_3_440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9" name="Google Shape;3459;ga83a64f2c3_3_440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0" name="Google Shape;3460;ga83a64f2c3_3_440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1" name="Google Shape;3461;ga83a64f2c3_3_440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2" name="Google Shape;3462;ga83a64f2c3_3_440"/>
          <p:cNvSpPr/>
          <p:nvPr/>
        </p:nvSpPr>
        <p:spPr>
          <a:xfrm>
            <a:off x="10353408" y="2042971"/>
            <a:ext cx="942000" cy="936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ATP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9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20-25%</a:t>
            </a:r>
            <a:endParaRPr b="0" i="0" sz="9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3" name="Google Shape;3463;ga83a64f2c3_3_440"/>
          <p:cNvSpPr txBox="1"/>
          <p:nvPr/>
        </p:nvSpPr>
        <p:spPr>
          <a:xfrm>
            <a:off x="9306575" y="3340700"/>
            <a:ext cx="1086600" cy="6804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Overcoming resistance</a:t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464" name="Google Shape;3464;ga83a64f2c3_3_44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5" name="Google Shape;3465;ga83a64f2c3_3_440"/>
          <p:cNvSpPr txBox="1"/>
          <p:nvPr/>
        </p:nvSpPr>
        <p:spPr>
          <a:xfrm>
            <a:off x="1152475" y="243400"/>
            <a:ext cx="5086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Body Heat in Exercise 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66" name="Google Shape;3466;ga83a64f2c3_3_440"/>
          <p:cNvSpPr txBox="1"/>
          <p:nvPr/>
        </p:nvSpPr>
        <p:spPr>
          <a:xfrm>
            <a:off x="1790325" y="1861513"/>
            <a:ext cx="974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2700" marR="12700" rtl="0" algn="l">
              <a:lnSpc>
                <a:spcPct val="111272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Working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use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only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20 - 25 % of energy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work production for: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67" name="Google Shape;3467;ga83a64f2c3_3_440"/>
          <p:cNvGrpSpPr/>
          <p:nvPr/>
        </p:nvGrpSpPr>
        <p:grpSpPr>
          <a:xfrm>
            <a:off x="1091017" y="1861512"/>
            <a:ext cx="505778" cy="505777"/>
            <a:chOff x="412750" y="1223475"/>
            <a:chExt cx="685800" cy="685800"/>
          </a:xfrm>
        </p:grpSpPr>
        <p:sp>
          <p:nvSpPr>
            <p:cNvPr id="3468" name="Google Shape;3468;ga83a64f2c3_3_4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ga83a64f2c3_3_4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ga83a64f2c3_3_440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471" name="Google Shape;3471;ga83a64f2c3_3_440"/>
          <p:cNvSpPr txBox="1"/>
          <p:nvPr/>
        </p:nvSpPr>
        <p:spPr>
          <a:xfrm>
            <a:off x="1790450" y="1064050"/>
            <a:ext cx="974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2700" marR="12700" rtl="0" algn="l">
              <a:lnSpc>
                <a:spcPct val="111272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Almost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all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energy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released by the body's metabolism of nutrients is converted into body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72" name="Google Shape;3472;ga83a64f2c3_3_440"/>
          <p:cNvGrpSpPr/>
          <p:nvPr/>
        </p:nvGrpSpPr>
        <p:grpSpPr>
          <a:xfrm>
            <a:off x="1091017" y="1064050"/>
            <a:ext cx="505778" cy="505778"/>
            <a:chOff x="412750" y="1223475"/>
            <a:chExt cx="685800" cy="685800"/>
          </a:xfrm>
        </p:grpSpPr>
        <p:sp>
          <p:nvSpPr>
            <p:cNvPr id="3473" name="Google Shape;3473;ga83a64f2c3_3_4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ga83a64f2c3_3_4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ga83a64f2c3_3_440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3476" name="Google Shape;3476;ga83a64f2c3_3_440"/>
          <p:cNvCxnSpPr/>
          <p:nvPr/>
        </p:nvCxnSpPr>
        <p:spPr>
          <a:xfrm flipH="1">
            <a:off x="2315850" y="2439988"/>
            <a:ext cx="20400" cy="2142600"/>
          </a:xfrm>
          <a:prstGeom prst="straightConnector1">
            <a:avLst/>
          </a:prstGeom>
          <a:noFill/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7" name="Google Shape;3477;ga83a64f2c3_3_440"/>
          <p:cNvSpPr/>
          <p:nvPr/>
        </p:nvSpPr>
        <p:spPr>
          <a:xfrm>
            <a:off x="2126513" y="4002188"/>
            <a:ext cx="395700" cy="3951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8" name="Google Shape;3478;ga83a64f2c3_3_440"/>
          <p:cNvSpPr/>
          <p:nvPr/>
        </p:nvSpPr>
        <p:spPr>
          <a:xfrm>
            <a:off x="2126513" y="3344963"/>
            <a:ext cx="395700" cy="3951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9" name="Google Shape;3479;ga83a64f2c3_3_440"/>
          <p:cNvSpPr/>
          <p:nvPr/>
        </p:nvSpPr>
        <p:spPr>
          <a:xfrm>
            <a:off x="2132138" y="2629663"/>
            <a:ext cx="395700" cy="3951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0" name="Google Shape;3480;ga83a64f2c3_3_440"/>
          <p:cNvSpPr txBox="1"/>
          <p:nvPr/>
        </p:nvSpPr>
        <p:spPr>
          <a:xfrm>
            <a:off x="2535488" y="2574313"/>
            <a:ext cx="65271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11272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Overcoming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viscous resistance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the movement of the muscles &amp; joints.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1" name="Google Shape;3481;ga83a64f2c3_3_440"/>
          <p:cNvSpPr txBox="1"/>
          <p:nvPr/>
        </p:nvSpPr>
        <p:spPr>
          <a:xfrm>
            <a:off x="2520913" y="3254788"/>
            <a:ext cx="65418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Overcoming the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friction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ﬂowing through the blood vessels.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2" name="Google Shape;3482;ga83a64f2c3_3_440"/>
          <p:cNvSpPr txBox="1"/>
          <p:nvPr/>
        </p:nvSpPr>
        <p:spPr>
          <a:xfrm>
            <a:off x="2535488" y="3935263"/>
            <a:ext cx="7407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1450" marR="76200" rtl="0" algn="l">
              <a:lnSpc>
                <a:spcPct val="111272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Other similar effects - all of which convert muscle contractile energy into heat.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3" name="Google Shape;3483;ga83a64f2c3_3_440"/>
          <p:cNvSpPr txBox="1"/>
          <p:nvPr/>
        </p:nvSpPr>
        <p:spPr>
          <a:xfrm>
            <a:off x="11039225" y="3351650"/>
            <a:ext cx="1086600" cy="6585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Overcoming friction</a:t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4" name="Google Shape;3484;ga83a64f2c3_3_440"/>
          <p:cNvSpPr txBox="1"/>
          <p:nvPr/>
        </p:nvSpPr>
        <p:spPr>
          <a:xfrm>
            <a:off x="10142350" y="4441073"/>
            <a:ext cx="1262700" cy="3636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Other</a:t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5" name="Google Shape;3485;ga83a64f2c3_3_440"/>
          <p:cNvSpPr/>
          <p:nvPr/>
        </p:nvSpPr>
        <p:spPr>
          <a:xfrm rot="5399978">
            <a:off x="10087837" y="3625293"/>
            <a:ext cx="1342550" cy="218316"/>
          </a:xfrm>
          <a:custGeom>
            <a:rect b="b" l="l" r="r" t="t"/>
            <a:pathLst>
              <a:path extrusionOk="0" h="68" w="561">
                <a:moveTo>
                  <a:pt x="561" y="34"/>
                </a:moveTo>
                <a:cubicBezTo>
                  <a:pt x="504" y="1"/>
                  <a:pt x="504" y="1"/>
                  <a:pt x="504" y="1"/>
                </a:cubicBezTo>
                <a:cubicBezTo>
                  <a:pt x="504" y="28"/>
                  <a:pt x="504" y="28"/>
                  <a:pt x="504" y="28"/>
                </a:cubicBezTo>
                <a:cubicBezTo>
                  <a:pt x="449" y="28"/>
                  <a:pt x="449" y="28"/>
                  <a:pt x="449" y="28"/>
                </a:cubicBezTo>
                <a:cubicBezTo>
                  <a:pt x="446" y="26"/>
                  <a:pt x="411" y="2"/>
                  <a:pt x="411" y="2"/>
                </a:cubicBezTo>
                <a:cubicBezTo>
                  <a:pt x="408" y="1"/>
                  <a:pt x="406" y="1"/>
                  <a:pt x="403" y="2"/>
                </a:cubicBezTo>
                <a:cubicBezTo>
                  <a:pt x="403" y="2"/>
                  <a:pt x="373" y="22"/>
                  <a:pt x="367" y="26"/>
                </a:cubicBezTo>
                <a:cubicBezTo>
                  <a:pt x="361" y="22"/>
                  <a:pt x="332" y="2"/>
                  <a:pt x="332" y="2"/>
                </a:cubicBezTo>
                <a:cubicBezTo>
                  <a:pt x="329" y="1"/>
                  <a:pt x="326" y="1"/>
                  <a:pt x="324" y="2"/>
                </a:cubicBezTo>
                <a:cubicBezTo>
                  <a:pt x="324" y="2"/>
                  <a:pt x="294" y="22"/>
                  <a:pt x="288" y="26"/>
                </a:cubicBezTo>
                <a:cubicBezTo>
                  <a:pt x="282" y="22"/>
                  <a:pt x="252" y="2"/>
                  <a:pt x="252" y="2"/>
                </a:cubicBezTo>
                <a:cubicBezTo>
                  <a:pt x="249" y="1"/>
                  <a:pt x="246" y="1"/>
                  <a:pt x="244" y="2"/>
                </a:cubicBezTo>
                <a:cubicBezTo>
                  <a:pt x="244" y="2"/>
                  <a:pt x="214" y="22"/>
                  <a:pt x="208" y="26"/>
                </a:cubicBezTo>
                <a:cubicBezTo>
                  <a:pt x="202" y="22"/>
                  <a:pt x="172" y="2"/>
                  <a:pt x="172" y="2"/>
                </a:cubicBezTo>
                <a:cubicBezTo>
                  <a:pt x="170" y="1"/>
                  <a:pt x="167" y="1"/>
                  <a:pt x="164" y="2"/>
                </a:cubicBezTo>
                <a:cubicBezTo>
                  <a:pt x="164" y="2"/>
                  <a:pt x="134" y="22"/>
                  <a:pt x="128" y="26"/>
                </a:cubicBezTo>
                <a:cubicBezTo>
                  <a:pt x="122" y="22"/>
                  <a:pt x="92" y="2"/>
                  <a:pt x="92" y="2"/>
                </a:cubicBezTo>
                <a:cubicBezTo>
                  <a:pt x="90" y="1"/>
                  <a:pt x="87" y="1"/>
                  <a:pt x="85" y="2"/>
                </a:cubicBezTo>
                <a:cubicBezTo>
                  <a:pt x="85" y="2"/>
                  <a:pt x="54" y="22"/>
                  <a:pt x="48" y="26"/>
                </a:cubicBezTo>
                <a:cubicBezTo>
                  <a:pt x="42" y="22"/>
                  <a:pt x="11" y="2"/>
                  <a:pt x="11" y="2"/>
                </a:cubicBezTo>
                <a:cubicBezTo>
                  <a:pt x="8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41"/>
                  <a:pt x="49" y="41"/>
                  <a:pt x="52" y="40"/>
                </a:cubicBezTo>
                <a:cubicBezTo>
                  <a:pt x="52" y="40"/>
                  <a:pt x="82" y="20"/>
                  <a:pt x="88" y="16"/>
                </a:cubicBezTo>
                <a:cubicBezTo>
                  <a:pt x="94" y="20"/>
                  <a:pt x="124" y="40"/>
                  <a:pt x="124" y="40"/>
                </a:cubicBezTo>
                <a:cubicBezTo>
                  <a:pt x="127" y="41"/>
                  <a:pt x="129" y="41"/>
                  <a:pt x="132" y="40"/>
                </a:cubicBezTo>
                <a:cubicBezTo>
                  <a:pt x="132" y="40"/>
                  <a:pt x="162" y="20"/>
                  <a:pt x="168" y="16"/>
                </a:cubicBezTo>
                <a:cubicBezTo>
                  <a:pt x="174" y="20"/>
                  <a:pt x="204" y="40"/>
                  <a:pt x="204" y="40"/>
                </a:cubicBezTo>
                <a:cubicBezTo>
                  <a:pt x="207" y="41"/>
                  <a:pt x="210" y="41"/>
                  <a:pt x="212" y="40"/>
                </a:cubicBezTo>
                <a:cubicBezTo>
                  <a:pt x="212" y="40"/>
                  <a:pt x="242" y="20"/>
                  <a:pt x="248" y="16"/>
                </a:cubicBezTo>
                <a:cubicBezTo>
                  <a:pt x="254" y="20"/>
                  <a:pt x="284" y="40"/>
                  <a:pt x="284" y="40"/>
                </a:cubicBezTo>
                <a:cubicBezTo>
                  <a:pt x="287" y="41"/>
                  <a:pt x="289" y="41"/>
                  <a:pt x="292" y="40"/>
                </a:cubicBezTo>
                <a:cubicBezTo>
                  <a:pt x="292" y="40"/>
                  <a:pt x="322" y="20"/>
                  <a:pt x="328" y="16"/>
                </a:cubicBezTo>
                <a:cubicBezTo>
                  <a:pt x="334" y="20"/>
                  <a:pt x="363" y="40"/>
                  <a:pt x="363" y="40"/>
                </a:cubicBezTo>
                <a:cubicBezTo>
                  <a:pt x="365" y="41"/>
                  <a:pt x="368" y="41"/>
                  <a:pt x="371" y="40"/>
                </a:cubicBezTo>
                <a:cubicBezTo>
                  <a:pt x="371" y="40"/>
                  <a:pt x="401" y="20"/>
                  <a:pt x="407" y="16"/>
                </a:cubicBezTo>
                <a:cubicBezTo>
                  <a:pt x="413" y="20"/>
                  <a:pt x="443" y="40"/>
                  <a:pt x="443" y="40"/>
                </a:cubicBezTo>
                <a:cubicBezTo>
                  <a:pt x="444" y="41"/>
                  <a:pt x="445" y="41"/>
                  <a:pt x="447" y="41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4" y="68"/>
                  <a:pt x="504" y="68"/>
                  <a:pt x="504" y="68"/>
                </a:cubicBezTo>
                <a:lnTo>
                  <a:pt x="561" y="34"/>
                </a:lnTo>
                <a:close/>
              </a:path>
            </a:pathLst>
          </a:custGeom>
          <a:solidFill>
            <a:srgbClr val="FFF2CC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6" name="Google Shape;3486;ga83a64f2c3_3_440"/>
          <p:cNvSpPr/>
          <p:nvPr/>
        </p:nvSpPr>
        <p:spPr>
          <a:xfrm rot="10357629">
            <a:off x="9737518" y="2395379"/>
            <a:ext cx="566990" cy="798518"/>
          </a:xfrm>
          <a:custGeom>
            <a:rect b="b" l="l" r="r" t="t"/>
            <a:pathLst>
              <a:path extrusionOk="0" h="213" w="284">
                <a:moveTo>
                  <a:pt x="284" y="51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0" y="95"/>
                  <a:pt x="146" y="153"/>
                  <a:pt x="1" y="182"/>
                </a:cubicBezTo>
                <a:cubicBezTo>
                  <a:pt x="0" y="182"/>
                  <a:pt x="48" y="213"/>
                  <a:pt x="49" y="212"/>
                </a:cubicBezTo>
                <a:cubicBezTo>
                  <a:pt x="173" y="157"/>
                  <a:pt x="227" y="95"/>
                  <a:pt x="250" y="51"/>
                </a:cubicBezTo>
                <a:lnTo>
                  <a:pt x="284" y="51"/>
                </a:lnTo>
                <a:close/>
              </a:path>
            </a:pathLst>
          </a:custGeom>
          <a:solidFill>
            <a:srgbClr val="FFF2CC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7" name="Google Shape;3487;ga83a64f2c3_3_440"/>
          <p:cNvSpPr/>
          <p:nvPr/>
        </p:nvSpPr>
        <p:spPr>
          <a:xfrm flipH="1" rot="-10357629">
            <a:off x="11299005" y="2395379"/>
            <a:ext cx="566990" cy="798518"/>
          </a:xfrm>
          <a:custGeom>
            <a:rect b="b" l="l" r="r" t="t"/>
            <a:pathLst>
              <a:path extrusionOk="0" h="213" w="284">
                <a:moveTo>
                  <a:pt x="284" y="51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0" y="95"/>
                  <a:pt x="146" y="153"/>
                  <a:pt x="1" y="182"/>
                </a:cubicBezTo>
                <a:cubicBezTo>
                  <a:pt x="0" y="182"/>
                  <a:pt x="48" y="213"/>
                  <a:pt x="49" y="212"/>
                </a:cubicBezTo>
                <a:cubicBezTo>
                  <a:pt x="173" y="157"/>
                  <a:pt x="227" y="95"/>
                  <a:pt x="250" y="51"/>
                </a:cubicBezTo>
                <a:lnTo>
                  <a:pt x="284" y="51"/>
                </a:lnTo>
                <a:close/>
              </a:path>
            </a:pathLst>
          </a:custGeom>
          <a:solidFill>
            <a:srgbClr val="FFF2CC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8" name="Google Shape;3488;ga83a64f2c3_3_440"/>
          <p:cNvSpPr txBox="1"/>
          <p:nvPr/>
        </p:nvSpPr>
        <p:spPr>
          <a:xfrm>
            <a:off x="1790325" y="4707363"/>
            <a:ext cx="974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2700" marR="12700" rtl="0" algn="l">
              <a:lnSpc>
                <a:spcPct val="111272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Almost all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energy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that does go into creating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work still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becomes body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89" name="Google Shape;3489;ga83a64f2c3_3_440"/>
          <p:cNvGrpSpPr/>
          <p:nvPr/>
        </p:nvGrpSpPr>
        <p:grpSpPr>
          <a:xfrm>
            <a:off x="1091017" y="4707362"/>
            <a:ext cx="505778" cy="505778"/>
            <a:chOff x="412750" y="1223475"/>
            <a:chExt cx="685800" cy="685800"/>
          </a:xfrm>
        </p:grpSpPr>
        <p:sp>
          <p:nvSpPr>
            <p:cNvPr id="3490" name="Google Shape;3490;ga83a64f2c3_3_4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ga83a64f2c3_3_4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ga83a64f2c3_3_440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pic>
        <p:nvPicPr>
          <p:cNvPr id="3493" name="Google Shape;3493;ga83a64f2c3_3_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525" y="5214500"/>
            <a:ext cx="395699" cy="395648"/>
          </a:xfrm>
          <a:prstGeom prst="rect">
            <a:avLst/>
          </a:prstGeom>
          <a:noFill/>
          <a:ln>
            <a:noFill/>
          </a:ln>
        </p:spPr>
      </p:pic>
      <p:sp>
        <p:nvSpPr>
          <p:cNvPr id="3494" name="Google Shape;3494;ga83a64f2c3_3_440"/>
          <p:cNvSpPr txBox="1"/>
          <p:nvPr/>
        </p:nvSpPr>
        <p:spPr>
          <a:xfrm>
            <a:off x="2492800" y="5192875"/>
            <a:ext cx="86493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will happen if the sweating mechanism can’t eliminate heat? </a:t>
            </a:r>
            <a:r>
              <a:rPr b="0" i="1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Heatstroke</a:t>
            </a:r>
            <a:r>
              <a:rPr b="0" i="0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can develop</a:t>
            </a:r>
            <a:endParaRPr b="0" i="0" sz="16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76200" marR="241300" rtl="0" algn="l">
              <a:lnSpc>
                <a:spcPct val="12436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++ Even if the person has stopped exercising, the temperature does not easily decrease by itself in the heatstroke because: </a:t>
            </a:r>
            <a:endParaRPr b="0" i="0" sz="1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90500" lvl="0" marL="742950" marR="241300" rtl="0" algn="l">
              <a:lnSpc>
                <a:spcPct val="124363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tillium Web"/>
              <a:buAutoNum type="arabicPeriod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Temperature-regulating mechanism often fails.</a:t>
            </a:r>
            <a:endParaRPr b="0" i="0" sz="1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90500" lvl="0" marL="742950" marR="241300" rtl="0" algn="l">
              <a:lnSpc>
                <a:spcPct val="124363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tillium Web"/>
              <a:buAutoNum type="arabicPeriod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Very high body temperature → increased KE →  double rates of all chemical reactions → liberating still more heat.</a:t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95" name="Google Shape;3495;ga83a64f2c3_3_440"/>
          <p:cNvGrpSpPr/>
          <p:nvPr/>
        </p:nvGrpSpPr>
        <p:grpSpPr>
          <a:xfrm>
            <a:off x="1090976" y="1064027"/>
            <a:ext cx="541576" cy="527655"/>
            <a:chOff x="412750" y="1223475"/>
            <a:chExt cx="685800" cy="685800"/>
          </a:xfrm>
        </p:grpSpPr>
        <p:sp>
          <p:nvSpPr>
            <p:cNvPr id="3496" name="Google Shape;3496;ga83a64f2c3_3_4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ga83a64f2c3_3_4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8" name="Google Shape;3498;ga83a64f2c3_3_440"/>
          <p:cNvGrpSpPr/>
          <p:nvPr/>
        </p:nvGrpSpPr>
        <p:grpSpPr>
          <a:xfrm>
            <a:off x="1090976" y="1826027"/>
            <a:ext cx="541576" cy="527655"/>
            <a:chOff x="412750" y="1223475"/>
            <a:chExt cx="685800" cy="685800"/>
          </a:xfrm>
        </p:grpSpPr>
        <p:sp>
          <p:nvSpPr>
            <p:cNvPr id="3499" name="Google Shape;3499;ga83a64f2c3_3_4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ga83a64f2c3_3_4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1" name="Google Shape;3501;ga83a64f2c3_3_440"/>
          <p:cNvGrpSpPr/>
          <p:nvPr/>
        </p:nvGrpSpPr>
        <p:grpSpPr>
          <a:xfrm>
            <a:off x="1090976" y="4721627"/>
            <a:ext cx="541576" cy="527655"/>
            <a:chOff x="412750" y="1223475"/>
            <a:chExt cx="685800" cy="685800"/>
          </a:xfrm>
        </p:grpSpPr>
        <p:sp>
          <p:nvSpPr>
            <p:cNvPr id="3502" name="Google Shape;3502;ga83a64f2c3_3_44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ga83a64f2c3_3_44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7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gb0f4428370_1_0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9" name="Google Shape;3509;gb0f4428370_1_0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0" name="Google Shape;3510;gb0f4428370_1_0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1" name="Google Shape;3511;gb0f4428370_1_0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12" name="Google Shape;3512;gb0f4428370_1_0"/>
          <p:cNvPicPr preferRelativeResize="0"/>
          <p:nvPr/>
        </p:nvPicPr>
        <p:blipFill rotWithShape="1">
          <a:blip r:embed="rId3">
            <a:alphaModFix/>
          </a:blip>
          <a:srcRect b="28297" l="14401" r="13446" t="15911"/>
          <a:stretch/>
        </p:blipFill>
        <p:spPr>
          <a:xfrm>
            <a:off x="10746600" y="96150"/>
            <a:ext cx="1445400" cy="1207053"/>
          </a:xfrm>
          <a:prstGeom prst="rect">
            <a:avLst/>
          </a:prstGeom>
          <a:noFill/>
          <a:ln>
            <a:noFill/>
          </a:ln>
        </p:spPr>
      </p:pic>
      <p:sp>
        <p:nvSpPr>
          <p:cNvPr id="3513" name="Google Shape;3513;gb0f4428370_1_0"/>
          <p:cNvSpPr/>
          <p:nvPr/>
        </p:nvSpPr>
        <p:spPr>
          <a:xfrm>
            <a:off x="1022525" y="2982600"/>
            <a:ext cx="18000" cy="3803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F5C2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4" name="Google Shape;3514;gb0f4428370_1_0"/>
          <p:cNvSpPr/>
          <p:nvPr/>
        </p:nvSpPr>
        <p:spPr>
          <a:xfrm>
            <a:off x="924450" y="3196119"/>
            <a:ext cx="203400" cy="1887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5" name="Google Shape;3515;gb0f4428370_1_0"/>
          <p:cNvSpPr/>
          <p:nvPr/>
        </p:nvSpPr>
        <p:spPr>
          <a:xfrm>
            <a:off x="924450" y="3856134"/>
            <a:ext cx="203400" cy="1887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6" name="Google Shape;3516;gb0f4428370_1_0"/>
          <p:cNvSpPr/>
          <p:nvPr/>
        </p:nvSpPr>
        <p:spPr>
          <a:xfrm>
            <a:off x="924450" y="4516149"/>
            <a:ext cx="203400" cy="1887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7" name="Google Shape;3517;gb0f4428370_1_0"/>
          <p:cNvSpPr/>
          <p:nvPr/>
        </p:nvSpPr>
        <p:spPr>
          <a:xfrm>
            <a:off x="924450" y="5176151"/>
            <a:ext cx="203400" cy="1887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8" name="Google Shape;3518;gb0f4428370_1_0"/>
          <p:cNvSpPr/>
          <p:nvPr/>
        </p:nvSpPr>
        <p:spPr>
          <a:xfrm>
            <a:off x="924450" y="5928328"/>
            <a:ext cx="203400" cy="1887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9" name="Google Shape;3519;gb0f4428370_1_0"/>
          <p:cNvSpPr txBox="1"/>
          <p:nvPr/>
        </p:nvSpPr>
        <p:spPr>
          <a:xfrm>
            <a:off x="1244888" y="3088902"/>
            <a:ext cx="445200" cy="4029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0" name="Google Shape;3520;gb0f4428370_1_0"/>
          <p:cNvSpPr txBox="1"/>
          <p:nvPr/>
        </p:nvSpPr>
        <p:spPr>
          <a:xfrm>
            <a:off x="1250581" y="3748904"/>
            <a:ext cx="445200" cy="4029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1" name="Google Shape;3521;gb0f4428370_1_0"/>
          <p:cNvSpPr txBox="1"/>
          <p:nvPr/>
        </p:nvSpPr>
        <p:spPr>
          <a:xfrm>
            <a:off x="1256274" y="4408928"/>
            <a:ext cx="445200" cy="4029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2" name="Google Shape;3522;gb0f4428370_1_0"/>
          <p:cNvSpPr txBox="1"/>
          <p:nvPr/>
        </p:nvSpPr>
        <p:spPr>
          <a:xfrm>
            <a:off x="1261967" y="5068930"/>
            <a:ext cx="445200" cy="4029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3" name="Google Shape;3523;gb0f4428370_1_0"/>
          <p:cNvSpPr txBox="1"/>
          <p:nvPr/>
        </p:nvSpPr>
        <p:spPr>
          <a:xfrm>
            <a:off x="1228585" y="5745452"/>
            <a:ext cx="478500" cy="4029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4" name="Google Shape;3524;gb0f4428370_1_0"/>
          <p:cNvSpPr txBox="1"/>
          <p:nvPr/>
        </p:nvSpPr>
        <p:spPr>
          <a:xfrm>
            <a:off x="1890075" y="3088770"/>
            <a:ext cx="331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Body weakness &amp; exhaustion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5" name="Google Shape;3525;gb0f4428370_1_0"/>
          <p:cNvSpPr txBox="1"/>
          <p:nvPr/>
        </p:nvSpPr>
        <p:spPr>
          <a:xfrm>
            <a:off x="1890075" y="3749407"/>
            <a:ext cx="331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Headache &amp; dizziness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6" name="Google Shape;3526;gb0f4428370_1_0"/>
          <p:cNvSpPr txBox="1"/>
          <p:nvPr/>
        </p:nvSpPr>
        <p:spPr>
          <a:xfrm>
            <a:off x="1926425" y="4364238"/>
            <a:ext cx="3822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Nausea (disgust) &amp; alteration in sweating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7" name="Google Shape;3527;gb0f4428370_1_0"/>
          <p:cNvSpPr txBox="1"/>
          <p:nvPr/>
        </p:nvSpPr>
        <p:spPr>
          <a:xfrm>
            <a:off x="1928625" y="5095525"/>
            <a:ext cx="3312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Confusion &amp; unconsciousness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8" name="Google Shape;3528;gb0f4428370_1_0"/>
          <p:cNvSpPr txBox="1"/>
          <p:nvPr/>
        </p:nvSpPr>
        <p:spPr>
          <a:xfrm>
            <a:off x="1890075" y="5731231"/>
            <a:ext cx="35202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Uncontrolled gait (balance) &amp; collapse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9" name="Google Shape;3529;gb0f4428370_1_0"/>
          <p:cNvSpPr/>
          <p:nvPr/>
        </p:nvSpPr>
        <p:spPr>
          <a:xfrm>
            <a:off x="929825" y="6474903"/>
            <a:ext cx="203400" cy="1887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0" name="Google Shape;3530;gb0f4428370_1_0"/>
          <p:cNvSpPr txBox="1"/>
          <p:nvPr/>
        </p:nvSpPr>
        <p:spPr>
          <a:xfrm>
            <a:off x="1228260" y="6383464"/>
            <a:ext cx="478500" cy="4029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6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1" name="Google Shape;3531;gb0f4428370_1_0"/>
          <p:cNvSpPr txBox="1"/>
          <p:nvPr/>
        </p:nvSpPr>
        <p:spPr>
          <a:xfrm>
            <a:off x="1894475" y="6377424"/>
            <a:ext cx="33129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 lead to death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2" name="Google Shape;3532;gb0f4428370_1_0"/>
          <p:cNvSpPr/>
          <p:nvPr/>
        </p:nvSpPr>
        <p:spPr>
          <a:xfrm>
            <a:off x="6378072" y="3008400"/>
            <a:ext cx="18000" cy="2896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F5C2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3" name="Google Shape;3533;gb0f4428370_1_0"/>
          <p:cNvSpPr/>
          <p:nvPr/>
        </p:nvSpPr>
        <p:spPr>
          <a:xfrm>
            <a:off x="6273025" y="3216354"/>
            <a:ext cx="206100" cy="183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4" name="Google Shape;3534;gb0f4428370_1_0"/>
          <p:cNvSpPr/>
          <p:nvPr/>
        </p:nvSpPr>
        <p:spPr>
          <a:xfrm>
            <a:off x="6273025" y="3859168"/>
            <a:ext cx="206100" cy="183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5" name="Google Shape;3535;gb0f4428370_1_0"/>
          <p:cNvSpPr/>
          <p:nvPr/>
        </p:nvSpPr>
        <p:spPr>
          <a:xfrm>
            <a:off x="6273025" y="4613358"/>
            <a:ext cx="206100" cy="183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6" name="Google Shape;3536;gb0f4428370_1_0"/>
          <p:cNvSpPr/>
          <p:nvPr/>
        </p:nvSpPr>
        <p:spPr>
          <a:xfrm>
            <a:off x="6273025" y="5330947"/>
            <a:ext cx="206100" cy="183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7" name="Google Shape;3537;gb0f4428370_1_0"/>
          <p:cNvSpPr txBox="1"/>
          <p:nvPr/>
        </p:nvSpPr>
        <p:spPr>
          <a:xfrm>
            <a:off x="6597904" y="3111932"/>
            <a:ext cx="451500" cy="3924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3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8" name="Google Shape;3538;gb0f4428370_1_0"/>
          <p:cNvSpPr txBox="1"/>
          <p:nvPr/>
        </p:nvSpPr>
        <p:spPr>
          <a:xfrm>
            <a:off x="6603675" y="3754733"/>
            <a:ext cx="451500" cy="3924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3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9" name="Google Shape;3539;gb0f4428370_1_0"/>
          <p:cNvSpPr txBox="1"/>
          <p:nvPr/>
        </p:nvSpPr>
        <p:spPr>
          <a:xfrm>
            <a:off x="6603672" y="4509107"/>
            <a:ext cx="451500" cy="3924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3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0" name="Google Shape;3540;gb0f4428370_1_0"/>
          <p:cNvSpPr txBox="1"/>
          <p:nvPr/>
        </p:nvSpPr>
        <p:spPr>
          <a:xfrm>
            <a:off x="6598257" y="5153033"/>
            <a:ext cx="451500" cy="3924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3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3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1" name="Google Shape;3541;gb0f4428370_1_0"/>
          <p:cNvSpPr txBox="1"/>
          <p:nvPr/>
        </p:nvSpPr>
        <p:spPr>
          <a:xfrm>
            <a:off x="7251950" y="3111975"/>
            <a:ext cx="2007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Remove all clothes.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2" name="Google Shape;3542;gb0f4428370_1_0"/>
          <p:cNvSpPr txBox="1"/>
          <p:nvPr/>
        </p:nvSpPr>
        <p:spPr>
          <a:xfrm>
            <a:off x="7262775" y="4537600"/>
            <a:ext cx="4079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Blow air over the body with a fan.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3" name="Google Shape;3543;gb0f4428370_1_0"/>
          <p:cNvSpPr txBox="1"/>
          <p:nvPr/>
        </p:nvSpPr>
        <p:spPr>
          <a:xfrm>
            <a:off x="7251925" y="5074125"/>
            <a:ext cx="4556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Total immersion of body in water containing a mush of crushed ice if available (preferred).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4" name="Google Shape;3544;gb0f4428370_1_0"/>
          <p:cNvSpPr txBox="1"/>
          <p:nvPr/>
        </p:nvSpPr>
        <p:spPr>
          <a:xfrm>
            <a:off x="1790325" y="1830238"/>
            <a:ext cx="974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temperature 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destructive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tissue cells (mainly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brain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cells).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545" name="Google Shape;3545;gb0f4428370_1_0"/>
          <p:cNvGrpSpPr/>
          <p:nvPr/>
        </p:nvGrpSpPr>
        <p:grpSpPr>
          <a:xfrm>
            <a:off x="1091017" y="1830237"/>
            <a:ext cx="505778" cy="505777"/>
            <a:chOff x="412750" y="1223475"/>
            <a:chExt cx="685800" cy="685800"/>
          </a:xfrm>
        </p:grpSpPr>
        <p:sp>
          <p:nvSpPr>
            <p:cNvPr id="3546" name="Google Shape;3546;gb0f4428370_1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gb0f4428370_1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gb0f4428370_1_0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549" name="Google Shape;3549;gb0f4428370_1_0"/>
          <p:cNvSpPr txBox="1"/>
          <p:nvPr/>
        </p:nvSpPr>
        <p:spPr>
          <a:xfrm>
            <a:off x="1790450" y="1144525"/>
            <a:ext cx="9925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2700" marR="12700" rtl="0" algn="l">
              <a:lnSpc>
                <a:spcPct val="111272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During endurance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training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body temperature rises from 37° to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40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°C.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2700" marR="12700" rtl="0" algn="l">
              <a:lnSpc>
                <a:spcPct val="111272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hot &amp; humid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conditions, body temperature rise up to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41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42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°C.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550" name="Google Shape;3550;gb0f4428370_1_0"/>
          <p:cNvGrpSpPr/>
          <p:nvPr/>
        </p:nvGrpSpPr>
        <p:grpSpPr>
          <a:xfrm>
            <a:off x="1091017" y="1144525"/>
            <a:ext cx="505778" cy="505778"/>
            <a:chOff x="412750" y="1223475"/>
            <a:chExt cx="685800" cy="685800"/>
          </a:xfrm>
        </p:grpSpPr>
        <p:sp>
          <p:nvSpPr>
            <p:cNvPr id="3551" name="Google Shape;3551;gb0f4428370_1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gb0f4428370_1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gb0f4428370_1_0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554" name="Google Shape;3554;gb0f4428370_1_0"/>
          <p:cNvSpPr txBox="1"/>
          <p:nvPr/>
        </p:nvSpPr>
        <p:spPr>
          <a:xfrm>
            <a:off x="7262775" y="3725800"/>
            <a:ext cx="4453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Maintain a spray of cool water on all surfaces of body or continually sponge the body.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55" name="Google Shape;3555;gb0f4428370_1_0"/>
          <p:cNvSpPr/>
          <p:nvPr/>
        </p:nvSpPr>
        <p:spPr>
          <a:xfrm>
            <a:off x="1994675" y="4750350"/>
            <a:ext cx="4153800" cy="2682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 لخبطة في نظام التبريد أو التعرق ← المصاب ما يتعرق بالرغم من حرارة المكان.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endParaRPr b="0" i="0" sz="1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56" name="Google Shape;3556;gb0f4428370_1_0"/>
          <p:cNvSpPr/>
          <p:nvPr/>
        </p:nvSpPr>
        <p:spPr>
          <a:xfrm>
            <a:off x="761875" y="2486963"/>
            <a:ext cx="1445400" cy="550200"/>
          </a:xfrm>
          <a:prstGeom prst="roundRect">
            <a:avLst>
              <a:gd fmla="val 16667" name="adj"/>
            </a:avLst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Symptoms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7" name="Google Shape;3557;gb0f4428370_1_0"/>
          <p:cNvSpPr/>
          <p:nvPr/>
        </p:nvSpPr>
        <p:spPr>
          <a:xfrm>
            <a:off x="6164225" y="2486975"/>
            <a:ext cx="1445400" cy="550200"/>
          </a:xfrm>
          <a:prstGeom prst="roundRect">
            <a:avLst>
              <a:gd fmla="val 16667" name="adj"/>
            </a:avLst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Treatment 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558" name="Google Shape;3558;gb0f4428370_1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9" name="Google Shape;3559;gb0f4428370_1_0"/>
          <p:cNvSpPr txBox="1"/>
          <p:nvPr/>
        </p:nvSpPr>
        <p:spPr>
          <a:xfrm>
            <a:off x="1152475" y="243400"/>
            <a:ext cx="5086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Heatstroke 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60" name="Google Shape;3560;gb0f4428370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1452" y="3093962"/>
            <a:ext cx="445199" cy="4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1" name="Google Shape;3561;gb0f4428370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1863" y="3738650"/>
            <a:ext cx="395725" cy="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2" name="Google Shape;3562;gb0f4428370_1_0"/>
          <p:cNvPicPr preferRelativeResize="0"/>
          <p:nvPr/>
        </p:nvPicPr>
        <p:blipFill rotWithShape="1">
          <a:blip r:embed="rId6">
            <a:alphaModFix/>
          </a:blip>
          <a:srcRect b="8526" l="29444" r="31676" t="7390"/>
          <a:stretch/>
        </p:blipFill>
        <p:spPr>
          <a:xfrm>
            <a:off x="5593422" y="4182404"/>
            <a:ext cx="203400" cy="43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3" name="Google Shape;3563;gb0f4428370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8684" y="5051319"/>
            <a:ext cx="395725" cy="39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4" name="Google Shape;3564;gb0f4428370_1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10825" y="5645438"/>
            <a:ext cx="451500" cy="4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5" name="Google Shape;3565;gb0f4428370_1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15838" y="6367374"/>
            <a:ext cx="395725" cy="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6" name="Google Shape;3566;gb0f4428370_1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03027" y="3041475"/>
            <a:ext cx="451500" cy="4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7" name="Google Shape;3567;gb0f4428370_1_0"/>
          <p:cNvSpPr/>
          <p:nvPr/>
        </p:nvSpPr>
        <p:spPr>
          <a:xfrm>
            <a:off x="9186000" y="3224700"/>
            <a:ext cx="203400" cy="2682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8" name="Google Shape;3568;gb0f4428370_1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39600" y="3813575"/>
            <a:ext cx="445199" cy="44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9" name="Google Shape;3569;gb0f4428370_1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231575" y="4535928"/>
            <a:ext cx="395725" cy="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0" name="Google Shape;3570;gb0f4428370_1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44974" y="5364853"/>
            <a:ext cx="550199" cy="58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1" name="Google Shape;3571;gb0f4428370_1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flipH="1">
            <a:off x="11083874" y="5382295"/>
            <a:ext cx="161744" cy="198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2" name="Google Shape;3572;gb0f4428370_1_0"/>
          <p:cNvGrpSpPr/>
          <p:nvPr/>
        </p:nvGrpSpPr>
        <p:grpSpPr>
          <a:xfrm>
            <a:off x="1090976" y="1140227"/>
            <a:ext cx="541576" cy="527655"/>
            <a:chOff x="412750" y="1223475"/>
            <a:chExt cx="685800" cy="685800"/>
          </a:xfrm>
        </p:grpSpPr>
        <p:sp>
          <p:nvSpPr>
            <p:cNvPr id="3573" name="Google Shape;3573;gb0f4428370_1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gb0f4428370_1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5" name="Google Shape;3575;gb0f4428370_1_0"/>
          <p:cNvGrpSpPr/>
          <p:nvPr/>
        </p:nvGrpSpPr>
        <p:grpSpPr>
          <a:xfrm>
            <a:off x="1090976" y="1826027"/>
            <a:ext cx="541576" cy="527655"/>
            <a:chOff x="412750" y="1223475"/>
            <a:chExt cx="685800" cy="685800"/>
          </a:xfrm>
        </p:grpSpPr>
        <p:sp>
          <p:nvSpPr>
            <p:cNvPr id="3576" name="Google Shape;3576;gb0f4428370_1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gb0f4428370_1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2" name="Google Shape;3582;g1066649990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275" y="1449761"/>
            <a:ext cx="1325274" cy="1325274"/>
          </a:xfrm>
          <a:prstGeom prst="rect">
            <a:avLst/>
          </a:prstGeom>
          <a:noFill/>
          <a:ln>
            <a:noFill/>
          </a:ln>
        </p:spPr>
      </p:pic>
      <p:sp>
        <p:nvSpPr>
          <p:cNvPr descr="Single gear" id="3583" name="Google Shape;3583;g1066649990b_0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g1066649990b_0_0"/>
          <p:cNvSpPr txBox="1"/>
          <p:nvPr/>
        </p:nvSpPr>
        <p:spPr>
          <a:xfrm>
            <a:off x="1156800" y="196850"/>
            <a:ext cx="7335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Drugs &amp; Athletes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585" name="Google Shape;3585;g1066649990b_0_0"/>
          <p:cNvGrpSpPr/>
          <p:nvPr/>
        </p:nvGrpSpPr>
        <p:grpSpPr>
          <a:xfrm>
            <a:off x="1791105" y="3248643"/>
            <a:ext cx="751091" cy="991797"/>
            <a:chOff x="2391948" y="1635646"/>
            <a:chExt cx="805546" cy="1584088"/>
          </a:xfrm>
        </p:grpSpPr>
        <p:sp>
          <p:nvSpPr>
            <p:cNvPr id="3586" name="Google Shape;3586;g1066649990b_0_0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87" name="Google Shape;3587;g1066649990b_0_0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BED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588" name="Google Shape;3588;g1066649990b_0_0"/>
          <p:cNvGrpSpPr/>
          <p:nvPr/>
        </p:nvGrpSpPr>
        <p:grpSpPr>
          <a:xfrm>
            <a:off x="2614637" y="3248626"/>
            <a:ext cx="4069744" cy="2889494"/>
            <a:chOff x="496111" y="2469560"/>
            <a:chExt cx="1820100" cy="3461715"/>
          </a:xfrm>
        </p:grpSpPr>
        <p:sp>
          <p:nvSpPr>
            <p:cNvPr id="3589" name="Google Shape;3589;g1066649990b_0_0"/>
            <p:cNvSpPr txBox="1"/>
            <p:nvPr/>
          </p:nvSpPr>
          <p:spPr>
            <a:xfrm>
              <a:off x="496111" y="2998475"/>
              <a:ext cx="1820100" cy="29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Male sex hormones.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Increase athletes’ performance.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Increase risk of heart attacks.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1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○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Due to: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■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Hypertension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■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High LDL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■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Low HDL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Decrease testicular functions.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Decrease natural testosterone secretion in males.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90" name="Google Shape;3590;g1066649990b_0_0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Androgens &amp; Anabolic Steroids:</a:t>
              </a:r>
              <a:endParaRPr b="1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591" name="Google Shape;3591;g1066649990b_0_0"/>
          <p:cNvSpPr txBox="1"/>
          <p:nvPr/>
        </p:nvSpPr>
        <p:spPr>
          <a:xfrm>
            <a:off x="1858537" y="3284304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592" name="Google Shape;3592;g1066649990b_0_0"/>
          <p:cNvGrpSpPr/>
          <p:nvPr/>
        </p:nvGrpSpPr>
        <p:grpSpPr>
          <a:xfrm>
            <a:off x="6569355" y="3212979"/>
            <a:ext cx="751091" cy="991797"/>
            <a:chOff x="2391948" y="1635646"/>
            <a:chExt cx="805546" cy="1584088"/>
          </a:xfrm>
        </p:grpSpPr>
        <p:sp>
          <p:nvSpPr>
            <p:cNvPr id="3593" name="Google Shape;3593;g1066649990b_0_0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94" name="Google Shape;3594;g1066649990b_0_0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595" name="Google Shape;3595;g1066649990b_0_0"/>
          <p:cNvGrpSpPr/>
          <p:nvPr/>
        </p:nvGrpSpPr>
        <p:grpSpPr>
          <a:xfrm>
            <a:off x="7414225" y="3180238"/>
            <a:ext cx="4934422" cy="2091476"/>
            <a:chOff x="496119" y="2469556"/>
            <a:chExt cx="2257800" cy="2505662"/>
          </a:xfrm>
        </p:grpSpPr>
        <p:sp>
          <p:nvSpPr>
            <p:cNvPr id="3596" name="Google Shape;3596;g1066649990b_0_0"/>
            <p:cNvSpPr txBox="1"/>
            <p:nvPr/>
          </p:nvSpPr>
          <p:spPr>
            <a:xfrm>
              <a:off x="496120" y="2998518"/>
              <a:ext cx="1923300" cy="19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Psychic stimuli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Improve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performance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Overuse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→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reduce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performance.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action of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these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drugs + hormones of adrenal medulla secreted during exercise (epinephrine &amp; norepinephrine)  →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death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by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ventricular fibrillation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97" name="Google Shape;3597;g1066649990b_0_0"/>
            <p:cNvSpPr txBox="1"/>
            <p:nvPr/>
          </p:nvSpPr>
          <p:spPr>
            <a:xfrm>
              <a:off x="496119" y="2469556"/>
              <a:ext cx="2257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Amphetamine &amp; Cocaine:</a:t>
              </a:r>
              <a:endParaRPr b="1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598" name="Google Shape;3598;g1066649990b_0_0"/>
          <p:cNvSpPr txBox="1"/>
          <p:nvPr/>
        </p:nvSpPr>
        <p:spPr>
          <a:xfrm>
            <a:off x="6636787" y="3248638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599" name="Google Shape;3599;g1066649990b_0_0"/>
          <p:cNvGrpSpPr/>
          <p:nvPr/>
        </p:nvGrpSpPr>
        <p:grpSpPr>
          <a:xfrm>
            <a:off x="1791102" y="1479545"/>
            <a:ext cx="751091" cy="991797"/>
            <a:chOff x="2391948" y="1635646"/>
            <a:chExt cx="805546" cy="1584088"/>
          </a:xfrm>
        </p:grpSpPr>
        <p:sp>
          <p:nvSpPr>
            <p:cNvPr id="3600" name="Google Shape;3600;g1066649990b_0_0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01" name="Google Shape;3601;g1066649990b_0_0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602" name="Google Shape;3602;g1066649990b_0_0"/>
          <p:cNvGrpSpPr/>
          <p:nvPr/>
        </p:nvGrpSpPr>
        <p:grpSpPr>
          <a:xfrm>
            <a:off x="2614660" y="1449747"/>
            <a:ext cx="4069690" cy="2085959"/>
            <a:chOff x="496114" y="2469560"/>
            <a:chExt cx="3424800" cy="2499052"/>
          </a:xfrm>
        </p:grpSpPr>
        <p:sp>
          <p:nvSpPr>
            <p:cNvPr id="3603" name="Google Shape;3603;g1066649990b_0_0"/>
            <p:cNvSpPr txBox="1"/>
            <p:nvPr/>
          </p:nvSpPr>
          <p:spPr>
            <a:xfrm>
              <a:off x="496114" y="2998512"/>
              <a:ext cx="34248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Increase athletes’ performance.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04" name="Google Shape;3604;g1066649990b_0_0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Caffeine:</a:t>
              </a:r>
              <a:endParaRPr b="1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605" name="Google Shape;3605;g1066649990b_0_0"/>
          <p:cNvGrpSpPr/>
          <p:nvPr/>
        </p:nvGrpSpPr>
        <p:grpSpPr>
          <a:xfrm>
            <a:off x="6569352" y="1479569"/>
            <a:ext cx="751091" cy="991797"/>
            <a:chOff x="2391948" y="1635646"/>
            <a:chExt cx="805546" cy="1584088"/>
          </a:xfrm>
        </p:grpSpPr>
        <p:sp>
          <p:nvSpPr>
            <p:cNvPr id="3606" name="Google Shape;3606;g1066649990b_0_0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07" name="Google Shape;3607;g1066649990b_0_0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608" name="Google Shape;3608;g1066649990b_0_0"/>
          <p:cNvGrpSpPr/>
          <p:nvPr/>
        </p:nvGrpSpPr>
        <p:grpSpPr>
          <a:xfrm>
            <a:off x="7460400" y="1479537"/>
            <a:ext cx="3517967" cy="1441824"/>
            <a:chOff x="496118" y="2469552"/>
            <a:chExt cx="2661900" cy="1042986"/>
          </a:xfrm>
        </p:grpSpPr>
        <p:sp>
          <p:nvSpPr>
            <p:cNvPr id="3609" name="Google Shape;3609;g1066649990b_0_0"/>
            <p:cNvSpPr txBox="1"/>
            <p:nvPr/>
          </p:nvSpPr>
          <p:spPr>
            <a:xfrm>
              <a:off x="496118" y="2795238"/>
              <a:ext cx="2661900" cy="7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Arial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Develop facial hair + ruddy skin + bass voice.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Arial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Menses stop.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10" name="Google Shape;3610;g1066649990b_0_0"/>
            <p:cNvSpPr txBox="1"/>
            <p:nvPr/>
          </p:nvSpPr>
          <p:spPr>
            <a:xfrm>
              <a:off x="496126" y="2469552"/>
              <a:ext cx="2561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Androgens Used by Women:</a:t>
              </a:r>
              <a:endParaRPr b="1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611" name="Google Shape;3611;g1066649990b_0_0"/>
          <p:cNvSpPr txBox="1"/>
          <p:nvPr/>
        </p:nvSpPr>
        <p:spPr>
          <a:xfrm>
            <a:off x="6636784" y="1515229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12" name="Google Shape;3612;g1066649990b_0_0"/>
          <p:cNvSpPr txBox="1"/>
          <p:nvPr/>
        </p:nvSpPr>
        <p:spPr>
          <a:xfrm>
            <a:off x="1858405" y="1515229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613" name="Google Shape;3613;g1066649990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275" y="3278525"/>
            <a:ext cx="1303152" cy="88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104a45e69c8_1_53"/>
          <p:cNvSpPr txBox="1"/>
          <p:nvPr>
            <p:ph type="title"/>
          </p:nvPr>
        </p:nvSpPr>
        <p:spPr>
          <a:xfrm>
            <a:off x="616450" y="530750"/>
            <a:ext cx="11365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/>
              <a:t>Effects of heart disease and old age on athletic performance</a:t>
            </a:r>
            <a:br>
              <a:rPr lang="en-US" sz="2900" u="sng"/>
            </a:br>
            <a:endParaRPr sz="3100"/>
          </a:p>
        </p:txBody>
      </p:sp>
      <p:sp>
        <p:nvSpPr>
          <p:cNvPr id="3619" name="Google Shape;3619;g104a45e69c8_1_53"/>
          <p:cNvSpPr txBox="1"/>
          <p:nvPr>
            <p:ph idx="1" type="body"/>
          </p:nvPr>
        </p:nvSpPr>
        <p:spPr>
          <a:xfrm>
            <a:off x="8699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chemeClr val="dk1"/>
                </a:solidFill>
              </a:rPr>
              <a:t>Cardiac diseases that reduce cardiac output (C.O.P) will reduce muscle power.</a:t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chemeClr val="dk1"/>
                </a:solidFill>
              </a:rPr>
              <a:t> Patient with congestive heart failure has little muscle power to even walk on the floor.</a:t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chemeClr val="dk1"/>
                </a:solidFill>
              </a:rPr>
              <a:t>There is 50%     in C.O.P between age 18-80 years,     in maximal breathing capacity,     in muscle mass and therefore in muscle power with age.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620" name="Google Shape;3620;g104a45e69c8_1_53"/>
          <p:cNvSpPr txBox="1"/>
          <p:nvPr/>
        </p:nvSpPr>
        <p:spPr>
          <a:xfrm>
            <a:off x="7024925" y="0"/>
            <a:ext cx="7397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found in boys slides only</a:t>
            </a:r>
            <a:endParaRPr b="0" i="0" sz="1900" u="none" cap="none" strike="noStrike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Single gear" id="3621" name="Google Shape;3621;g104a45e69c8_1_53"/>
          <p:cNvSpPr/>
          <p:nvPr/>
        </p:nvSpPr>
        <p:spPr>
          <a:xfrm>
            <a:off x="89901" y="477012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2" name="Google Shape;3622;g104a45e69c8_1_53"/>
          <p:cNvGrpSpPr/>
          <p:nvPr/>
        </p:nvGrpSpPr>
        <p:grpSpPr>
          <a:xfrm>
            <a:off x="547101" y="1434778"/>
            <a:ext cx="505777" cy="505777"/>
            <a:chOff x="412750" y="1223475"/>
            <a:chExt cx="685800" cy="685800"/>
          </a:xfrm>
        </p:grpSpPr>
        <p:sp>
          <p:nvSpPr>
            <p:cNvPr id="3623" name="Google Shape;3623;g104a45e69c8_1_53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g104a45e69c8_1_53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g104a45e69c8_1_53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626" name="Google Shape;3626;g104a45e69c8_1_53"/>
          <p:cNvSpPr/>
          <p:nvPr/>
        </p:nvSpPr>
        <p:spPr>
          <a:xfrm>
            <a:off x="2583850" y="3396650"/>
            <a:ext cx="152400" cy="342600"/>
          </a:xfrm>
          <a:prstGeom prst="downArrow">
            <a:avLst>
              <a:gd fmla="val 50000" name="adj1"/>
              <a:gd fmla="val 4236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7" name="Google Shape;3627;g104a45e69c8_1_53"/>
          <p:cNvSpPr/>
          <p:nvPr/>
        </p:nvSpPr>
        <p:spPr>
          <a:xfrm>
            <a:off x="6128750" y="3396650"/>
            <a:ext cx="152400" cy="342600"/>
          </a:xfrm>
          <a:prstGeom prst="downArrow">
            <a:avLst>
              <a:gd fmla="val 50000" name="adj1"/>
              <a:gd fmla="val 4236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8" name="Google Shape;3628;g104a45e69c8_1_53"/>
          <p:cNvSpPr/>
          <p:nvPr/>
        </p:nvSpPr>
        <p:spPr>
          <a:xfrm>
            <a:off x="9218700" y="3396650"/>
            <a:ext cx="152400" cy="342600"/>
          </a:xfrm>
          <a:prstGeom prst="downArrow">
            <a:avLst>
              <a:gd fmla="val 50000" name="adj1"/>
              <a:gd fmla="val 4236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9" name="Google Shape;3629;g104a45e69c8_1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50" y="4189900"/>
            <a:ext cx="3363775" cy="19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0" name="Google Shape;3630;g104a45e69c8_1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1500" y="4189900"/>
            <a:ext cx="2953525" cy="199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1" name="Google Shape;3631;g104a45e69c8_1_53"/>
          <p:cNvGrpSpPr/>
          <p:nvPr/>
        </p:nvGrpSpPr>
        <p:grpSpPr>
          <a:xfrm>
            <a:off x="557576" y="1445027"/>
            <a:ext cx="541576" cy="527655"/>
            <a:chOff x="412750" y="1223475"/>
            <a:chExt cx="685800" cy="685800"/>
          </a:xfrm>
        </p:grpSpPr>
        <p:sp>
          <p:nvSpPr>
            <p:cNvPr id="3632" name="Google Shape;3632;g104a45e69c8_1_53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g104a45e69c8_1_53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4" name="Google Shape;3634;g104a45e69c8_1_53"/>
          <p:cNvGrpSpPr/>
          <p:nvPr/>
        </p:nvGrpSpPr>
        <p:grpSpPr>
          <a:xfrm>
            <a:off x="557576" y="2359427"/>
            <a:ext cx="541576" cy="527655"/>
            <a:chOff x="412750" y="1223475"/>
            <a:chExt cx="685800" cy="685800"/>
          </a:xfrm>
        </p:grpSpPr>
        <p:sp>
          <p:nvSpPr>
            <p:cNvPr id="3635" name="Google Shape;3635;g104a45e69c8_1_53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g104a45e69c8_1_53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g104a45e69c8_1_53"/>
          <p:cNvGrpSpPr/>
          <p:nvPr/>
        </p:nvGrpSpPr>
        <p:grpSpPr>
          <a:xfrm>
            <a:off x="557576" y="3350027"/>
            <a:ext cx="541576" cy="527655"/>
            <a:chOff x="412750" y="1223475"/>
            <a:chExt cx="685800" cy="685800"/>
          </a:xfrm>
        </p:grpSpPr>
        <p:sp>
          <p:nvSpPr>
            <p:cNvPr id="3638" name="Google Shape;3638;g104a45e69c8_1_53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g104a45e69c8_1_53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643" name="Shape 3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3644" name="Google Shape;3644;g105ef30793b_1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45" name="Google Shape;3645;g105ef30793b_1_0"/>
          <p:cNvGraphicFramePr/>
          <p:nvPr/>
        </p:nvGraphicFramePr>
        <p:xfrm>
          <a:off x="425967" y="1169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{9169A03C-61B7-4056-8DCA-85BF9F248CFB}</a:tableStyleId>
              </a:tblPr>
              <a:tblGrid>
                <a:gridCol w="717575"/>
                <a:gridCol w="2117475"/>
                <a:gridCol w="599725"/>
                <a:gridCol w="2235275"/>
                <a:gridCol w="599725"/>
                <a:gridCol w="2235275"/>
                <a:gridCol w="599725"/>
                <a:gridCol w="2235275"/>
              </a:tblGrid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Proteasomes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</a:rPr>
                        <a:t>Microsomes </a:t>
                      </a:r>
                      <a:endParaRPr sz="21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Ubiquitin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  <p:sp>
        <p:nvSpPr>
          <p:cNvPr id="3646" name="Google Shape;3646;g105ef30793b_1_0"/>
          <p:cNvSpPr txBox="1"/>
          <p:nvPr/>
        </p:nvSpPr>
        <p:spPr>
          <a:xfrm>
            <a:off x="530400" y="1230700"/>
            <a:ext cx="6918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Q1: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Normal maximal contractile force by a cross section of the muscle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7" name="Google Shape;3647;g105ef30793b_1_0"/>
          <p:cNvSpPr txBox="1"/>
          <p:nvPr/>
        </p:nvSpPr>
        <p:spPr>
          <a:xfrm>
            <a:off x="500025" y="2205900"/>
            <a:ext cx="105630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Q2: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amount of force a muscle can produce against resistance in a single maximal effort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8" name="Google Shape;3648;g105ef30793b_1_0"/>
          <p:cNvSpPr txBox="1"/>
          <p:nvPr/>
        </p:nvSpPr>
        <p:spPr>
          <a:xfrm>
            <a:off x="500025" y="3274575"/>
            <a:ext cx="11027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Q3:</a:t>
            </a:r>
            <a:r>
              <a:rPr b="0" i="0" lang="en-US" sz="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Endurance Depends on what molecule that  stored in muscle before the exercise</a:t>
            </a:r>
            <a:endParaRPr b="0" i="0" sz="4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9" name="Google Shape;3649;g105ef30793b_1_0"/>
          <p:cNvSpPr txBox="1"/>
          <p:nvPr/>
        </p:nvSpPr>
        <p:spPr>
          <a:xfrm>
            <a:off x="530412" y="4353807"/>
            <a:ext cx="4243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Q4: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Fast-twitch fibers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metabolism mainly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is</a:t>
            </a:r>
            <a:endParaRPr b="0" i="0" sz="16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0" name="Google Shape;3650;g105ef30793b_1_0"/>
          <p:cNvSpPr txBox="1"/>
          <p:nvPr/>
        </p:nvSpPr>
        <p:spPr>
          <a:xfrm>
            <a:off x="530400" y="5407200"/>
            <a:ext cx="7103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Q5: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protein that degrade damaged or unneeded proteins by proteolysis</a:t>
            </a:r>
            <a:endParaRPr b="0" i="0" sz="19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1" name="Google Shape;3651;g105ef30793b_1_0"/>
          <p:cNvSpPr txBox="1"/>
          <p:nvPr/>
        </p:nvSpPr>
        <p:spPr>
          <a:xfrm>
            <a:off x="1354683" y="1746982"/>
            <a:ext cx="14772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4-5 </a:t>
            </a:r>
            <a:r>
              <a:rPr b="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kg/cm</a:t>
            </a:r>
            <a:r>
              <a:rPr b="0" baseline="3000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2" name="Google Shape;3652;g105ef30793b_1_0"/>
          <p:cNvSpPr txBox="1"/>
          <p:nvPr/>
        </p:nvSpPr>
        <p:spPr>
          <a:xfrm>
            <a:off x="4194600" y="1687575"/>
            <a:ext cx="1765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3 - 4 kg/cm</a:t>
            </a:r>
            <a:r>
              <a:rPr b="0" baseline="3000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3" name="Google Shape;3653;g105ef30793b_1_0"/>
          <p:cNvSpPr txBox="1"/>
          <p:nvPr/>
        </p:nvSpPr>
        <p:spPr>
          <a:xfrm>
            <a:off x="6952075" y="1687575"/>
            <a:ext cx="1477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5-6 </a:t>
            </a:r>
            <a:r>
              <a:rPr b="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kg/cm</a:t>
            </a:r>
            <a:r>
              <a:rPr b="0" baseline="3000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4" name="Google Shape;3654;g105ef30793b_1_0"/>
          <p:cNvSpPr txBox="1"/>
          <p:nvPr/>
        </p:nvSpPr>
        <p:spPr>
          <a:xfrm>
            <a:off x="9621425" y="1690427"/>
            <a:ext cx="184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6-7 kg/cm</a:t>
            </a:r>
            <a:r>
              <a:rPr b="0" baseline="30000" i="0" lang="en-US" sz="17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5" name="Google Shape;3655;g105ef30793b_1_0"/>
          <p:cNvSpPr txBox="1"/>
          <p:nvPr/>
        </p:nvSpPr>
        <p:spPr>
          <a:xfrm>
            <a:off x="1045555" y="2694295"/>
            <a:ext cx="2409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Hypertrophy</a:t>
            </a:r>
            <a:endParaRPr b="0" i="0" sz="3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6" name="Google Shape;3656;g105ef30793b_1_0"/>
          <p:cNvSpPr txBox="1"/>
          <p:nvPr/>
        </p:nvSpPr>
        <p:spPr>
          <a:xfrm>
            <a:off x="3781350" y="2790508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Endurance</a:t>
            </a:r>
            <a:endParaRPr b="0" i="0" sz="3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7" name="Google Shape;3657;g105ef30793b_1_0"/>
          <p:cNvSpPr txBox="1"/>
          <p:nvPr/>
        </p:nvSpPr>
        <p:spPr>
          <a:xfrm>
            <a:off x="6600133" y="2724221"/>
            <a:ext cx="24096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power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8" name="Google Shape;3658;g105ef30793b_1_0"/>
          <p:cNvSpPr txBox="1"/>
          <p:nvPr/>
        </p:nvSpPr>
        <p:spPr>
          <a:xfrm>
            <a:off x="9439433" y="2792258"/>
            <a:ext cx="240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strength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9" name="Google Shape;3659;g105ef30793b_1_0"/>
          <p:cNvSpPr txBox="1"/>
          <p:nvPr/>
        </p:nvSpPr>
        <p:spPr>
          <a:xfrm>
            <a:off x="888475" y="3814192"/>
            <a:ext cx="240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glycogen 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0" name="Google Shape;3660;g105ef30793b_1_0"/>
          <p:cNvSpPr txBox="1"/>
          <p:nvPr/>
        </p:nvSpPr>
        <p:spPr>
          <a:xfrm>
            <a:off x="3681000" y="3893446"/>
            <a:ext cx="2409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glucose </a:t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1" name="Google Shape;3661;g105ef30793b_1_0"/>
          <p:cNvSpPr txBox="1"/>
          <p:nvPr/>
        </p:nvSpPr>
        <p:spPr>
          <a:xfrm>
            <a:off x="6586233" y="3906563"/>
            <a:ext cx="22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ATP</a:t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2" name="Google Shape;3662;g105ef30793b_1_0"/>
          <p:cNvSpPr txBox="1"/>
          <p:nvPr/>
        </p:nvSpPr>
        <p:spPr>
          <a:xfrm>
            <a:off x="9560225" y="3820276"/>
            <a:ext cx="1966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fat</a:t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3" name="Google Shape;3663;g105ef30793b_1_0"/>
          <p:cNvSpPr txBox="1"/>
          <p:nvPr/>
        </p:nvSpPr>
        <p:spPr>
          <a:xfrm>
            <a:off x="888475" y="4893414"/>
            <a:ext cx="24096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aerobic</a:t>
            </a:r>
            <a:endParaRPr b="0" i="0" sz="17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4" name="Google Shape;3664;g105ef30793b_1_0"/>
          <p:cNvSpPr txBox="1"/>
          <p:nvPr/>
        </p:nvSpPr>
        <p:spPr>
          <a:xfrm>
            <a:off x="3923212" y="4868238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anaerobic</a:t>
            </a:r>
            <a:endParaRPr b="0" i="0" sz="17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5" name="Google Shape;3665;g105ef30793b_1_0"/>
          <p:cNvSpPr txBox="1"/>
          <p:nvPr/>
        </p:nvSpPr>
        <p:spPr>
          <a:xfrm>
            <a:off x="6485421" y="4868225"/>
            <a:ext cx="2600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both</a:t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6" name="Google Shape;3666;g105ef30793b_1_0"/>
          <p:cNvSpPr txBox="1"/>
          <p:nvPr/>
        </p:nvSpPr>
        <p:spPr>
          <a:xfrm>
            <a:off x="9299983" y="4868250"/>
            <a:ext cx="2487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neither </a:t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7" name="Google Shape;3667;g105ef30793b_1_0"/>
          <p:cNvSpPr txBox="1"/>
          <p:nvPr/>
        </p:nvSpPr>
        <p:spPr>
          <a:xfrm>
            <a:off x="1354677" y="5969500"/>
            <a:ext cx="1356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lysosomes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8" name="Google Shape;3668;g105ef30793b_1_0"/>
          <p:cNvSpPr txBox="1"/>
          <p:nvPr/>
        </p:nvSpPr>
        <p:spPr>
          <a:xfrm rot="10800000">
            <a:off x="6132100" y="6502842"/>
            <a:ext cx="5822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Answers: 1-B. 2-D. 3-A. 4-B. 5-B.</a:t>
            </a:r>
            <a:endParaRPr b="0" i="0" sz="2100" u="none" cap="none" strike="noStrike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9" name="Google Shape;3669;g105ef30793b_1_0"/>
          <p:cNvSpPr txBox="1"/>
          <p:nvPr/>
        </p:nvSpPr>
        <p:spPr>
          <a:xfrm>
            <a:off x="950000" y="191868"/>
            <a:ext cx="260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 b="1" i="0" sz="33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3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Google Shape;3674;g10196d34f6f_1_0"/>
          <p:cNvSpPr txBox="1"/>
          <p:nvPr/>
        </p:nvSpPr>
        <p:spPr>
          <a:xfrm>
            <a:off x="2187000" y="1283300"/>
            <a:ext cx="3167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 Alkhattabi</a:t>
            </a:r>
            <a:endParaRPr b="0" i="0" sz="24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5" name="Google Shape;3675;g10196d34f6f_1_0"/>
          <p:cNvSpPr/>
          <p:nvPr/>
        </p:nvSpPr>
        <p:spPr>
          <a:xfrm>
            <a:off x="0" y="668877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Leaders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6" name="Google Shape;3676;g10196d34f6f_1_0"/>
          <p:cNvSpPr/>
          <p:nvPr/>
        </p:nvSpPr>
        <p:spPr>
          <a:xfrm>
            <a:off x="3282350" y="3464725"/>
            <a:ext cx="25644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Maram Beyari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 Alkoryshy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Aldhalaan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7" name="Google Shape;3677;g10196d34f6f_1_0"/>
          <p:cNvSpPr/>
          <p:nvPr/>
        </p:nvSpPr>
        <p:spPr>
          <a:xfrm>
            <a:off x="800100" y="6241800"/>
            <a:ext cx="438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Physio442</a:t>
            </a:r>
            <a:r>
              <a:rPr b="0" i="0" lang="en-US" sz="23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@gmail.com</a:t>
            </a:r>
            <a:endParaRPr b="0" i="0" sz="19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78" name="Google Shape;3678;g10196d34f6f_1_0"/>
          <p:cNvGrpSpPr/>
          <p:nvPr/>
        </p:nvGrpSpPr>
        <p:grpSpPr>
          <a:xfrm>
            <a:off x="2293778" y="1323019"/>
            <a:ext cx="341023" cy="453251"/>
            <a:chOff x="7598438" y="4266131"/>
            <a:chExt cx="260283" cy="345914"/>
          </a:xfrm>
        </p:grpSpPr>
        <p:sp>
          <p:nvSpPr>
            <p:cNvPr id="3679" name="Google Shape;3679;g10196d34f6f_1_0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g10196d34f6f_1_0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1" name="Google Shape;3681;g10196d34f6f_1_0"/>
          <p:cNvGrpSpPr/>
          <p:nvPr/>
        </p:nvGrpSpPr>
        <p:grpSpPr>
          <a:xfrm>
            <a:off x="6920365" y="1320668"/>
            <a:ext cx="358715" cy="457923"/>
            <a:chOff x="5800725" y="3785989"/>
            <a:chExt cx="277644" cy="354594"/>
          </a:xfrm>
        </p:grpSpPr>
        <p:sp>
          <p:nvSpPr>
            <p:cNvPr id="3682" name="Google Shape;3682;g10196d34f6f_1_0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g10196d34f6f_1_0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4" name="Google Shape;3684;g10196d34f6f_1_0"/>
          <p:cNvSpPr txBox="1"/>
          <p:nvPr/>
        </p:nvSpPr>
        <p:spPr>
          <a:xfrm>
            <a:off x="7267000" y="1283300"/>
            <a:ext cx="30006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Waleed Alrashoud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5" name="Google Shape;3685;g10196d34f6f_1_0"/>
          <p:cNvSpPr/>
          <p:nvPr/>
        </p:nvSpPr>
        <p:spPr>
          <a:xfrm>
            <a:off x="0" y="2665863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Members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6" name="Google Shape;3686;g10196d34f6f_1_0"/>
          <p:cNvSpPr/>
          <p:nvPr/>
        </p:nvSpPr>
        <p:spPr>
          <a:xfrm>
            <a:off x="6141900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Othman Alabdullah Khaled Bin-Arbeed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Rakan Alromayan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Talal Alharbi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AlShehri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7" name="Google Shape;3687;g10196d34f6f_1_0"/>
          <p:cNvSpPr/>
          <p:nvPr/>
        </p:nvSpPr>
        <p:spPr>
          <a:xfrm>
            <a:off x="434825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AlDalaqan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Farah Alqazlan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Masheal Alasmri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Amani Alotaibi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8" name="Google Shape;3688;g10196d34f6f_1_0"/>
          <p:cNvSpPr txBox="1"/>
          <p:nvPr/>
        </p:nvSpPr>
        <p:spPr>
          <a:xfrm>
            <a:off x="9335875" y="3388525"/>
            <a:ext cx="26487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Mohammad Alrashed Saud Al-Taleb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Sultan Al-Abdullah Saad AlAngri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Awartani </a:t>
            </a:r>
            <a:endParaRPr b="0" i="0" sz="2200" u="none" cap="none" strike="noStrike">
              <a:solidFill>
                <a:srgbClr val="75707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9" name="Google Shape;3689;g10196d34f6f_1_0"/>
          <p:cNvSpPr/>
          <p:nvPr/>
        </p:nvSpPr>
        <p:spPr>
          <a:xfrm>
            <a:off x="0" y="5557176"/>
            <a:ext cx="12192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23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Physiology Team441</a:t>
            </a:r>
            <a:endParaRPr b="1" i="0" sz="2100" u="none" cap="none" strike="noStrike">
              <a:solidFill>
                <a:srgbClr val="75707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mail" id="3690" name="Google Shape;3690;g10196d34f6f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75" y="6277649"/>
            <a:ext cx="304225" cy="3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1" name="Google Shape;3691;g10196d34f6f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6623" y="4798186"/>
            <a:ext cx="574275" cy="3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2" name="Google Shape;3692;g10196d34f6f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7048" y="4838586"/>
            <a:ext cx="574275" cy="3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3" name="Google Shape;3693;g10196d34f6f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51125" y="449475"/>
            <a:ext cx="10454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4" name="Google Shape;3694;g10196d34f6f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03550" y="0"/>
            <a:ext cx="1121975" cy="11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7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gaf57a5e73c_0_1108"/>
          <p:cNvSpPr txBox="1"/>
          <p:nvPr>
            <p:ph idx="4294967295" type="title"/>
          </p:nvPr>
        </p:nvSpPr>
        <p:spPr>
          <a:xfrm>
            <a:off x="838200" y="212725"/>
            <a:ext cx="105156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4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 b="1" sz="340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9" name="Google Shape;3159;gaf57a5e73c_0_1108"/>
          <p:cNvSpPr txBox="1"/>
          <p:nvPr>
            <p:ph idx="4294967295" type="body"/>
          </p:nvPr>
        </p:nvSpPr>
        <p:spPr>
          <a:xfrm>
            <a:off x="1523975" y="1133863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Define strength, power, and endurance of muscles.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0" name="Google Shape;3160;gaf57a5e73c_0_1108"/>
          <p:cNvSpPr/>
          <p:nvPr/>
        </p:nvSpPr>
        <p:spPr>
          <a:xfrm>
            <a:off x="936363" y="1292862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gaf57a5e73c_0_1108"/>
          <p:cNvSpPr txBox="1"/>
          <p:nvPr>
            <p:ph idx="4294967295" type="body"/>
          </p:nvPr>
        </p:nvSpPr>
        <p:spPr>
          <a:xfrm>
            <a:off x="1512950" y="16879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Analyze the effect of athletic training on muscle structure and muscle performance.  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2" name="Google Shape;3162;gaf57a5e73c_0_1108"/>
          <p:cNvSpPr/>
          <p:nvPr/>
        </p:nvSpPr>
        <p:spPr>
          <a:xfrm>
            <a:off x="925338" y="1846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gaf57a5e73c_0_1108"/>
          <p:cNvSpPr txBox="1"/>
          <p:nvPr>
            <p:ph idx="4294967295" type="body"/>
          </p:nvPr>
        </p:nvSpPr>
        <p:spPr>
          <a:xfrm>
            <a:off x="1512950" y="22361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Explain the different forms of muscle remodeling E.g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4" name="Google Shape;3164;gaf57a5e73c_0_1108"/>
          <p:cNvSpPr/>
          <p:nvPr/>
        </p:nvSpPr>
        <p:spPr>
          <a:xfrm>
            <a:off x="925338" y="23951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gaf57a5e73c_0_1108"/>
          <p:cNvSpPr txBox="1"/>
          <p:nvPr>
            <p:ph idx="4294967295" type="body"/>
          </p:nvPr>
        </p:nvSpPr>
        <p:spPr>
          <a:xfrm>
            <a:off x="1512950" y="279833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Contrast Fast-twitch and Slow-twitch muscle fibers. 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6" name="Google Shape;3166;gaf57a5e73c_0_1108"/>
          <p:cNvSpPr/>
          <p:nvPr/>
        </p:nvSpPr>
        <p:spPr>
          <a:xfrm>
            <a:off x="925338" y="295733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gaf57a5e73c_0_1108"/>
          <p:cNvSpPr txBox="1"/>
          <p:nvPr>
            <p:ph idx="4294967295" type="body"/>
          </p:nvPr>
        </p:nvSpPr>
        <p:spPr>
          <a:xfrm>
            <a:off x="1512950" y="342273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Describe the changes in body fluids and salts in exercise.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8" name="Google Shape;3168;gaf57a5e73c_0_1108"/>
          <p:cNvSpPr/>
          <p:nvPr/>
        </p:nvSpPr>
        <p:spPr>
          <a:xfrm>
            <a:off x="925338" y="358173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9" name="Google Shape;3169;gaf57a5e73c_0_1108"/>
          <p:cNvSpPr txBox="1"/>
          <p:nvPr/>
        </p:nvSpPr>
        <p:spPr>
          <a:xfrm>
            <a:off x="7551250" y="2248700"/>
            <a:ext cx="425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-muscle hypertrophy and muscle atrophy.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-Adjustment of Muscle Length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-Hyperplasia of Muscle Fibers.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Muscle atrophy caused by denervation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gaf57a5e73c_0_1108"/>
          <p:cNvSpPr txBox="1"/>
          <p:nvPr>
            <p:ph idx="4294967295" type="body"/>
          </p:nvPr>
        </p:nvSpPr>
        <p:spPr>
          <a:xfrm>
            <a:off x="1523975" y="456183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Mention the effects of drugs on athletes.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71" name="Google Shape;3171;gaf57a5e73c_0_1108"/>
          <p:cNvSpPr/>
          <p:nvPr/>
        </p:nvSpPr>
        <p:spPr>
          <a:xfrm>
            <a:off x="936363" y="472083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2" name="Google Shape;3172;gaf57a5e73c_0_1108"/>
          <p:cNvSpPr txBox="1"/>
          <p:nvPr>
            <p:ph idx="4294967295" type="body"/>
          </p:nvPr>
        </p:nvSpPr>
        <p:spPr>
          <a:xfrm>
            <a:off x="1512950" y="511753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chemeClr val="accent3"/>
                </a:solidFill>
              </a:rPr>
              <a:t>Demonstrate how body fitness improves life</a:t>
            </a:r>
            <a:r>
              <a:rPr lang="en-US" sz="2000">
                <a:solidFill>
                  <a:srgbClr val="434343"/>
                </a:solidFill>
              </a:rPr>
              <a:t>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73" name="Google Shape;3173;gaf57a5e73c_0_1108"/>
          <p:cNvSpPr/>
          <p:nvPr/>
        </p:nvSpPr>
        <p:spPr>
          <a:xfrm>
            <a:off x="936363" y="526903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gaf57a5e73c_0_1108"/>
          <p:cNvSpPr txBox="1"/>
          <p:nvPr>
            <p:ph idx="4294967295" type="body"/>
          </p:nvPr>
        </p:nvSpPr>
        <p:spPr>
          <a:xfrm>
            <a:off x="1523975" y="3973063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Explain the body heat changes in exercise and the heatstroke.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75" name="Google Shape;3175;gaf57a5e73c_0_1108"/>
          <p:cNvSpPr/>
          <p:nvPr/>
        </p:nvSpPr>
        <p:spPr>
          <a:xfrm>
            <a:off x="936363" y="4132062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6" name="Google Shape;3176;gaf57a5e73c_0_1108"/>
          <p:cNvSpPr txBox="1"/>
          <p:nvPr/>
        </p:nvSpPr>
        <p:spPr>
          <a:xfrm>
            <a:off x="1512950" y="5830150"/>
            <a:ext cx="936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A86E8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Describe the effects of heart diseases on the exercise performance in old age.</a:t>
            </a:r>
            <a:endParaRPr b="0" i="0" sz="1000" u="none" cap="none" strike="noStrike">
              <a:solidFill>
                <a:srgbClr val="4A86E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177" name="Google Shape;3177;gaf57a5e73c_0_1108"/>
          <p:cNvSpPr/>
          <p:nvPr/>
        </p:nvSpPr>
        <p:spPr>
          <a:xfrm>
            <a:off x="925338" y="581723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ga83a64f2c3_1_0"/>
          <p:cNvSpPr txBox="1"/>
          <p:nvPr/>
        </p:nvSpPr>
        <p:spPr>
          <a:xfrm>
            <a:off x="1790450" y="1140088"/>
            <a:ext cx="84393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strength: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amount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force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(push or pull) a muscle can produce against resistance in a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single maximal effort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183" name="Google Shape;3183;ga83a64f2c3_1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ga83a64f2c3_1_0"/>
          <p:cNvSpPr txBox="1"/>
          <p:nvPr/>
        </p:nvSpPr>
        <p:spPr>
          <a:xfrm>
            <a:off x="1152475" y="243400"/>
            <a:ext cx="6627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 Strength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185" name="Google Shape;3185;ga83a64f2c3_1_0"/>
          <p:cNvGrpSpPr/>
          <p:nvPr/>
        </p:nvGrpSpPr>
        <p:grpSpPr>
          <a:xfrm>
            <a:off x="1091017" y="1216449"/>
            <a:ext cx="505777" cy="505777"/>
            <a:chOff x="412750" y="1223475"/>
            <a:chExt cx="685800" cy="685800"/>
          </a:xfrm>
        </p:grpSpPr>
        <p:sp>
          <p:nvSpPr>
            <p:cNvPr id="3186" name="Google Shape;3186;ga83a64f2c3_1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ga83a64f2c3_1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8" name="Google Shape;3188;ga83a64f2c3_1_0"/>
          <p:cNvGrpSpPr/>
          <p:nvPr/>
        </p:nvGrpSpPr>
        <p:grpSpPr>
          <a:xfrm>
            <a:off x="1091017" y="2152624"/>
            <a:ext cx="505777" cy="505777"/>
            <a:chOff x="412750" y="1223475"/>
            <a:chExt cx="685800" cy="685800"/>
          </a:xfrm>
        </p:grpSpPr>
        <p:sp>
          <p:nvSpPr>
            <p:cNvPr id="3189" name="Google Shape;3189;ga83a64f2c3_1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ga83a64f2c3_1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1" name="Google Shape;3191;ga83a64f2c3_1_0"/>
          <p:cNvSpPr txBox="1"/>
          <p:nvPr/>
        </p:nvSpPr>
        <p:spPr>
          <a:xfrm>
            <a:off x="1790450" y="2230075"/>
            <a:ext cx="84393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Mechanical work of muscle (W)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0" i="0" sz="18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 =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force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applied by muscle (L) x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distance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over which force is applied (D)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 = L x D</a:t>
            </a:r>
            <a:endParaRPr b="0" i="0" sz="16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Unit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(kg-m)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192" name="Google Shape;3192;ga83a64f2c3_1_0"/>
          <p:cNvGrpSpPr/>
          <p:nvPr/>
        </p:nvGrpSpPr>
        <p:grpSpPr>
          <a:xfrm>
            <a:off x="1167217" y="3505724"/>
            <a:ext cx="505777" cy="505777"/>
            <a:chOff x="412750" y="1223475"/>
            <a:chExt cx="685800" cy="685800"/>
          </a:xfrm>
        </p:grpSpPr>
        <p:sp>
          <p:nvSpPr>
            <p:cNvPr id="3193" name="Google Shape;3193;ga83a64f2c3_1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ga83a64f2c3_1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5" name="Google Shape;3195;ga83a64f2c3_1_0"/>
          <p:cNvSpPr txBox="1"/>
          <p:nvPr/>
        </p:nvSpPr>
        <p:spPr>
          <a:xfrm>
            <a:off x="1866650" y="3577500"/>
            <a:ext cx="9782100" cy="2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Size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influences the maximal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contractile force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15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6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Normal maximal contractile force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3 - 4 kg/cm</a:t>
            </a:r>
            <a:r>
              <a:rPr b="0" baseline="3000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cross section of the muscle.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15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size of the muscle can be increased by: weight lifting - digging.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15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A man who is well supplied with testosterone or who has enlarged his muscles through an exercise training program will have increased muscle strength. </a:t>
            </a:r>
            <a:endParaRPr b="0" i="0" sz="16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15900" lvl="1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○"/>
            </a:pPr>
            <a:r>
              <a:rPr b="0" i="0" lang="en-US" sz="16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778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tillium Web"/>
              <a:buChar char="■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Cross-sectional area of quadriceps in a world class weight lifter: 150 cm</a:t>
            </a:r>
            <a:r>
              <a:rPr b="0" baseline="3000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b="0" i="0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larger than normal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778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■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maximal contractile strength: 525 kg (</a:t>
            </a:r>
            <a:r>
              <a:rPr b="0" i="0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multiplying 150 x 3.5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1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6" name="Google Shape;3196;ga83a64f2c3_1_0"/>
          <p:cNvSpPr/>
          <p:nvPr/>
        </p:nvSpPr>
        <p:spPr>
          <a:xfrm>
            <a:off x="4482350" y="5942250"/>
            <a:ext cx="3207900" cy="4524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Larger muscle size →  stronger muscle.</a:t>
            </a:r>
            <a:endParaRPr b="0" i="0" sz="16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7" name="Google Shape;3197;ga83a64f2c3_1_0"/>
          <p:cNvSpPr/>
          <p:nvPr/>
        </p:nvSpPr>
        <p:spPr>
          <a:xfrm>
            <a:off x="1827875" y="3929350"/>
            <a:ext cx="231300" cy="231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a83a64f2c3_1_70"/>
          <p:cNvSpPr txBox="1"/>
          <p:nvPr/>
        </p:nvSpPr>
        <p:spPr>
          <a:xfrm>
            <a:off x="1790450" y="1368847"/>
            <a:ext cx="8439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power: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amount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work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muscle performs in a period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203" name="Google Shape;3203;ga83a64f2c3_1_7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4" name="Google Shape;3204;ga83a64f2c3_1_70"/>
          <p:cNvSpPr txBox="1"/>
          <p:nvPr/>
        </p:nvSpPr>
        <p:spPr>
          <a:xfrm>
            <a:off x="1152475" y="243400"/>
            <a:ext cx="6627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 Power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205" name="Google Shape;3205;ga83a64f2c3_1_70"/>
          <p:cNvGrpSpPr/>
          <p:nvPr/>
        </p:nvGrpSpPr>
        <p:grpSpPr>
          <a:xfrm>
            <a:off x="1091017" y="1368850"/>
            <a:ext cx="505778" cy="505777"/>
            <a:chOff x="412750" y="1223475"/>
            <a:chExt cx="685800" cy="685800"/>
          </a:xfrm>
        </p:grpSpPr>
        <p:sp>
          <p:nvSpPr>
            <p:cNvPr id="3206" name="Google Shape;3206;ga83a64f2c3_1_7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ga83a64f2c3_1_7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8" name="Google Shape;3208;ga83a64f2c3_1_70"/>
          <p:cNvGrpSpPr/>
          <p:nvPr/>
        </p:nvGrpSpPr>
        <p:grpSpPr>
          <a:xfrm>
            <a:off x="1091017" y="2228824"/>
            <a:ext cx="505777" cy="505777"/>
            <a:chOff x="412750" y="1223475"/>
            <a:chExt cx="685800" cy="685800"/>
          </a:xfrm>
        </p:grpSpPr>
        <p:sp>
          <p:nvSpPr>
            <p:cNvPr id="3209" name="Google Shape;3209;ga83a64f2c3_1_7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ga83a64f2c3_1_7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1" name="Google Shape;3211;ga83a64f2c3_1_70"/>
          <p:cNvSpPr txBox="1"/>
          <p:nvPr/>
        </p:nvSpPr>
        <p:spPr>
          <a:xfrm>
            <a:off x="1790450" y="2228813"/>
            <a:ext cx="8439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(kg-m/min)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212" name="Google Shape;3212;ga83a64f2c3_1_70"/>
          <p:cNvGrpSpPr/>
          <p:nvPr/>
        </p:nvGrpSpPr>
        <p:grpSpPr>
          <a:xfrm>
            <a:off x="1091017" y="3088800"/>
            <a:ext cx="505778" cy="505778"/>
            <a:chOff x="412750" y="1223475"/>
            <a:chExt cx="685800" cy="685800"/>
          </a:xfrm>
        </p:grpSpPr>
        <p:sp>
          <p:nvSpPr>
            <p:cNvPr id="3213" name="Google Shape;3213;ga83a64f2c3_1_7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ga83a64f2c3_1_7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5" name="Google Shape;3215;ga83a64f2c3_1_70"/>
          <p:cNvSpPr txBox="1"/>
          <p:nvPr/>
        </p:nvSpPr>
        <p:spPr>
          <a:xfrm>
            <a:off x="1790450" y="3088800"/>
            <a:ext cx="101952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maximal power achievable by all muscles in the body of a highly trained athlete working together: 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3216" name="Google Shape;3216;ga83a64f2c3_1_70"/>
          <p:cNvGraphicFramePr/>
          <p:nvPr/>
        </p:nvGraphicFramePr>
        <p:xfrm>
          <a:off x="2316727" y="3888835"/>
          <a:ext cx="3000000" cy="3000000"/>
        </p:xfrm>
        <a:graphic>
          <a:graphicData uri="http://schemas.openxmlformats.org/drawingml/2006/table">
            <a:tbl>
              <a:tblPr firstCol="1">
                <a:noFill/>
                <a:tableStyleId>{A4CDE9DF-4D22-4469-BAB7-3C6CFB82067E}</a:tableStyleId>
              </a:tblPr>
              <a:tblGrid>
                <a:gridCol w="2476725"/>
                <a:gridCol w="2986025"/>
              </a:tblGrid>
              <a:tr h="51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Power</a:t>
                      </a:r>
                      <a:r>
                        <a:rPr b="1"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(kg-m/min)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</a:tr>
              <a:tr h="51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First 8 - 10 seconds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7000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</a:tr>
              <a:tr h="59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Next 1 minute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4000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</a:tr>
              <a:tr h="4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Next 30 minutes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1700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C20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</a:tr>
            </a:tbl>
          </a:graphicData>
        </a:graphic>
      </p:graphicFrame>
      <p:pic>
        <p:nvPicPr>
          <p:cNvPr id="3217" name="Google Shape;3217;ga83a64f2c3_1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0575" y="4059950"/>
            <a:ext cx="2952000" cy="17712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8" name="Google Shape;3218;ga83a64f2c3_1_70"/>
          <p:cNvSpPr/>
          <p:nvPr/>
        </p:nvSpPr>
        <p:spPr>
          <a:xfrm>
            <a:off x="2652000" y="6185150"/>
            <a:ext cx="4792200" cy="3951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Notice that power </a:t>
            </a:r>
            <a:r>
              <a:rPr b="1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decreases </a:t>
            </a: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 time (inverse relationship)</a:t>
            </a:r>
            <a:endParaRPr b="0" i="0" sz="16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2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3" name="Google Shape;3223;ga83a64f2c3_1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9188" y="5376025"/>
            <a:ext cx="2353625" cy="1412175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descr="Single gear" id="3224" name="Google Shape;3224;ga83a64f2c3_1_93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ga83a64f2c3_1_93"/>
          <p:cNvSpPr txBox="1"/>
          <p:nvPr/>
        </p:nvSpPr>
        <p:spPr>
          <a:xfrm>
            <a:off x="1152475" y="243400"/>
            <a:ext cx="6627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 Endurance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26" name="Google Shape;3226;ga83a64f2c3_1_93"/>
          <p:cNvSpPr txBox="1"/>
          <p:nvPr/>
        </p:nvSpPr>
        <p:spPr>
          <a:xfrm>
            <a:off x="1790450" y="1368850"/>
            <a:ext cx="9720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endurance: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ability of the muscle to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sustain repeated contractions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against a resistance for a period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7" name="Google Shape;3227;ga83a64f2c3_1_93"/>
          <p:cNvSpPr txBox="1"/>
          <p:nvPr/>
        </p:nvSpPr>
        <p:spPr>
          <a:xfrm>
            <a:off x="1790450" y="2228825"/>
            <a:ext cx="94848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Depends on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glycogen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stored in muscle before the exercise → endurance is enhanced by a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high-carbohydrate diet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8" name="Google Shape;3228;ga83a64f2c3_1_93"/>
          <p:cNvSpPr txBox="1"/>
          <p:nvPr/>
        </p:nvSpPr>
        <p:spPr>
          <a:xfrm>
            <a:off x="1790450" y="3088800"/>
            <a:ext cx="740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Types of endurance: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229" name="Google Shape;3229;ga83a64f2c3_1_93"/>
          <p:cNvGrpSpPr/>
          <p:nvPr/>
        </p:nvGrpSpPr>
        <p:grpSpPr>
          <a:xfrm>
            <a:off x="2387451" y="3594574"/>
            <a:ext cx="7191542" cy="1573388"/>
            <a:chOff x="1710954" y="2773213"/>
            <a:chExt cx="8770174" cy="1918766"/>
          </a:xfrm>
        </p:grpSpPr>
        <p:sp>
          <p:nvSpPr>
            <p:cNvPr id="3230" name="Google Shape;3230;ga83a64f2c3_1_93"/>
            <p:cNvSpPr txBox="1"/>
            <p:nvPr/>
          </p:nvSpPr>
          <p:spPr>
            <a:xfrm>
              <a:off x="4739050" y="2773213"/>
              <a:ext cx="27579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Types of Endurance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31" name="Google Shape;3231;ga83a64f2c3_1_93"/>
            <p:cNvSpPr/>
            <p:nvPr/>
          </p:nvSpPr>
          <p:spPr>
            <a:xfrm>
              <a:off x="1710954" y="3375014"/>
              <a:ext cx="3347400" cy="1311600"/>
            </a:xfrm>
            <a:prstGeom prst="rect">
              <a:avLst/>
            </a:prstGeom>
            <a:noFill/>
            <a:ln cap="flat" cmpd="sng" w="19050">
              <a:solidFill>
                <a:srgbClr val="CCCCC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600" u="sng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Static Endurance</a:t>
              </a:r>
              <a:endParaRPr b="1" i="0" sz="16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Muscle’s ability to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remain contracted 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for a long period.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32" name="Google Shape;3232;ga83a64f2c3_1_93"/>
            <p:cNvSpPr/>
            <p:nvPr/>
          </p:nvSpPr>
          <p:spPr>
            <a:xfrm>
              <a:off x="7133728" y="3380379"/>
              <a:ext cx="3347400" cy="1311600"/>
            </a:xfrm>
            <a:prstGeom prst="rect">
              <a:avLst/>
            </a:prstGeom>
            <a:noFill/>
            <a:ln cap="flat" cmpd="sng" w="19050">
              <a:solidFill>
                <a:srgbClr val="CCCCC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-US" sz="1600" u="sng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Dynamic Endurance</a:t>
              </a:r>
              <a:endParaRPr b="1" i="0" sz="16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2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Muscle’s ability to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contract and relax 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repeatedly.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33" name="Google Shape;3233;ga83a64f2c3_1_93"/>
            <p:cNvCxnSpPr>
              <a:endCxn id="3231" idx="0"/>
            </p:cNvCxnSpPr>
            <p:nvPr/>
          </p:nvCxnSpPr>
          <p:spPr>
            <a:xfrm flipH="1">
              <a:off x="3384654" y="3122414"/>
              <a:ext cx="1222800" cy="252600"/>
            </a:xfrm>
            <a:prstGeom prst="bentConnector2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4" name="Google Shape;3234;ga83a64f2c3_1_93"/>
            <p:cNvCxnSpPr>
              <a:endCxn id="3232" idx="0"/>
            </p:cNvCxnSpPr>
            <p:nvPr/>
          </p:nvCxnSpPr>
          <p:spPr>
            <a:xfrm>
              <a:off x="7612528" y="3149079"/>
              <a:ext cx="1194900" cy="231300"/>
            </a:xfrm>
            <a:prstGeom prst="bentConnector2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35" name="Google Shape;3235;ga83a64f2c3_1_93"/>
          <p:cNvGrpSpPr/>
          <p:nvPr/>
        </p:nvGrpSpPr>
        <p:grpSpPr>
          <a:xfrm>
            <a:off x="1091017" y="2228824"/>
            <a:ext cx="505778" cy="505778"/>
            <a:chOff x="412750" y="1223475"/>
            <a:chExt cx="685800" cy="685800"/>
          </a:xfrm>
        </p:grpSpPr>
        <p:sp>
          <p:nvSpPr>
            <p:cNvPr id="3236" name="Google Shape;3236;ga83a64f2c3_1_93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ga83a64f2c3_1_93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8" name="Google Shape;3238;ga83a64f2c3_1_93"/>
          <p:cNvGrpSpPr/>
          <p:nvPr/>
        </p:nvGrpSpPr>
        <p:grpSpPr>
          <a:xfrm>
            <a:off x="1091017" y="3067024"/>
            <a:ext cx="505778" cy="505778"/>
            <a:chOff x="412750" y="1223475"/>
            <a:chExt cx="685800" cy="685800"/>
          </a:xfrm>
        </p:grpSpPr>
        <p:sp>
          <p:nvSpPr>
            <p:cNvPr id="3239" name="Google Shape;3239;ga83a64f2c3_1_93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ga83a64f2c3_1_93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1" name="Google Shape;3241;ga83a64f2c3_1_93"/>
          <p:cNvGrpSpPr/>
          <p:nvPr/>
        </p:nvGrpSpPr>
        <p:grpSpPr>
          <a:xfrm>
            <a:off x="1091017" y="1390624"/>
            <a:ext cx="505778" cy="505778"/>
            <a:chOff x="412750" y="1223475"/>
            <a:chExt cx="685800" cy="685800"/>
          </a:xfrm>
        </p:grpSpPr>
        <p:sp>
          <p:nvSpPr>
            <p:cNvPr id="3242" name="Google Shape;3242;ga83a64f2c3_1_93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ga83a64f2c3_1_93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7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ga83a64f2c3_2_0"/>
          <p:cNvSpPr txBox="1"/>
          <p:nvPr/>
        </p:nvSpPr>
        <p:spPr>
          <a:xfrm>
            <a:off x="-3306525" y="306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249" name="Google Shape;3249;ga83a64f2c3_2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0" name="Google Shape;3250;ga83a64f2c3_2_0"/>
          <p:cNvSpPr txBox="1"/>
          <p:nvPr/>
        </p:nvSpPr>
        <p:spPr>
          <a:xfrm>
            <a:off x="1152475" y="243400"/>
            <a:ext cx="6627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 Performance Summary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251" name="Google Shape;3251;ga83a64f2c3_2_0"/>
          <p:cNvGrpSpPr/>
          <p:nvPr/>
        </p:nvGrpSpPr>
        <p:grpSpPr>
          <a:xfrm>
            <a:off x="501275" y="1042037"/>
            <a:ext cx="11189450" cy="5532813"/>
            <a:chOff x="619925" y="1194437"/>
            <a:chExt cx="11189450" cy="5532813"/>
          </a:xfrm>
        </p:grpSpPr>
        <p:sp>
          <p:nvSpPr>
            <p:cNvPr id="3252" name="Google Shape;3252;ga83a64f2c3_2_0"/>
            <p:cNvSpPr/>
            <p:nvPr/>
          </p:nvSpPr>
          <p:spPr>
            <a:xfrm>
              <a:off x="619925" y="4772075"/>
              <a:ext cx="2616300" cy="592800"/>
            </a:xfrm>
            <a:prstGeom prst="roundRect">
              <a:avLst>
                <a:gd fmla="val 26951" name="adj"/>
              </a:avLst>
            </a:prstGeom>
            <a:noFill/>
            <a:ln cap="flat" cmpd="sng" w="28575">
              <a:solidFill>
                <a:srgbClr val="F5C2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sng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Improved by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: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weight lifting - digging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53" name="Google Shape;3253;ga83a64f2c3_2_0"/>
            <p:cNvCxnSpPr>
              <a:stCxn id="3254" idx="2"/>
              <a:endCxn id="3252" idx="0"/>
            </p:cNvCxnSpPr>
            <p:nvPr/>
          </p:nvCxnSpPr>
          <p:spPr>
            <a:xfrm rot="5400000">
              <a:off x="1777054" y="4617130"/>
              <a:ext cx="306000" cy="3900"/>
            </a:xfrm>
            <a:prstGeom prst="bentConnector3">
              <a:avLst>
                <a:gd fmla="val 49999" name="adj1"/>
              </a:avLst>
            </a:prstGeom>
            <a:noFill/>
            <a:ln cap="flat" cmpd="sng" w="28575">
              <a:solidFill>
                <a:srgbClr val="F5C20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55" name="Google Shape;3255;ga83a64f2c3_2_0"/>
            <p:cNvSpPr/>
            <p:nvPr/>
          </p:nvSpPr>
          <p:spPr>
            <a:xfrm>
              <a:off x="9381000" y="6134450"/>
              <a:ext cx="1701600" cy="592800"/>
            </a:xfrm>
            <a:prstGeom prst="roundRect">
              <a:avLst>
                <a:gd fmla="val 26951" name="adj"/>
              </a:avLst>
            </a:prstGeom>
            <a:noFill/>
            <a:ln cap="flat" cmpd="sng" w="28575">
              <a:solidFill>
                <a:srgbClr val="F5C2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sng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Improved by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: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push ups - plank</a:t>
              </a:r>
              <a:endParaRPr b="0" i="0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3256" name="Google Shape;3256;ga83a64f2c3_2_0"/>
            <p:cNvGrpSpPr/>
            <p:nvPr/>
          </p:nvGrpSpPr>
          <p:grpSpPr>
            <a:xfrm>
              <a:off x="619925" y="1194437"/>
              <a:ext cx="11189450" cy="4940013"/>
              <a:chOff x="619925" y="1194437"/>
              <a:chExt cx="11189450" cy="4940013"/>
            </a:xfrm>
          </p:grpSpPr>
          <p:cxnSp>
            <p:nvCxnSpPr>
              <p:cNvPr id="3257" name="Google Shape;3257;ga83a64f2c3_2_0"/>
              <p:cNvCxnSpPr/>
              <p:nvPr/>
            </p:nvCxnSpPr>
            <p:spPr>
              <a:xfrm>
                <a:off x="10109175" y="2544236"/>
                <a:ext cx="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258" name="Google Shape;3258;ga83a64f2c3_2_0"/>
              <p:cNvGrpSpPr/>
              <p:nvPr/>
            </p:nvGrpSpPr>
            <p:grpSpPr>
              <a:xfrm>
                <a:off x="619925" y="1194437"/>
                <a:ext cx="10952748" cy="3994118"/>
                <a:chOff x="-1538232" y="2554091"/>
                <a:chExt cx="12260998" cy="2982020"/>
              </a:xfrm>
            </p:grpSpPr>
            <p:sp>
              <p:nvSpPr>
                <p:cNvPr id="3259" name="Google Shape;3259;ga83a64f2c3_2_0"/>
                <p:cNvSpPr/>
                <p:nvPr/>
              </p:nvSpPr>
              <p:spPr>
                <a:xfrm>
                  <a:off x="3123137" y="2554091"/>
                  <a:ext cx="2937600" cy="4425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6D753"/>
                </a:solidFill>
                <a:ln cap="flat" cmpd="sng" w="952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Comic Sans MS"/>
                    <a:buNone/>
                  </a:pPr>
                  <a:r>
                    <a:rPr b="1" i="0" lang="en-US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Muscle Performance</a:t>
                  </a:r>
                  <a:endParaRPr b="1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260" name="Google Shape;3260;ga83a64f2c3_2_0"/>
                <p:cNvSpPr/>
                <p:nvPr/>
              </p:nvSpPr>
              <p:spPr>
                <a:xfrm>
                  <a:off x="7998108" y="3256019"/>
                  <a:ext cx="2513100" cy="4425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E780"/>
                </a:solidFill>
                <a:ln cap="flat" cmpd="sng" w="952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b="0" i="0" lang="en-US" sz="18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Muscle Endurance</a:t>
                  </a:r>
                  <a:endParaRPr b="0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261" name="Google Shape;3261;ga83a64f2c3_2_0"/>
                <p:cNvSpPr/>
                <p:nvPr/>
              </p:nvSpPr>
              <p:spPr>
                <a:xfrm>
                  <a:off x="-1325985" y="3256019"/>
                  <a:ext cx="2513100" cy="4425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E780"/>
                </a:solidFill>
                <a:ln cap="flat" cmpd="sng" w="952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b="0" i="0" lang="en-US" sz="18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Muscle Strength</a:t>
                  </a:r>
                  <a:endParaRPr b="0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262" name="Google Shape;3262;ga83a64f2c3_2_0"/>
                <p:cNvSpPr/>
                <p:nvPr/>
              </p:nvSpPr>
              <p:spPr>
                <a:xfrm>
                  <a:off x="7464035" y="5203711"/>
                  <a:ext cx="1538100" cy="3324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1800"/>
                    <a:buFont typeface="Comic Sans MS"/>
                    <a:buNone/>
                  </a:pP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Dynamic</a:t>
                  </a:r>
                  <a:endParaRPr b="0" i="0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254" name="Google Shape;3254;ga83a64f2c3_2_0"/>
                <p:cNvSpPr/>
                <p:nvPr/>
              </p:nvSpPr>
              <p:spPr>
                <a:xfrm>
                  <a:off x="-1538232" y="3813209"/>
                  <a:ext cx="2937600" cy="1183500"/>
                </a:xfrm>
                <a:prstGeom prst="roundRect">
                  <a:avLst>
                    <a:gd fmla="val 26951" name="adj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The amount of </a:t>
                  </a:r>
                  <a:r>
                    <a:rPr b="0" i="0" lang="en-US" sz="16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force 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a muscle can produce against </a:t>
                  </a:r>
                  <a:r>
                    <a:rPr b="0" i="0" lang="en-US" sz="16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resistance 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in a single maximal effort.</a:t>
                  </a:r>
                  <a:endParaRPr b="0" i="0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263" name="Google Shape;3263;ga83a64f2c3_2_0"/>
                <p:cNvSpPr/>
                <p:nvPr/>
              </p:nvSpPr>
              <p:spPr>
                <a:xfrm>
                  <a:off x="3123472" y="3800312"/>
                  <a:ext cx="2937600" cy="1183500"/>
                </a:xfrm>
                <a:prstGeom prst="roundRect">
                  <a:avLst>
                    <a:gd fmla="val 18174" name="adj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The amount of </a:t>
                  </a:r>
                  <a:r>
                    <a:rPr b="0" i="0" lang="en-US" sz="16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work 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the muscle performs in a period of</a:t>
                  </a:r>
                  <a:r>
                    <a:rPr b="0" i="0" lang="en-US" sz="16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time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.</a:t>
                  </a:r>
                  <a:endParaRPr b="0" i="0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264" name="Google Shape;3264;ga83a64f2c3_2_0"/>
                <p:cNvSpPr/>
                <p:nvPr/>
              </p:nvSpPr>
              <p:spPr>
                <a:xfrm>
                  <a:off x="7785166" y="3774946"/>
                  <a:ext cx="2937600" cy="1183500"/>
                </a:xfrm>
                <a:prstGeom prst="roundRect">
                  <a:avLst>
                    <a:gd fmla="val 17425" name="adj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The ability of the muscle to sustain </a:t>
                  </a:r>
                  <a:r>
                    <a:rPr b="0" i="0" lang="en-US" sz="1600" u="none" cap="none" strike="noStrike">
                      <a:solidFill>
                        <a:schemeClr val="accent1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repeated contractions 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against a resistance for a period of time.</a:t>
                  </a:r>
                  <a:endParaRPr b="0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cxnSp>
              <p:nvCxnSpPr>
                <p:cNvPr id="3265" name="Google Shape;3265;ga83a64f2c3_2_0"/>
                <p:cNvCxnSpPr>
                  <a:stCxn id="3259" idx="2"/>
                  <a:endCxn id="3260" idx="0"/>
                </p:cNvCxnSpPr>
                <p:nvPr/>
              </p:nvCxnSpPr>
              <p:spPr>
                <a:xfrm flipH="1" rot="-5400000">
                  <a:off x="6793487" y="795041"/>
                  <a:ext cx="259500" cy="4662600"/>
                </a:xfrm>
                <a:prstGeom prst="bentConnector3">
                  <a:avLst>
                    <a:gd fmla="val 49986" name="adj1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66" name="Google Shape;3266;ga83a64f2c3_2_0"/>
                <p:cNvCxnSpPr>
                  <a:stCxn id="3261" idx="0"/>
                  <a:endCxn id="3259" idx="2"/>
                </p:cNvCxnSpPr>
                <p:nvPr/>
              </p:nvCxnSpPr>
              <p:spPr>
                <a:xfrm rot="-5400000">
                  <a:off x="2131515" y="795569"/>
                  <a:ext cx="259500" cy="4661400"/>
                </a:xfrm>
                <a:prstGeom prst="bentConnector3">
                  <a:avLst>
                    <a:gd fmla="val 49986" name="adj1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67" name="Google Shape;3267;ga83a64f2c3_2_0"/>
                <p:cNvCxnSpPr>
                  <a:stCxn id="3261" idx="2"/>
                  <a:endCxn id="3254" idx="0"/>
                </p:cNvCxnSpPr>
                <p:nvPr/>
              </p:nvCxnSpPr>
              <p:spPr>
                <a:xfrm flipH="1" rot="-5400000">
                  <a:off x="-126435" y="3755519"/>
                  <a:ext cx="114600" cy="600"/>
                </a:xfrm>
                <a:prstGeom prst="bentConnector3">
                  <a:avLst>
                    <a:gd fmla="val 50039" name="adj1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68" name="Google Shape;3268;ga83a64f2c3_2_0"/>
                <p:cNvCxnSpPr>
                  <a:stCxn id="3262" idx="0"/>
                  <a:endCxn id="3264" idx="2"/>
                </p:cNvCxnSpPr>
                <p:nvPr/>
              </p:nvCxnSpPr>
              <p:spPr>
                <a:xfrm rot="-5400000">
                  <a:off x="8620835" y="4570561"/>
                  <a:ext cx="245400" cy="1020900"/>
                </a:xfrm>
                <a:prstGeom prst="bentConnector3">
                  <a:avLst>
                    <a:gd fmla="val 49972" name="adj1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69" name="Google Shape;3269;ga83a64f2c3_2_0"/>
                <p:cNvCxnSpPr>
                  <a:stCxn id="3260" idx="2"/>
                  <a:endCxn id="3264" idx="0"/>
                </p:cNvCxnSpPr>
                <p:nvPr/>
              </p:nvCxnSpPr>
              <p:spPr>
                <a:xfrm rot="5400000">
                  <a:off x="9216108" y="3736469"/>
                  <a:ext cx="76500" cy="600"/>
                </a:xfrm>
                <a:prstGeom prst="bentConnector3">
                  <a:avLst>
                    <a:gd fmla="val 49952" name="adj1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70" name="Google Shape;3270;ga83a64f2c3_2_0"/>
                <p:cNvCxnSpPr>
                  <a:stCxn id="3263" idx="0"/>
                  <a:endCxn id="3271" idx="2"/>
                </p:cNvCxnSpPr>
                <p:nvPr/>
              </p:nvCxnSpPr>
              <p:spPr>
                <a:xfrm rot="-5400000">
                  <a:off x="4532422" y="3739862"/>
                  <a:ext cx="120300" cy="600"/>
                </a:xfrm>
                <a:prstGeom prst="bentConnector3">
                  <a:avLst>
                    <a:gd fmla="val 50033" name="adj1"/>
                  </a:avLst>
                </a:prstGeom>
                <a:noFill/>
                <a:ln cap="flat" cmpd="sng" w="28575">
                  <a:solidFill>
                    <a:srgbClr val="F5C20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271" name="Google Shape;3271;ga83a64f2c3_2_0"/>
              <p:cNvSpPr/>
              <p:nvPr/>
            </p:nvSpPr>
            <p:spPr>
              <a:xfrm>
                <a:off x="4974150" y="2109588"/>
                <a:ext cx="2244900" cy="592800"/>
              </a:xfrm>
              <a:prstGeom prst="roundRect">
                <a:avLst>
                  <a:gd fmla="val 50000" name="adj"/>
                </a:avLst>
              </a:prstGeom>
              <a:solidFill>
                <a:srgbClr val="FBE780"/>
              </a:solidFill>
              <a:ln cap="flat" cmpd="sng" w="952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Muscle Power</a:t>
                </a:r>
                <a:endParaRPr b="0" i="0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272" name="Google Shape;3272;ga83a64f2c3_2_0"/>
              <p:cNvCxnSpPr>
                <a:stCxn id="3271" idx="0"/>
                <a:endCxn id="3259" idx="2"/>
              </p:cNvCxnSpPr>
              <p:nvPr/>
            </p:nvCxnSpPr>
            <p:spPr>
              <a:xfrm flipH="1" rot="5400000">
                <a:off x="5935050" y="1948038"/>
                <a:ext cx="322500" cy="600"/>
              </a:xfrm>
              <a:prstGeom prst="bentConnector3">
                <a:avLst>
                  <a:gd fmla="val 49995" name="adj1"/>
                </a:avLst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3" name="Google Shape;3273;ga83a64f2c3_2_0"/>
              <p:cNvCxnSpPr>
                <a:stCxn id="3274" idx="0"/>
                <a:endCxn id="3264" idx="2"/>
              </p:cNvCxnSpPr>
              <p:nvPr/>
            </p:nvCxnSpPr>
            <p:spPr>
              <a:xfrm flipH="1" rot="5400000">
                <a:off x="10527175" y="4148151"/>
                <a:ext cx="328500" cy="861900"/>
              </a:xfrm>
              <a:prstGeom prst="bentConnector3">
                <a:avLst>
                  <a:gd fmla="val 50003" name="adj1"/>
                </a:avLst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74" name="Google Shape;3274;ga83a64f2c3_2_0"/>
              <p:cNvSpPr/>
              <p:nvPr/>
            </p:nvSpPr>
            <p:spPr>
              <a:xfrm>
                <a:off x="10435375" y="4743351"/>
                <a:ext cx="1374000" cy="445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Static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275" name="Google Shape;3275;ga83a64f2c3_2_0"/>
              <p:cNvSpPr/>
              <p:nvPr/>
            </p:nvSpPr>
            <p:spPr>
              <a:xfrm>
                <a:off x="4783925" y="4740425"/>
                <a:ext cx="2624100" cy="592800"/>
              </a:xfrm>
              <a:prstGeom prst="roundRect">
                <a:avLst>
                  <a:gd fmla="val 26951" name="adj"/>
                </a:avLst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Power </a:t>
                </a:r>
                <a:r>
                  <a:rPr b="1" i="0" lang="en-US" sz="14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decreases </a:t>
                </a:r>
                <a:r>
                  <a:rPr b="0" i="0" lang="en-US" sz="14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over time</a:t>
                </a:r>
                <a:endParaRPr b="0" i="0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276" name="Google Shape;3276;ga83a64f2c3_2_0"/>
              <p:cNvCxnSpPr>
                <a:stCxn id="3263" idx="2"/>
                <a:endCxn id="3275" idx="0"/>
              </p:cNvCxnSpPr>
              <p:nvPr/>
            </p:nvCxnSpPr>
            <p:spPr>
              <a:xfrm flipH="1" rot="-5400000">
                <a:off x="5950804" y="4594305"/>
                <a:ext cx="291600" cy="600"/>
              </a:xfrm>
              <a:prstGeom prst="bentConnector3">
                <a:avLst>
                  <a:gd fmla="val 50003" name="adj1"/>
                </a:avLst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7" name="Google Shape;3277;ga83a64f2c3_2_0"/>
              <p:cNvCxnSpPr>
                <a:stCxn id="3274" idx="2"/>
                <a:endCxn id="3278" idx="3"/>
              </p:cNvCxnSpPr>
              <p:nvPr/>
            </p:nvCxnSpPr>
            <p:spPr>
              <a:xfrm rot="5400000">
                <a:off x="10823875" y="5390751"/>
                <a:ext cx="500700" cy="96300"/>
              </a:xfrm>
              <a:prstGeom prst="bentConnector2">
                <a:avLst/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78" name="Google Shape;3278;ga83a64f2c3_2_0"/>
              <p:cNvSpPr/>
              <p:nvPr/>
            </p:nvSpPr>
            <p:spPr>
              <a:xfrm>
                <a:off x="9437400" y="5360037"/>
                <a:ext cx="1588800" cy="658500"/>
              </a:xfrm>
              <a:prstGeom prst="rect">
                <a:avLst/>
              </a:prstGeom>
              <a:noFill/>
              <a:ln cap="flat" cmpd="sng" w="9525">
                <a:solidFill>
                  <a:srgbClr val="F5C20B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Depend on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glycogen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stored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279" name="Google Shape;3279;ga83a64f2c3_2_0"/>
              <p:cNvCxnSpPr>
                <a:stCxn id="3262" idx="2"/>
                <a:endCxn id="3278" idx="1"/>
              </p:cNvCxnSpPr>
              <p:nvPr/>
            </p:nvCxnSpPr>
            <p:spPr>
              <a:xfrm flipH="1" rot="-5400000">
                <a:off x="9142692" y="5394505"/>
                <a:ext cx="500700" cy="88800"/>
              </a:xfrm>
              <a:prstGeom prst="bentConnector2">
                <a:avLst/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0" name="Google Shape;3280;ga83a64f2c3_2_0"/>
              <p:cNvCxnSpPr>
                <a:stCxn id="3255" idx="0"/>
                <a:endCxn id="3278" idx="2"/>
              </p:cNvCxnSpPr>
              <p:nvPr/>
            </p:nvCxnSpPr>
            <p:spPr>
              <a:xfrm rot="-5400000">
                <a:off x="10174200" y="6076250"/>
                <a:ext cx="115800" cy="600"/>
              </a:xfrm>
              <a:prstGeom prst="bentConnector3">
                <a:avLst>
                  <a:gd fmla="val 50049" name="adj1"/>
                </a:avLst>
              </a:prstGeom>
              <a:noFill/>
              <a:ln cap="flat" cmpd="sng" w="28575">
                <a:solidFill>
                  <a:srgbClr val="F5C2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281" name="Google Shape;3281;ga83a64f2c3_2_0"/>
          <p:cNvSpPr/>
          <p:nvPr/>
        </p:nvSpPr>
        <p:spPr>
          <a:xfrm>
            <a:off x="777100" y="5592350"/>
            <a:ext cx="1858800" cy="6585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 isn’t a variable in muscle strength</a:t>
            </a:r>
            <a:endParaRPr b="0" i="0" sz="1400" u="none" cap="none" strike="noStrike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5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ga83a64f2c3_3_0"/>
          <p:cNvSpPr txBox="1"/>
          <p:nvPr/>
        </p:nvSpPr>
        <p:spPr>
          <a:xfrm>
            <a:off x="720275" y="1547675"/>
            <a:ext cx="106662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Maximal Resistance Training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0" i="0" sz="2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7" name="Google Shape;3287;ga83a64f2c3_3_0"/>
          <p:cNvSpPr txBox="1"/>
          <p:nvPr/>
        </p:nvSpPr>
        <p:spPr>
          <a:xfrm>
            <a:off x="9069775" y="4092300"/>
            <a:ext cx="25863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Approximate effect of optimal resistive exercise training on increase in muscle strength over a training period of 10 weeks.</a:t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288" name="Google Shape;3288;ga83a64f2c3_3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ga83a64f2c3_3_0"/>
          <p:cNvSpPr txBox="1"/>
          <p:nvPr/>
        </p:nvSpPr>
        <p:spPr>
          <a:xfrm>
            <a:off x="1152475" y="243400"/>
            <a:ext cx="1061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Effect of Training on Muscle Structure &amp; Performance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90" name="Google Shape;3290;ga83a64f2c3_3_0"/>
          <p:cNvSpPr txBox="1"/>
          <p:nvPr/>
        </p:nvSpPr>
        <p:spPr>
          <a:xfrm>
            <a:off x="1457850" y="2288575"/>
            <a:ext cx="7693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Muscles that function under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load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 if they are exercised for hours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 →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little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strength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1" name="Google Shape;3291;ga83a64f2c3_3_0"/>
          <p:cNvSpPr txBox="1"/>
          <p:nvPr/>
        </p:nvSpPr>
        <p:spPr>
          <a:xfrm>
            <a:off x="1457850" y="3148550"/>
            <a:ext cx="7693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Muscles that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contract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at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&gt; 50% maximal force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contraction (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 if contractions were performed few times each day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 → develop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 rapidly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2" name="Google Shape;3292;ga83a64f2c3_3_0"/>
          <p:cNvSpPr txBox="1"/>
          <p:nvPr/>
        </p:nvSpPr>
        <p:spPr>
          <a:xfrm>
            <a:off x="1457850" y="3907425"/>
            <a:ext cx="73758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0" i="0" sz="18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73050" lvl="1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○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6 maximal muscle contractions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/ 3 times daily / 3 days a week →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optimal increase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muscle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in first 6-8  weeks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without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producing chronic muscle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fatigue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73050" lvl="1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○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Multiple weeks of increased muscles function under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load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little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increase in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3" name="Google Shape;3293;ga83a64f2c3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9650" y="2230801"/>
            <a:ext cx="2586350" cy="1855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4" name="Google Shape;3294;ga83a64f2c3_3_0"/>
          <p:cNvGrpSpPr/>
          <p:nvPr/>
        </p:nvGrpSpPr>
        <p:grpSpPr>
          <a:xfrm>
            <a:off x="710017" y="2381224"/>
            <a:ext cx="505778" cy="505778"/>
            <a:chOff x="412750" y="1223475"/>
            <a:chExt cx="685800" cy="685800"/>
          </a:xfrm>
        </p:grpSpPr>
        <p:sp>
          <p:nvSpPr>
            <p:cNvPr id="3295" name="Google Shape;3295;ga83a64f2c3_3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ga83a64f2c3_3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7" name="Google Shape;3297;ga83a64f2c3_3_0"/>
          <p:cNvGrpSpPr/>
          <p:nvPr/>
        </p:nvGrpSpPr>
        <p:grpSpPr>
          <a:xfrm>
            <a:off x="710017" y="3219424"/>
            <a:ext cx="505778" cy="505778"/>
            <a:chOff x="412750" y="1223475"/>
            <a:chExt cx="685800" cy="685800"/>
          </a:xfrm>
        </p:grpSpPr>
        <p:sp>
          <p:nvSpPr>
            <p:cNvPr id="3298" name="Google Shape;3298;ga83a64f2c3_3_0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ga83a64f2c3_3_0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3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ga83a64f2c3_3_25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5" name="Google Shape;3305;ga83a64f2c3_3_25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6" name="Google Shape;3306;ga83a64f2c3_3_25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7" name="Google Shape;3307;ga83a64f2c3_3_25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8" name="Google Shape;3308;ga83a64f2c3_3_25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9" name="Google Shape;3309;ga83a64f2c3_3_25"/>
          <p:cNvSpPr txBox="1"/>
          <p:nvPr/>
        </p:nvSpPr>
        <p:spPr>
          <a:xfrm>
            <a:off x="7193924" y="4037200"/>
            <a:ext cx="4192200" cy="690600"/>
          </a:xfrm>
          <a:prstGeom prst="rect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 efficiency of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oxidative metabolic system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45%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10" name="Google Shape;3310;ga83a64f2c3_3_25"/>
          <p:cNvCxnSpPr/>
          <p:nvPr/>
        </p:nvCxnSpPr>
        <p:spPr>
          <a:xfrm flipH="1">
            <a:off x="6926915" y="1364994"/>
            <a:ext cx="730" cy="5005941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1" name="Google Shape;3311;ga83a64f2c3_3_25"/>
          <p:cNvCxnSpPr>
            <a:endCxn id="3312" idx="1"/>
          </p:cNvCxnSpPr>
          <p:nvPr/>
        </p:nvCxnSpPr>
        <p:spPr>
          <a:xfrm flipH="1" rot="10800000">
            <a:off x="6926924" y="2131225"/>
            <a:ext cx="267000" cy="3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2" name="Google Shape;3312;ga83a64f2c3_3_25"/>
          <p:cNvSpPr txBox="1"/>
          <p:nvPr/>
        </p:nvSpPr>
        <p:spPr>
          <a:xfrm>
            <a:off x="7193924" y="1886575"/>
            <a:ext cx="4192200" cy="489300"/>
          </a:xfrm>
          <a:prstGeom prst="rect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 actin &amp; myosin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filaments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numbers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3" name="Google Shape;3313;ga83a64f2c3_3_25"/>
          <p:cNvSpPr txBox="1"/>
          <p:nvPr/>
        </p:nvSpPr>
        <p:spPr>
          <a:xfrm>
            <a:off x="7193925" y="2648100"/>
            <a:ext cx="4192200" cy="466500"/>
          </a:xfrm>
          <a:prstGeom prst="rect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mitochondrial enzymes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120%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4" name="Google Shape;3314;ga83a64f2c3_3_25"/>
          <p:cNvSpPr txBox="1"/>
          <p:nvPr/>
        </p:nvSpPr>
        <p:spPr>
          <a:xfrm>
            <a:off x="7193925" y="3402625"/>
            <a:ext cx="4192200" cy="466500"/>
          </a:xfrm>
          <a:prstGeom prst="rect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aerobic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&amp;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anaerobic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metabolisms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5" name="Google Shape;3315;ga83a64f2c3_3_25"/>
          <p:cNvSpPr txBox="1"/>
          <p:nvPr/>
        </p:nvSpPr>
        <p:spPr>
          <a:xfrm>
            <a:off x="7193924" y="4885600"/>
            <a:ext cx="4192200" cy="690600"/>
          </a:xfrm>
          <a:prstGeom prst="rect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ATP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&amp;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phosphocreatine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6" name="Google Shape;3316;ga83a64f2c3_3_25"/>
          <p:cNvSpPr/>
          <p:nvPr/>
        </p:nvSpPr>
        <p:spPr>
          <a:xfrm>
            <a:off x="6516588" y="1044838"/>
            <a:ext cx="4121100" cy="5628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Hypertrophied muscle fibers produce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7" name="Google Shape;3317;ga83a64f2c3_3_25"/>
          <p:cNvSpPr txBox="1"/>
          <p:nvPr/>
        </p:nvSpPr>
        <p:spPr>
          <a:xfrm>
            <a:off x="7194074" y="5734025"/>
            <a:ext cx="4191900" cy="690600"/>
          </a:xfrm>
          <a:prstGeom prst="rect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 stored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glycogen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by 50%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&amp; stored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triglycerides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by 75-100%.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18" name="Google Shape;3318;ga83a64f2c3_3_25"/>
          <p:cNvCxnSpPr/>
          <p:nvPr/>
        </p:nvCxnSpPr>
        <p:spPr>
          <a:xfrm flipH="1" rot="10800000">
            <a:off x="6927072" y="2888373"/>
            <a:ext cx="267000" cy="3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9" name="Google Shape;3319;ga83a64f2c3_3_25"/>
          <p:cNvCxnSpPr/>
          <p:nvPr/>
        </p:nvCxnSpPr>
        <p:spPr>
          <a:xfrm flipH="1" rot="10800000">
            <a:off x="6927072" y="3655823"/>
            <a:ext cx="267000" cy="3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0" name="Google Shape;3320;ga83a64f2c3_3_25"/>
          <p:cNvCxnSpPr/>
          <p:nvPr/>
        </p:nvCxnSpPr>
        <p:spPr>
          <a:xfrm flipH="1" rot="10800000">
            <a:off x="6927072" y="4423273"/>
            <a:ext cx="267000" cy="3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1" name="Google Shape;3321;ga83a64f2c3_3_25"/>
          <p:cNvCxnSpPr/>
          <p:nvPr/>
        </p:nvCxnSpPr>
        <p:spPr>
          <a:xfrm flipH="1" rot="10800000">
            <a:off x="6927072" y="5231811"/>
            <a:ext cx="267000" cy="3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2" name="Google Shape;3322;ga83a64f2c3_3_25"/>
          <p:cNvCxnSpPr/>
          <p:nvPr/>
        </p:nvCxnSpPr>
        <p:spPr>
          <a:xfrm flipH="1" rot="10800000">
            <a:off x="6927072" y="6370936"/>
            <a:ext cx="267000" cy="3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Single gear" id="3323" name="Google Shape;3323;ga83a64f2c3_3_25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4" name="Google Shape;3324;ga83a64f2c3_3_25"/>
          <p:cNvSpPr txBox="1"/>
          <p:nvPr/>
        </p:nvSpPr>
        <p:spPr>
          <a:xfrm>
            <a:off x="1790450" y="1368850"/>
            <a:ext cx="42567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Muscle hypertrophy: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total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mass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a muscle.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25" name="Google Shape;3325;ga83a64f2c3_3_25"/>
          <p:cNvSpPr txBox="1"/>
          <p:nvPr/>
        </p:nvSpPr>
        <p:spPr>
          <a:xfrm>
            <a:off x="1152475" y="243400"/>
            <a:ext cx="89952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 Hypertrophy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26" name="Google Shape;3326;ga83a64f2c3_3_25"/>
          <p:cNvSpPr txBox="1"/>
          <p:nvPr/>
        </p:nvSpPr>
        <p:spPr>
          <a:xfrm>
            <a:off x="1759700" y="2228825"/>
            <a:ext cx="46689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Occurs to a much greater extent when muscle is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loaded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during the contractile process.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27" name="Google Shape;3327;ga83a64f2c3_3_25"/>
          <p:cNvSpPr txBox="1"/>
          <p:nvPr/>
        </p:nvSpPr>
        <p:spPr>
          <a:xfrm>
            <a:off x="1788475" y="3174838"/>
            <a:ext cx="46689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 training, muscles hypertrophied 30-60% due to: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28" name="Google Shape;3328;ga83a64f2c3_3_25"/>
          <p:cNvSpPr txBox="1"/>
          <p:nvPr/>
        </p:nvSpPr>
        <p:spPr>
          <a:xfrm>
            <a:off x="2702125" y="4024300"/>
            <a:ext cx="37554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diameter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muscle fibers.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329" name="Google Shape;3329;ga83a64f2c3_3_25"/>
          <p:cNvGrpSpPr/>
          <p:nvPr/>
        </p:nvGrpSpPr>
        <p:grpSpPr>
          <a:xfrm>
            <a:off x="2133733" y="3988479"/>
            <a:ext cx="505802" cy="843368"/>
            <a:chOff x="2391948" y="1635646"/>
            <a:chExt cx="805546" cy="1584088"/>
          </a:xfrm>
        </p:grpSpPr>
        <p:sp>
          <p:nvSpPr>
            <p:cNvPr id="3330" name="Google Shape;3330;ga83a64f2c3_3_25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31" name="Google Shape;3331;ga83a64f2c3_3_25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332" name="Google Shape;3332;ga83a64f2c3_3_25"/>
          <p:cNvSpPr txBox="1"/>
          <p:nvPr/>
        </p:nvSpPr>
        <p:spPr>
          <a:xfrm>
            <a:off x="2179050" y="4018775"/>
            <a:ext cx="4152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333" name="Google Shape;3333;ga83a64f2c3_3_25"/>
          <p:cNvGrpSpPr/>
          <p:nvPr/>
        </p:nvGrpSpPr>
        <p:grpSpPr>
          <a:xfrm>
            <a:off x="2133733" y="5097362"/>
            <a:ext cx="505802" cy="843368"/>
            <a:chOff x="2391948" y="1635646"/>
            <a:chExt cx="805546" cy="1584088"/>
          </a:xfrm>
        </p:grpSpPr>
        <p:sp>
          <p:nvSpPr>
            <p:cNvPr id="3334" name="Google Shape;3334;ga83a64f2c3_3_25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35" name="Google Shape;3335;ga83a64f2c3_3_25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336" name="Google Shape;3336;ga83a64f2c3_3_25"/>
          <p:cNvSpPr txBox="1"/>
          <p:nvPr/>
        </p:nvSpPr>
        <p:spPr>
          <a:xfrm>
            <a:off x="2179059" y="5127657"/>
            <a:ext cx="415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37" name="Google Shape;3337;ga83a64f2c3_3_25"/>
          <p:cNvSpPr txBox="1"/>
          <p:nvPr/>
        </p:nvSpPr>
        <p:spPr>
          <a:xfrm>
            <a:off x="2702125" y="5097350"/>
            <a:ext cx="3755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 in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number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fibers.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38" name="Google Shape;3338;ga83a64f2c3_3_25"/>
          <p:cNvSpPr/>
          <p:nvPr/>
        </p:nvSpPr>
        <p:spPr>
          <a:xfrm>
            <a:off x="11323820" y="2052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9" name="Google Shape;3339;ga83a64f2c3_3_25"/>
          <p:cNvGrpSpPr/>
          <p:nvPr/>
        </p:nvGrpSpPr>
        <p:grpSpPr>
          <a:xfrm>
            <a:off x="11300606" y="172553"/>
            <a:ext cx="614193" cy="431920"/>
            <a:chOff x="3476576" y="2633631"/>
            <a:chExt cx="417024" cy="293244"/>
          </a:xfrm>
        </p:grpSpPr>
        <p:sp>
          <p:nvSpPr>
            <p:cNvPr id="3340" name="Google Shape;3340;ga83a64f2c3_3_25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ga83a64f2c3_3_25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2" name="Google Shape;3342;ga83a64f2c3_3_25"/>
          <p:cNvSpPr/>
          <p:nvPr/>
        </p:nvSpPr>
        <p:spPr>
          <a:xfrm rot="5391968">
            <a:off x="11555369" y="340269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ga83a64f2c3_3_25">
            <a:hlinkClick r:id="rId3"/>
          </p:cNvPr>
          <p:cNvSpPr/>
          <p:nvPr/>
        </p:nvSpPr>
        <p:spPr>
          <a:xfrm>
            <a:off x="11173750" y="60454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344" name="Google Shape;3344;ga83a64f2c3_3_25"/>
          <p:cNvGrpSpPr/>
          <p:nvPr/>
        </p:nvGrpSpPr>
        <p:grpSpPr>
          <a:xfrm>
            <a:off x="1091017" y="2305024"/>
            <a:ext cx="505778" cy="505778"/>
            <a:chOff x="412750" y="1223475"/>
            <a:chExt cx="685800" cy="685800"/>
          </a:xfrm>
        </p:grpSpPr>
        <p:sp>
          <p:nvSpPr>
            <p:cNvPr id="3345" name="Google Shape;3345;ga83a64f2c3_3_2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ga83a64f2c3_3_2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7" name="Google Shape;3347;ga83a64f2c3_3_25"/>
          <p:cNvGrpSpPr/>
          <p:nvPr/>
        </p:nvGrpSpPr>
        <p:grpSpPr>
          <a:xfrm>
            <a:off x="1091017" y="1314424"/>
            <a:ext cx="505778" cy="505778"/>
            <a:chOff x="412750" y="1223475"/>
            <a:chExt cx="685800" cy="685800"/>
          </a:xfrm>
        </p:grpSpPr>
        <p:sp>
          <p:nvSpPr>
            <p:cNvPr id="3348" name="Google Shape;3348;ga83a64f2c3_3_2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ga83a64f2c3_3_2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ga83a64f2c3_3_25"/>
          <p:cNvGrpSpPr/>
          <p:nvPr/>
        </p:nvGrpSpPr>
        <p:grpSpPr>
          <a:xfrm>
            <a:off x="1091017" y="3219424"/>
            <a:ext cx="505778" cy="505778"/>
            <a:chOff x="412750" y="1223475"/>
            <a:chExt cx="685800" cy="685800"/>
          </a:xfrm>
        </p:grpSpPr>
        <p:sp>
          <p:nvSpPr>
            <p:cNvPr id="3351" name="Google Shape;3351;ga83a64f2c3_3_2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ga83a64f2c3_3_2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g102b5527023_0_35"/>
          <p:cNvSpPr txBox="1"/>
          <p:nvPr>
            <p:ph type="title"/>
          </p:nvPr>
        </p:nvSpPr>
        <p:spPr>
          <a:xfrm>
            <a:off x="1007850" y="196850"/>
            <a:ext cx="10496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Adjustment of Muscle Length</a:t>
            </a:r>
            <a:endParaRPr/>
          </a:p>
        </p:txBody>
      </p:sp>
      <p:sp>
        <p:nvSpPr>
          <p:cNvPr id="3358" name="Google Shape;3358;g102b5527023_0_35"/>
          <p:cNvSpPr txBox="1"/>
          <p:nvPr>
            <p:ph idx="1" type="body"/>
          </p:nvPr>
        </p:nvSpPr>
        <p:spPr>
          <a:xfrm>
            <a:off x="843425" y="1216375"/>
            <a:ext cx="5678700" cy="54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Another type of </a:t>
            </a:r>
            <a:r>
              <a:rPr b="1" lang="en-US" sz="1800">
                <a:solidFill>
                  <a:schemeClr val="dk1"/>
                </a:solidFill>
              </a:rPr>
              <a:t>hypertrophy </a:t>
            </a:r>
            <a:r>
              <a:rPr lang="en-US" sz="1800"/>
              <a:t>occurs when muscles are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chemeClr val="accent1"/>
                </a:solidFill>
              </a:rPr>
              <a:t>stretched </a:t>
            </a:r>
            <a:r>
              <a:rPr lang="en-US" sz="1800"/>
              <a:t>to greater than normal length.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stretching </a:t>
            </a:r>
            <a:r>
              <a:rPr lang="en-US" sz="1800"/>
              <a:t>causes </a:t>
            </a:r>
            <a:r>
              <a:rPr lang="en-US" sz="1800">
                <a:solidFill>
                  <a:schemeClr val="accent1"/>
                </a:solidFill>
              </a:rPr>
              <a:t>new sarcomeres</a:t>
            </a:r>
            <a:r>
              <a:rPr lang="en-US" sz="1800"/>
              <a:t> to be added at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the ends of the muscle fibers, where they attach to the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tendons.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New sarcomeres can be added as </a:t>
            </a:r>
            <a:r>
              <a:rPr lang="en-US" sz="1800">
                <a:solidFill>
                  <a:schemeClr val="accent1"/>
                </a:solidFill>
              </a:rPr>
              <a:t>rapidly </a:t>
            </a:r>
            <a:r>
              <a:rPr lang="en-US" sz="1800"/>
              <a:t>as several per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minute in newly developing muscle.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Conversely, when a muscle continually </a:t>
            </a:r>
            <a:r>
              <a:rPr lang="en-US" sz="1800">
                <a:solidFill>
                  <a:schemeClr val="accent1"/>
                </a:solidFill>
              </a:rPr>
              <a:t>remains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accent1"/>
                </a:solidFill>
              </a:rPr>
              <a:t>shortened </a:t>
            </a:r>
            <a:r>
              <a:rPr lang="en-US" sz="1800"/>
              <a:t>to less than its normal length, sarcomeres at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the ends of the muscle fibers can actually </a:t>
            </a:r>
            <a:r>
              <a:rPr lang="en-US" sz="1800">
                <a:solidFill>
                  <a:schemeClr val="accent1"/>
                </a:solidFill>
              </a:rPr>
              <a:t>disappear</a:t>
            </a:r>
            <a:r>
              <a:rPr lang="en-US" sz="1800"/>
              <a:t>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</p:txBody>
      </p:sp>
      <p:grpSp>
        <p:nvGrpSpPr>
          <p:cNvPr id="3359" name="Google Shape;3359;g102b5527023_0_35"/>
          <p:cNvGrpSpPr/>
          <p:nvPr/>
        </p:nvGrpSpPr>
        <p:grpSpPr>
          <a:xfrm>
            <a:off x="212442" y="1216374"/>
            <a:ext cx="505778" cy="505778"/>
            <a:chOff x="412750" y="1223475"/>
            <a:chExt cx="685800" cy="685800"/>
          </a:xfrm>
        </p:grpSpPr>
        <p:sp>
          <p:nvSpPr>
            <p:cNvPr id="3360" name="Google Shape;3360;g102b5527023_0_3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D9D9D9">
                <a:alpha val="6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g102b5527023_0_3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g102b5527023_0_35"/>
            <p:cNvSpPr txBox="1"/>
            <p:nvPr/>
          </p:nvSpPr>
          <p:spPr>
            <a:xfrm>
              <a:off x="412750" y="1296675"/>
              <a:ext cx="6858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descr="Single gear" id="3363" name="Google Shape;3363;g102b5527023_0_35"/>
          <p:cNvSpPr/>
          <p:nvPr/>
        </p:nvSpPr>
        <p:spPr>
          <a:xfrm>
            <a:off x="26747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4" name="Google Shape;3364;g102b5527023_0_35"/>
          <p:cNvSpPr txBox="1"/>
          <p:nvPr/>
        </p:nvSpPr>
        <p:spPr>
          <a:xfrm>
            <a:off x="6860325" y="2954025"/>
            <a:ext cx="5030400" cy="1177200"/>
          </a:xfrm>
          <a:prstGeom prst="rect">
            <a:avLst/>
          </a:prstGeom>
          <a:noFill/>
          <a:ln cap="flat" cmpd="sng" w="28575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these processes that muscles are continually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remodeled so they have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appropriate length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proper muscle contraction.</a:t>
            </a:r>
            <a:endParaRPr b="0" i="0" sz="1400" u="none" cap="none" strike="noStrike">
              <a:solidFill>
                <a:srgbClr val="000000"/>
              </a:solidFill>
              <a:highlight>
                <a:schemeClr val="lt2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365" name="Google Shape;3365;g102b5527023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175" y="946250"/>
            <a:ext cx="2857500" cy="16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6" name="Google Shape;3366;g102b5527023_0_35"/>
          <p:cNvGrpSpPr/>
          <p:nvPr/>
        </p:nvGrpSpPr>
        <p:grpSpPr>
          <a:xfrm>
            <a:off x="176576" y="1216427"/>
            <a:ext cx="541576" cy="527655"/>
            <a:chOff x="412750" y="1223475"/>
            <a:chExt cx="685800" cy="685800"/>
          </a:xfrm>
        </p:grpSpPr>
        <p:sp>
          <p:nvSpPr>
            <p:cNvPr id="3367" name="Google Shape;3367;g102b5527023_0_3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g102b5527023_0_3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9" name="Google Shape;3369;g102b5527023_0_35"/>
          <p:cNvGrpSpPr/>
          <p:nvPr/>
        </p:nvGrpSpPr>
        <p:grpSpPr>
          <a:xfrm>
            <a:off x="176576" y="2359427"/>
            <a:ext cx="541576" cy="527655"/>
            <a:chOff x="412750" y="1223475"/>
            <a:chExt cx="685800" cy="685800"/>
          </a:xfrm>
        </p:grpSpPr>
        <p:sp>
          <p:nvSpPr>
            <p:cNvPr id="3370" name="Google Shape;3370;g102b5527023_0_3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g102b5527023_0_3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2" name="Google Shape;3372;g102b5527023_0_35"/>
          <p:cNvGrpSpPr/>
          <p:nvPr/>
        </p:nvGrpSpPr>
        <p:grpSpPr>
          <a:xfrm>
            <a:off x="176576" y="3807227"/>
            <a:ext cx="541576" cy="527655"/>
            <a:chOff x="412750" y="1223475"/>
            <a:chExt cx="685800" cy="685800"/>
          </a:xfrm>
        </p:grpSpPr>
        <p:sp>
          <p:nvSpPr>
            <p:cNvPr id="3373" name="Google Shape;3373;g102b5527023_0_3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g102b5527023_0_3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5" name="Google Shape;3375;g102b5527023_0_35"/>
          <p:cNvGrpSpPr/>
          <p:nvPr/>
        </p:nvGrpSpPr>
        <p:grpSpPr>
          <a:xfrm>
            <a:off x="176576" y="4950227"/>
            <a:ext cx="541576" cy="527655"/>
            <a:chOff x="412750" y="1223475"/>
            <a:chExt cx="685800" cy="685800"/>
          </a:xfrm>
        </p:grpSpPr>
        <p:sp>
          <p:nvSpPr>
            <p:cNvPr id="3376" name="Google Shape;3376;g102b5527023_0_35"/>
            <p:cNvSpPr/>
            <p:nvPr/>
          </p:nvSpPr>
          <p:spPr>
            <a:xfrm>
              <a:off x="412750" y="1223475"/>
              <a:ext cx="685800" cy="685800"/>
            </a:xfrm>
            <a:prstGeom prst="ellipse">
              <a:avLst/>
            </a:prstGeom>
            <a:solidFill>
              <a:srgbClr val="F6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g102b5527023_0_35"/>
            <p:cNvSpPr/>
            <p:nvPr/>
          </p:nvSpPr>
          <p:spPr>
            <a:xfrm>
              <a:off x="527050" y="1337775"/>
              <a:ext cx="457200" cy="4572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2020-11-16T20:47:51Z</dcterms:created>
  <dc:creator>Arwa Almobeirek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0x0101001C9D0DD56A53134DAC7B8F86601128BC</vt:lpwstr>
  </property>
</Properties>
</file>