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5143500" cx="9144000"/>
  <p:notesSz cx="6858000" cy="9144000"/>
  <p:embeddedFontLst>
    <p:embeddedFont>
      <p:font typeface="Ubuntu"/>
      <p:regular r:id="rId36"/>
      <p:bold r:id="rId37"/>
      <p:italic r:id="rId38"/>
      <p:boldItalic r:id="rId39"/>
    </p:embeddedFont>
    <p:embeddedFont>
      <p:font typeface="Inconsolata"/>
      <p:regular r:id="rId40"/>
      <p:bold r:id="rId41"/>
    </p:embeddedFont>
    <p:embeddedFont>
      <p:font typeface="Amiri"/>
      <p:regular r:id="rId42"/>
      <p:bold r:id="rId43"/>
      <p:italic r:id="rId44"/>
      <p:boldItalic r:id="rId45"/>
    </p:embeddedFont>
    <p:embeddedFont>
      <p:font typeface="Montserrat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0" roundtripDataSignature="AMtx7mi2whQ1N2rkQwlOP1MrRa6BZOxQ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consolata-regular.fntdata"/><Relationship Id="rId42" Type="http://schemas.openxmlformats.org/officeDocument/2006/relationships/font" Target="fonts/Amiri-regular.fntdata"/><Relationship Id="rId41" Type="http://schemas.openxmlformats.org/officeDocument/2006/relationships/font" Target="fonts/Inconsolata-bold.fntdata"/><Relationship Id="rId44" Type="http://schemas.openxmlformats.org/officeDocument/2006/relationships/font" Target="fonts/Amiri-italic.fntdata"/><Relationship Id="rId43" Type="http://schemas.openxmlformats.org/officeDocument/2006/relationships/font" Target="fonts/Amiri-bold.fntdata"/><Relationship Id="rId46" Type="http://schemas.openxmlformats.org/officeDocument/2006/relationships/font" Target="fonts/Montserrat-regular.fntdata"/><Relationship Id="rId45" Type="http://schemas.openxmlformats.org/officeDocument/2006/relationships/font" Target="fonts/Amiri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Montserrat-italic.fntdata"/><Relationship Id="rId47" Type="http://schemas.openxmlformats.org/officeDocument/2006/relationships/font" Target="fonts/Montserrat-bold.fntdata"/><Relationship Id="rId49" Type="http://schemas.openxmlformats.org/officeDocument/2006/relationships/font" Target="fonts/Montserrat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font" Target="fonts/Ubuntu-bold.fntdata"/><Relationship Id="rId36" Type="http://schemas.openxmlformats.org/officeDocument/2006/relationships/font" Target="fonts/Ubuntu-regular.fntdata"/><Relationship Id="rId39" Type="http://schemas.openxmlformats.org/officeDocument/2006/relationships/font" Target="fonts/Ubuntu-boldItalic.fntdata"/><Relationship Id="rId38" Type="http://schemas.openxmlformats.org/officeDocument/2006/relationships/font" Target="fonts/Ubuntu-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5" name="Google Shape;59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" name="Google Shape;66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3"/>
          <p:cNvSpPr/>
          <p:nvPr/>
        </p:nvSpPr>
        <p:spPr>
          <a:xfrm>
            <a:off x="-25" y="3586325"/>
            <a:ext cx="9144000" cy="68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3"/>
          <p:cNvSpPr txBox="1"/>
          <p:nvPr>
            <p:ph type="ctrTitle"/>
          </p:nvPr>
        </p:nvSpPr>
        <p:spPr>
          <a:xfrm>
            <a:off x="1166550" y="1253350"/>
            <a:ext cx="6810900" cy="193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33"/>
          <p:cNvSpPr txBox="1"/>
          <p:nvPr>
            <p:ph idx="1" type="subTitle"/>
          </p:nvPr>
        </p:nvSpPr>
        <p:spPr>
          <a:xfrm>
            <a:off x="713225" y="3633600"/>
            <a:ext cx="77175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olumn 3">
  <p:cSld name="CUSTOM_4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2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2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2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42"/>
          <p:cNvSpPr txBox="1"/>
          <p:nvPr>
            <p:ph type="title"/>
          </p:nvPr>
        </p:nvSpPr>
        <p:spPr>
          <a:xfrm>
            <a:off x="795011" y="2748592"/>
            <a:ext cx="38586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9pPr>
          </a:lstStyle>
          <a:p/>
        </p:txBody>
      </p:sp>
      <p:sp>
        <p:nvSpPr>
          <p:cNvPr id="85" name="Google Shape;85;p42"/>
          <p:cNvSpPr txBox="1"/>
          <p:nvPr>
            <p:ph idx="1" type="body"/>
          </p:nvPr>
        </p:nvSpPr>
        <p:spPr>
          <a:xfrm>
            <a:off x="795011" y="1916708"/>
            <a:ext cx="38586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42"/>
          <p:cNvSpPr/>
          <p:nvPr/>
        </p:nvSpPr>
        <p:spPr>
          <a:xfrm rot="5400000">
            <a:off x="-2316300" y="2287900"/>
            <a:ext cx="5153100" cy="55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2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3"/>
          <p:cNvSpPr txBox="1"/>
          <p:nvPr>
            <p:ph type="title"/>
          </p:nvPr>
        </p:nvSpPr>
        <p:spPr>
          <a:xfrm>
            <a:off x="4021850" y="1912625"/>
            <a:ext cx="30021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9" name="Google Shape;89;p43"/>
          <p:cNvSpPr txBox="1"/>
          <p:nvPr>
            <p:ph idx="1" type="subTitle"/>
          </p:nvPr>
        </p:nvSpPr>
        <p:spPr>
          <a:xfrm>
            <a:off x="2178500" y="2937525"/>
            <a:ext cx="48018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0" name="Google Shape;90;p43"/>
          <p:cNvSpPr txBox="1"/>
          <p:nvPr>
            <p:ph idx="2" type="title"/>
          </p:nvPr>
        </p:nvSpPr>
        <p:spPr>
          <a:xfrm>
            <a:off x="2134850" y="2095725"/>
            <a:ext cx="1887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4"/>
          <p:cNvSpPr/>
          <p:nvPr/>
        </p:nvSpPr>
        <p:spPr>
          <a:xfrm rot="2041874">
            <a:off x="7639248" y="139031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4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4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4"/>
          <p:cNvSpPr/>
          <p:nvPr/>
        </p:nvSpPr>
        <p:spPr>
          <a:xfrm rot="5400000">
            <a:off x="-2302050" y="2302050"/>
            <a:ext cx="5143500" cy="5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4"/>
          <p:cNvSpPr txBox="1"/>
          <p:nvPr>
            <p:ph idx="1" type="body"/>
          </p:nvPr>
        </p:nvSpPr>
        <p:spPr>
          <a:xfrm>
            <a:off x="1299344" y="2595025"/>
            <a:ext cx="2691000" cy="13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44"/>
          <p:cNvSpPr txBox="1"/>
          <p:nvPr>
            <p:ph type="title"/>
          </p:nvPr>
        </p:nvSpPr>
        <p:spPr>
          <a:xfrm>
            <a:off x="11859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  <p:sp>
        <p:nvSpPr>
          <p:cNvPr id="98" name="Google Shape;98;p44"/>
          <p:cNvSpPr txBox="1"/>
          <p:nvPr>
            <p:ph idx="2" type="title"/>
          </p:nvPr>
        </p:nvSpPr>
        <p:spPr>
          <a:xfrm>
            <a:off x="1299544" y="2040625"/>
            <a:ext cx="2691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5"/>
          <p:cNvSpPr txBox="1"/>
          <p:nvPr>
            <p:ph type="title"/>
          </p:nvPr>
        </p:nvSpPr>
        <p:spPr>
          <a:xfrm>
            <a:off x="713225" y="539500"/>
            <a:ext cx="6144900" cy="40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6"/>
          <p:cNvSpPr txBox="1"/>
          <p:nvPr>
            <p:ph type="title"/>
          </p:nvPr>
        </p:nvSpPr>
        <p:spPr>
          <a:xfrm>
            <a:off x="713225" y="1233175"/>
            <a:ext cx="35976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3" name="Google Shape;103;p46"/>
          <p:cNvSpPr txBox="1"/>
          <p:nvPr>
            <p:ph idx="1" type="subTitle"/>
          </p:nvPr>
        </p:nvSpPr>
        <p:spPr>
          <a:xfrm>
            <a:off x="713225" y="2803075"/>
            <a:ext cx="35976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4" name="Google Shape;104;p46"/>
          <p:cNvSpPr txBox="1"/>
          <p:nvPr>
            <p:ph idx="2" type="body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7"/>
          <p:cNvSpPr txBox="1"/>
          <p:nvPr>
            <p:ph idx="1" type="body"/>
          </p:nvPr>
        </p:nvSpPr>
        <p:spPr>
          <a:xfrm>
            <a:off x="713225" y="399432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8"/>
          <p:cNvSpPr txBox="1"/>
          <p:nvPr>
            <p:ph hasCustomPrompt="1" type="title"/>
          </p:nvPr>
        </p:nvSpPr>
        <p:spPr>
          <a:xfrm>
            <a:off x="713225" y="1106125"/>
            <a:ext cx="77175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48"/>
          <p:cNvSpPr txBox="1"/>
          <p:nvPr>
            <p:ph idx="1" type="body"/>
          </p:nvPr>
        </p:nvSpPr>
        <p:spPr>
          <a:xfrm>
            <a:off x="713225" y="3152225"/>
            <a:ext cx="77175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2">
    <p:bg>
      <p:bgPr>
        <a:solidFill>
          <a:schemeClr val="dk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0"/>
          <p:cNvSpPr/>
          <p:nvPr/>
        </p:nvSpPr>
        <p:spPr>
          <a:xfrm>
            <a:off x="0" y="-7400"/>
            <a:ext cx="9151500" cy="5143500"/>
          </a:xfrm>
          <a:prstGeom prst="rect">
            <a:avLst/>
          </a:prstGeom>
          <a:solidFill>
            <a:srgbClr val="242425">
              <a:alpha val="6235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50"/>
          <p:cNvSpPr txBox="1"/>
          <p:nvPr>
            <p:ph type="title"/>
          </p:nvPr>
        </p:nvSpPr>
        <p:spPr>
          <a:xfrm>
            <a:off x="713250" y="1824738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50"/>
          <p:cNvSpPr txBox="1"/>
          <p:nvPr>
            <p:ph idx="1" type="body"/>
          </p:nvPr>
        </p:nvSpPr>
        <p:spPr>
          <a:xfrm>
            <a:off x="2091025" y="2472022"/>
            <a:ext cx="49620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6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1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51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1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1"/>
          <p:cNvSpPr txBox="1"/>
          <p:nvPr>
            <p:ph idx="1" type="body"/>
          </p:nvPr>
        </p:nvSpPr>
        <p:spPr>
          <a:xfrm>
            <a:off x="1200125" y="1181931"/>
            <a:ext cx="46947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0" name="Google Shape;120;p51"/>
          <p:cNvSpPr/>
          <p:nvPr/>
        </p:nvSpPr>
        <p:spPr>
          <a:xfrm rot="5400000">
            <a:off x="-2316300" y="2287900"/>
            <a:ext cx="5153100" cy="55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1"/>
          <p:cNvSpPr txBox="1"/>
          <p:nvPr>
            <p:ph type="title"/>
          </p:nvPr>
        </p:nvSpPr>
        <p:spPr>
          <a:xfrm>
            <a:off x="1200125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4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4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4"/>
          <p:cNvSpPr txBox="1"/>
          <p:nvPr>
            <p:ph idx="1" type="subTitle"/>
          </p:nvPr>
        </p:nvSpPr>
        <p:spPr>
          <a:xfrm>
            <a:off x="672777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6" name="Google Shape;16;p34"/>
          <p:cNvSpPr txBox="1"/>
          <p:nvPr>
            <p:ph idx="2" type="body"/>
          </p:nvPr>
        </p:nvSpPr>
        <p:spPr>
          <a:xfrm>
            <a:off x="672770" y="3351626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3" type="subTitle"/>
          </p:nvPr>
        </p:nvSpPr>
        <p:spPr>
          <a:xfrm>
            <a:off x="2634177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" name="Google Shape;18;p34"/>
          <p:cNvSpPr txBox="1"/>
          <p:nvPr>
            <p:ph idx="4" type="body"/>
          </p:nvPr>
        </p:nvSpPr>
        <p:spPr>
          <a:xfrm>
            <a:off x="2634182" y="3351647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5" type="subTitle"/>
          </p:nvPr>
        </p:nvSpPr>
        <p:spPr>
          <a:xfrm>
            <a:off x="4595570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0" name="Google Shape;20;p34"/>
          <p:cNvSpPr txBox="1"/>
          <p:nvPr>
            <p:ph idx="6" type="body"/>
          </p:nvPr>
        </p:nvSpPr>
        <p:spPr>
          <a:xfrm>
            <a:off x="4595570" y="3351649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34"/>
          <p:cNvSpPr/>
          <p:nvPr/>
        </p:nvSpPr>
        <p:spPr>
          <a:xfrm>
            <a:off x="-150" y="4956750"/>
            <a:ext cx="9144000" cy="42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4"/>
          <p:cNvSpPr txBox="1"/>
          <p:nvPr>
            <p:ph idx="7" type="subTitle"/>
          </p:nvPr>
        </p:nvSpPr>
        <p:spPr>
          <a:xfrm>
            <a:off x="6556930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3" name="Google Shape;23;p34"/>
          <p:cNvSpPr txBox="1"/>
          <p:nvPr>
            <p:ph idx="8" type="body"/>
          </p:nvPr>
        </p:nvSpPr>
        <p:spPr>
          <a:xfrm>
            <a:off x="6556930" y="3351649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34"/>
          <p:cNvSpPr txBox="1"/>
          <p:nvPr>
            <p:ph type="title"/>
          </p:nvPr>
        </p:nvSpPr>
        <p:spPr>
          <a:xfrm>
            <a:off x="88157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" name="Google Shape;25;p34"/>
          <p:cNvSpPr txBox="1"/>
          <p:nvPr>
            <p:ph idx="9" type="title"/>
          </p:nvPr>
        </p:nvSpPr>
        <p:spPr>
          <a:xfrm>
            <a:off x="2842982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" name="Google Shape;26;p34"/>
          <p:cNvSpPr txBox="1"/>
          <p:nvPr>
            <p:ph idx="13" type="title"/>
          </p:nvPr>
        </p:nvSpPr>
        <p:spPr>
          <a:xfrm>
            <a:off x="480437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" name="Google Shape;27;p34"/>
          <p:cNvSpPr txBox="1"/>
          <p:nvPr>
            <p:ph idx="14" type="title"/>
          </p:nvPr>
        </p:nvSpPr>
        <p:spPr>
          <a:xfrm>
            <a:off x="676573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" name="Google Shape;28;p34"/>
          <p:cNvSpPr txBox="1"/>
          <p:nvPr>
            <p:ph idx="15" type="title"/>
          </p:nvPr>
        </p:nvSpPr>
        <p:spPr>
          <a:xfrm>
            <a:off x="873450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CUSTOM_8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2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2"/>
          <p:cNvSpPr/>
          <p:nvPr/>
        </p:nvSpPr>
        <p:spPr>
          <a:xfrm rot="6378890">
            <a:off x="8427359" y="42477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2"/>
          <p:cNvSpPr/>
          <p:nvPr/>
        </p:nvSpPr>
        <p:spPr>
          <a:xfrm rot="1244252">
            <a:off x="8631311" y="26240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2"/>
          <p:cNvSpPr/>
          <p:nvPr/>
        </p:nvSpPr>
        <p:spPr>
          <a:xfrm>
            <a:off x="0" y="4601575"/>
            <a:ext cx="92163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2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9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3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3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3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3"/>
          <p:cNvSpPr txBox="1"/>
          <p:nvPr>
            <p:ph idx="1" type="body"/>
          </p:nvPr>
        </p:nvSpPr>
        <p:spPr>
          <a:xfrm>
            <a:off x="5076467" y="1805698"/>
            <a:ext cx="2858700" cy="21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3" name="Google Shape;133;p53"/>
          <p:cNvSpPr txBox="1"/>
          <p:nvPr>
            <p:ph type="title"/>
          </p:nvPr>
        </p:nvSpPr>
        <p:spPr>
          <a:xfrm>
            <a:off x="5076467" y="1200302"/>
            <a:ext cx="2858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CUSTOM_1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4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4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4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54"/>
          <p:cNvSpPr txBox="1"/>
          <p:nvPr>
            <p:ph idx="1" type="subTitle"/>
          </p:nvPr>
        </p:nvSpPr>
        <p:spPr>
          <a:xfrm>
            <a:off x="1906518" y="1617875"/>
            <a:ext cx="2339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39" name="Google Shape;139;p54"/>
          <p:cNvSpPr txBox="1"/>
          <p:nvPr>
            <p:ph idx="2" type="body"/>
          </p:nvPr>
        </p:nvSpPr>
        <p:spPr>
          <a:xfrm>
            <a:off x="1906518" y="2181895"/>
            <a:ext cx="23394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54"/>
          <p:cNvSpPr txBox="1"/>
          <p:nvPr>
            <p:ph idx="3" type="subTitle"/>
          </p:nvPr>
        </p:nvSpPr>
        <p:spPr>
          <a:xfrm>
            <a:off x="1906520" y="3231375"/>
            <a:ext cx="2339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41" name="Google Shape;141;p54"/>
          <p:cNvSpPr txBox="1"/>
          <p:nvPr>
            <p:ph idx="4" type="body"/>
          </p:nvPr>
        </p:nvSpPr>
        <p:spPr>
          <a:xfrm>
            <a:off x="1906520" y="3787855"/>
            <a:ext cx="23394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2" name="Google Shape;142;p54"/>
          <p:cNvSpPr txBox="1"/>
          <p:nvPr>
            <p:ph idx="5" type="subTitle"/>
          </p:nvPr>
        </p:nvSpPr>
        <p:spPr>
          <a:xfrm>
            <a:off x="5629920" y="1619275"/>
            <a:ext cx="2339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43" name="Google Shape;143;p54"/>
          <p:cNvSpPr txBox="1"/>
          <p:nvPr>
            <p:ph idx="6" type="body"/>
          </p:nvPr>
        </p:nvSpPr>
        <p:spPr>
          <a:xfrm>
            <a:off x="5629920" y="2181895"/>
            <a:ext cx="23394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4" name="Google Shape;144;p54"/>
          <p:cNvSpPr txBox="1"/>
          <p:nvPr>
            <p:ph idx="7" type="subTitle"/>
          </p:nvPr>
        </p:nvSpPr>
        <p:spPr>
          <a:xfrm>
            <a:off x="5629921" y="3231375"/>
            <a:ext cx="22932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45" name="Google Shape;145;p54"/>
          <p:cNvSpPr txBox="1"/>
          <p:nvPr>
            <p:ph idx="8" type="body"/>
          </p:nvPr>
        </p:nvSpPr>
        <p:spPr>
          <a:xfrm>
            <a:off x="5629921" y="3787855"/>
            <a:ext cx="22932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54"/>
          <p:cNvSpPr/>
          <p:nvPr/>
        </p:nvSpPr>
        <p:spPr>
          <a:xfrm rot="5400000">
            <a:off x="-2340000" y="2264100"/>
            <a:ext cx="5143500" cy="61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4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  <p:sp>
        <p:nvSpPr>
          <p:cNvPr id="148" name="Google Shape;148;p54"/>
          <p:cNvSpPr txBox="1"/>
          <p:nvPr>
            <p:ph idx="9" type="title"/>
          </p:nvPr>
        </p:nvSpPr>
        <p:spPr>
          <a:xfrm>
            <a:off x="1165775" y="1801075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49" name="Google Shape;149;p54"/>
          <p:cNvSpPr txBox="1"/>
          <p:nvPr>
            <p:ph idx="13" type="title"/>
          </p:nvPr>
        </p:nvSpPr>
        <p:spPr>
          <a:xfrm>
            <a:off x="4846744" y="1801075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50" name="Google Shape;150;p54"/>
          <p:cNvSpPr txBox="1"/>
          <p:nvPr>
            <p:ph idx="14" type="title"/>
          </p:nvPr>
        </p:nvSpPr>
        <p:spPr>
          <a:xfrm>
            <a:off x="1165775" y="3403150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51" name="Google Shape;151;p54"/>
          <p:cNvSpPr txBox="1"/>
          <p:nvPr>
            <p:ph idx="15" type="title"/>
          </p:nvPr>
        </p:nvSpPr>
        <p:spPr>
          <a:xfrm>
            <a:off x="4846744" y="3403150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12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5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55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55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55"/>
          <p:cNvSpPr txBox="1"/>
          <p:nvPr>
            <p:ph idx="1" type="subTitle"/>
          </p:nvPr>
        </p:nvSpPr>
        <p:spPr>
          <a:xfrm>
            <a:off x="1493928" y="1828800"/>
            <a:ext cx="159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57" name="Google Shape;157;p55"/>
          <p:cNvSpPr txBox="1"/>
          <p:nvPr>
            <p:ph idx="2" type="body"/>
          </p:nvPr>
        </p:nvSpPr>
        <p:spPr>
          <a:xfrm>
            <a:off x="1493925" y="3322325"/>
            <a:ext cx="1590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8" name="Google Shape;158;p55"/>
          <p:cNvSpPr txBox="1"/>
          <p:nvPr>
            <p:ph idx="3" type="subTitle"/>
          </p:nvPr>
        </p:nvSpPr>
        <p:spPr>
          <a:xfrm>
            <a:off x="3810000" y="1828800"/>
            <a:ext cx="159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59" name="Google Shape;159;p55"/>
          <p:cNvSpPr txBox="1"/>
          <p:nvPr>
            <p:ph idx="4" type="body"/>
          </p:nvPr>
        </p:nvSpPr>
        <p:spPr>
          <a:xfrm>
            <a:off x="3810002" y="3322325"/>
            <a:ext cx="1590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0" name="Google Shape;160;p55"/>
          <p:cNvSpPr txBox="1"/>
          <p:nvPr>
            <p:ph idx="5" type="subTitle"/>
          </p:nvPr>
        </p:nvSpPr>
        <p:spPr>
          <a:xfrm>
            <a:off x="6149915" y="1828800"/>
            <a:ext cx="15429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61" name="Google Shape;161;p55"/>
          <p:cNvSpPr txBox="1"/>
          <p:nvPr>
            <p:ph idx="6" type="body"/>
          </p:nvPr>
        </p:nvSpPr>
        <p:spPr>
          <a:xfrm>
            <a:off x="6149922" y="3322325"/>
            <a:ext cx="15429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2" name="Google Shape;162;p55"/>
          <p:cNvSpPr txBox="1"/>
          <p:nvPr>
            <p:ph type="title"/>
          </p:nvPr>
        </p:nvSpPr>
        <p:spPr>
          <a:xfrm>
            <a:off x="1197025" y="548640"/>
            <a:ext cx="7538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CUSTOM_14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6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6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6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56"/>
          <p:cNvSpPr txBox="1"/>
          <p:nvPr>
            <p:ph idx="1" type="subTitle"/>
          </p:nvPr>
        </p:nvSpPr>
        <p:spPr>
          <a:xfrm>
            <a:off x="928625" y="2571750"/>
            <a:ext cx="17706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68" name="Google Shape;168;p56"/>
          <p:cNvSpPr txBox="1"/>
          <p:nvPr>
            <p:ph idx="2" type="body"/>
          </p:nvPr>
        </p:nvSpPr>
        <p:spPr>
          <a:xfrm>
            <a:off x="928700" y="3066450"/>
            <a:ext cx="1770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9" name="Google Shape;169;p56"/>
          <p:cNvSpPr txBox="1"/>
          <p:nvPr>
            <p:ph idx="3" type="subTitle"/>
          </p:nvPr>
        </p:nvSpPr>
        <p:spPr>
          <a:xfrm>
            <a:off x="3686700" y="2571750"/>
            <a:ext cx="17706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0" name="Google Shape;170;p56"/>
          <p:cNvSpPr txBox="1"/>
          <p:nvPr>
            <p:ph idx="4" type="body"/>
          </p:nvPr>
        </p:nvSpPr>
        <p:spPr>
          <a:xfrm>
            <a:off x="3686700" y="3066450"/>
            <a:ext cx="1770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" name="Google Shape;171;p56"/>
          <p:cNvSpPr txBox="1"/>
          <p:nvPr>
            <p:ph idx="5" type="subTitle"/>
          </p:nvPr>
        </p:nvSpPr>
        <p:spPr>
          <a:xfrm>
            <a:off x="6444763" y="2571750"/>
            <a:ext cx="17706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2" name="Google Shape;172;p56"/>
          <p:cNvSpPr txBox="1"/>
          <p:nvPr>
            <p:ph idx="6" type="body"/>
          </p:nvPr>
        </p:nvSpPr>
        <p:spPr>
          <a:xfrm>
            <a:off x="6444763" y="3066450"/>
            <a:ext cx="1770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3" name="Google Shape;173;p56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15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7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57"/>
          <p:cNvSpPr/>
          <p:nvPr/>
        </p:nvSpPr>
        <p:spPr>
          <a:xfrm rot="4599087">
            <a:off x="-549530" y="4143607"/>
            <a:ext cx="1648949" cy="7934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57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7"/>
          <p:cNvSpPr txBox="1"/>
          <p:nvPr>
            <p:ph idx="1" type="subTitle"/>
          </p:nvPr>
        </p:nvSpPr>
        <p:spPr>
          <a:xfrm>
            <a:off x="713340" y="1792050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9" name="Google Shape;179;p57"/>
          <p:cNvSpPr txBox="1"/>
          <p:nvPr>
            <p:ph idx="2" type="body"/>
          </p:nvPr>
        </p:nvSpPr>
        <p:spPr>
          <a:xfrm>
            <a:off x="713340" y="2216111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0" name="Google Shape;180;p57"/>
          <p:cNvSpPr txBox="1"/>
          <p:nvPr>
            <p:ph idx="3" type="subTitle"/>
          </p:nvPr>
        </p:nvSpPr>
        <p:spPr>
          <a:xfrm>
            <a:off x="3340038" y="1792050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1" name="Google Shape;181;p57"/>
          <p:cNvSpPr txBox="1"/>
          <p:nvPr>
            <p:ph idx="4" type="body"/>
          </p:nvPr>
        </p:nvSpPr>
        <p:spPr>
          <a:xfrm>
            <a:off x="3340038" y="2216111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2" name="Google Shape;182;p57"/>
          <p:cNvSpPr txBox="1"/>
          <p:nvPr>
            <p:ph idx="5" type="subTitle"/>
          </p:nvPr>
        </p:nvSpPr>
        <p:spPr>
          <a:xfrm>
            <a:off x="5979391" y="1792050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3" name="Google Shape;183;p57"/>
          <p:cNvSpPr txBox="1"/>
          <p:nvPr>
            <p:ph idx="6" type="body"/>
          </p:nvPr>
        </p:nvSpPr>
        <p:spPr>
          <a:xfrm>
            <a:off x="5979391" y="2216111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4" name="Google Shape;184;p57"/>
          <p:cNvSpPr txBox="1"/>
          <p:nvPr>
            <p:ph idx="7" type="subTitle"/>
          </p:nvPr>
        </p:nvSpPr>
        <p:spPr>
          <a:xfrm>
            <a:off x="713340" y="3380225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5" name="Google Shape;185;p57"/>
          <p:cNvSpPr txBox="1"/>
          <p:nvPr>
            <p:ph idx="8" type="body"/>
          </p:nvPr>
        </p:nvSpPr>
        <p:spPr>
          <a:xfrm>
            <a:off x="713340" y="3806158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6" name="Google Shape;186;p57"/>
          <p:cNvSpPr txBox="1"/>
          <p:nvPr>
            <p:ph idx="9" type="subTitle"/>
          </p:nvPr>
        </p:nvSpPr>
        <p:spPr>
          <a:xfrm>
            <a:off x="3340038" y="3380225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7" name="Google Shape;187;p57"/>
          <p:cNvSpPr txBox="1"/>
          <p:nvPr>
            <p:ph idx="13" type="body"/>
          </p:nvPr>
        </p:nvSpPr>
        <p:spPr>
          <a:xfrm>
            <a:off x="3340038" y="3806158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8" name="Google Shape;188;p57"/>
          <p:cNvSpPr txBox="1"/>
          <p:nvPr>
            <p:ph idx="14" type="subTitle"/>
          </p:nvPr>
        </p:nvSpPr>
        <p:spPr>
          <a:xfrm>
            <a:off x="5979391" y="3380225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9" name="Google Shape;189;p57"/>
          <p:cNvSpPr txBox="1"/>
          <p:nvPr>
            <p:ph idx="15" type="body"/>
          </p:nvPr>
        </p:nvSpPr>
        <p:spPr>
          <a:xfrm>
            <a:off x="5979391" y="3806158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57"/>
          <p:cNvSpPr/>
          <p:nvPr/>
        </p:nvSpPr>
        <p:spPr>
          <a:xfrm>
            <a:off x="-150" y="4956750"/>
            <a:ext cx="9144000" cy="42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57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16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8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58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8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58"/>
          <p:cNvSpPr txBox="1"/>
          <p:nvPr>
            <p:ph idx="1" type="subTitle"/>
          </p:nvPr>
        </p:nvSpPr>
        <p:spPr>
          <a:xfrm>
            <a:off x="1200159" y="1354000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97" name="Google Shape;197;p58"/>
          <p:cNvSpPr txBox="1"/>
          <p:nvPr>
            <p:ph idx="2" type="body"/>
          </p:nvPr>
        </p:nvSpPr>
        <p:spPr>
          <a:xfrm>
            <a:off x="1200148" y="1920995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58"/>
          <p:cNvSpPr txBox="1"/>
          <p:nvPr>
            <p:ph idx="3" type="subTitle"/>
          </p:nvPr>
        </p:nvSpPr>
        <p:spPr>
          <a:xfrm>
            <a:off x="4089287" y="1354000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99" name="Google Shape;199;p58"/>
          <p:cNvSpPr txBox="1"/>
          <p:nvPr>
            <p:ph idx="4" type="body"/>
          </p:nvPr>
        </p:nvSpPr>
        <p:spPr>
          <a:xfrm>
            <a:off x="4089277" y="1920995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0" name="Google Shape;200;p58"/>
          <p:cNvSpPr txBox="1"/>
          <p:nvPr>
            <p:ph idx="5" type="subTitle"/>
          </p:nvPr>
        </p:nvSpPr>
        <p:spPr>
          <a:xfrm>
            <a:off x="1200126" y="2942173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01" name="Google Shape;201;p58"/>
          <p:cNvSpPr txBox="1"/>
          <p:nvPr>
            <p:ph idx="6" type="body"/>
          </p:nvPr>
        </p:nvSpPr>
        <p:spPr>
          <a:xfrm>
            <a:off x="1200126" y="3509168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2" name="Google Shape;202;p58"/>
          <p:cNvSpPr txBox="1"/>
          <p:nvPr>
            <p:ph idx="7" type="subTitle"/>
          </p:nvPr>
        </p:nvSpPr>
        <p:spPr>
          <a:xfrm>
            <a:off x="4089254" y="2942173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03" name="Google Shape;203;p58"/>
          <p:cNvSpPr txBox="1"/>
          <p:nvPr>
            <p:ph idx="8" type="body"/>
          </p:nvPr>
        </p:nvSpPr>
        <p:spPr>
          <a:xfrm>
            <a:off x="4089255" y="3509168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4" name="Google Shape;204;p58"/>
          <p:cNvSpPr/>
          <p:nvPr/>
        </p:nvSpPr>
        <p:spPr>
          <a:xfrm rot="5400000">
            <a:off x="-2325750" y="2278325"/>
            <a:ext cx="5172000" cy="55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58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3">
  <p:cSld name="CUSTOM_18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9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59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59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59"/>
          <p:cNvSpPr txBox="1"/>
          <p:nvPr>
            <p:ph idx="1" type="subTitle"/>
          </p:nvPr>
        </p:nvSpPr>
        <p:spPr>
          <a:xfrm>
            <a:off x="6156775" y="3549617"/>
            <a:ext cx="2274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11" name="Google Shape;211;p59"/>
          <p:cNvSpPr txBox="1"/>
          <p:nvPr>
            <p:ph idx="2" type="body"/>
          </p:nvPr>
        </p:nvSpPr>
        <p:spPr>
          <a:xfrm>
            <a:off x="6156779" y="4121303"/>
            <a:ext cx="227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2" name="Google Shape;212;p59"/>
          <p:cNvSpPr txBox="1"/>
          <p:nvPr>
            <p:ph idx="3" type="subTitle"/>
          </p:nvPr>
        </p:nvSpPr>
        <p:spPr>
          <a:xfrm>
            <a:off x="3429099" y="3549617"/>
            <a:ext cx="2274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13" name="Google Shape;213;p59"/>
          <p:cNvSpPr txBox="1"/>
          <p:nvPr>
            <p:ph idx="4" type="body"/>
          </p:nvPr>
        </p:nvSpPr>
        <p:spPr>
          <a:xfrm>
            <a:off x="3429107" y="4121303"/>
            <a:ext cx="227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4" name="Google Shape;214;p59"/>
          <p:cNvSpPr txBox="1"/>
          <p:nvPr>
            <p:ph idx="5" type="subTitle"/>
          </p:nvPr>
        </p:nvSpPr>
        <p:spPr>
          <a:xfrm>
            <a:off x="713213" y="3549617"/>
            <a:ext cx="2274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15" name="Google Shape;215;p59"/>
          <p:cNvSpPr txBox="1"/>
          <p:nvPr>
            <p:ph idx="6" type="body"/>
          </p:nvPr>
        </p:nvSpPr>
        <p:spPr>
          <a:xfrm>
            <a:off x="713225" y="4121303"/>
            <a:ext cx="227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6" name="Google Shape;216;p59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CUSTOM_2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0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0"/>
          <p:cNvSpPr txBox="1"/>
          <p:nvPr>
            <p:ph idx="1" type="body"/>
          </p:nvPr>
        </p:nvSpPr>
        <p:spPr>
          <a:xfrm>
            <a:off x="1200200" y="1170700"/>
            <a:ext cx="72123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20" name="Google Shape;220;p60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0"/>
          <p:cNvSpPr txBox="1"/>
          <p:nvPr>
            <p:ph type="title"/>
          </p:nvPr>
        </p:nvSpPr>
        <p:spPr>
          <a:xfrm>
            <a:off x="1200200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olumn 4">
  <p:cSld name="CUSTOM_22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1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1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1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1"/>
          <p:cNvSpPr txBox="1"/>
          <p:nvPr>
            <p:ph type="title"/>
          </p:nvPr>
        </p:nvSpPr>
        <p:spPr>
          <a:xfrm>
            <a:off x="1520900" y="1796950"/>
            <a:ext cx="25062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7" name="Google Shape;227;p61"/>
          <p:cNvSpPr txBox="1"/>
          <p:nvPr>
            <p:ph idx="1" type="body"/>
          </p:nvPr>
        </p:nvSpPr>
        <p:spPr>
          <a:xfrm>
            <a:off x="1520900" y="2381925"/>
            <a:ext cx="2506200" cy="12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5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5"/>
          <p:cNvSpPr txBox="1"/>
          <p:nvPr>
            <p:ph idx="1" type="body"/>
          </p:nvPr>
        </p:nvSpPr>
        <p:spPr>
          <a:xfrm>
            <a:off x="1438675" y="2437250"/>
            <a:ext cx="2500500" cy="1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35"/>
          <p:cNvSpPr txBox="1"/>
          <p:nvPr>
            <p:ph idx="2" type="body"/>
          </p:nvPr>
        </p:nvSpPr>
        <p:spPr>
          <a:xfrm>
            <a:off x="5194549" y="2437275"/>
            <a:ext cx="2500500" cy="1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35"/>
          <p:cNvSpPr/>
          <p:nvPr/>
        </p:nvSpPr>
        <p:spPr>
          <a:xfrm>
            <a:off x="-150" y="4956750"/>
            <a:ext cx="9144000" cy="42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5"/>
          <p:cNvSpPr txBox="1"/>
          <p:nvPr>
            <p:ph type="title"/>
          </p:nvPr>
        </p:nvSpPr>
        <p:spPr>
          <a:xfrm>
            <a:off x="1200200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ubtitle and text">
  <p:cSld name="CUSTOM_19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2"/>
          <p:cNvSpPr txBox="1"/>
          <p:nvPr>
            <p:ph type="title"/>
          </p:nvPr>
        </p:nvSpPr>
        <p:spPr>
          <a:xfrm>
            <a:off x="1200246" y="2787550"/>
            <a:ext cx="3566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0" name="Google Shape;230;p62"/>
          <p:cNvSpPr txBox="1"/>
          <p:nvPr>
            <p:ph idx="1" type="subTitle"/>
          </p:nvPr>
        </p:nvSpPr>
        <p:spPr>
          <a:xfrm>
            <a:off x="1200200" y="3498683"/>
            <a:ext cx="35661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9pPr>
          </a:lstStyle>
          <a:p/>
        </p:txBody>
      </p:sp>
      <p:sp>
        <p:nvSpPr>
          <p:cNvPr id="231" name="Google Shape;231;p62"/>
          <p:cNvSpPr txBox="1"/>
          <p:nvPr>
            <p:ph idx="2" type="body"/>
          </p:nvPr>
        </p:nvSpPr>
        <p:spPr>
          <a:xfrm>
            <a:off x="4864705" y="2917992"/>
            <a:ext cx="35661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2" name="Google Shape;232;p62"/>
          <p:cNvSpPr txBox="1"/>
          <p:nvPr/>
        </p:nvSpPr>
        <p:spPr>
          <a:xfrm>
            <a:off x="4846375" y="539500"/>
            <a:ext cx="35661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i="0" lang="en" sz="1200" u="none" cap="none" strike="noStrike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including icons by </a:t>
            </a:r>
            <a:r>
              <a:rPr b="1" i="0" lang="en" sz="1200" u="none" cap="none" strike="noStrike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b="1" i="0" lang="en" sz="1200" u="none" cap="none" strike="noStrike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b="1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Stories</a:t>
            </a:r>
            <a:endParaRPr b="1" i="0" sz="1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olumn 2">
  <p:cSld name="CUSTOM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6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6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6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6"/>
          <p:cNvSpPr txBox="1"/>
          <p:nvPr>
            <p:ph type="title"/>
          </p:nvPr>
        </p:nvSpPr>
        <p:spPr>
          <a:xfrm>
            <a:off x="5029431" y="1498050"/>
            <a:ext cx="29538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1" name="Google Shape;41;p36"/>
          <p:cNvSpPr txBox="1"/>
          <p:nvPr>
            <p:ph idx="1" type="body"/>
          </p:nvPr>
        </p:nvSpPr>
        <p:spPr>
          <a:xfrm>
            <a:off x="5029425" y="2135250"/>
            <a:ext cx="2953800" cy="15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36"/>
          <p:cNvSpPr/>
          <p:nvPr/>
        </p:nvSpPr>
        <p:spPr>
          <a:xfrm rot="5400000">
            <a:off x="-2321100" y="2292475"/>
            <a:ext cx="5172000" cy="54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7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7"/>
          <p:cNvSpPr txBox="1"/>
          <p:nvPr>
            <p:ph idx="1" type="body"/>
          </p:nvPr>
        </p:nvSpPr>
        <p:spPr>
          <a:xfrm>
            <a:off x="1200200" y="1219150"/>
            <a:ext cx="72123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46" name="Google Shape;46;p37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7"/>
          <p:cNvSpPr txBox="1"/>
          <p:nvPr>
            <p:ph type="title"/>
          </p:nvPr>
        </p:nvSpPr>
        <p:spPr>
          <a:xfrm>
            <a:off x="1200200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with numbers">
  <p:cSld name="CUSTOM_5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8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8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8"/>
          <p:cNvSpPr txBox="1"/>
          <p:nvPr>
            <p:ph idx="1" type="body"/>
          </p:nvPr>
        </p:nvSpPr>
        <p:spPr>
          <a:xfrm>
            <a:off x="998050" y="2481150"/>
            <a:ext cx="19632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38"/>
          <p:cNvSpPr txBox="1"/>
          <p:nvPr>
            <p:ph idx="2" type="body"/>
          </p:nvPr>
        </p:nvSpPr>
        <p:spPr>
          <a:xfrm>
            <a:off x="3586625" y="2481100"/>
            <a:ext cx="19632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38"/>
          <p:cNvSpPr txBox="1"/>
          <p:nvPr>
            <p:ph idx="3" type="body"/>
          </p:nvPr>
        </p:nvSpPr>
        <p:spPr>
          <a:xfrm>
            <a:off x="6022800" y="2481100"/>
            <a:ext cx="19632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38"/>
          <p:cNvSpPr txBox="1"/>
          <p:nvPr>
            <p:ph type="title"/>
          </p:nvPr>
        </p:nvSpPr>
        <p:spPr>
          <a:xfrm>
            <a:off x="998050" y="2034450"/>
            <a:ext cx="19632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6" name="Google Shape;56;p38"/>
          <p:cNvSpPr txBox="1"/>
          <p:nvPr>
            <p:ph idx="4" type="title"/>
          </p:nvPr>
        </p:nvSpPr>
        <p:spPr>
          <a:xfrm>
            <a:off x="3586608" y="2034450"/>
            <a:ext cx="19632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7" name="Google Shape;57;p38"/>
          <p:cNvSpPr txBox="1"/>
          <p:nvPr>
            <p:ph idx="5" type="title"/>
          </p:nvPr>
        </p:nvSpPr>
        <p:spPr>
          <a:xfrm>
            <a:off x="6022808" y="2034450"/>
            <a:ext cx="19632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8" name="Google Shape;58;p38"/>
          <p:cNvSpPr txBox="1"/>
          <p:nvPr>
            <p:ph idx="6"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9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9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9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9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">
  <p:cSld name="CUSTOM_10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0"/>
          <p:cNvSpPr/>
          <p:nvPr/>
        </p:nvSpPr>
        <p:spPr>
          <a:xfrm rot="-4421110">
            <a:off x="-940299" y="253127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0"/>
          <p:cNvSpPr/>
          <p:nvPr/>
        </p:nvSpPr>
        <p:spPr>
          <a:xfrm rot="-9555748">
            <a:off x="105593" y="2271016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0"/>
          <p:cNvSpPr/>
          <p:nvPr/>
        </p:nvSpPr>
        <p:spPr>
          <a:xfrm rot="-8758126">
            <a:off x="-152194" y="4361832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0"/>
          <p:cNvSpPr txBox="1"/>
          <p:nvPr>
            <p:ph type="title"/>
          </p:nvPr>
        </p:nvSpPr>
        <p:spPr>
          <a:xfrm>
            <a:off x="11859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2">
  <p:cSld name="CUSTOM_17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1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1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1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41"/>
          <p:cNvSpPr txBox="1"/>
          <p:nvPr>
            <p:ph idx="1" type="subTitle"/>
          </p:nvPr>
        </p:nvSpPr>
        <p:spPr>
          <a:xfrm>
            <a:off x="1504725" y="1459063"/>
            <a:ext cx="18288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74" name="Google Shape;74;p41"/>
          <p:cNvSpPr txBox="1"/>
          <p:nvPr>
            <p:ph idx="2" type="body"/>
          </p:nvPr>
        </p:nvSpPr>
        <p:spPr>
          <a:xfrm>
            <a:off x="1504725" y="1886867"/>
            <a:ext cx="18288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41"/>
          <p:cNvSpPr txBox="1"/>
          <p:nvPr>
            <p:ph idx="3" type="subTitle"/>
          </p:nvPr>
        </p:nvSpPr>
        <p:spPr>
          <a:xfrm>
            <a:off x="1504725" y="2319200"/>
            <a:ext cx="18288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76" name="Google Shape;76;p41"/>
          <p:cNvSpPr txBox="1"/>
          <p:nvPr>
            <p:ph idx="4" type="body"/>
          </p:nvPr>
        </p:nvSpPr>
        <p:spPr>
          <a:xfrm>
            <a:off x="1504725" y="2754678"/>
            <a:ext cx="18288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41"/>
          <p:cNvSpPr txBox="1"/>
          <p:nvPr>
            <p:ph idx="5" type="subTitle"/>
          </p:nvPr>
        </p:nvSpPr>
        <p:spPr>
          <a:xfrm>
            <a:off x="1504725" y="3179325"/>
            <a:ext cx="18288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78" name="Google Shape;78;p41"/>
          <p:cNvSpPr txBox="1"/>
          <p:nvPr>
            <p:ph idx="6" type="body"/>
          </p:nvPr>
        </p:nvSpPr>
        <p:spPr>
          <a:xfrm>
            <a:off x="1504725" y="3603386"/>
            <a:ext cx="18288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41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1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7" name="Google Shape;7;p32"/>
          <p:cNvSpPr txBox="1"/>
          <p:nvPr>
            <p:ph idx="1" type="body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hyperlink" Target="https://docs.google.com/presentation/d/1TqFrwJwPpNRkeuXhJK_mTytLGLo_bK_J-sNgo7wsKlg/edit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5.jpg"/><Relationship Id="rId5" Type="http://schemas.openxmlformats.org/officeDocument/2006/relationships/image" Target="../media/image17.jpg"/><Relationship Id="rId6" Type="http://schemas.openxmlformats.org/officeDocument/2006/relationships/image" Target="../media/image26.jpg"/><Relationship Id="rId7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Relationship Id="rId4" Type="http://schemas.openxmlformats.org/officeDocument/2006/relationships/image" Target="../media/image6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Relationship Id="rId4" Type="http://schemas.openxmlformats.org/officeDocument/2006/relationships/image" Target="../media/image50.png"/><Relationship Id="rId5" Type="http://schemas.openxmlformats.org/officeDocument/2006/relationships/image" Target="../media/image61.png"/><Relationship Id="rId6" Type="http://schemas.openxmlformats.org/officeDocument/2006/relationships/image" Target="../media/image5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jpg"/><Relationship Id="rId4" Type="http://schemas.openxmlformats.org/officeDocument/2006/relationships/image" Target="../media/image53.jpg"/><Relationship Id="rId5" Type="http://schemas.openxmlformats.org/officeDocument/2006/relationships/image" Target="../media/image57.jpg"/><Relationship Id="rId6" Type="http://schemas.openxmlformats.org/officeDocument/2006/relationships/image" Target="../media/image5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"/>
          <p:cNvSpPr txBox="1"/>
          <p:nvPr>
            <p:ph type="ctrTitle"/>
          </p:nvPr>
        </p:nvSpPr>
        <p:spPr>
          <a:xfrm>
            <a:off x="1166550" y="1253350"/>
            <a:ext cx="6810900" cy="193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5900">
                <a:latin typeface="Ubuntu"/>
                <a:ea typeface="Ubuntu"/>
                <a:cs typeface="Ubuntu"/>
                <a:sym typeface="Ubuntu"/>
              </a:rPr>
              <a:t>Radiology of the vertebrae </a:t>
            </a:r>
            <a:endParaRPr sz="59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8" name="Google Shape;238;p1"/>
          <p:cNvSpPr txBox="1"/>
          <p:nvPr>
            <p:ph idx="1" type="subTitle"/>
          </p:nvPr>
        </p:nvSpPr>
        <p:spPr>
          <a:xfrm>
            <a:off x="713225" y="3633600"/>
            <a:ext cx="77175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1" lang="en">
                <a:latin typeface="Ubuntu"/>
                <a:ea typeface="Ubuntu"/>
                <a:cs typeface="Ubuntu"/>
                <a:sym typeface="Ubuntu"/>
              </a:rPr>
              <a:t>Lecture one</a:t>
            </a:r>
            <a:endParaRPr i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9" name="Google Shape;239;p1"/>
          <p:cNvSpPr txBox="1"/>
          <p:nvPr/>
        </p:nvSpPr>
        <p:spPr>
          <a:xfrm>
            <a:off x="6961193" y="4457683"/>
            <a:ext cx="21828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sng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Editing file</a:t>
            </a:r>
            <a:endParaRPr b="1" i="0" sz="1700" u="none" cap="none" strike="noStrike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0" name="Google Shape;24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6950" y="0"/>
            <a:ext cx="1510875" cy="151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"/>
          <p:cNvSpPr/>
          <p:nvPr/>
        </p:nvSpPr>
        <p:spPr>
          <a:xfrm>
            <a:off x="68236" y="3316436"/>
            <a:ext cx="1926900" cy="175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miri"/>
                <a:ea typeface="Amiri"/>
                <a:cs typeface="Amiri"/>
                <a:sym typeface="Amiri"/>
              </a:rPr>
              <a:t>Colour index:</a:t>
            </a:r>
            <a:endParaRPr b="0" i="0" sz="1400" u="none" cap="none" strike="noStrike">
              <a:solidFill>
                <a:srgbClr val="000000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miri"/>
                <a:ea typeface="Amiri"/>
                <a:cs typeface="Amiri"/>
                <a:sym typeface="Amiri"/>
              </a:rPr>
              <a:t>Main text</a:t>
            </a:r>
            <a:endParaRPr b="0" i="0" sz="1400" u="none" cap="none" strike="noStrike">
              <a:solidFill>
                <a:srgbClr val="000000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miri"/>
                <a:ea typeface="Amiri"/>
                <a:cs typeface="Amiri"/>
                <a:sym typeface="Amiri"/>
              </a:rPr>
              <a:t>Important </a:t>
            </a:r>
            <a:endParaRPr b="0" i="0" sz="1400" u="none" cap="none" strike="noStrike">
              <a:solidFill>
                <a:srgbClr val="FF0000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EA9999"/>
                </a:solidFill>
                <a:latin typeface="Amiri"/>
                <a:ea typeface="Amiri"/>
                <a:cs typeface="Amiri"/>
                <a:sym typeface="Amiri"/>
              </a:rPr>
              <a:t>In girls slides only</a:t>
            </a:r>
            <a:endParaRPr b="0" i="0" sz="1400" u="none" cap="none" strike="noStrike">
              <a:solidFill>
                <a:srgbClr val="EA9999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FF"/>
                </a:solidFill>
                <a:latin typeface="Amiri"/>
                <a:ea typeface="Amiri"/>
                <a:cs typeface="Amiri"/>
                <a:sym typeface="Amiri"/>
              </a:rPr>
              <a:t>In boys slides only</a:t>
            </a:r>
            <a:endParaRPr b="0" i="0" sz="1400" u="none" cap="none" strike="noStrike">
              <a:solidFill>
                <a:srgbClr val="0000F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Doctors notes</a:t>
            </a:r>
            <a:endParaRPr b="0" i="0" sz="14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999999"/>
                </a:solidFill>
                <a:latin typeface="Amiri"/>
                <a:ea typeface="Amiri"/>
                <a:cs typeface="Amiri"/>
                <a:sym typeface="Amiri"/>
              </a:rPr>
              <a:t>Extra info.</a:t>
            </a:r>
            <a:endParaRPr b="0" i="0" sz="1400" u="none" cap="none" strike="noStrike">
              <a:solidFill>
                <a:srgbClr val="999999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miri"/>
              <a:ea typeface="Amiri"/>
              <a:cs typeface="Amiri"/>
              <a:sym typeface="Amiri"/>
            </a:endParaRPr>
          </a:p>
        </p:txBody>
      </p:sp>
      <p:pic>
        <p:nvPicPr>
          <p:cNvPr id="242" name="Google Shape;242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" y="68000"/>
            <a:ext cx="1420723" cy="105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0"/>
          <p:cNvSpPr txBox="1"/>
          <p:nvPr>
            <p:ph type="title"/>
          </p:nvPr>
        </p:nvSpPr>
        <p:spPr>
          <a:xfrm>
            <a:off x="965850" y="88302"/>
            <a:ext cx="7212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X-ray of thoracic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56" name="Google Shape;35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6965" y="892988"/>
            <a:ext cx="2797550" cy="39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0"/>
          <p:cNvSpPr txBox="1"/>
          <p:nvPr>
            <p:ph idx="4294967295" type="title"/>
          </p:nvPr>
        </p:nvSpPr>
        <p:spPr>
          <a:xfrm>
            <a:off x="4746416" y="1257413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8" name="Google Shape;358;p10"/>
          <p:cNvSpPr/>
          <p:nvPr/>
        </p:nvSpPr>
        <p:spPr>
          <a:xfrm flipH="1">
            <a:off x="4284424" y="1257508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9" name="Google Shape;359;p10"/>
          <p:cNvSpPr/>
          <p:nvPr/>
        </p:nvSpPr>
        <p:spPr>
          <a:xfrm flipH="1">
            <a:off x="4284424" y="1952194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0" name="Google Shape;360;p10"/>
          <p:cNvSpPr txBox="1"/>
          <p:nvPr>
            <p:ph idx="4294967295" type="title"/>
          </p:nvPr>
        </p:nvSpPr>
        <p:spPr>
          <a:xfrm>
            <a:off x="4746411" y="1991337"/>
            <a:ext cx="2646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1" name="Google Shape;361;p10"/>
          <p:cNvSpPr txBox="1"/>
          <p:nvPr>
            <p:ph idx="4294967295" type="title"/>
          </p:nvPr>
        </p:nvSpPr>
        <p:spPr>
          <a:xfrm>
            <a:off x="4746411" y="2686015"/>
            <a:ext cx="2646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Transverse process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2" name="Google Shape;362;p10"/>
          <p:cNvSpPr/>
          <p:nvPr/>
        </p:nvSpPr>
        <p:spPr>
          <a:xfrm flipH="1">
            <a:off x="4284425" y="264686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3" name="Google Shape;363;p10"/>
          <p:cNvSpPr/>
          <p:nvPr/>
        </p:nvSpPr>
        <p:spPr>
          <a:xfrm flipH="1">
            <a:off x="4284425" y="3341547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4" name="Google Shape;364;p10"/>
          <p:cNvSpPr txBox="1"/>
          <p:nvPr>
            <p:ph idx="4294967295" type="title"/>
          </p:nvPr>
        </p:nvSpPr>
        <p:spPr>
          <a:xfrm>
            <a:off x="4746425" y="3341496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Pedicle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5" name="Google Shape;365;p10"/>
          <p:cNvSpPr txBox="1"/>
          <p:nvPr>
            <p:ph idx="4294967295" type="title"/>
          </p:nvPr>
        </p:nvSpPr>
        <p:spPr>
          <a:xfrm>
            <a:off x="4746425" y="4114447"/>
            <a:ext cx="32406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Rib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6" name="Google Shape;366;p10"/>
          <p:cNvSpPr/>
          <p:nvPr/>
        </p:nvSpPr>
        <p:spPr>
          <a:xfrm flipH="1">
            <a:off x="4284425" y="407528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67" name="Google Shape;36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5626" y="2686025"/>
            <a:ext cx="1488379" cy="249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1"/>
          <p:cNvSpPr txBox="1"/>
          <p:nvPr>
            <p:ph type="title"/>
          </p:nvPr>
        </p:nvSpPr>
        <p:spPr>
          <a:xfrm>
            <a:off x="965850" y="88302"/>
            <a:ext cx="7212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X-ray of thoracic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3" name="Google Shape;373;p11"/>
          <p:cNvSpPr txBox="1"/>
          <p:nvPr>
            <p:ph idx="4294967295" type="title"/>
          </p:nvPr>
        </p:nvSpPr>
        <p:spPr>
          <a:xfrm>
            <a:off x="4729291" y="1562779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4" name="Google Shape;374;p11"/>
          <p:cNvSpPr/>
          <p:nvPr/>
        </p:nvSpPr>
        <p:spPr>
          <a:xfrm flipH="1">
            <a:off x="4267300" y="1562874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5" name="Google Shape;375;p11"/>
          <p:cNvSpPr/>
          <p:nvPr/>
        </p:nvSpPr>
        <p:spPr>
          <a:xfrm flipH="1">
            <a:off x="4267300" y="2257560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6" name="Google Shape;376;p11"/>
          <p:cNvSpPr txBox="1"/>
          <p:nvPr>
            <p:ph idx="4294967295" type="title"/>
          </p:nvPr>
        </p:nvSpPr>
        <p:spPr>
          <a:xfrm>
            <a:off x="4729300" y="2277180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Intervertebral disc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7" name="Google Shape;377;p11"/>
          <p:cNvSpPr/>
          <p:nvPr/>
        </p:nvSpPr>
        <p:spPr>
          <a:xfrm flipH="1">
            <a:off x="4267301" y="2952227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8" name="Google Shape;378;p11"/>
          <p:cNvSpPr/>
          <p:nvPr/>
        </p:nvSpPr>
        <p:spPr>
          <a:xfrm flipH="1">
            <a:off x="4267301" y="3646913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9" name="Google Shape;379;p11"/>
          <p:cNvSpPr txBox="1"/>
          <p:nvPr>
            <p:ph idx="4294967295" type="title"/>
          </p:nvPr>
        </p:nvSpPr>
        <p:spPr>
          <a:xfrm>
            <a:off x="4729325" y="2932654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Pedicle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0" name="Google Shape;380;p11"/>
          <p:cNvSpPr txBox="1"/>
          <p:nvPr>
            <p:ph idx="4294967295" type="title"/>
          </p:nvPr>
        </p:nvSpPr>
        <p:spPr>
          <a:xfrm>
            <a:off x="4729325" y="3627304"/>
            <a:ext cx="32406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Rib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81" name="Google Shape;38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4078" y="860029"/>
            <a:ext cx="2822749" cy="394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3975" y="2379350"/>
            <a:ext cx="1580025" cy="2759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1"/>
          <p:cNvSpPr txBox="1"/>
          <p:nvPr/>
        </p:nvSpPr>
        <p:spPr>
          <a:xfrm>
            <a:off x="51475" y="1192575"/>
            <a:ext cx="91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Lateral 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"/>
          <p:cNvSpPr txBox="1"/>
          <p:nvPr>
            <p:ph type="title"/>
          </p:nvPr>
        </p:nvSpPr>
        <p:spPr>
          <a:xfrm>
            <a:off x="965850" y="88302"/>
            <a:ext cx="7212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X-ray of lumbar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9" name="Google Shape;389;p12"/>
          <p:cNvSpPr txBox="1"/>
          <p:nvPr>
            <p:ph idx="4294967295" type="title"/>
          </p:nvPr>
        </p:nvSpPr>
        <p:spPr>
          <a:xfrm>
            <a:off x="4746416" y="1257413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0" name="Google Shape;390;p12"/>
          <p:cNvSpPr/>
          <p:nvPr/>
        </p:nvSpPr>
        <p:spPr>
          <a:xfrm flipH="1">
            <a:off x="4284424" y="1257508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1" name="Google Shape;391;p12"/>
          <p:cNvSpPr/>
          <p:nvPr/>
        </p:nvSpPr>
        <p:spPr>
          <a:xfrm flipH="1">
            <a:off x="4284424" y="1952194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2" name="Google Shape;392;p12"/>
          <p:cNvSpPr txBox="1"/>
          <p:nvPr>
            <p:ph idx="4294967295" type="title"/>
          </p:nvPr>
        </p:nvSpPr>
        <p:spPr>
          <a:xfrm>
            <a:off x="4746425" y="2646975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Pedicle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3" name="Google Shape;393;p12"/>
          <p:cNvSpPr txBox="1"/>
          <p:nvPr>
            <p:ph idx="4294967295" type="title"/>
          </p:nvPr>
        </p:nvSpPr>
        <p:spPr>
          <a:xfrm>
            <a:off x="4746425" y="1952199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Transverse process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4" name="Google Shape;394;p12"/>
          <p:cNvSpPr/>
          <p:nvPr/>
        </p:nvSpPr>
        <p:spPr>
          <a:xfrm flipH="1">
            <a:off x="4284425" y="264686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5" name="Google Shape;395;p12"/>
          <p:cNvSpPr/>
          <p:nvPr/>
        </p:nvSpPr>
        <p:spPr>
          <a:xfrm flipH="1">
            <a:off x="4284425" y="3341547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6" name="Google Shape;396;p12"/>
          <p:cNvSpPr txBox="1"/>
          <p:nvPr>
            <p:ph idx="4294967295" type="title"/>
          </p:nvPr>
        </p:nvSpPr>
        <p:spPr>
          <a:xfrm>
            <a:off x="4746425" y="3341758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7" name="Google Shape;397;p12"/>
          <p:cNvSpPr txBox="1"/>
          <p:nvPr>
            <p:ph idx="4294967295" type="title"/>
          </p:nvPr>
        </p:nvSpPr>
        <p:spPr>
          <a:xfrm>
            <a:off x="4746425" y="4114447"/>
            <a:ext cx="32406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Sacrum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8" name="Google Shape;398;p12"/>
          <p:cNvSpPr/>
          <p:nvPr/>
        </p:nvSpPr>
        <p:spPr>
          <a:xfrm flipH="1">
            <a:off x="4284425" y="407528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99" name="Google Shape;39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000" y="958062"/>
            <a:ext cx="2975150" cy="4089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"/>
          <p:cNvSpPr txBox="1"/>
          <p:nvPr>
            <p:ph type="title"/>
          </p:nvPr>
        </p:nvSpPr>
        <p:spPr>
          <a:xfrm>
            <a:off x="965850" y="88302"/>
            <a:ext cx="7212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X-ray of lumbar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5" name="Google Shape;405;p13"/>
          <p:cNvSpPr txBox="1"/>
          <p:nvPr>
            <p:ph idx="4294967295" type="title"/>
          </p:nvPr>
        </p:nvSpPr>
        <p:spPr>
          <a:xfrm>
            <a:off x="4746416" y="1257413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L3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6" name="Google Shape;406;p13"/>
          <p:cNvSpPr/>
          <p:nvPr/>
        </p:nvSpPr>
        <p:spPr>
          <a:xfrm flipH="1">
            <a:off x="4284424" y="1257508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7" name="Google Shape;407;p13"/>
          <p:cNvSpPr/>
          <p:nvPr/>
        </p:nvSpPr>
        <p:spPr>
          <a:xfrm flipH="1">
            <a:off x="4284424" y="1952194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8" name="Google Shape;408;p13"/>
          <p:cNvSpPr txBox="1"/>
          <p:nvPr>
            <p:ph idx="4294967295" type="title"/>
          </p:nvPr>
        </p:nvSpPr>
        <p:spPr>
          <a:xfrm>
            <a:off x="4746425" y="2646975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9" name="Google Shape;409;p13"/>
          <p:cNvSpPr txBox="1"/>
          <p:nvPr>
            <p:ph idx="4294967295" type="title"/>
          </p:nvPr>
        </p:nvSpPr>
        <p:spPr>
          <a:xfrm>
            <a:off x="4746425" y="1952199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Intervertebral disc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0" name="Google Shape;410;p13"/>
          <p:cNvSpPr/>
          <p:nvPr/>
        </p:nvSpPr>
        <p:spPr>
          <a:xfrm flipH="1">
            <a:off x="4284425" y="264686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1" name="Google Shape;411;p13"/>
          <p:cNvSpPr/>
          <p:nvPr/>
        </p:nvSpPr>
        <p:spPr>
          <a:xfrm flipH="1">
            <a:off x="4284425" y="3341547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2" name="Google Shape;412;p13"/>
          <p:cNvSpPr txBox="1"/>
          <p:nvPr>
            <p:ph idx="4294967295" type="title"/>
          </p:nvPr>
        </p:nvSpPr>
        <p:spPr>
          <a:xfrm>
            <a:off x="4746425" y="3341758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Neural foramen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3" name="Google Shape;413;p13"/>
          <p:cNvSpPr txBox="1"/>
          <p:nvPr>
            <p:ph idx="4294967295" type="title"/>
          </p:nvPr>
        </p:nvSpPr>
        <p:spPr>
          <a:xfrm>
            <a:off x="4746425" y="4114447"/>
            <a:ext cx="32406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Sacrum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4" name="Google Shape;414;p13"/>
          <p:cNvSpPr/>
          <p:nvPr/>
        </p:nvSpPr>
        <p:spPr>
          <a:xfrm flipH="1">
            <a:off x="4284425" y="407528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5" name="Google Shape;415;p13"/>
          <p:cNvSpPr txBox="1"/>
          <p:nvPr/>
        </p:nvSpPr>
        <p:spPr>
          <a:xfrm>
            <a:off x="3431188" y="508463"/>
            <a:ext cx="3654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Lateral (sagittal) view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6" name="Google Shape;41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3337" y="2948200"/>
            <a:ext cx="1802050" cy="21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927" y="942450"/>
            <a:ext cx="3240600" cy="39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4"/>
          <p:cNvSpPr txBox="1"/>
          <p:nvPr>
            <p:ph type="title"/>
          </p:nvPr>
        </p:nvSpPr>
        <p:spPr>
          <a:xfrm>
            <a:off x="965850" y="88299"/>
            <a:ext cx="72123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X-ray of lumbar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23" name="Google Shape;42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588" y="991730"/>
            <a:ext cx="2557076" cy="395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3549" y="991730"/>
            <a:ext cx="2388493" cy="395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26925" y="991726"/>
            <a:ext cx="2947151" cy="3957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6" name="Google Shape;426;p14"/>
          <p:cNvCxnSpPr/>
          <p:nvPr/>
        </p:nvCxnSpPr>
        <p:spPr>
          <a:xfrm flipH="1">
            <a:off x="5726650" y="2507450"/>
            <a:ext cx="120000" cy="68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7" name="Google Shape;427;p14"/>
          <p:cNvCxnSpPr/>
          <p:nvPr/>
        </p:nvCxnSpPr>
        <p:spPr>
          <a:xfrm>
            <a:off x="5739425" y="3193825"/>
            <a:ext cx="64200" cy="1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8" name="Google Shape;428;p14"/>
          <p:cNvCxnSpPr/>
          <p:nvPr/>
        </p:nvCxnSpPr>
        <p:spPr>
          <a:xfrm flipH="1">
            <a:off x="5696475" y="3202425"/>
            <a:ext cx="98700" cy="47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9" name="Google Shape;429;p14"/>
          <p:cNvCxnSpPr/>
          <p:nvPr/>
        </p:nvCxnSpPr>
        <p:spPr>
          <a:xfrm rot="10800000">
            <a:off x="5434725" y="3580000"/>
            <a:ext cx="253200" cy="9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0" name="Google Shape;430;p14"/>
          <p:cNvCxnSpPr/>
          <p:nvPr/>
        </p:nvCxnSpPr>
        <p:spPr>
          <a:xfrm flipH="1">
            <a:off x="5198950" y="3588500"/>
            <a:ext cx="231600" cy="43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1" name="Google Shape;431;p14"/>
          <p:cNvCxnSpPr/>
          <p:nvPr/>
        </p:nvCxnSpPr>
        <p:spPr>
          <a:xfrm rot="10800000">
            <a:off x="4070600" y="1881050"/>
            <a:ext cx="583500" cy="92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32" name="Google Shape;432;p14"/>
          <p:cNvSpPr txBox="1"/>
          <p:nvPr/>
        </p:nvSpPr>
        <p:spPr>
          <a:xfrm>
            <a:off x="3603075" y="1439300"/>
            <a:ext cx="583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Fracture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33" name="Google Shape;433;p14"/>
          <p:cNvCxnSpPr/>
          <p:nvPr/>
        </p:nvCxnSpPr>
        <p:spPr>
          <a:xfrm flipH="1">
            <a:off x="5572125" y="3768675"/>
            <a:ext cx="72900" cy="94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34" name="Google Shape;434;p14"/>
          <p:cNvSpPr txBox="1"/>
          <p:nvPr/>
        </p:nvSpPr>
        <p:spPr>
          <a:xfrm>
            <a:off x="5052950" y="4625975"/>
            <a:ext cx="839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Displacement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14"/>
          <p:cNvSpPr txBox="1"/>
          <p:nvPr/>
        </p:nvSpPr>
        <p:spPr>
          <a:xfrm>
            <a:off x="0" y="1199075"/>
            <a:ext cx="811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Boys Dr.:</a:t>
            </a:r>
            <a:r>
              <a:rPr b="0" i="0" lang="en" sz="9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You will not be asked about Pathology just Anatomy.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"/>
          <p:cNvSpPr txBox="1"/>
          <p:nvPr>
            <p:ph type="title"/>
          </p:nvPr>
        </p:nvSpPr>
        <p:spPr>
          <a:xfrm>
            <a:off x="2140807" y="2250462"/>
            <a:ext cx="48624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2967"/>
              <a:buNone/>
            </a:pPr>
            <a:r>
              <a:rPr lang="en" sz="9100">
                <a:latin typeface="Ubuntu"/>
                <a:ea typeface="Ubuntu"/>
                <a:cs typeface="Ubuntu"/>
                <a:sym typeface="Ubuntu"/>
              </a:rPr>
              <a:t>CT scan</a:t>
            </a:r>
            <a:endParaRPr sz="91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41" name="Google Shape;44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409" y="3245126"/>
            <a:ext cx="2587424" cy="189837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5"/>
          <p:cNvSpPr txBox="1"/>
          <p:nvPr/>
        </p:nvSpPr>
        <p:spPr>
          <a:xfrm>
            <a:off x="587325" y="2829200"/>
            <a:ext cx="201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3 Planes (X-Ray 2 Planes only)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p15"/>
          <p:cNvSpPr txBox="1"/>
          <p:nvPr/>
        </p:nvSpPr>
        <p:spPr>
          <a:xfrm>
            <a:off x="3134825" y="3665567"/>
            <a:ext cx="5913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- It is taken when the patient is looking down “ from the feet to the head” </a:t>
            </a:r>
            <a:endParaRPr b="0" i="0" sz="13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- spine is always included </a:t>
            </a:r>
            <a:endParaRPr b="0" i="0" sz="12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6"/>
          <p:cNvSpPr txBox="1"/>
          <p:nvPr>
            <p:ph idx="6" type="title"/>
          </p:nvPr>
        </p:nvSpPr>
        <p:spPr>
          <a:xfrm>
            <a:off x="965850" y="88299"/>
            <a:ext cx="72123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CT scan of cervical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49" name="Google Shape;44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090" y="920783"/>
            <a:ext cx="3433550" cy="349624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6"/>
          <p:cNvSpPr txBox="1"/>
          <p:nvPr>
            <p:ph type="title"/>
          </p:nvPr>
        </p:nvSpPr>
        <p:spPr>
          <a:xfrm>
            <a:off x="5005297" y="1052097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1" name="Google Shape;451;p16"/>
          <p:cNvSpPr/>
          <p:nvPr/>
        </p:nvSpPr>
        <p:spPr>
          <a:xfrm flipH="1">
            <a:off x="4543305" y="1052192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2" name="Google Shape;452;p16"/>
          <p:cNvSpPr/>
          <p:nvPr/>
        </p:nvSpPr>
        <p:spPr>
          <a:xfrm flipH="1">
            <a:off x="4543305" y="1746878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3" name="Google Shape;453;p16"/>
          <p:cNvSpPr txBox="1"/>
          <p:nvPr>
            <p:ph type="title"/>
          </p:nvPr>
        </p:nvSpPr>
        <p:spPr>
          <a:xfrm>
            <a:off x="5005306" y="1746822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4" name="Google Shape;454;p16"/>
          <p:cNvSpPr txBox="1"/>
          <p:nvPr>
            <p:ph type="title"/>
          </p:nvPr>
        </p:nvSpPr>
        <p:spPr>
          <a:xfrm>
            <a:off x="5005306" y="2441633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Pedicle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5" name="Google Shape;455;p16"/>
          <p:cNvSpPr/>
          <p:nvPr/>
        </p:nvSpPr>
        <p:spPr>
          <a:xfrm flipH="1">
            <a:off x="4543306" y="2441545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6" name="Google Shape;456;p16"/>
          <p:cNvSpPr/>
          <p:nvPr/>
        </p:nvSpPr>
        <p:spPr>
          <a:xfrm flipH="1">
            <a:off x="4543306" y="313623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7" name="Google Shape;457;p16"/>
          <p:cNvSpPr txBox="1"/>
          <p:nvPr>
            <p:ph type="title"/>
          </p:nvPr>
        </p:nvSpPr>
        <p:spPr>
          <a:xfrm>
            <a:off x="5005306" y="3136442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Lamina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8" name="Google Shape;458;p16"/>
          <p:cNvSpPr txBox="1"/>
          <p:nvPr>
            <p:ph type="title"/>
          </p:nvPr>
        </p:nvSpPr>
        <p:spPr>
          <a:xfrm>
            <a:off x="5005306" y="3909131"/>
            <a:ext cx="32406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Transverse foramen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9" name="Google Shape;459;p16"/>
          <p:cNvSpPr/>
          <p:nvPr/>
        </p:nvSpPr>
        <p:spPr>
          <a:xfrm flipH="1">
            <a:off x="4543306" y="3869965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7"/>
          <p:cNvSpPr txBox="1"/>
          <p:nvPr>
            <p:ph type="title"/>
          </p:nvPr>
        </p:nvSpPr>
        <p:spPr>
          <a:xfrm>
            <a:off x="965850" y="0"/>
            <a:ext cx="7212300" cy="6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CT scan of thoracic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65" name="Google Shape;46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6576" y="2853000"/>
            <a:ext cx="2966587" cy="20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11031"/>
            <a:ext cx="2966575" cy="215928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7"/>
          <p:cNvSpPr txBox="1"/>
          <p:nvPr>
            <p:ph idx="4294967295" type="title"/>
          </p:nvPr>
        </p:nvSpPr>
        <p:spPr>
          <a:xfrm>
            <a:off x="6621045" y="768647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8" name="Google Shape;468;p17"/>
          <p:cNvSpPr/>
          <p:nvPr/>
        </p:nvSpPr>
        <p:spPr>
          <a:xfrm flipH="1">
            <a:off x="6159053" y="768742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9" name="Google Shape;469;p17"/>
          <p:cNvSpPr/>
          <p:nvPr/>
        </p:nvSpPr>
        <p:spPr>
          <a:xfrm flipH="1">
            <a:off x="6159053" y="1463428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0" name="Google Shape;470;p17"/>
          <p:cNvSpPr txBox="1"/>
          <p:nvPr>
            <p:ph idx="4294967295" type="title"/>
          </p:nvPr>
        </p:nvSpPr>
        <p:spPr>
          <a:xfrm>
            <a:off x="6621054" y="1463372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Neural foramen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(Dark space)</a:t>
            </a:r>
            <a:endParaRPr sz="10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1" name="Google Shape;471;p17"/>
          <p:cNvSpPr txBox="1"/>
          <p:nvPr>
            <p:ph idx="4294967295" type="title"/>
          </p:nvPr>
        </p:nvSpPr>
        <p:spPr>
          <a:xfrm>
            <a:off x="6621054" y="2158183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Lamina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2" name="Google Shape;472;p17"/>
          <p:cNvSpPr/>
          <p:nvPr/>
        </p:nvSpPr>
        <p:spPr>
          <a:xfrm flipH="1">
            <a:off x="6159055" y="2158095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3" name="Google Shape;473;p17"/>
          <p:cNvSpPr/>
          <p:nvPr/>
        </p:nvSpPr>
        <p:spPr>
          <a:xfrm flipH="1">
            <a:off x="6159055" y="285278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4" name="Google Shape;474;p17"/>
          <p:cNvSpPr txBox="1"/>
          <p:nvPr>
            <p:ph idx="4294967295" type="title"/>
          </p:nvPr>
        </p:nvSpPr>
        <p:spPr>
          <a:xfrm>
            <a:off x="6621054" y="2852992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Pedicle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5" name="Google Shape;475;p17"/>
          <p:cNvSpPr/>
          <p:nvPr/>
        </p:nvSpPr>
        <p:spPr>
          <a:xfrm flipH="1">
            <a:off x="6159059" y="3379228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6" name="Google Shape;476;p17"/>
          <p:cNvSpPr txBox="1"/>
          <p:nvPr>
            <p:ph idx="4294967295" type="title"/>
          </p:nvPr>
        </p:nvSpPr>
        <p:spPr>
          <a:xfrm>
            <a:off x="6621060" y="3292259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Transverse process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7" name="Google Shape;477;p17"/>
          <p:cNvSpPr txBox="1"/>
          <p:nvPr>
            <p:ph idx="4294967295" type="title"/>
          </p:nvPr>
        </p:nvSpPr>
        <p:spPr>
          <a:xfrm>
            <a:off x="6682483" y="3859308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8" name="Google Shape;478;p17"/>
          <p:cNvSpPr/>
          <p:nvPr/>
        </p:nvSpPr>
        <p:spPr>
          <a:xfrm flipH="1">
            <a:off x="6159054" y="3902799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6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9" name="Google Shape;479;p17"/>
          <p:cNvSpPr/>
          <p:nvPr/>
        </p:nvSpPr>
        <p:spPr>
          <a:xfrm flipH="1">
            <a:off x="6159056" y="442638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7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0" name="Google Shape;480;p17"/>
          <p:cNvSpPr txBox="1"/>
          <p:nvPr>
            <p:ph idx="4294967295" type="title"/>
          </p:nvPr>
        </p:nvSpPr>
        <p:spPr>
          <a:xfrm>
            <a:off x="6682482" y="4357292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Rib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8"/>
          <p:cNvSpPr txBox="1"/>
          <p:nvPr>
            <p:ph type="title"/>
          </p:nvPr>
        </p:nvSpPr>
        <p:spPr>
          <a:xfrm>
            <a:off x="965850" y="0"/>
            <a:ext cx="7212300" cy="6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CT scan of lumbar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6" name="Google Shape;486;p18"/>
          <p:cNvSpPr txBox="1"/>
          <p:nvPr>
            <p:ph idx="4294967295" type="title"/>
          </p:nvPr>
        </p:nvSpPr>
        <p:spPr>
          <a:xfrm>
            <a:off x="6497080" y="911522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7" name="Google Shape;487;p18"/>
          <p:cNvSpPr/>
          <p:nvPr/>
        </p:nvSpPr>
        <p:spPr>
          <a:xfrm flipH="1">
            <a:off x="6035089" y="911617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8" name="Google Shape;488;p18"/>
          <p:cNvSpPr/>
          <p:nvPr/>
        </p:nvSpPr>
        <p:spPr>
          <a:xfrm flipH="1">
            <a:off x="6035089" y="1606303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9" name="Google Shape;489;p18"/>
          <p:cNvSpPr txBox="1"/>
          <p:nvPr>
            <p:ph idx="4294967295" type="title"/>
          </p:nvPr>
        </p:nvSpPr>
        <p:spPr>
          <a:xfrm>
            <a:off x="6497089" y="1606247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Neural foramen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0" name="Google Shape;490;p18"/>
          <p:cNvSpPr txBox="1"/>
          <p:nvPr>
            <p:ph idx="4294967295" type="title"/>
          </p:nvPr>
        </p:nvSpPr>
        <p:spPr>
          <a:xfrm>
            <a:off x="6497089" y="2301058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1" name="Google Shape;491;p18"/>
          <p:cNvSpPr/>
          <p:nvPr/>
        </p:nvSpPr>
        <p:spPr>
          <a:xfrm flipH="1">
            <a:off x="6035090" y="2300970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2" name="Google Shape;492;p18"/>
          <p:cNvSpPr/>
          <p:nvPr/>
        </p:nvSpPr>
        <p:spPr>
          <a:xfrm flipH="1">
            <a:off x="6035106" y="2995792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3" name="Google Shape;493;p18"/>
          <p:cNvSpPr txBox="1"/>
          <p:nvPr>
            <p:ph idx="4294967295" type="title"/>
          </p:nvPr>
        </p:nvSpPr>
        <p:spPr>
          <a:xfrm>
            <a:off x="6569585" y="2995855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Pedicle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4" name="Google Shape;494;p18"/>
          <p:cNvSpPr txBox="1"/>
          <p:nvPr>
            <p:ph idx="4294967295" type="title"/>
          </p:nvPr>
        </p:nvSpPr>
        <p:spPr>
          <a:xfrm>
            <a:off x="6497106" y="3744676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Transverse process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5" name="Google Shape;495;p18"/>
          <p:cNvSpPr/>
          <p:nvPr/>
        </p:nvSpPr>
        <p:spPr>
          <a:xfrm flipH="1">
            <a:off x="6035107" y="3690549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96" name="Google Shape;4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" y="699462"/>
            <a:ext cx="3010538" cy="226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9379" y="2802325"/>
            <a:ext cx="3010525" cy="23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9"/>
          <p:cNvSpPr txBox="1"/>
          <p:nvPr>
            <p:ph type="title"/>
          </p:nvPr>
        </p:nvSpPr>
        <p:spPr>
          <a:xfrm>
            <a:off x="965850" y="139725"/>
            <a:ext cx="7212300" cy="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CT scan of dorsal (thoracic)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3" name="Google Shape;503;p19"/>
          <p:cNvSpPr txBox="1"/>
          <p:nvPr>
            <p:ph idx="4294967295" type="title"/>
          </p:nvPr>
        </p:nvSpPr>
        <p:spPr>
          <a:xfrm>
            <a:off x="5600289" y="1306562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4" name="Google Shape;504;p19"/>
          <p:cNvSpPr/>
          <p:nvPr/>
        </p:nvSpPr>
        <p:spPr>
          <a:xfrm flipH="1">
            <a:off x="5138298" y="1306657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5" name="Google Shape;505;p19"/>
          <p:cNvSpPr/>
          <p:nvPr/>
        </p:nvSpPr>
        <p:spPr>
          <a:xfrm flipH="1">
            <a:off x="5138298" y="2001343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6" name="Google Shape;506;p19"/>
          <p:cNvSpPr txBox="1"/>
          <p:nvPr>
            <p:ph idx="4294967295" type="title"/>
          </p:nvPr>
        </p:nvSpPr>
        <p:spPr>
          <a:xfrm>
            <a:off x="5600298" y="2001286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Intervertebral disc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7" name="Google Shape;507;p19"/>
          <p:cNvSpPr txBox="1"/>
          <p:nvPr>
            <p:ph idx="4294967295" type="title"/>
          </p:nvPr>
        </p:nvSpPr>
        <p:spPr>
          <a:xfrm>
            <a:off x="5600298" y="2696098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8" name="Google Shape;508;p19"/>
          <p:cNvSpPr/>
          <p:nvPr/>
        </p:nvSpPr>
        <p:spPr>
          <a:xfrm flipH="1">
            <a:off x="5138299" y="2696009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9" name="Google Shape;509;p19"/>
          <p:cNvSpPr/>
          <p:nvPr/>
        </p:nvSpPr>
        <p:spPr>
          <a:xfrm flipH="1">
            <a:off x="5138312" y="3390852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0" name="Google Shape;510;p19"/>
          <p:cNvSpPr txBox="1"/>
          <p:nvPr>
            <p:ph idx="4294967295" type="title"/>
          </p:nvPr>
        </p:nvSpPr>
        <p:spPr>
          <a:xfrm>
            <a:off x="5655838" y="3390920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Pedicle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1" name="Google Shape;511;p19"/>
          <p:cNvSpPr txBox="1"/>
          <p:nvPr>
            <p:ph idx="4294967295" type="title"/>
          </p:nvPr>
        </p:nvSpPr>
        <p:spPr>
          <a:xfrm>
            <a:off x="5655838" y="3981832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Neural foramen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2" name="Google Shape;512;p19"/>
          <p:cNvSpPr/>
          <p:nvPr/>
        </p:nvSpPr>
        <p:spPr>
          <a:xfrm flipH="1">
            <a:off x="5138288" y="3981819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13" name="Google Shape;51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200" y="749675"/>
            <a:ext cx="2187650" cy="25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26702" y="2335550"/>
            <a:ext cx="2187650" cy="256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"/>
          <p:cNvSpPr txBox="1"/>
          <p:nvPr>
            <p:ph idx="7" type="subTitle"/>
          </p:nvPr>
        </p:nvSpPr>
        <p:spPr>
          <a:xfrm>
            <a:off x="5459780" y="3081755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MRI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8" name="Google Shape;248;p2"/>
          <p:cNvSpPr txBox="1"/>
          <p:nvPr>
            <p:ph idx="15" type="title"/>
          </p:nvPr>
        </p:nvSpPr>
        <p:spPr>
          <a:xfrm>
            <a:off x="873450" y="881598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200">
                <a:latin typeface="Ubuntu"/>
                <a:ea typeface="Ubuntu"/>
                <a:cs typeface="Ubuntu"/>
                <a:sym typeface="Ubuntu"/>
              </a:rPr>
              <a:t>Which of following radiological modalities can be used in imaging the vertebra?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2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9" name="Google Shape;249;p2"/>
          <p:cNvSpPr txBox="1"/>
          <p:nvPr>
            <p:ph idx="1" type="subTitle"/>
          </p:nvPr>
        </p:nvSpPr>
        <p:spPr>
          <a:xfrm>
            <a:off x="352853" y="3081755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X ray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0" name="Google Shape;250;p2"/>
          <p:cNvSpPr txBox="1"/>
          <p:nvPr>
            <p:ph idx="3" type="subTitle"/>
          </p:nvPr>
        </p:nvSpPr>
        <p:spPr>
          <a:xfrm>
            <a:off x="2067939" y="3081755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CT scan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1" name="Google Shape;251;p2"/>
          <p:cNvSpPr txBox="1"/>
          <p:nvPr>
            <p:ph idx="5" type="subTitle"/>
          </p:nvPr>
        </p:nvSpPr>
        <p:spPr>
          <a:xfrm>
            <a:off x="3763870" y="3081755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Nuclear scan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2" name="Google Shape;252;p2"/>
          <p:cNvSpPr txBox="1"/>
          <p:nvPr>
            <p:ph type="title"/>
          </p:nvPr>
        </p:nvSpPr>
        <p:spPr>
          <a:xfrm>
            <a:off x="561663" y="2195680"/>
            <a:ext cx="14967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A</a:t>
            </a:r>
            <a:endParaRPr/>
          </a:p>
        </p:txBody>
      </p:sp>
      <p:sp>
        <p:nvSpPr>
          <p:cNvPr id="253" name="Google Shape;253;p2"/>
          <p:cNvSpPr txBox="1"/>
          <p:nvPr>
            <p:ph idx="9" type="title"/>
          </p:nvPr>
        </p:nvSpPr>
        <p:spPr>
          <a:xfrm>
            <a:off x="2267163" y="2201755"/>
            <a:ext cx="14967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B</a:t>
            </a:r>
            <a:endParaRPr/>
          </a:p>
        </p:txBody>
      </p:sp>
      <p:sp>
        <p:nvSpPr>
          <p:cNvPr id="254" name="Google Shape;254;p2"/>
          <p:cNvSpPr txBox="1"/>
          <p:nvPr>
            <p:ph idx="13" type="title"/>
          </p:nvPr>
        </p:nvSpPr>
        <p:spPr>
          <a:xfrm>
            <a:off x="4026413" y="2201755"/>
            <a:ext cx="14967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C</a:t>
            </a:r>
            <a:endParaRPr/>
          </a:p>
        </p:txBody>
      </p:sp>
      <p:sp>
        <p:nvSpPr>
          <p:cNvPr id="255" name="Google Shape;255;p2"/>
          <p:cNvSpPr txBox="1"/>
          <p:nvPr>
            <p:ph idx="14" type="title"/>
          </p:nvPr>
        </p:nvSpPr>
        <p:spPr>
          <a:xfrm>
            <a:off x="5668588" y="2208755"/>
            <a:ext cx="14967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D</a:t>
            </a:r>
            <a:endParaRPr/>
          </a:p>
        </p:txBody>
      </p:sp>
      <p:sp>
        <p:nvSpPr>
          <p:cNvPr id="256" name="Google Shape;256;p2"/>
          <p:cNvSpPr txBox="1"/>
          <p:nvPr>
            <p:ph idx="14" type="title"/>
          </p:nvPr>
        </p:nvSpPr>
        <p:spPr>
          <a:xfrm>
            <a:off x="7581963" y="2188055"/>
            <a:ext cx="523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E</a:t>
            </a:r>
            <a:endParaRPr/>
          </a:p>
        </p:txBody>
      </p:sp>
      <p:sp>
        <p:nvSpPr>
          <p:cNvPr id="257" name="Google Shape;257;p2"/>
          <p:cNvSpPr txBox="1"/>
          <p:nvPr>
            <p:ph idx="7" type="subTitle"/>
          </p:nvPr>
        </p:nvSpPr>
        <p:spPr>
          <a:xfrm>
            <a:off x="6876838" y="3102455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US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8" name="Google Shape;258;p2"/>
          <p:cNvSpPr/>
          <p:nvPr/>
        </p:nvSpPr>
        <p:spPr>
          <a:xfrm>
            <a:off x="2565191" y="2201753"/>
            <a:ext cx="919800" cy="873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"/>
          <p:cNvSpPr/>
          <p:nvPr/>
        </p:nvSpPr>
        <p:spPr>
          <a:xfrm>
            <a:off x="850116" y="2201753"/>
            <a:ext cx="919800" cy="873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"/>
          <p:cNvSpPr/>
          <p:nvPr/>
        </p:nvSpPr>
        <p:spPr>
          <a:xfrm>
            <a:off x="4261116" y="2201753"/>
            <a:ext cx="919800" cy="873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"/>
          <p:cNvSpPr/>
          <p:nvPr/>
        </p:nvSpPr>
        <p:spPr>
          <a:xfrm>
            <a:off x="5957041" y="2195678"/>
            <a:ext cx="919800" cy="873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"/>
          <p:cNvSpPr/>
          <p:nvPr/>
        </p:nvSpPr>
        <p:spPr>
          <a:xfrm>
            <a:off x="7383666" y="2208753"/>
            <a:ext cx="919800" cy="873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"/>
          <p:cNvSpPr txBox="1"/>
          <p:nvPr>
            <p:ph idx="15" type="title"/>
          </p:nvPr>
        </p:nvSpPr>
        <p:spPr>
          <a:xfrm>
            <a:off x="2727009" y="4431167"/>
            <a:ext cx="3690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Answer: all can be used</a:t>
            </a:r>
            <a:endParaRPr b="0"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64" name="Google Shape;26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9224" y="2169300"/>
            <a:ext cx="996174" cy="100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0675" y="2129000"/>
            <a:ext cx="996176" cy="97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16574" y="2129000"/>
            <a:ext cx="996176" cy="97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83675" y="2233050"/>
            <a:ext cx="919800" cy="8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8300" y="2195675"/>
            <a:ext cx="996175" cy="87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0"/>
          <p:cNvSpPr txBox="1"/>
          <p:nvPr>
            <p:ph type="title"/>
          </p:nvPr>
        </p:nvSpPr>
        <p:spPr>
          <a:xfrm>
            <a:off x="965850" y="114500"/>
            <a:ext cx="72123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CT scan of lumbosacral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0" name="Google Shape;520;p20"/>
          <p:cNvSpPr txBox="1"/>
          <p:nvPr>
            <p:ph idx="4294967295" type="title"/>
          </p:nvPr>
        </p:nvSpPr>
        <p:spPr>
          <a:xfrm>
            <a:off x="5884983" y="907174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1" name="Google Shape;521;p20"/>
          <p:cNvSpPr/>
          <p:nvPr/>
        </p:nvSpPr>
        <p:spPr>
          <a:xfrm flipH="1">
            <a:off x="5422991" y="907269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2" name="Google Shape;522;p20"/>
          <p:cNvSpPr/>
          <p:nvPr/>
        </p:nvSpPr>
        <p:spPr>
          <a:xfrm flipH="1">
            <a:off x="5422991" y="1601955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3" name="Google Shape;523;p20"/>
          <p:cNvSpPr txBox="1"/>
          <p:nvPr>
            <p:ph idx="4294967295" type="title"/>
          </p:nvPr>
        </p:nvSpPr>
        <p:spPr>
          <a:xfrm>
            <a:off x="5884992" y="1601899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Intervertebral disc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4" name="Google Shape;524;p20"/>
          <p:cNvSpPr txBox="1"/>
          <p:nvPr>
            <p:ph idx="4294967295" type="title"/>
          </p:nvPr>
        </p:nvSpPr>
        <p:spPr>
          <a:xfrm>
            <a:off x="5884992" y="2296710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5" name="Google Shape;525;p20"/>
          <p:cNvSpPr/>
          <p:nvPr/>
        </p:nvSpPr>
        <p:spPr>
          <a:xfrm flipH="1">
            <a:off x="5422992" y="2296622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6" name="Google Shape;526;p20"/>
          <p:cNvSpPr/>
          <p:nvPr/>
        </p:nvSpPr>
        <p:spPr>
          <a:xfrm flipH="1">
            <a:off x="5422988" y="2991499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7" name="Google Shape;527;p20"/>
          <p:cNvSpPr txBox="1"/>
          <p:nvPr>
            <p:ph idx="4294967295" type="title"/>
          </p:nvPr>
        </p:nvSpPr>
        <p:spPr>
          <a:xfrm>
            <a:off x="5884989" y="2991442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Sacrum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8" name="Google Shape;528;p20"/>
          <p:cNvSpPr txBox="1"/>
          <p:nvPr>
            <p:ph idx="4294967295" type="title"/>
          </p:nvPr>
        </p:nvSpPr>
        <p:spPr>
          <a:xfrm>
            <a:off x="5884989" y="3675191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Pedicle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9" name="Google Shape;529;p20"/>
          <p:cNvSpPr/>
          <p:nvPr/>
        </p:nvSpPr>
        <p:spPr>
          <a:xfrm flipH="1">
            <a:off x="5422989" y="3675178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0" name="Google Shape;53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375" y="884600"/>
            <a:ext cx="2362500" cy="258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3676" y="2592775"/>
            <a:ext cx="2362500" cy="26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0"/>
          <p:cNvSpPr txBox="1"/>
          <p:nvPr>
            <p:ph idx="4294967295" type="title"/>
          </p:nvPr>
        </p:nvSpPr>
        <p:spPr>
          <a:xfrm>
            <a:off x="5884992" y="4358904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Neural foramen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3" name="Google Shape;533;p20"/>
          <p:cNvSpPr/>
          <p:nvPr/>
        </p:nvSpPr>
        <p:spPr>
          <a:xfrm flipH="1">
            <a:off x="5422989" y="435884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6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1"/>
          <p:cNvSpPr txBox="1"/>
          <p:nvPr>
            <p:ph type="title"/>
          </p:nvPr>
        </p:nvSpPr>
        <p:spPr>
          <a:xfrm>
            <a:off x="3356954" y="1340921"/>
            <a:ext cx="29538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7400">
                <a:latin typeface="Ubuntu"/>
                <a:ea typeface="Ubuntu"/>
                <a:cs typeface="Ubuntu"/>
                <a:sym typeface="Ubuntu"/>
              </a:rPr>
              <a:t>MRI</a:t>
            </a:r>
            <a:endParaRPr sz="7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9" name="Google Shape;539;p21"/>
          <p:cNvSpPr txBox="1"/>
          <p:nvPr/>
        </p:nvSpPr>
        <p:spPr>
          <a:xfrm>
            <a:off x="3733904" y="2267709"/>
            <a:ext cx="2199900" cy="6081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Dark area: bones</a:t>
            </a:r>
            <a:endParaRPr b="0" i="0" sz="14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Light area: foramen</a:t>
            </a:r>
            <a:endParaRPr b="0" i="0" sz="14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0" name="Google Shape;54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550" y="3129405"/>
            <a:ext cx="2696527" cy="201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428" y="903718"/>
            <a:ext cx="2722527" cy="2044962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22"/>
          <p:cNvSpPr txBox="1"/>
          <p:nvPr>
            <p:ph idx="4294967295" type="title"/>
          </p:nvPr>
        </p:nvSpPr>
        <p:spPr>
          <a:xfrm>
            <a:off x="6320817" y="1399048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7" name="Google Shape;547;p22"/>
          <p:cNvSpPr/>
          <p:nvPr/>
        </p:nvSpPr>
        <p:spPr>
          <a:xfrm flipH="1">
            <a:off x="5858826" y="1399143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8" name="Google Shape;548;p22"/>
          <p:cNvSpPr/>
          <p:nvPr/>
        </p:nvSpPr>
        <p:spPr>
          <a:xfrm flipH="1">
            <a:off x="5858826" y="2093829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9" name="Google Shape;549;p22"/>
          <p:cNvSpPr txBox="1"/>
          <p:nvPr>
            <p:ph idx="4294967295" type="title"/>
          </p:nvPr>
        </p:nvSpPr>
        <p:spPr>
          <a:xfrm>
            <a:off x="6320827" y="2093772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Neural foramen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0" name="Google Shape;550;p22"/>
          <p:cNvSpPr txBox="1"/>
          <p:nvPr>
            <p:ph idx="4294967295" type="title"/>
          </p:nvPr>
        </p:nvSpPr>
        <p:spPr>
          <a:xfrm>
            <a:off x="6320827" y="2788584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1" name="Google Shape;551;p22"/>
          <p:cNvSpPr/>
          <p:nvPr/>
        </p:nvSpPr>
        <p:spPr>
          <a:xfrm flipH="1">
            <a:off x="5858827" y="2788496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2" name="Google Shape;552;p22"/>
          <p:cNvSpPr/>
          <p:nvPr/>
        </p:nvSpPr>
        <p:spPr>
          <a:xfrm flipH="1">
            <a:off x="5858828" y="3383407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3" name="Google Shape;553;p22"/>
          <p:cNvSpPr txBox="1"/>
          <p:nvPr>
            <p:ph idx="4294967295" type="title"/>
          </p:nvPr>
        </p:nvSpPr>
        <p:spPr>
          <a:xfrm>
            <a:off x="6417353" y="3383398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Thecal sac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4" name="Google Shape;554;p22"/>
          <p:cNvSpPr txBox="1"/>
          <p:nvPr>
            <p:ph idx="4294967295" type="title"/>
          </p:nvPr>
        </p:nvSpPr>
        <p:spPr>
          <a:xfrm>
            <a:off x="6417353" y="3978219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Para-spinal muscles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5" name="Google Shape;555;p22"/>
          <p:cNvSpPr/>
          <p:nvPr/>
        </p:nvSpPr>
        <p:spPr>
          <a:xfrm flipH="1">
            <a:off x="5858833" y="4041622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6" name="Google Shape;556;p22"/>
          <p:cNvSpPr txBox="1"/>
          <p:nvPr>
            <p:ph type="title"/>
          </p:nvPr>
        </p:nvSpPr>
        <p:spPr>
          <a:xfrm>
            <a:off x="965850" y="294150"/>
            <a:ext cx="72123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MRI of lumbar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57" name="Google Shape;55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1955" y="2788579"/>
            <a:ext cx="2702072" cy="221761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2"/>
          <p:cNvSpPr txBox="1"/>
          <p:nvPr/>
        </p:nvSpPr>
        <p:spPr>
          <a:xfrm>
            <a:off x="5554026" y="4573050"/>
            <a:ext cx="36696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thecal sac: membranous that surrounds the spinal cord </a:t>
            </a:r>
            <a:endParaRPr b="0" i="0" sz="12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contains the spinal canal “ CSF”</a:t>
            </a:r>
            <a:endParaRPr b="0" i="0" sz="12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3"/>
          <p:cNvSpPr txBox="1"/>
          <p:nvPr>
            <p:ph type="title"/>
          </p:nvPr>
        </p:nvSpPr>
        <p:spPr>
          <a:xfrm>
            <a:off x="965850" y="294150"/>
            <a:ext cx="72123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MRI of cervical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64" name="Google Shape;56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9660" y="1269057"/>
            <a:ext cx="2827451" cy="3107399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23"/>
          <p:cNvSpPr txBox="1"/>
          <p:nvPr>
            <p:ph idx="4294967295" type="title"/>
          </p:nvPr>
        </p:nvSpPr>
        <p:spPr>
          <a:xfrm>
            <a:off x="4977430" y="1553338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C2-axial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6" name="Google Shape;566;p23"/>
          <p:cNvSpPr/>
          <p:nvPr/>
        </p:nvSpPr>
        <p:spPr>
          <a:xfrm flipH="1">
            <a:off x="4515439" y="1553433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7" name="Google Shape;567;p23"/>
          <p:cNvSpPr/>
          <p:nvPr/>
        </p:nvSpPr>
        <p:spPr>
          <a:xfrm flipH="1">
            <a:off x="4515439" y="2248119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8" name="Google Shape;568;p23"/>
          <p:cNvSpPr txBox="1"/>
          <p:nvPr>
            <p:ph idx="4294967295" type="title"/>
          </p:nvPr>
        </p:nvSpPr>
        <p:spPr>
          <a:xfrm>
            <a:off x="4977439" y="2248063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Disc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9" name="Google Shape;569;p23"/>
          <p:cNvSpPr txBox="1"/>
          <p:nvPr>
            <p:ph idx="4294967295" type="title"/>
          </p:nvPr>
        </p:nvSpPr>
        <p:spPr>
          <a:xfrm>
            <a:off x="4977439" y="2942874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Spinal cord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0" name="Google Shape;570;p23"/>
          <p:cNvSpPr/>
          <p:nvPr/>
        </p:nvSpPr>
        <p:spPr>
          <a:xfrm flipH="1">
            <a:off x="4515440" y="2942786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1" name="Google Shape;571;p23"/>
          <p:cNvSpPr/>
          <p:nvPr/>
        </p:nvSpPr>
        <p:spPr>
          <a:xfrm flipH="1">
            <a:off x="4515440" y="3637472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2" name="Google Shape;572;p23"/>
          <p:cNvSpPr txBox="1"/>
          <p:nvPr>
            <p:ph idx="4294967295" type="title"/>
          </p:nvPr>
        </p:nvSpPr>
        <p:spPr>
          <a:xfrm>
            <a:off x="4977439" y="3637683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3" name="Google Shape;573;p23"/>
          <p:cNvSpPr txBox="1"/>
          <p:nvPr/>
        </p:nvSpPr>
        <p:spPr>
          <a:xfrm>
            <a:off x="1663271" y="916837"/>
            <a:ext cx="7315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Sagittal plane</a:t>
            </a:r>
            <a:endParaRPr b="0" i="0" sz="14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6162" y="2489451"/>
            <a:ext cx="1720500" cy="236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5858" y="1180112"/>
            <a:ext cx="1720500" cy="2328217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24"/>
          <p:cNvSpPr txBox="1"/>
          <p:nvPr>
            <p:ph type="title"/>
          </p:nvPr>
        </p:nvSpPr>
        <p:spPr>
          <a:xfrm>
            <a:off x="965850" y="294200"/>
            <a:ext cx="72123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MRI of lumbosacral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1" name="Google Shape;581;p24"/>
          <p:cNvSpPr txBox="1"/>
          <p:nvPr>
            <p:ph idx="4294967295" type="title"/>
          </p:nvPr>
        </p:nvSpPr>
        <p:spPr>
          <a:xfrm>
            <a:off x="5227393" y="1180100"/>
            <a:ext cx="15573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Spinal cord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2" name="Google Shape;582;p24"/>
          <p:cNvSpPr/>
          <p:nvPr/>
        </p:nvSpPr>
        <p:spPr>
          <a:xfrm flipH="1">
            <a:off x="4686459" y="1180095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3" name="Google Shape;583;p24"/>
          <p:cNvSpPr/>
          <p:nvPr/>
        </p:nvSpPr>
        <p:spPr>
          <a:xfrm flipH="1">
            <a:off x="4686459" y="181048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4" name="Google Shape;584;p24"/>
          <p:cNvSpPr txBox="1"/>
          <p:nvPr>
            <p:ph idx="4294967295" type="title"/>
          </p:nvPr>
        </p:nvSpPr>
        <p:spPr>
          <a:xfrm>
            <a:off x="5227406" y="1828357"/>
            <a:ext cx="11034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Disc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5" name="Google Shape;585;p24"/>
          <p:cNvSpPr txBox="1"/>
          <p:nvPr>
            <p:ph idx="4294967295" type="title"/>
          </p:nvPr>
        </p:nvSpPr>
        <p:spPr>
          <a:xfrm>
            <a:off x="5148437" y="2398300"/>
            <a:ext cx="24744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6" name="Google Shape;586;p24"/>
          <p:cNvSpPr/>
          <p:nvPr/>
        </p:nvSpPr>
        <p:spPr>
          <a:xfrm flipH="1">
            <a:off x="4686460" y="2359135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7" name="Google Shape;587;p24"/>
          <p:cNvSpPr/>
          <p:nvPr/>
        </p:nvSpPr>
        <p:spPr>
          <a:xfrm flipH="1">
            <a:off x="4686460" y="305382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8" name="Google Shape;588;p24"/>
          <p:cNvSpPr txBox="1"/>
          <p:nvPr>
            <p:ph idx="4294967295" type="title"/>
          </p:nvPr>
        </p:nvSpPr>
        <p:spPr>
          <a:xfrm>
            <a:off x="5148460" y="3053770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Sacrum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9" name="Google Shape;589;p24"/>
          <p:cNvSpPr txBox="1"/>
          <p:nvPr>
            <p:ph idx="4294967295" type="title"/>
          </p:nvPr>
        </p:nvSpPr>
        <p:spPr>
          <a:xfrm>
            <a:off x="5148460" y="3826721"/>
            <a:ext cx="32406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Neural foramen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2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Notice the different colour </a:t>
            </a:r>
            <a:endParaRPr sz="12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0" name="Google Shape;590;p24"/>
          <p:cNvSpPr/>
          <p:nvPr/>
        </p:nvSpPr>
        <p:spPr>
          <a:xfrm flipH="1">
            <a:off x="4686460" y="3787555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1" name="Google Shape;591;p24"/>
          <p:cNvSpPr/>
          <p:nvPr/>
        </p:nvSpPr>
        <p:spPr>
          <a:xfrm flipH="1">
            <a:off x="4686460" y="448224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6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2" name="Google Shape;592;p24"/>
          <p:cNvSpPr txBox="1"/>
          <p:nvPr>
            <p:ph idx="4294967295" type="title"/>
          </p:nvPr>
        </p:nvSpPr>
        <p:spPr>
          <a:xfrm>
            <a:off x="5148460" y="4482239"/>
            <a:ext cx="19968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Pedicle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5"/>
          <p:cNvSpPr txBox="1"/>
          <p:nvPr>
            <p:ph type="title"/>
          </p:nvPr>
        </p:nvSpPr>
        <p:spPr>
          <a:xfrm>
            <a:off x="965850" y="294150"/>
            <a:ext cx="72123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MRI of lumbar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8" name="Google Shape;59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0424" y="1099948"/>
            <a:ext cx="2835019" cy="3495001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25"/>
          <p:cNvSpPr txBox="1"/>
          <p:nvPr>
            <p:ph idx="4294967295" type="title"/>
          </p:nvPr>
        </p:nvSpPr>
        <p:spPr>
          <a:xfrm>
            <a:off x="5121789" y="2272800"/>
            <a:ext cx="249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0" name="Google Shape;600;p25"/>
          <p:cNvSpPr/>
          <p:nvPr/>
        </p:nvSpPr>
        <p:spPr>
          <a:xfrm flipH="1">
            <a:off x="4659784" y="2272895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1" name="Google Shape;601;p25"/>
          <p:cNvSpPr/>
          <p:nvPr/>
        </p:nvSpPr>
        <p:spPr>
          <a:xfrm flipH="1">
            <a:off x="4659784" y="296758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2" name="Google Shape;602;p25"/>
          <p:cNvSpPr txBox="1"/>
          <p:nvPr>
            <p:ph idx="4294967295" type="title"/>
          </p:nvPr>
        </p:nvSpPr>
        <p:spPr>
          <a:xfrm>
            <a:off x="5121784" y="3006720"/>
            <a:ext cx="11034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Disc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3" name="Google Shape;603;p25"/>
          <p:cNvSpPr txBox="1"/>
          <p:nvPr/>
        </p:nvSpPr>
        <p:spPr>
          <a:xfrm>
            <a:off x="1646601" y="703662"/>
            <a:ext cx="7315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Coronal plane </a:t>
            </a:r>
            <a:endParaRPr b="0" i="0" sz="14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6"/>
          <p:cNvSpPr txBox="1"/>
          <p:nvPr>
            <p:ph type="title"/>
          </p:nvPr>
        </p:nvSpPr>
        <p:spPr>
          <a:xfrm>
            <a:off x="1897062" y="2141253"/>
            <a:ext cx="59106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6100">
                <a:latin typeface="Ubuntu"/>
                <a:ea typeface="Ubuntu"/>
                <a:cs typeface="Ubuntu"/>
                <a:sym typeface="Ubuntu"/>
              </a:rPr>
              <a:t>Nuclear scan</a:t>
            </a:r>
            <a:endParaRPr sz="61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09" name="Google Shape;6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216" y="3307050"/>
            <a:ext cx="2316644" cy="1836451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26"/>
          <p:cNvSpPr txBox="1"/>
          <p:nvPr/>
        </p:nvSpPr>
        <p:spPr>
          <a:xfrm>
            <a:off x="3578587" y="3002250"/>
            <a:ext cx="29517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Used to diagnose:</a:t>
            </a:r>
            <a:endParaRPr b="0" i="0" sz="12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-"/>
            </a:pPr>
            <a:r>
              <a:rPr b="0" i="0" lang="en" sz="12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Breast cancer that is metastasised to the bone</a:t>
            </a:r>
            <a:endParaRPr b="0" i="0" sz="12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Montserrat"/>
              <a:buChar char="-"/>
            </a:pPr>
            <a:r>
              <a:rPr b="0" i="0" lang="en" sz="12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Bone tumors </a:t>
            </a:r>
            <a:endParaRPr b="0" i="0" sz="12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p26"/>
          <p:cNvSpPr txBox="1"/>
          <p:nvPr/>
        </p:nvSpPr>
        <p:spPr>
          <a:xfrm>
            <a:off x="2976875" y="4027125"/>
            <a:ext cx="2693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Whole body scan “ whole skeleton”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2" name="Google Shape;612;p26"/>
          <p:cNvSpPr txBox="1"/>
          <p:nvPr/>
        </p:nvSpPr>
        <p:spPr>
          <a:xfrm>
            <a:off x="2976875" y="4314443"/>
            <a:ext cx="73152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-we use gamma rays </a:t>
            </a:r>
            <a:endParaRPr b="0" i="0" sz="14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-the scan is functional not anatomical </a:t>
            </a:r>
            <a:endParaRPr b="0" i="0" sz="14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4894" y="1525874"/>
            <a:ext cx="1783675" cy="23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27"/>
          <p:cNvSpPr txBox="1"/>
          <p:nvPr>
            <p:ph idx="4294967295" type="title"/>
          </p:nvPr>
        </p:nvSpPr>
        <p:spPr>
          <a:xfrm>
            <a:off x="3974071" y="1449585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Ribs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9" name="Google Shape;619;p27"/>
          <p:cNvSpPr/>
          <p:nvPr/>
        </p:nvSpPr>
        <p:spPr>
          <a:xfrm flipH="1">
            <a:off x="3512079" y="1449680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0" name="Google Shape;620;p27"/>
          <p:cNvSpPr/>
          <p:nvPr/>
        </p:nvSpPr>
        <p:spPr>
          <a:xfrm flipH="1">
            <a:off x="3512079" y="2144366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1" name="Google Shape;621;p27"/>
          <p:cNvSpPr txBox="1"/>
          <p:nvPr>
            <p:ph idx="4294967295" type="title"/>
          </p:nvPr>
        </p:nvSpPr>
        <p:spPr>
          <a:xfrm>
            <a:off x="3974080" y="2144309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2" name="Google Shape;622;p27"/>
          <p:cNvSpPr txBox="1"/>
          <p:nvPr>
            <p:ph idx="4294967295" type="title"/>
          </p:nvPr>
        </p:nvSpPr>
        <p:spPr>
          <a:xfrm>
            <a:off x="3974080" y="2839121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Disc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3" name="Google Shape;623;p27"/>
          <p:cNvSpPr/>
          <p:nvPr/>
        </p:nvSpPr>
        <p:spPr>
          <a:xfrm flipH="1">
            <a:off x="3512080" y="2839033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4" name="Google Shape;624;p27"/>
          <p:cNvSpPr/>
          <p:nvPr/>
        </p:nvSpPr>
        <p:spPr>
          <a:xfrm flipH="1">
            <a:off x="3512080" y="3533719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5" name="Google Shape;625;p27"/>
          <p:cNvSpPr txBox="1"/>
          <p:nvPr>
            <p:ph idx="4294967295" type="title"/>
          </p:nvPr>
        </p:nvSpPr>
        <p:spPr>
          <a:xfrm>
            <a:off x="3974080" y="3533930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Sacrum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6" name="Google Shape;626;p27"/>
          <p:cNvSpPr txBox="1"/>
          <p:nvPr>
            <p:ph type="title"/>
          </p:nvPr>
        </p:nvSpPr>
        <p:spPr>
          <a:xfrm>
            <a:off x="2729102" y="231547"/>
            <a:ext cx="36858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Nuclear scan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7" name="Google Shape;62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7505" y="887401"/>
            <a:ext cx="2144750" cy="366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8"/>
          <p:cNvSpPr txBox="1"/>
          <p:nvPr>
            <p:ph type="title"/>
          </p:nvPr>
        </p:nvSpPr>
        <p:spPr>
          <a:xfrm>
            <a:off x="2298005" y="2332650"/>
            <a:ext cx="4904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5600">
                <a:latin typeface="Ubuntu"/>
                <a:ea typeface="Ubuntu"/>
                <a:cs typeface="Ubuntu"/>
                <a:sym typeface="Ubuntu"/>
              </a:rPr>
              <a:t>Ultrasound</a:t>
            </a:r>
            <a:r>
              <a:rPr lang="en" sz="4500">
                <a:latin typeface="Ubuntu"/>
                <a:ea typeface="Ubuntu"/>
                <a:cs typeface="Ubuntu"/>
                <a:sym typeface="Ubuntu"/>
              </a:rPr>
              <a:t> </a:t>
            </a:r>
            <a:endParaRPr sz="4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33" name="Google Shape;63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802" y="3404825"/>
            <a:ext cx="2125199" cy="1738677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28"/>
          <p:cNvSpPr txBox="1"/>
          <p:nvPr/>
        </p:nvSpPr>
        <p:spPr>
          <a:xfrm>
            <a:off x="3217209" y="2960258"/>
            <a:ext cx="7315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-"/>
            </a:pPr>
            <a:r>
              <a:rPr b="0" i="0" lang="en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it has no radiation </a:t>
            </a:r>
            <a:endParaRPr b="0" i="0" sz="14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-"/>
            </a:pPr>
            <a:r>
              <a:rPr b="0" i="0" lang="en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Safe for pregnant women </a:t>
            </a:r>
            <a:endParaRPr b="0" i="0" sz="14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-"/>
            </a:pPr>
            <a:r>
              <a:rPr b="0" i="0" lang="en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Not able to define anatomy </a:t>
            </a:r>
            <a:endParaRPr b="0" i="0" sz="14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9"/>
          <p:cNvSpPr txBox="1"/>
          <p:nvPr>
            <p:ph idx="4294967295" type="title"/>
          </p:nvPr>
        </p:nvSpPr>
        <p:spPr>
          <a:xfrm>
            <a:off x="6075455" y="1487232"/>
            <a:ext cx="2485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0" name="Google Shape;640;p29"/>
          <p:cNvSpPr/>
          <p:nvPr/>
        </p:nvSpPr>
        <p:spPr>
          <a:xfrm flipH="1">
            <a:off x="5613463" y="1487327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1" name="Google Shape;641;p29"/>
          <p:cNvSpPr/>
          <p:nvPr/>
        </p:nvSpPr>
        <p:spPr>
          <a:xfrm flipH="1">
            <a:off x="5613463" y="2182013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2" name="Google Shape;642;p29"/>
          <p:cNvSpPr txBox="1"/>
          <p:nvPr>
            <p:ph idx="4294967295" type="title"/>
          </p:nvPr>
        </p:nvSpPr>
        <p:spPr>
          <a:xfrm>
            <a:off x="6075464" y="2181956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Disc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3" name="Google Shape;643;p29"/>
          <p:cNvSpPr txBox="1"/>
          <p:nvPr>
            <p:ph idx="4294967295" type="title"/>
          </p:nvPr>
        </p:nvSpPr>
        <p:spPr>
          <a:xfrm>
            <a:off x="6075464" y="2876768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4" name="Google Shape;644;p29"/>
          <p:cNvSpPr/>
          <p:nvPr/>
        </p:nvSpPr>
        <p:spPr>
          <a:xfrm flipH="1">
            <a:off x="5613464" y="2876680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5" name="Google Shape;645;p29"/>
          <p:cNvSpPr/>
          <p:nvPr/>
        </p:nvSpPr>
        <p:spPr>
          <a:xfrm flipH="1">
            <a:off x="5613464" y="3571366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6" name="Google Shape;646;p29"/>
          <p:cNvSpPr txBox="1"/>
          <p:nvPr>
            <p:ph idx="4294967295" type="title"/>
          </p:nvPr>
        </p:nvSpPr>
        <p:spPr>
          <a:xfrm>
            <a:off x="6075463" y="3571577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Spinal cord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7" name="Google Shape;647;p29"/>
          <p:cNvSpPr txBox="1"/>
          <p:nvPr>
            <p:ph type="title"/>
          </p:nvPr>
        </p:nvSpPr>
        <p:spPr>
          <a:xfrm>
            <a:off x="2867701" y="483679"/>
            <a:ext cx="34086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Ultrasound 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48" name="Google Shape;64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075" y="1487225"/>
            <a:ext cx="5078599" cy="2740626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29"/>
          <p:cNvSpPr txBox="1"/>
          <p:nvPr/>
        </p:nvSpPr>
        <p:spPr>
          <a:xfrm>
            <a:off x="4127928" y="850698"/>
            <a:ext cx="7315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Sagittal</a:t>
            </a:r>
            <a:endParaRPr b="0" i="0" sz="14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4447" y="695850"/>
            <a:ext cx="2595825" cy="375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"/>
          <p:cNvSpPr txBox="1"/>
          <p:nvPr>
            <p:ph idx="1" type="body"/>
          </p:nvPr>
        </p:nvSpPr>
        <p:spPr>
          <a:xfrm>
            <a:off x="3696794" y="1920300"/>
            <a:ext cx="5193900" cy="13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6AA84F"/>
                </a:solidFill>
                <a:latin typeface="Ubuntu"/>
                <a:ea typeface="Ubuntu"/>
                <a:cs typeface="Ubuntu"/>
                <a:sym typeface="Ubuntu"/>
              </a:rPr>
              <a:t>Coronal plane : divide the body into anterior and posterior part (like a crown) </a:t>
            </a:r>
            <a:endParaRPr>
              <a:solidFill>
                <a:srgbClr val="6AA84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rgbClr val="6AA84F"/>
                </a:solidFill>
                <a:latin typeface="Ubuntu"/>
                <a:ea typeface="Ubuntu"/>
                <a:cs typeface="Ubuntu"/>
                <a:sym typeface="Ubuntu"/>
              </a:rPr>
              <a:t>Sagittal plane: divides the body into two equal halves</a:t>
            </a:r>
            <a:endParaRPr>
              <a:solidFill>
                <a:srgbClr val="6AA84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>
                <a:solidFill>
                  <a:srgbClr val="6AA84F"/>
                </a:solidFill>
                <a:latin typeface="Ubuntu"/>
                <a:ea typeface="Ubuntu"/>
                <a:cs typeface="Ubuntu"/>
                <a:sym typeface="Ubuntu"/>
              </a:rPr>
              <a:t>Axial plane: transversely</a:t>
            </a:r>
            <a:endParaRPr>
              <a:solidFill>
                <a:srgbClr val="6AA84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0"/>
          <p:cNvSpPr txBox="1"/>
          <p:nvPr>
            <p:ph type="title"/>
          </p:nvPr>
        </p:nvSpPr>
        <p:spPr>
          <a:xfrm>
            <a:off x="382015" y="306019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5000"/>
              <a:t>QUESTIONS </a:t>
            </a:r>
            <a:endParaRPr sz="5000"/>
          </a:p>
        </p:txBody>
      </p:sp>
      <p:pic>
        <p:nvPicPr>
          <p:cNvPr id="655" name="Google Shape;65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4740" y="306016"/>
            <a:ext cx="1108552" cy="794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8850" y="1867263"/>
            <a:ext cx="1496425" cy="22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30"/>
          <p:cNvSpPr txBox="1"/>
          <p:nvPr/>
        </p:nvSpPr>
        <p:spPr>
          <a:xfrm>
            <a:off x="2481432" y="1100026"/>
            <a:ext cx="73152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Identify A,B, C, D and E</a:t>
            </a:r>
            <a:endParaRPr b="1" i="0" sz="23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8" name="Google Shape;658;p30"/>
          <p:cNvSpPr txBox="1"/>
          <p:nvPr/>
        </p:nvSpPr>
        <p:spPr>
          <a:xfrm rot="10799436">
            <a:off x="1828796" y="4092308"/>
            <a:ext cx="7315200" cy="1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A —&gt; vertebral body </a:t>
            </a:r>
            <a:endParaRPr b="0" i="0" sz="11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B —&gt;spinous process </a:t>
            </a:r>
            <a:endParaRPr b="0" i="0" sz="11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C —&gt; pedicle </a:t>
            </a:r>
            <a:endParaRPr b="0" i="0" sz="11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 —&gt; transverse process</a:t>
            </a:r>
            <a:endParaRPr b="0" i="0" sz="11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E —&gt; neural foramen</a:t>
            </a:r>
            <a:endParaRPr b="0" i="0" sz="11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9" name="Google Shape;65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29601" y="1867263"/>
            <a:ext cx="2355150" cy="222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66177" y="1793026"/>
            <a:ext cx="2355166" cy="2378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1"/>
          <p:cNvSpPr txBox="1"/>
          <p:nvPr>
            <p:ph type="title"/>
          </p:nvPr>
        </p:nvSpPr>
        <p:spPr>
          <a:xfrm>
            <a:off x="2530386" y="1210992"/>
            <a:ext cx="30609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700" u="sng">
                <a:latin typeface="Ubuntu"/>
                <a:ea typeface="Ubuntu"/>
                <a:cs typeface="Ubuntu"/>
                <a:sym typeface="Ubuntu"/>
              </a:rPr>
              <a:t>Team leaders </a:t>
            </a:r>
            <a:endParaRPr sz="1700" u="sng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7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6" name="Google Shape;666;p31"/>
          <p:cNvSpPr txBox="1"/>
          <p:nvPr/>
        </p:nvSpPr>
        <p:spPr>
          <a:xfrm>
            <a:off x="2323536" y="47460"/>
            <a:ext cx="7198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" sz="55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end</a:t>
            </a:r>
            <a:endParaRPr b="1" i="0" sz="55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7" name="Google Shape;66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5750" y="280750"/>
            <a:ext cx="663274" cy="6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31"/>
          <p:cNvSpPr txBox="1"/>
          <p:nvPr/>
        </p:nvSpPr>
        <p:spPr>
          <a:xfrm>
            <a:off x="2323517" y="1769350"/>
            <a:ext cx="159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Maram Beyari </a:t>
            </a:r>
            <a:endParaRPr b="0" i="0" sz="14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9" name="Google Shape;66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0325" y="1302850"/>
            <a:ext cx="317975" cy="33027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31"/>
          <p:cNvSpPr txBox="1"/>
          <p:nvPr/>
        </p:nvSpPr>
        <p:spPr>
          <a:xfrm>
            <a:off x="3270637" y="2305772"/>
            <a:ext cx="625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Team members</a:t>
            </a:r>
            <a:endParaRPr b="1" i="0" sz="1400" u="sng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1" name="Google Shape;671;p31"/>
          <p:cNvSpPr txBox="1"/>
          <p:nvPr/>
        </p:nvSpPr>
        <p:spPr>
          <a:xfrm>
            <a:off x="1449600" y="2808175"/>
            <a:ext cx="2820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Razan Almohanna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Razan Alnufaie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2" name="Google Shape;672;p31"/>
          <p:cNvSpPr txBox="1"/>
          <p:nvPr/>
        </p:nvSpPr>
        <p:spPr>
          <a:xfrm>
            <a:off x="4525264" y="2808167"/>
            <a:ext cx="6251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Abdullah Alshehri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Fahad Mubaireek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Meshari Alshathri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Mohammed Alamry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3" name="Google Shape;673;p31"/>
          <p:cNvSpPr txBox="1"/>
          <p:nvPr/>
        </p:nvSpPr>
        <p:spPr>
          <a:xfrm>
            <a:off x="3503060" y="4387862"/>
            <a:ext cx="526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Notes taker</a:t>
            </a:r>
            <a:endParaRPr b="1" i="0" sz="1400" u="sng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4" name="Google Shape;674;p31"/>
          <p:cNvSpPr txBox="1"/>
          <p:nvPr/>
        </p:nvSpPr>
        <p:spPr>
          <a:xfrm>
            <a:off x="3010454" y="4648792"/>
            <a:ext cx="62517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Nada Albedaiwi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5" name="Google Shape;67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7893" y="2399064"/>
            <a:ext cx="261924" cy="2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31"/>
          <p:cNvSpPr txBox="1"/>
          <p:nvPr/>
        </p:nvSpPr>
        <p:spPr>
          <a:xfrm>
            <a:off x="4731067" y="1769349"/>
            <a:ext cx="20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Abdulaziz Al-Nasser</a:t>
            </a:r>
            <a:endParaRPr b="0" i="0" sz="14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7" name="Google Shape;67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1075" y="4497019"/>
            <a:ext cx="317973" cy="193858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31"/>
          <p:cNvSpPr/>
          <p:nvPr/>
        </p:nvSpPr>
        <p:spPr>
          <a:xfrm>
            <a:off x="742294" y="4497032"/>
            <a:ext cx="353180" cy="353180"/>
          </a:xfrm>
          <a:custGeom>
            <a:rect b="b" l="l" r="r" t="t"/>
            <a:pathLst>
              <a:path extrusionOk="0" h="11815" w="11815">
                <a:moveTo>
                  <a:pt x="6270" y="662"/>
                </a:moveTo>
                <a:lnTo>
                  <a:pt x="6270" y="2048"/>
                </a:lnTo>
                <a:cubicBezTo>
                  <a:pt x="6270" y="2678"/>
                  <a:pt x="6616" y="3245"/>
                  <a:pt x="7247" y="3497"/>
                </a:cubicBezTo>
                <a:cubicBezTo>
                  <a:pt x="7467" y="3623"/>
                  <a:pt x="7625" y="3875"/>
                  <a:pt x="7625" y="4127"/>
                </a:cubicBezTo>
                <a:cubicBezTo>
                  <a:pt x="7625" y="4537"/>
                  <a:pt x="7310" y="4852"/>
                  <a:pt x="6931" y="4852"/>
                </a:cubicBezTo>
                <a:cubicBezTo>
                  <a:pt x="6711" y="4852"/>
                  <a:pt x="6522" y="4758"/>
                  <a:pt x="6396" y="4600"/>
                </a:cubicBezTo>
                <a:cubicBezTo>
                  <a:pt x="6301" y="4443"/>
                  <a:pt x="6081" y="4380"/>
                  <a:pt x="5892" y="4380"/>
                </a:cubicBezTo>
                <a:cubicBezTo>
                  <a:pt x="5703" y="4380"/>
                  <a:pt x="5514" y="4443"/>
                  <a:pt x="5388" y="4600"/>
                </a:cubicBezTo>
                <a:cubicBezTo>
                  <a:pt x="5262" y="4758"/>
                  <a:pt x="5073" y="4852"/>
                  <a:pt x="4884" y="4852"/>
                </a:cubicBezTo>
                <a:cubicBezTo>
                  <a:pt x="4663" y="4852"/>
                  <a:pt x="4474" y="4758"/>
                  <a:pt x="4348" y="4600"/>
                </a:cubicBezTo>
                <a:cubicBezTo>
                  <a:pt x="4254" y="4443"/>
                  <a:pt x="4159" y="4285"/>
                  <a:pt x="4159" y="4096"/>
                </a:cubicBezTo>
                <a:cubicBezTo>
                  <a:pt x="4159" y="3875"/>
                  <a:pt x="4348" y="3623"/>
                  <a:pt x="4600" y="3497"/>
                </a:cubicBezTo>
                <a:cubicBezTo>
                  <a:pt x="5136" y="3277"/>
                  <a:pt x="5545" y="2647"/>
                  <a:pt x="5545" y="1922"/>
                </a:cubicBezTo>
                <a:lnTo>
                  <a:pt x="5545" y="662"/>
                </a:lnTo>
                <a:close/>
                <a:moveTo>
                  <a:pt x="6963" y="788"/>
                </a:moveTo>
                <a:cubicBezTo>
                  <a:pt x="7940" y="977"/>
                  <a:pt x="8885" y="1513"/>
                  <a:pt x="9609" y="2206"/>
                </a:cubicBezTo>
                <a:cubicBezTo>
                  <a:pt x="10586" y="3182"/>
                  <a:pt x="11153" y="4506"/>
                  <a:pt x="11153" y="5923"/>
                </a:cubicBezTo>
                <a:cubicBezTo>
                  <a:pt x="11122" y="7278"/>
                  <a:pt x="10586" y="8633"/>
                  <a:pt x="9609" y="9609"/>
                </a:cubicBezTo>
                <a:cubicBezTo>
                  <a:pt x="8853" y="10365"/>
                  <a:pt x="7940" y="10838"/>
                  <a:pt x="6963" y="11027"/>
                </a:cubicBezTo>
                <a:lnTo>
                  <a:pt x="6963" y="9735"/>
                </a:lnTo>
                <a:cubicBezTo>
                  <a:pt x="6963" y="9357"/>
                  <a:pt x="7215" y="9074"/>
                  <a:pt x="7562" y="8916"/>
                </a:cubicBezTo>
                <a:cubicBezTo>
                  <a:pt x="8034" y="8664"/>
                  <a:pt x="8349" y="8192"/>
                  <a:pt x="8349" y="7656"/>
                </a:cubicBezTo>
                <a:cubicBezTo>
                  <a:pt x="8349" y="6900"/>
                  <a:pt x="7719" y="6270"/>
                  <a:pt x="6963" y="6270"/>
                </a:cubicBezTo>
                <a:cubicBezTo>
                  <a:pt x="6585" y="6270"/>
                  <a:pt x="6175" y="6427"/>
                  <a:pt x="5955" y="6742"/>
                </a:cubicBezTo>
                <a:cubicBezTo>
                  <a:pt x="5671" y="6427"/>
                  <a:pt x="5325" y="6270"/>
                  <a:pt x="4915" y="6270"/>
                </a:cubicBezTo>
                <a:cubicBezTo>
                  <a:pt x="4537" y="6270"/>
                  <a:pt x="4159" y="6427"/>
                  <a:pt x="3907" y="6711"/>
                </a:cubicBezTo>
                <a:cubicBezTo>
                  <a:pt x="3623" y="6963"/>
                  <a:pt x="3497" y="7372"/>
                  <a:pt x="3529" y="7751"/>
                </a:cubicBezTo>
                <a:cubicBezTo>
                  <a:pt x="3592" y="8286"/>
                  <a:pt x="3907" y="8696"/>
                  <a:pt x="4380" y="8948"/>
                </a:cubicBezTo>
                <a:cubicBezTo>
                  <a:pt x="4695" y="9105"/>
                  <a:pt x="4915" y="9483"/>
                  <a:pt x="4915" y="9924"/>
                </a:cubicBezTo>
                <a:lnTo>
                  <a:pt x="4915" y="11059"/>
                </a:lnTo>
                <a:cubicBezTo>
                  <a:pt x="3939" y="10870"/>
                  <a:pt x="2993" y="10365"/>
                  <a:pt x="2269" y="9641"/>
                </a:cubicBezTo>
                <a:cubicBezTo>
                  <a:pt x="1292" y="8664"/>
                  <a:pt x="757" y="7372"/>
                  <a:pt x="757" y="5955"/>
                </a:cubicBezTo>
                <a:cubicBezTo>
                  <a:pt x="757" y="4569"/>
                  <a:pt x="1292" y="3214"/>
                  <a:pt x="2269" y="2237"/>
                </a:cubicBezTo>
                <a:cubicBezTo>
                  <a:pt x="3025" y="1481"/>
                  <a:pt x="3939" y="1040"/>
                  <a:pt x="4915" y="819"/>
                </a:cubicBezTo>
                <a:lnTo>
                  <a:pt x="4915" y="1985"/>
                </a:lnTo>
                <a:cubicBezTo>
                  <a:pt x="4915" y="2395"/>
                  <a:pt x="4695" y="2804"/>
                  <a:pt x="4380" y="2962"/>
                </a:cubicBezTo>
                <a:cubicBezTo>
                  <a:pt x="3907" y="3151"/>
                  <a:pt x="3592" y="3623"/>
                  <a:pt x="3529" y="4127"/>
                </a:cubicBezTo>
                <a:cubicBezTo>
                  <a:pt x="3497" y="4537"/>
                  <a:pt x="3655" y="4884"/>
                  <a:pt x="3907" y="5199"/>
                </a:cubicBezTo>
                <a:cubicBezTo>
                  <a:pt x="4159" y="5482"/>
                  <a:pt x="4537" y="5640"/>
                  <a:pt x="4915" y="5640"/>
                </a:cubicBezTo>
                <a:cubicBezTo>
                  <a:pt x="5325" y="5640"/>
                  <a:pt x="5703" y="5482"/>
                  <a:pt x="5955" y="5167"/>
                </a:cubicBezTo>
                <a:cubicBezTo>
                  <a:pt x="6207" y="5482"/>
                  <a:pt x="6585" y="5640"/>
                  <a:pt x="6963" y="5640"/>
                </a:cubicBezTo>
                <a:cubicBezTo>
                  <a:pt x="7719" y="5640"/>
                  <a:pt x="8349" y="5010"/>
                  <a:pt x="8349" y="4253"/>
                </a:cubicBezTo>
                <a:cubicBezTo>
                  <a:pt x="8349" y="3749"/>
                  <a:pt x="8034" y="3245"/>
                  <a:pt x="7562" y="2993"/>
                </a:cubicBezTo>
                <a:cubicBezTo>
                  <a:pt x="7152" y="2804"/>
                  <a:pt x="6963" y="2489"/>
                  <a:pt x="6963" y="2174"/>
                </a:cubicBezTo>
                <a:lnTo>
                  <a:pt x="6963" y="788"/>
                </a:lnTo>
                <a:close/>
                <a:moveTo>
                  <a:pt x="6931" y="6900"/>
                </a:moveTo>
                <a:cubicBezTo>
                  <a:pt x="7310" y="6900"/>
                  <a:pt x="7625" y="7215"/>
                  <a:pt x="7625" y="7593"/>
                </a:cubicBezTo>
                <a:cubicBezTo>
                  <a:pt x="7625" y="7877"/>
                  <a:pt x="7467" y="8129"/>
                  <a:pt x="7247" y="8223"/>
                </a:cubicBezTo>
                <a:cubicBezTo>
                  <a:pt x="6616" y="8538"/>
                  <a:pt x="6270" y="9105"/>
                  <a:pt x="6270" y="9735"/>
                </a:cubicBezTo>
                <a:lnTo>
                  <a:pt x="6270" y="11090"/>
                </a:lnTo>
                <a:lnTo>
                  <a:pt x="5545" y="11090"/>
                </a:lnTo>
                <a:lnTo>
                  <a:pt x="5545" y="9861"/>
                </a:lnTo>
                <a:cubicBezTo>
                  <a:pt x="5545" y="9137"/>
                  <a:pt x="5136" y="8507"/>
                  <a:pt x="4600" y="8223"/>
                </a:cubicBezTo>
                <a:cubicBezTo>
                  <a:pt x="4348" y="8129"/>
                  <a:pt x="4191" y="7877"/>
                  <a:pt x="4159" y="7656"/>
                </a:cubicBezTo>
                <a:cubicBezTo>
                  <a:pt x="4159" y="7435"/>
                  <a:pt x="4191" y="7246"/>
                  <a:pt x="4348" y="7120"/>
                </a:cubicBezTo>
                <a:cubicBezTo>
                  <a:pt x="4474" y="6963"/>
                  <a:pt x="4695" y="6900"/>
                  <a:pt x="4884" y="6900"/>
                </a:cubicBezTo>
                <a:cubicBezTo>
                  <a:pt x="5073" y="6900"/>
                  <a:pt x="5262" y="6963"/>
                  <a:pt x="5388" y="7120"/>
                </a:cubicBezTo>
                <a:cubicBezTo>
                  <a:pt x="5514" y="7278"/>
                  <a:pt x="5703" y="7372"/>
                  <a:pt x="5892" y="7372"/>
                </a:cubicBezTo>
                <a:cubicBezTo>
                  <a:pt x="6112" y="7372"/>
                  <a:pt x="6301" y="7278"/>
                  <a:pt x="6427" y="7120"/>
                </a:cubicBezTo>
                <a:cubicBezTo>
                  <a:pt x="6522" y="6963"/>
                  <a:pt x="6742" y="6900"/>
                  <a:pt x="6931" y="6900"/>
                </a:cubicBezTo>
                <a:close/>
                <a:moveTo>
                  <a:pt x="5892" y="0"/>
                </a:moveTo>
                <a:cubicBezTo>
                  <a:pt x="4317" y="0"/>
                  <a:pt x="2836" y="630"/>
                  <a:pt x="1733" y="1733"/>
                </a:cubicBezTo>
                <a:cubicBezTo>
                  <a:pt x="630" y="2836"/>
                  <a:pt x="0" y="4348"/>
                  <a:pt x="0" y="5923"/>
                </a:cubicBezTo>
                <a:cubicBezTo>
                  <a:pt x="0" y="7498"/>
                  <a:pt x="630" y="8979"/>
                  <a:pt x="1733" y="10082"/>
                </a:cubicBezTo>
                <a:cubicBezTo>
                  <a:pt x="2836" y="11185"/>
                  <a:pt x="4317" y="11815"/>
                  <a:pt x="5892" y="11815"/>
                </a:cubicBezTo>
                <a:cubicBezTo>
                  <a:pt x="7467" y="11815"/>
                  <a:pt x="8979" y="11185"/>
                  <a:pt x="10082" y="10082"/>
                </a:cubicBezTo>
                <a:cubicBezTo>
                  <a:pt x="11185" y="8979"/>
                  <a:pt x="11815" y="7498"/>
                  <a:pt x="11815" y="5923"/>
                </a:cubicBezTo>
                <a:cubicBezTo>
                  <a:pt x="11815" y="4348"/>
                  <a:pt x="11216" y="2836"/>
                  <a:pt x="10082" y="1733"/>
                </a:cubicBezTo>
                <a:cubicBezTo>
                  <a:pt x="8979" y="630"/>
                  <a:pt x="7467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1"/>
          <p:cNvSpPr txBox="1"/>
          <p:nvPr/>
        </p:nvSpPr>
        <p:spPr>
          <a:xfrm>
            <a:off x="1076350" y="4442763"/>
            <a:ext cx="114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Lecture was Done by :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0" name="Google Shape;680;p31"/>
          <p:cNvSpPr/>
          <p:nvPr/>
        </p:nvSpPr>
        <p:spPr>
          <a:xfrm>
            <a:off x="1590819" y="2840632"/>
            <a:ext cx="353180" cy="353180"/>
          </a:xfrm>
          <a:custGeom>
            <a:rect b="b" l="l" r="r" t="t"/>
            <a:pathLst>
              <a:path extrusionOk="0" h="11815" w="11815">
                <a:moveTo>
                  <a:pt x="6270" y="662"/>
                </a:moveTo>
                <a:lnTo>
                  <a:pt x="6270" y="2048"/>
                </a:lnTo>
                <a:cubicBezTo>
                  <a:pt x="6270" y="2678"/>
                  <a:pt x="6616" y="3245"/>
                  <a:pt x="7247" y="3497"/>
                </a:cubicBezTo>
                <a:cubicBezTo>
                  <a:pt x="7467" y="3623"/>
                  <a:pt x="7625" y="3875"/>
                  <a:pt x="7625" y="4127"/>
                </a:cubicBezTo>
                <a:cubicBezTo>
                  <a:pt x="7625" y="4537"/>
                  <a:pt x="7310" y="4852"/>
                  <a:pt x="6931" y="4852"/>
                </a:cubicBezTo>
                <a:cubicBezTo>
                  <a:pt x="6711" y="4852"/>
                  <a:pt x="6522" y="4758"/>
                  <a:pt x="6396" y="4600"/>
                </a:cubicBezTo>
                <a:cubicBezTo>
                  <a:pt x="6301" y="4443"/>
                  <a:pt x="6081" y="4380"/>
                  <a:pt x="5892" y="4380"/>
                </a:cubicBezTo>
                <a:cubicBezTo>
                  <a:pt x="5703" y="4380"/>
                  <a:pt x="5514" y="4443"/>
                  <a:pt x="5388" y="4600"/>
                </a:cubicBezTo>
                <a:cubicBezTo>
                  <a:pt x="5262" y="4758"/>
                  <a:pt x="5073" y="4852"/>
                  <a:pt x="4884" y="4852"/>
                </a:cubicBezTo>
                <a:cubicBezTo>
                  <a:pt x="4663" y="4852"/>
                  <a:pt x="4474" y="4758"/>
                  <a:pt x="4348" y="4600"/>
                </a:cubicBezTo>
                <a:cubicBezTo>
                  <a:pt x="4254" y="4443"/>
                  <a:pt x="4159" y="4285"/>
                  <a:pt x="4159" y="4096"/>
                </a:cubicBezTo>
                <a:cubicBezTo>
                  <a:pt x="4159" y="3875"/>
                  <a:pt x="4348" y="3623"/>
                  <a:pt x="4600" y="3497"/>
                </a:cubicBezTo>
                <a:cubicBezTo>
                  <a:pt x="5136" y="3277"/>
                  <a:pt x="5545" y="2647"/>
                  <a:pt x="5545" y="1922"/>
                </a:cubicBezTo>
                <a:lnTo>
                  <a:pt x="5545" y="662"/>
                </a:lnTo>
                <a:close/>
                <a:moveTo>
                  <a:pt x="6963" y="788"/>
                </a:moveTo>
                <a:cubicBezTo>
                  <a:pt x="7940" y="977"/>
                  <a:pt x="8885" y="1513"/>
                  <a:pt x="9609" y="2206"/>
                </a:cubicBezTo>
                <a:cubicBezTo>
                  <a:pt x="10586" y="3182"/>
                  <a:pt x="11153" y="4506"/>
                  <a:pt x="11153" y="5923"/>
                </a:cubicBezTo>
                <a:cubicBezTo>
                  <a:pt x="11122" y="7278"/>
                  <a:pt x="10586" y="8633"/>
                  <a:pt x="9609" y="9609"/>
                </a:cubicBezTo>
                <a:cubicBezTo>
                  <a:pt x="8853" y="10365"/>
                  <a:pt x="7940" y="10838"/>
                  <a:pt x="6963" y="11027"/>
                </a:cubicBezTo>
                <a:lnTo>
                  <a:pt x="6963" y="9735"/>
                </a:lnTo>
                <a:cubicBezTo>
                  <a:pt x="6963" y="9357"/>
                  <a:pt x="7215" y="9074"/>
                  <a:pt x="7562" y="8916"/>
                </a:cubicBezTo>
                <a:cubicBezTo>
                  <a:pt x="8034" y="8664"/>
                  <a:pt x="8349" y="8192"/>
                  <a:pt x="8349" y="7656"/>
                </a:cubicBezTo>
                <a:cubicBezTo>
                  <a:pt x="8349" y="6900"/>
                  <a:pt x="7719" y="6270"/>
                  <a:pt x="6963" y="6270"/>
                </a:cubicBezTo>
                <a:cubicBezTo>
                  <a:pt x="6585" y="6270"/>
                  <a:pt x="6175" y="6427"/>
                  <a:pt x="5955" y="6742"/>
                </a:cubicBezTo>
                <a:cubicBezTo>
                  <a:pt x="5671" y="6427"/>
                  <a:pt x="5325" y="6270"/>
                  <a:pt x="4915" y="6270"/>
                </a:cubicBezTo>
                <a:cubicBezTo>
                  <a:pt x="4537" y="6270"/>
                  <a:pt x="4159" y="6427"/>
                  <a:pt x="3907" y="6711"/>
                </a:cubicBezTo>
                <a:cubicBezTo>
                  <a:pt x="3623" y="6963"/>
                  <a:pt x="3497" y="7372"/>
                  <a:pt x="3529" y="7751"/>
                </a:cubicBezTo>
                <a:cubicBezTo>
                  <a:pt x="3592" y="8286"/>
                  <a:pt x="3907" y="8696"/>
                  <a:pt x="4380" y="8948"/>
                </a:cubicBezTo>
                <a:cubicBezTo>
                  <a:pt x="4695" y="9105"/>
                  <a:pt x="4915" y="9483"/>
                  <a:pt x="4915" y="9924"/>
                </a:cubicBezTo>
                <a:lnTo>
                  <a:pt x="4915" y="11059"/>
                </a:lnTo>
                <a:cubicBezTo>
                  <a:pt x="3939" y="10870"/>
                  <a:pt x="2993" y="10365"/>
                  <a:pt x="2269" y="9641"/>
                </a:cubicBezTo>
                <a:cubicBezTo>
                  <a:pt x="1292" y="8664"/>
                  <a:pt x="757" y="7372"/>
                  <a:pt x="757" y="5955"/>
                </a:cubicBezTo>
                <a:cubicBezTo>
                  <a:pt x="757" y="4569"/>
                  <a:pt x="1292" y="3214"/>
                  <a:pt x="2269" y="2237"/>
                </a:cubicBezTo>
                <a:cubicBezTo>
                  <a:pt x="3025" y="1481"/>
                  <a:pt x="3939" y="1040"/>
                  <a:pt x="4915" y="819"/>
                </a:cubicBezTo>
                <a:lnTo>
                  <a:pt x="4915" y="1985"/>
                </a:lnTo>
                <a:cubicBezTo>
                  <a:pt x="4915" y="2395"/>
                  <a:pt x="4695" y="2804"/>
                  <a:pt x="4380" y="2962"/>
                </a:cubicBezTo>
                <a:cubicBezTo>
                  <a:pt x="3907" y="3151"/>
                  <a:pt x="3592" y="3623"/>
                  <a:pt x="3529" y="4127"/>
                </a:cubicBezTo>
                <a:cubicBezTo>
                  <a:pt x="3497" y="4537"/>
                  <a:pt x="3655" y="4884"/>
                  <a:pt x="3907" y="5199"/>
                </a:cubicBezTo>
                <a:cubicBezTo>
                  <a:pt x="4159" y="5482"/>
                  <a:pt x="4537" y="5640"/>
                  <a:pt x="4915" y="5640"/>
                </a:cubicBezTo>
                <a:cubicBezTo>
                  <a:pt x="5325" y="5640"/>
                  <a:pt x="5703" y="5482"/>
                  <a:pt x="5955" y="5167"/>
                </a:cubicBezTo>
                <a:cubicBezTo>
                  <a:pt x="6207" y="5482"/>
                  <a:pt x="6585" y="5640"/>
                  <a:pt x="6963" y="5640"/>
                </a:cubicBezTo>
                <a:cubicBezTo>
                  <a:pt x="7719" y="5640"/>
                  <a:pt x="8349" y="5010"/>
                  <a:pt x="8349" y="4253"/>
                </a:cubicBezTo>
                <a:cubicBezTo>
                  <a:pt x="8349" y="3749"/>
                  <a:pt x="8034" y="3245"/>
                  <a:pt x="7562" y="2993"/>
                </a:cubicBezTo>
                <a:cubicBezTo>
                  <a:pt x="7152" y="2804"/>
                  <a:pt x="6963" y="2489"/>
                  <a:pt x="6963" y="2174"/>
                </a:cubicBezTo>
                <a:lnTo>
                  <a:pt x="6963" y="788"/>
                </a:lnTo>
                <a:close/>
                <a:moveTo>
                  <a:pt x="6931" y="6900"/>
                </a:moveTo>
                <a:cubicBezTo>
                  <a:pt x="7310" y="6900"/>
                  <a:pt x="7625" y="7215"/>
                  <a:pt x="7625" y="7593"/>
                </a:cubicBezTo>
                <a:cubicBezTo>
                  <a:pt x="7625" y="7877"/>
                  <a:pt x="7467" y="8129"/>
                  <a:pt x="7247" y="8223"/>
                </a:cubicBezTo>
                <a:cubicBezTo>
                  <a:pt x="6616" y="8538"/>
                  <a:pt x="6270" y="9105"/>
                  <a:pt x="6270" y="9735"/>
                </a:cubicBezTo>
                <a:lnTo>
                  <a:pt x="6270" y="11090"/>
                </a:lnTo>
                <a:lnTo>
                  <a:pt x="5545" y="11090"/>
                </a:lnTo>
                <a:lnTo>
                  <a:pt x="5545" y="9861"/>
                </a:lnTo>
                <a:cubicBezTo>
                  <a:pt x="5545" y="9137"/>
                  <a:pt x="5136" y="8507"/>
                  <a:pt x="4600" y="8223"/>
                </a:cubicBezTo>
                <a:cubicBezTo>
                  <a:pt x="4348" y="8129"/>
                  <a:pt x="4191" y="7877"/>
                  <a:pt x="4159" y="7656"/>
                </a:cubicBezTo>
                <a:cubicBezTo>
                  <a:pt x="4159" y="7435"/>
                  <a:pt x="4191" y="7246"/>
                  <a:pt x="4348" y="7120"/>
                </a:cubicBezTo>
                <a:cubicBezTo>
                  <a:pt x="4474" y="6963"/>
                  <a:pt x="4695" y="6900"/>
                  <a:pt x="4884" y="6900"/>
                </a:cubicBezTo>
                <a:cubicBezTo>
                  <a:pt x="5073" y="6900"/>
                  <a:pt x="5262" y="6963"/>
                  <a:pt x="5388" y="7120"/>
                </a:cubicBezTo>
                <a:cubicBezTo>
                  <a:pt x="5514" y="7278"/>
                  <a:pt x="5703" y="7372"/>
                  <a:pt x="5892" y="7372"/>
                </a:cubicBezTo>
                <a:cubicBezTo>
                  <a:pt x="6112" y="7372"/>
                  <a:pt x="6301" y="7278"/>
                  <a:pt x="6427" y="7120"/>
                </a:cubicBezTo>
                <a:cubicBezTo>
                  <a:pt x="6522" y="6963"/>
                  <a:pt x="6742" y="6900"/>
                  <a:pt x="6931" y="6900"/>
                </a:cubicBezTo>
                <a:close/>
                <a:moveTo>
                  <a:pt x="5892" y="0"/>
                </a:moveTo>
                <a:cubicBezTo>
                  <a:pt x="4317" y="0"/>
                  <a:pt x="2836" y="630"/>
                  <a:pt x="1733" y="1733"/>
                </a:cubicBezTo>
                <a:cubicBezTo>
                  <a:pt x="630" y="2836"/>
                  <a:pt x="0" y="4348"/>
                  <a:pt x="0" y="5923"/>
                </a:cubicBezTo>
                <a:cubicBezTo>
                  <a:pt x="0" y="7498"/>
                  <a:pt x="630" y="8979"/>
                  <a:pt x="1733" y="10082"/>
                </a:cubicBezTo>
                <a:cubicBezTo>
                  <a:pt x="2836" y="11185"/>
                  <a:pt x="4317" y="11815"/>
                  <a:pt x="5892" y="11815"/>
                </a:cubicBezTo>
                <a:cubicBezTo>
                  <a:pt x="7467" y="11815"/>
                  <a:pt x="8979" y="11185"/>
                  <a:pt x="10082" y="10082"/>
                </a:cubicBezTo>
                <a:cubicBezTo>
                  <a:pt x="11185" y="8979"/>
                  <a:pt x="11815" y="7498"/>
                  <a:pt x="11815" y="5923"/>
                </a:cubicBezTo>
                <a:cubicBezTo>
                  <a:pt x="11815" y="4348"/>
                  <a:pt x="11216" y="2836"/>
                  <a:pt x="10082" y="1733"/>
                </a:cubicBezTo>
                <a:cubicBezTo>
                  <a:pt x="8979" y="630"/>
                  <a:pt x="7467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"/>
          <p:cNvSpPr txBox="1"/>
          <p:nvPr>
            <p:ph type="title"/>
          </p:nvPr>
        </p:nvSpPr>
        <p:spPr>
          <a:xfrm>
            <a:off x="3364707" y="2332641"/>
            <a:ext cx="29538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6300">
                <a:latin typeface="Ubuntu"/>
                <a:ea typeface="Ubuntu"/>
                <a:cs typeface="Ubuntu"/>
                <a:sym typeface="Ubuntu"/>
              </a:rPr>
              <a:t>X-ray</a:t>
            </a:r>
            <a:endParaRPr sz="63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0" name="Google Shape;28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391" y="3150612"/>
            <a:ext cx="2715148" cy="199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"/>
          <p:cNvSpPr txBox="1"/>
          <p:nvPr>
            <p:ph type="title"/>
          </p:nvPr>
        </p:nvSpPr>
        <p:spPr>
          <a:xfrm>
            <a:off x="965862" y="246516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X-ray of cervical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6" name="Google Shape;28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797" y="1018858"/>
            <a:ext cx="4277024" cy="381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9162" y="1774877"/>
            <a:ext cx="2152800" cy="229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29150" y="1767864"/>
            <a:ext cx="2349000" cy="246796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"/>
          <p:cNvSpPr txBox="1"/>
          <p:nvPr/>
        </p:nvSpPr>
        <p:spPr>
          <a:xfrm>
            <a:off x="55400" y="1177625"/>
            <a:ext cx="8535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Boys Dr.:</a:t>
            </a:r>
            <a:r>
              <a:rPr b="0" i="0" lang="en" sz="8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 </a:t>
            </a:r>
            <a:r>
              <a:rPr b="0" i="0" lang="en" sz="9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Questions</a:t>
            </a:r>
            <a:endParaRPr b="0" i="0" sz="9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About this picture will come as arrows on the imaginary lines and you will have to name them.</a:t>
            </a:r>
            <a:endParaRPr b="0" i="0" sz="9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6"/>
          <p:cNvPicPr preferRelativeResize="0"/>
          <p:nvPr/>
        </p:nvPicPr>
        <p:blipFill rotWithShape="1">
          <a:blip r:embed="rId3">
            <a:alphaModFix/>
          </a:blip>
          <a:srcRect b="0" l="-39038" r="2107" t="-41163"/>
          <a:stretch/>
        </p:blipFill>
        <p:spPr>
          <a:xfrm>
            <a:off x="1784678" y="694424"/>
            <a:ext cx="2558851" cy="277146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"/>
          <p:cNvSpPr txBox="1"/>
          <p:nvPr>
            <p:ph type="title"/>
          </p:nvPr>
        </p:nvSpPr>
        <p:spPr>
          <a:xfrm>
            <a:off x="965862" y="330560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X-ray of cervical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6" name="Google Shape;29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6450" y="2965976"/>
            <a:ext cx="2641350" cy="17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6"/>
          <p:cNvSpPr txBox="1"/>
          <p:nvPr>
            <p:ph idx="4294967295" type="title"/>
          </p:nvPr>
        </p:nvSpPr>
        <p:spPr>
          <a:xfrm>
            <a:off x="5101850" y="1559148"/>
            <a:ext cx="1496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C1-atlas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8" name="Google Shape;298;p6"/>
          <p:cNvSpPr/>
          <p:nvPr/>
        </p:nvSpPr>
        <p:spPr>
          <a:xfrm flipH="1">
            <a:off x="4475150" y="1509350"/>
            <a:ext cx="626700" cy="577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5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9" name="Google Shape;299;p6"/>
          <p:cNvSpPr/>
          <p:nvPr/>
        </p:nvSpPr>
        <p:spPr>
          <a:xfrm flipH="1">
            <a:off x="4475150" y="2392743"/>
            <a:ext cx="626700" cy="577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5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0" name="Google Shape;300;p6"/>
          <p:cNvSpPr txBox="1"/>
          <p:nvPr>
            <p:ph idx="4294967295" type="title"/>
          </p:nvPr>
        </p:nvSpPr>
        <p:spPr>
          <a:xfrm>
            <a:off x="5101850" y="2442541"/>
            <a:ext cx="1496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C2-axis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1" name="Google Shape;301;p6"/>
          <p:cNvSpPr txBox="1"/>
          <p:nvPr/>
        </p:nvSpPr>
        <p:spPr>
          <a:xfrm>
            <a:off x="3187106" y="2627450"/>
            <a:ext cx="4245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1400" u="none" cap="none" strike="noStrike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2" name="Google Shape;302;p6"/>
          <p:cNvSpPr txBox="1"/>
          <p:nvPr/>
        </p:nvSpPr>
        <p:spPr>
          <a:xfrm>
            <a:off x="3611603" y="1471875"/>
            <a:ext cx="502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03" name="Google Shape;30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6450" y="1184125"/>
            <a:ext cx="2558850" cy="17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"/>
          <p:cNvSpPr txBox="1"/>
          <p:nvPr/>
        </p:nvSpPr>
        <p:spPr>
          <a:xfrm>
            <a:off x="1433455" y="3627780"/>
            <a:ext cx="7315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Open mouth x-ray</a:t>
            </a:r>
            <a:endParaRPr b="0" i="0" sz="1400" u="none" cap="none" strike="noStrik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5" name="Google Shape;30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3122" y="1559060"/>
            <a:ext cx="1909150" cy="202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12313" y="3276150"/>
            <a:ext cx="1745339" cy="18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6"/>
          <p:cNvSpPr txBox="1"/>
          <p:nvPr/>
        </p:nvSpPr>
        <p:spPr>
          <a:xfrm>
            <a:off x="3398450" y="3528450"/>
            <a:ext cx="1076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Lateral masses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6"/>
          <p:cNvSpPr/>
          <p:nvPr/>
        </p:nvSpPr>
        <p:spPr>
          <a:xfrm rot="9610971">
            <a:off x="3545934" y="2969392"/>
            <a:ext cx="141585" cy="486909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6649" y="934028"/>
            <a:ext cx="2411199" cy="188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826" y="779317"/>
            <a:ext cx="3107813" cy="414760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7"/>
          <p:cNvSpPr txBox="1"/>
          <p:nvPr>
            <p:ph type="title"/>
          </p:nvPr>
        </p:nvSpPr>
        <p:spPr>
          <a:xfrm>
            <a:off x="965850" y="88302"/>
            <a:ext cx="7212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X-ray of cervical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6" name="Google Shape;316;p7"/>
          <p:cNvSpPr txBox="1"/>
          <p:nvPr>
            <p:ph idx="4294967295" type="title"/>
          </p:nvPr>
        </p:nvSpPr>
        <p:spPr>
          <a:xfrm>
            <a:off x="4220913" y="849950"/>
            <a:ext cx="15573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C1-atlas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7" name="Google Shape;317;p7"/>
          <p:cNvSpPr/>
          <p:nvPr/>
        </p:nvSpPr>
        <p:spPr>
          <a:xfrm flipH="1">
            <a:off x="3758912" y="850045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8" name="Google Shape;318;p7"/>
          <p:cNvSpPr/>
          <p:nvPr/>
        </p:nvSpPr>
        <p:spPr>
          <a:xfrm flipH="1">
            <a:off x="3758912" y="1544731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9" name="Google Shape;319;p7"/>
          <p:cNvSpPr txBox="1"/>
          <p:nvPr>
            <p:ph idx="4294967295" type="title"/>
          </p:nvPr>
        </p:nvSpPr>
        <p:spPr>
          <a:xfrm>
            <a:off x="4220913" y="1583870"/>
            <a:ext cx="11034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C2-axis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0" name="Google Shape;320;p7"/>
          <p:cNvSpPr txBox="1"/>
          <p:nvPr>
            <p:ph idx="4294967295" type="title"/>
          </p:nvPr>
        </p:nvSpPr>
        <p:spPr>
          <a:xfrm>
            <a:off x="4220914" y="2278558"/>
            <a:ext cx="11034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C3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1" name="Google Shape;321;p7"/>
          <p:cNvSpPr/>
          <p:nvPr/>
        </p:nvSpPr>
        <p:spPr>
          <a:xfrm flipH="1">
            <a:off x="3758914" y="2239398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2" name="Google Shape;322;p7"/>
          <p:cNvSpPr/>
          <p:nvPr/>
        </p:nvSpPr>
        <p:spPr>
          <a:xfrm flipH="1">
            <a:off x="3758914" y="2934084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3" name="Google Shape;323;p7"/>
          <p:cNvSpPr txBox="1"/>
          <p:nvPr>
            <p:ph idx="4294967295" type="title"/>
          </p:nvPr>
        </p:nvSpPr>
        <p:spPr>
          <a:xfrm>
            <a:off x="4220913" y="2934033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Intervertebral disc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4" name="Google Shape;324;p7"/>
          <p:cNvSpPr txBox="1"/>
          <p:nvPr>
            <p:ph idx="4294967295" type="title"/>
          </p:nvPr>
        </p:nvSpPr>
        <p:spPr>
          <a:xfrm>
            <a:off x="4220913" y="3706984"/>
            <a:ext cx="32406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 of C4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5" name="Google Shape;325;p7"/>
          <p:cNvSpPr/>
          <p:nvPr/>
        </p:nvSpPr>
        <p:spPr>
          <a:xfrm flipH="1">
            <a:off x="3758914" y="3667818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5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6" name="Google Shape;326;p7"/>
          <p:cNvSpPr/>
          <p:nvPr/>
        </p:nvSpPr>
        <p:spPr>
          <a:xfrm flipH="1">
            <a:off x="3758914" y="4362504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6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7" name="Google Shape;327;p7"/>
          <p:cNvSpPr txBox="1"/>
          <p:nvPr>
            <p:ph idx="4294967295" type="title"/>
          </p:nvPr>
        </p:nvSpPr>
        <p:spPr>
          <a:xfrm>
            <a:off x="4220913" y="4362502"/>
            <a:ext cx="19968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Facet joint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8" name="Google Shape;328;p7"/>
          <p:cNvSpPr txBox="1"/>
          <p:nvPr/>
        </p:nvSpPr>
        <p:spPr>
          <a:xfrm>
            <a:off x="7189375" y="3005075"/>
            <a:ext cx="15957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In X-ray The denser the structure is the whiter it appears, which explains why bones appear white, and why cartilages are not visible.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"/>
          <p:cNvSpPr txBox="1"/>
          <p:nvPr>
            <p:ph type="title"/>
          </p:nvPr>
        </p:nvSpPr>
        <p:spPr>
          <a:xfrm>
            <a:off x="965850" y="88302"/>
            <a:ext cx="7212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X-ray of cervical spine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4" name="Google Shape;334;p8"/>
          <p:cNvSpPr txBox="1"/>
          <p:nvPr>
            <p:ph idx="4294967295" type="title"/>
          </p:nvPr>
        </p:nvSpPr>
        <p:spPr>
          <a:xfrm>
            <a:off x="4496215" y="1243272"/>
            <a:ext cx="28320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Vertebral body C5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5" name="Google Shape;335;p8"/>
          <p:cNvSpPr/>
          <p:nvPr/>
        </p:nvSpPr>
        <p:spPr>
          <a:xfrm flipH="1">
            <a:off x="4034227" y="1243367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6" name="Google Shape;336;p8"/>
          <p:cNvSpPr/>
          <p:nvPr/>
        </p:nvSpPr>
        <p:spPr>
          <a:xfrm flipH="1">
            <a:off x="4034227" y="1938053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7" name="Google Shape;337;p8"/>
          <p:cNvSpPr txBox="1"/>
          <p:nvPr>
            <p:ph idx="4294967295" type="title"/>
          </p:nvPr>
        </p:nvSpPr>
        <p:spPr>
          <a:xfrm>
            <a:off x="4496209" y="1977197"/>
            <a:ext cx="28320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Spinous process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8" name="Google Shape;338;p8"/>
          <p:cNvSpPr txBox="1"/>
          <p:nvPr>
            <p:ph idx="4294967295" type="title"/>
          </p:nvPr>
        </p:nvSpPr>
        <p:spPr>
          <a:xfrm>
            <a:off x="4496204" y="2671872"/>
            <a:ext cx="3459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Transverse process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9" name="Google Shape;339;p8"/>
          <p:cNvSpPr/>
          <p:nvPr/>
        </p:nvSpPr>
        <p:spPr>
          <a:xfrm flipH="1">
            <a:off x="4034228" y="2632720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0" name="Google Shape;340;p8"/>
          <p:cNvSpPr/>
          <p:nvPr/>
        </p:nvSpPr>
        <p:spPr>
          <a:xfrm flipH="1">
            <a:off x="4034228" y="3327406"/>
            <a:ext cx="462000" cy="454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1" name="Google Shape;341;p8"/>
          <p:cNvSpPr txBox="1"/>
          <p:nvPr>
            <p:ph idx="4294967295" type="title"/>
          </p:nvPr>
        </p:nvSpPr>
        <p:spPr>
          <a:xfrm>
            <a:off x="4496228" y="3327355"/>
            <a:ext cx="2646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First rib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42" name="Google Shape;3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5838" y="950846"/>
            <a:ext cx="2923625" cy="381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8"/>
          <p:cNvSpPr txBox="1"/>
          <p:nvPr>
            <p:ph idx="4294967295" type="title"/>
          </p:nvPr>
        </p:nvSpPr>
        <p:spPr>
          <a:xfrm flipH="1">
            <a:off x="4034375" y="4022084"/>
            <a:ext cx="3019800" cy="3342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" sz="900">
                <a:solidFill>
                  <a:srgbClr val="6AA84F"/>
                </a:solidFill>
                <a:latin typeface="Ubuntu"/>
                <a:ea typeface="Ubuntu"/>
                <a:cs typeface="Ubuntu"/>
                <a:sym typeface="Ubuntu"/>
              </a:rPr>
              <a:t>It will be easier to count from the bottom to the top </a:t>
            </a:r>
            <a:endParaRPr b="0" sz="900">
              <a:solidFill>
                <a:srgbClr val="6AA84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4" name="Google Shape;344;p8"/>
          <p:cNvSpPr txBox="1"/>
          <p:nvPr/>
        </p:nvSpPr>
        <p:spPr>
          <a:xfrm>
            <a:off x="21075" y="1126150"/>
            <a:ext cx="1003800" cy="19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This is called the AP View (Antero-Posterior View).</a:t>
            </a:r>
            <a:endParaRPr b="0" i="0" sz="9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Boys Dr.:</a:t>
            </a:r>
            <a:endParaRPr b="0" i="0" sz="11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You don’t have to know the type of view just extra Info.</a:t>
            </a:r>
            <a:endParaRPr b="0" i="0" sz="9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9"/>
          <p:cNvSpPr txBox="1"/>
          <p:nvPr>
            <p:ph type="title"/>
          </p:nvPr>
        </p:nvSpPr>
        <p:spPr>
          <a:xfrm>
            <a:off x="965850" y="88296"/>
            <a:ext cx="7212300" cy="10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X-ray of cervical spine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(Open mouth view)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50" name="Google Shape;35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5324" y="1295295"/>
            <a:ext cx="4473351" cy="34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adiology Center by Slidesgo">
  <a:themeElements>
    <a:clrScheme name="Simple Light">
      <a:dk1>
        <a:srgbClr val="30394B"/>
      </a:dk1>
      <a:lt1>
        <a:srgbClr val="FFFFFF"/>
      </a:lt1>
      <a:dk2>
        <a:srgbClr val="4B6074"/>
      </a:dk2>
      <a:lt2>
        <a:srgbClr val="D3D3D3"/>
      </a:lt2>
      <a:accent1>
        <a:srgbClr val="718597"/>
      </a:accent1>
      <a:accent2>
        <a:srgbClr val="F7F6F6"/>
      </a:accent2>
      <a:accent3>
        <a:srgbClr val="AAB8C4"/>
      </a:accent3>
      <a:accent4>
        <a:srgbClr val="D3D3D3"/>
      </a:accent4>
      <a:accent5>
        <a:srgbClr val="718597"/>
      </a:accent5>
      <a:accent6>
        <a:srgbClr val="4B6074"/>
      </a:accent6>
      <a:hlink>
        <a:srgbClr val="3039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