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7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</p:sldIdLst>
  <p:sldSz cy="5143500" cx="9144000"/>
  <p:notesSz cx="6858000" cy="9144000"/>
  <p:embeddedFontLst>
    <p:embeddedFont>
      <p:font typeface="Ubuntu"/>
      <p:regular r:id="rId34"/>
      <p:bold r:id="rId35"/>
      <p:italic r:id="rId36"/>
      <p:boldItalic r:id="rId37"/>
    </p:embeddedFont>
    <p:embeddedFont>
      <p:font typeface="Inconsolata"/>
      <p:regular r:id="rId38"/>
      <p:bold r:id="rId39"/>
    </p:embeddedFont>
    <p:embeddedFont>
      <p:font typeface="Amiri"/>
      <p:regular r:id="rId40"/>
      <p:bold r:id="rId41"/>
      <p:italic r:id="rId42"/>
      <p:boldItalic r:id="rId43"/>
    </p:embeddedFont>
    <p:embeddedFont>
      <p:font typeface="Montserrat"/>
      <p:regular r:id="rId44"/>
      <p:bold r:id="rId45"/>
      <p:italic r:id="rId46"/>
      <p:boldItalic r:id="rId47"/>
    </p:embeddedFont>
    <p:embeddedFont>
      <p:font typeface="Krub"/>
      <p:regular r:id="rId48"/>
      <p:bold r:id="rId49"/>
      <p:italic r:id="rId50"/>
      <p:boldItalic r:id="rId51"/>
    </p:embeddedFont>
    <p:embeddedFont>
      <p:font typeface="Krub ExtraLight"/>
      <p:regular r:id="rId52"/>
      <p:bold r:id="rId53"/>
      <p:italic r:id="rId54"/>
      <p:boldItalic r:id="rId5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miri-regular.fntdata"/><Relationship Id="rId42" Type="http://schemas.openxmlformats.org/officeDocument/2006/relationships/font" Target="fonts/Amiri-italic.fntdata"/><Relationship Id="rId41" Type="http://schemas.openxmlformats.org/officeDocument/2006/relationships/font" Target="fonts/Amiri-bold.fntdata"/><Relationship Id="rId44" Type="http://schemas.openxmlformats.org/officeDocument/2006/relationships/font" Target="fonts/Montserrat-regular.fntdata"/><Relationship Id="rId43" Type="http://schemas.openxmlformats.org/officeDocument/2006/relationships/font" Target="fonts/Amiri-boldItalic.fntdata"/><Relationship Id="rId46" Type="http://schemas.openxmlformats.org/officeDocument/2006/relationships/font" Target="fonts/Montserrat-italic.fntdata"/><Relationship Id="rId45" Type="http://schemas.openxmlformats.org/officeDocument/2006/relationships/font" Target="fonts/Montserrat-bold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Krub-regular.fntdata"/><Relationship Id="rId47" Type="http://schemas.openxmlformats.org/officeDocument/2006/relationships/font" Target="fonts/Montserrat-boldItalic.fntdata"/><Relationship Id="rId49" Type="http://schemas.openxmlformats.org/officeDocument/2006/relationships/font" Target="fonts/Krub-bold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font" Target="fonts/Ubuntu-bold.fntdata"/><Relationship Id="rId34" Type="http://schemas.openxmlformats.org/officeDocument/2006/relationships/font" Target="fonts/Ubuntu-regular.fntdata"/><Relationship Id="rId37" Type="http://schemas.openxmlformats.org/officeDocument/2006/relationships/font" Target="fonts/Ubuntu-boldItalic.fntdata"/><Relationship Id="rId36" Type="http://schemas.openxmlformats.org/officeDocument/2006/relationships/font" Target="fonts/Ubuntu-italic.fntdata"/><Relationship Id="rId39" Type="http://schemas.openxmlformats.org/officeDocument/2006/relationships/font" Target="fonts/Inconsolata-bold.fntdata"/><Relationship Id="rId38" Type="http://schemas.openxmlformats.org/officeDocument/2006/relationships/font" Target="fonts/Inconsolata-regular.fntdata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Krub-boldItalic.fntdata"/><Relationship Id="rId50" Type="http://schemas.openxmlformats.org/officeDocument/2006/relationships/font" Target="fonts/Krub-italic.fntdata"/><Relationship Id="rId53" Type="http://schemas.openxmlformats.org/officeDocument/2006/relationships/font" Target="fonts/KrubExtraLight-bold.fntdata"/><Relationship Id="rId52" Type="http://schemas.openxmlformats.org/officeDocument/2006/relationships/font" Target="fonts/KrubExtraLight-regular.fntdata"/><Relationship Id="rId11" Type="http://schemas.openxmlformats.org/officeDocument/2006/relationships/slide" Target="slides/slide7.xml"/><Relationship Id="rId55" Type="http://schemas.openxmlformats.org/officeDocument/2006/relationships/font" Target="fonts/KrubExtraLight-boldItalic.fntdata"/><Relationship Id="rId10" Type="http://schemas.openxmlformats.org/officeDocument/2006/relationships/slide" Target="slides/slide6.xml"/><Relationship Id="rId54" Type="http://schemas.openxmlformats.org/officeDocument/2006/relationships/font" Target="fonts/KrubExtraLight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35" name="Google Shape;235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" name="Google Shape;333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1" name="Google Shape;341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" name="Google Shape;351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64" name="Google Shape;364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76" name="Google Shape;37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3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05" name="Google Shape;405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13" name="Google Shape;413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0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1" name="Google Shape;421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22" name="Google Shape;422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34" name="Google Shape;434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47" name="Google Shape;247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7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49" name="Google Shape;44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8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0" name="Google Shape;460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68" name="Google Shape;46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6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78" name="Google Shape;478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4" name="Google Shape;494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09" name="Google Shape;509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0" name="Google Shape;520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6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8" name="Google Shape;528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36" name="Google Shape;536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8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0" name="Google Shape;270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76" name="Google Shape;276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83" name="Google Shape;283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9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91" name="Google Shape;291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5" name="Google Shape;305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5" name="Google Shape;31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5" name="Google Shape;32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s://slidesgo.com/" TargetMode="External"/><Relationship Id="rId3" Type="http://schemas.openxmlformats.org/officeDocument/2006/relationships/hyperlink" Target="https://www.flaticon.com/" TargetMode="External"/><Relationship Id="rId4" Type="http://schemas.openxmlformats.org/officeDocument/2006/relationships/hyperlink" Target="https://www.freepik.com/" TargetMode="Externa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2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-25" y="3586325"/>
            <a:ext cx="9144000" cy="682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" name="Google Shape;10;p2"/>
          <p:cNvSpPr txBox="1"/>
          <p:nvPr>
            <p:ph type="ctrTitle"/>
          </p:nvPr>
        </p:nvSpPr>
        <p:spPr>
          <a:xfrm>
            <a:off x="1166550" y="1253350"/>
            <a:ext cx="6810900" cy="193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000"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713225" y="36336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2"/>
        </a:solidFill>
      </p:bgPr>
    </p:bg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1"/>
          <p:cNvSpPr txBox="1"/>
          <p:nvPr>
            <p:ph type="title"/>
          </p:nvPr>
        </p:nvSpPr>
        <p:spPr>
          <a:xfrm>
            <a:off x="4021850" y="1912625"/>
            <a:ext cx="3002100" cy="98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" name="Google Shape;73;p11"/>
          <p:cNvSpPr txBox="1"/>
          <p:nvPr>
            <p:ph idx="1" type="subTitle"/>
          </p:nvPr>
        </p:nvSpPr>
        <p:spPr>
          <a:xfrm>
            <a:off x="2178500" y="2937525"/>
            <a:ext cx="48018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4" name="Google Shape;74;p11"/>
          <p:cNvSpPr txBox="1"/>
          <p:nvPr>
            <p:ph idx="2" type="title"/>
          </p:nvPr>
        </p:nvSpPr>
        <p:spPr>
          <a:xfrm>
            <a:off x="2134850" y="2095725"/>
            <a:ext cx="18870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60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2"/>
          <p:cNvSpPr/>
          <p:nvPr/>
        </p:nvSpPr>
        <p:spPr>
          <a:xfrm rot="2041874">
            <a:off x="7639248" y="139031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12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8" name="Google Shape;78;p12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" name="Google Shape;79;p12"/>
          <p:cNvSpPr/>
          <p:nvPr/>
        </p:nvSpPr>
        <p:spPr>
          <a:xfrm rot="5400000">
            <a:off x="-2302050" y="2302050"/>
            <a:ext cx="5143500" cy="5394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0" name="Google Shape;80;p12"/>
          <p:cNvSpPr txBox="1"/>
          <p:nvPr>
            <p:ph idx="1" type="body"/>
          </p:nvPr>
        </p:nvSpPr>
        <p:spPr>
          <a:xfrm>
            <a:off x="1299344" y="2595025"/>
            <a:ext cx="2691000" cy="132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1pPr>
            <a:lvl2pPr indent="-304800" lvl="1" marL="9144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2"/>
          <p:cNvSpPr txBox="1"/>
          <p:nvPr>
            <p:ph type="title"/>
          </p:nvPr>
        </p:nvSpPr>
        <p:spPr>
          <a:xfrm>
            <a:off x="11859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82" name="Google Shape;82;p12"/>
          <p:cNvSpPr txBox="1"/>
          <p:nvPr>
            <p:ph idx="2" type="title"/>
          </p:nvPr>
        </p:nvSpPr>
        <p:spPr>
          <a:xfrm>
            <a:off x="1299544" y="2040625"/>
            <a:ext cx="2691000" cy="706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 txBox="1"/>
          <p:nvPr>
            <p:ph type="title"/>
          </p:nvPr>
        </p:nvSpPr>
        <p:spPr>
          <a:xfrm>
            <a:off x="713225" y="539500"/>
            <a:ext cx="6144900" cy="4059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/>
          <p:nvPr>
            <p:ph type="title"/>
          </p:nvPr>
        </p:nvSpPr>
        <p:spPr>
          <a:xfrm>
            <a:off x="713225" y="1233175"/>
            <a:ext cx="35976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87" name="Google Shape;87;p14"/>
          <p:cNvSpPr txBox="1"/>
          <p:nvPr>
            <p:ph idx="1" type="subTitle"/>
          </p:nvPr>
        </p:nvSpPr>
        <p:spPr>
          <a:xfrm>
            <a:off x="713225" y="2803075"/>
            <a:ext cx="35976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14"/>
          <p:cNvSpPr txBox="1"/>
          <p:nvPr>
            <p:ph idx="2" type="body"/>
          </p:nvPr>
        </p:nvSpPr>
        <p:spPr>
          <a:xfrm>
            <a:off x="4939500" y="724075"/>
            <a:ext cx="34914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/>
          <p:nvPr>
            <p:ph idx="1" type="body"/>
          </p:nvPr>
        </p:nvSpPr>
        <p:spPr>
          <a:xfrm>
            <a:off x="713225" y="399432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</a:lstStyle>
          <a:p/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hasCustomPrompt="1" type="title"/>
          </p:nvPr>
        </p:nvSpPr>
        <p:spPr>
          <a:xfrm>
            <a:off x="713225" y="1106125"/>
            <a:ext cx="77175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3" name="Google Shape;93;p16"/>
          <p:cNvSpPr txBox="1"/>
          <p:nvPr>
            <p:ph idx="1" type="body"/>
          </p:nvPr>
        </p:nvSpPr>
        <p:spPr>
          <a:xfrm>
            <a:off x="713225" y="3152225"/>
            <a:ext cx="77175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2">
    <p:bg>
      <p:bgPr>
        <a:solidFill>
          <a:schemeClr val="dk2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8"/>
          <p:cNvSpPr/>
          <p:nvPr/>
        </p:nvSpPr>
        <p:spPr>
          <a:xfrm>
            <a:off x="0" y="-7400"/>
            <a:ext cx="9151500" cy="5143500"/>
          </a:xfrm>
          <a:prstGeom prst="rect">
            <a:avLst/>
          </a:prstGeom>
          <a:solidFill>
            <a:srgbClr val="242425">
              <a:alpha val="62352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18"/>
          <p:cNvSpPr txBox="1"/>
          <p:nvPr>
            <p:ph type="title"/>
          </p:nvPr>
        </p:nvSpPr>
        <p:spPr>
          <a:xfrm>
            <a:off x="713250" y="1824738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8" name="Google Shape;98;p18"/>
          <p:cNvSpPr txBox="1"/>
          <p:nvPr>
            <p:ph idx="1" type="body"/>
          </p:nvPr>
        </p:nvSpPr>
        <p:spPr>
          <a:xfrm>
            <a:off x="2091025" y="2472022"/>
            <a:ext cx="4962000" cy="72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with numbers">
  <p:cSld name="CUSTOM_5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9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1" name="Google Shape;101;p19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2" name="Google Shape;102;p19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" name="Google Shape;103;p19"/>
          <p:cNvSpPr txBox="1"/>
          <p:nvPr>
            <p:ph idx="1" type="body"/>
          </p:nvPr>
        </p:nvSpPr>
        <p:spPr>
          <a:xfrm>
            <a:off x="998050" y="248115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4" name="Google Shape;104;p19"/>
          <p:cNvSpPr txBox="1"/>
          <p:nvPr>
            <p:ph idx="2" type="body"/>
          </p:nvPr>
        </p:nvSpPr>
        <p:spPr>
          <a:xfrm>
            <a:off x="3586625" y="248110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19"/>
          <p:cNvSpPr txBox="1"/>
          <p:nvPr>
            <p:ph idx="3" type="body"/>
          </p:nvPr>
        </p:nvSpPr>
        <p:spPr>
          <a:xfrm>
            <a:off x="6022800" y="2481100"/>
            <a:ext cx="1963200" cy="8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6" name="Google Shape;106;p19"/>
          <p:cNvSpPr txBox="1"/>
          <p:nvPr>
            <p:ph type="title"/>
          </p:nvPr>
        </p:nvSpPr>
        <p:spPr>
          <a:xfrm>
            <a:off x="998050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7" name="Google Shape;107;p19"/>
          <p:cNvSpPr txBox="1"/>
          <p:nvPr>
            <p:ph idx="4" type="title"/>
          </p:nvPr>
        </p:nvSpPr>
        <p:spPr>
          <a:xfrm>
            <a:off x="3586608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8" name="Google Shape;108;p19"/>
          <p:cNvSpPr txBox="1"/>
          <p:nvPr>
            <p:ph idx="5" type="title"/>
          </p:nvPr>
        </p:nvSpPr>
        <p:spPr>
          <a:xfrm>
            <a:off x="6022808" y="2034450"/>
            <a:ext cx="1963200" cy="46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9" name="Google Shape;109;p19"/>
          <p:cNvSpPr txBox="1"/>
          <p:nvPr>
            <p:ph idx="6"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3">
  <p:cSld name="CUSTOM_6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20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20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20"/>
          <p:cNvSpPr txBox="1"/>
          <p:nvPr>
            <p:ph idx="1" type="body"/>
          </p:nvPr>
        </p:nvSpPr>
        <p:spPr>
          <a:xfrm>
            <a:off x="1200125" y="1181931"/>
            <a:ext cx="4694700" cy="8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15" name="Google Shape;115;p20"/>
          <p:cNvSpPr/>
          <p:nvPr/>
        </p:nvSpPr>
        <p:spPr>
          <a:xfrm rot="5400000">
            <a:off x="-2316300" y="2287900"/>
            <a:ext cx="51531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" name="Google Shape;116;p20"/>
          <p:cNvSpPr txBox="1"/>
          <p:nvPr>
            <p:ph type="title"/>
          </p:nvPr>
        </p:nvSpPr>
        <p:spPr>
          <a:xfrm>
            <a:off x="1200125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"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3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3"/>
          <p:cNvSpPr txBox="1"/>
          <p:nvPr>
            <p:ph idx="1" type="subTitle"/>
          </p:nvPr>
        </p:nvSpPr>
        <p:spPr>
          <a:xfrm>
            <a:off x="672777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" name="Google Shape;16;p3"/>
          <p:cNvSpPr txBox="1"/>
          <p:nvPr>
            <p:ph idx="2" type="body"/>
          </p:nvPr>
        </p:nvSpPr>
        <p:spPr>
          <a:xfrm>
            <a:off x="672770" y="3351626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" name="Google Shape;17;p3"/>
          <p:cNvSpPr txBox="1"/>
          <p:nvPr>
            <p:ph idx="3" type="subTitle"/>
          </p:nvPr>
        </p:nvSpPr>
        <p:spPr>
          <a:xfrm>
            <a:off x="2634177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" name="Google Shape;18;p3"/>
          <p:cNvSpPr txBox="1"/>
          <p:nvPr>
            <p:ph idx="4" type="body"/>
          </p:nvPr>
        </p:nvSpPr>
        <p:spPr>
          <a:xfrm>
            <a:off x="2634182" y="3351647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3"/>
          <p:cNvSpPr txBox="1"/>
          <p:nvPr>
            <p:ph idx="5" type="subTitle"/>
          </p:nvPr>
        </p:nvSpPr>
        <p:spPr>
          <a:xfrm>
            <a:off x="4595570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" name="Google Shape;20;p3"/>
          <p:cNvSpPr txBox="1"/>
          <p:nvPr>
            <p:ph idx="6" type="body"/>
          </p:nvPr>
        </p:nvSpPr>
        <p:spPr>
          <a:xfrm>
            <a:off x="4595570" y="3351649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" name="Google Shape;21;p3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3"/>
          <p:cNvSpPr txBox="1"/>
          <p:nvPr>
            <p:ph idx="7" type="subTitle"/>
          </p:nvPr>
        </p:nvSpPr>
        <p:spPr>
          <a:xfrm>
            <a:off x="6556930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3" name="Google Shape;23;p3"/>
          <p:cNvSpPr txBox="1"/>
          <p:nvPr>
            <p:ph idx="8" type="body"/>
          </p:nvPr>
        </p:nvSpPr>
        <p:spPr>
          <a:xfrm>
            <a:off x="6556930" y="3351649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4" name="Google Shape;24;p3"/>
          <p:cNvSpPr txBox="1"/>
          <p:nvPr>
            <p:ph type="title"/>
          </p:nvPr>
        </p:nvSpPr>
        <p:spPr>
          <a:xfrm>
            <a:off x="88157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5" name="Google Shape;25;p3"/>
          <p:cNvSpPr txBox="1"/>
          <p:nvPr>
            <p:ph idx="9" type="title"/>
          </p:nvPr>
        </p:nvSpPr>
        <p:spPr>
          <a:xfrm>
            <a:off x="2842982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6" name="Google Shape;26;p3"/>
          <p:cNvSpPr txBox="1"/>
          <p:nvPr>
            <p:ph idx="13" type="title"/>
          </p:nvPr>
        </p:nvSpPr>
        <p:spPr>
          <a:xfrm>
            <a:off x="480437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7" name="Google Shape;27;p3"/>
          <p:cNvSpPr txBox="1"/>
          <p:nvPr>
            <p:ph idx="14" type="title"/>
          </p:nvPr>
        </p:nvSpPr>
        <p:spPr>
          <a:xfrm>
            <a:off x="676573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28" name="Google Shape;28;p3"/>
          <p:cNvSpPr txBox="1"/>
          <p:nvPr>
            <p:ph idx="15" type="title"/>
          </p:nvPr>
        </p:nvSpPr>
        <p:spPr>
          <a:xfrm>
            <a:off x="87345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4">
  <p:cSld name="CUSTOM_9"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1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21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21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21"/>
          <p:cNvSpPr txBox="1"/>
          <p:nvPr>
            <p:ph idx="1" type="body"/>
          </p:nvPr>
        </p:nvSpPr>
        <p:spPr>
          <a:xfrm>
            <a:off x="5076467" y="1805698"/>
            <a:ext cx="2858700" cy="2137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2" name="Google Shape;122;p21"/>
          <p:cNvSpPr txBox="1"/>
          <p:nvPr>
            <p:ph type="title"/>
          </p:nvPr>
        </p:nvSpPr>
        <p:spPr>
          <a:xfrm>
            <a:off x="5076467" y="1200302"/>
            <a:ext cx="2858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">
  <p:cSld name="CUSTOM_11"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2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22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22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22"/>
          <p:cNvSpPr txBox="1"/>
          <p:nvPr>
            <p:ph idx="1" type="subTitle"/>
          </p:nvPr>
        </p:nvSpPr>
        <p:spPr>
          <a:xfrm>
            <a:off x="1906518" y="16178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28" name="Google Shape;128;p22"/>
          <p:cNvSpPr txBox="1"/>
          <p:nvPr>
            <p:ph idx="2" type="body"/>
          </p:nvPr>
        </p:nvSpPr>
        <p:spPr>
          <a:xfrm>
            <a:off x="1906518" y="218189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29" name="Google Shape;129;p22"/>
          <p:cNvSpPr txBox="1"/>
          <p:nvPr>
            <p:ph idx="3" type="subTitle"/>
          </p:nvPr>
        </p:nvSpPr>
        <p:spPr>
          <a:xfrm>
            <a:off x="1906520" y="32313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30" name="Google Shape;130;p22"/>
          <p:cNvSpPr txBox="1"/>
          <p:nvPr>
            <p:ph idx="4" type="body"/>
          </p:nvPr>
        </p:nvSpPr>
        <p:spPr>
          <a:xfrm>
            <a:off x="1906520" y="378785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1" name="Google Shape;131;p22"/>
          <p:cNvSpPr txBox="1"/>
          <p:nvPr>
            <p:ph idx="5" type="subTitle"/>
          </p:nvPr>
        </p:nvSpPr>
        <p:spPr>
          <a:xfrm>
            <a:off x="5629920" y="1619275"/>
            <a:ext cx="2339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32" name="Google Shape;132;p22"/>
          <p:cNvSpPr txBox="1"/>
          <p:nvPr>
            <p:ph idx="6" type="body"/>
          </p:nvPr>
        </p:nvSpPr>
        <p:spPr>
          <a:xfrm>
            <a:off x="5629920" y="2181895"/>
            <a:ext cx="23394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3" name="Google Shape;133;p22"/>
          <p:cNvSpPr txBox="1"/>
          <p:nvPr>
            <p:ph idx="7" type="subTitle"/>
          </p:nvPr>
        </p:nvSpPr>
        <p:spPr>
          <a:xfrm>
            <a:off x="5629921" y="3231375"/>
            <a:ext cx="22932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34" name="Google Shape;134;p22"/>
          <p:cNvSpPr txBox="1"/>
          <p:nvPr>
            <p:ph idx="8" type="body"/>
          </p:nvPr>
        </p:nvSpPr>
        <p:spPr>
          <a:xfrm>
            <a:off x="5629921" y="3787855"/>
            <a:ext cx="2293200" cy="55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35" name="Google Shape;135;p22"/>
          <p:cNvSpPr/>
          <p:nvPr/>
        </p:nvSpPr>
        <p:spPr>
          <a:xfrm rot="5400000">
            <a:off x="-2340000" y="2264100"/>
            <a:ext cx="5143500" cy="615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22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  <p:sp>
        <p:nvSpPr>
          <p:cNvPr id="137" name="Google Shape;137;p22"/>
          <p:cNvSpPr txBox="1"/>
          <p:nvPr>
            <p:ph idx="9" type="title"/>
          </p:nvPr>
        </p:nvSpPr>
        <p:spPr>
          <a:xfrm>
            <a:off x="1165775" y="1801075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8" name="Google Shape;138;p22"/>
          <p:cNvSpPr txBox="1"/>
          <p:nvPr>
            <p:ph idx="13" type="title"/>
          </p:nvPr>
        </p:nvSpPr>
        <p:spPr>
          <a:xfrm>
            <a:off x="4846744" y="1801075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39" name="Google Shape;139;p22"/>
          <p:cNvSpPr txBox="1"/>
          <p:nvPr>
            <p:ph idx="14" type="title"/>
          </p:nvPr>
        </p:nvSpPr>
        <p:spPr>
          <a:xfrm>
            <a:off x="1165775" y="3403150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40" name="Google Shape;140;p22"/>
          <p:cNvSpPr txBox="1"/>
          <p:nvPr>
            <p:ph idx="15" type="title"/>
          </p:nvPr>
        </p:nvSpPr>
        <p:spPr>
          <a:xfrm>
            <a:off x="4846744" y="3403150"/>
            <a:ext cx="813000" cy="37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12"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3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p23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p23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p23"/>
          <p:cNvSpPr txBox="1"/>
          <p:nvPr>
            <p:ph idx="1" type="subTitle"/>
          </p:nvPr>
        </p:nvSpPr>
        <p:spPr>
          <a:xfrm>
            <a:off x="1493928" y="1828800"/>
            <a:ext cx="159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46" name="Google Shape;146;p23"/>
          <p:cNvSpPr txBox="1"/>
          <p:nvPr>
            <p:ph idx="2" type="body"/>
          </p:nvPr>
        </p:nvSpPr>
        <p:spPr>
          <a:xfrm>
            <a:off x="1493925" y="3322325"/>
            <a:ext cx="1590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7" name="Google Shape;147;p23"/>
          <p:cNvSpPr txBox="1"/>
          <p:nvPr>
            <p:ph idx="3" type="subTitle"/>
          </p:nvPr>
        </p:nvSpPr>
        <p:spPr>
          <a:xfrm>
            <a:off x="3810000" y="1828800"/>
            <a:ext cx="15906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48" name="Google Shape;148;p23"/>
          <p:cNvSpPr txBox="1"/>
          <p:nvPr>
            <p:ph idx="4" type="body"/>
          </p:nvPr>
        </p:nvSpPr>
        <p:spPr>
          <a:xfrm>
            <a:off x="3810002" y="3322325"/>
            <a:ext cx="15906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49" name="Google Shape;149;p23"/>
          <p:cNvSpPr txBox="1"/>
          <p:nvPr>
            <p:ph idx="5" type="subTitle"/>
          </p:nvPr>
        </p:nvSpPr>
        <p:spPr>
          <a:xfrm>
            <a:off x="6149915" y="1828800"/>
            <a:ext cx="1542900" cy="3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50" name="Google Shape;150;p23"/>
          <p:cNvSpPr txBox="1"/>
          <p:nvPr>
            <p:ph idx="6" type="body"/>
          </p:nvPr>
        </p:nvSpPr>
        <p:spPr>
          <a:xfrm>
            <a:off x="6149922" y="3322325"/>
            <a:ext cx="1542900" cy="87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1" name="Google Shape;151;p23"/>
          <p:cNvSpPr txBox="1"/>
          <p:nvPr>
            <p:ph type="title"/>
          </p:nvPr>
        </p:nvSpPr>
        <p:spPr>
          <a:xfrm>
            <a:off x="1197025" y="548640"/>
            <a:ext cx="7538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2">
  <p:cSld name="CUSTOM_14"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24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4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p24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" name="Google Shape;156;p24"/>
          <p:cNvSpPr txBox="1"/>
          <p:nvPr>
            <p:ph idx="1" type="subTitle"/>
          </p:nvPr>
        </p:nvSpPr>
        <p:spPr>
          <a:xfrm>
            <a:off x="928625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57" name="Google Shape;157;p24"/>
          <p:cNvSpPr txBox="1"/>
          <p:nvPr>
            <p:ph idx="2" type="body"/>
          </p:nvPr>
        </p:nvSpPr>
        <p:spPr>
          <a:xfrm>
            <a:off x="928700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58" name="Google Shape;158;p24"/>
          <p:cNvSpPr txBox="1"/>
          <p:nvPr>
            <p:ph idx="3" type="subTitle"/>
          </p:nvPr>
        </p:nvSpPr>
        <p:spPr>
          <a:xfrm>
            <a:off x="3686700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59" name="Google Shape;159;p24"/>
          <p:cNvSpPr txBox="1"/>
          <p:nvPr>
            <p:ph idx="4" type="body"/>
          </p:nvPr>
        </p:nvSpPr>
        <p:spPr>
          <a:xfrm>
            <a:off x="3686700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0" name="Google Shape;160;p24"/>
          <p:cNvSpPr txBox="1"/>
          <p:nvPr>
            <p:ph idx="5" type="subTitle"/>
          </p:nvPr>
        </p:nvSpPr>
        <p:spPr>
          <a:xfrm>
            <a:off x="6444763" y="2571750"/>
            <a:ext cx="17706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1" name="Google Shape;161;p24"/>
          <p:cNvSpPr txBox="1"/>
          <p:nvPr>
            <p:ph idx="6" type="body"/>
          </p:nvPr>
        </p:nvSpPr>
        <p:spPr>
          <a:xfrm>
            <a:off x="6444763" y="3066450"/>
            <a:ext cx="17706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2" name="Google Shape;162;p24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15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5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25"/>
          <p:cNvSpPr/>
          <p:nvPr/>
        </p:nvSpPr>
        <p:spPr>
          <a:xfrm rot="4599087">
            <a:off x="-549530" y="4143607"/>
            <a:ext cx="1648949" cy="79343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25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7" name="Google Shape;167;p25"/>
          <p:cNvSpPr txBox="1"/>
          <p:nvPr>
            <p:ph idx="1" type="subTitle"/>
          </p:nvPr>
        </p:nvSpPr>
        <p:spPr>
          <a:xfrm>
            <a:off x="713340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68" name="Google Shape;168;p25"/>
          <p:cNvSpPr txBox="1"/>
          <p:nvPr>
            <p:ph idx="2" type="body"/>
          </p:nvPr>
        </p:nvSpPr>
        <p:spPr>
          <a:xfrm>
            <a:off x="713340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9" name="Google Shape;169;p25"/>
          <p:cNvSpPr txBox="1"/>
          <p:nvPr>
            <p:ph idx="3" type="subTitle"/>
          </p:nvPr>
        </p:nvSpPr>
        <p:spPr>
          <a:xfrm>
            <a:off x="3340038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0" name="Google Shape;170;p25"/>
          <p:cNvSpPr txBox="1"/>
          <p:nvPr>
            <p:ph idx="4" type="body"/>
          </p:nvPr>
        </p:nvSpPr>
        <p:spPr>
          <a:xfrm>
            <a:off x="3340038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1" name="Google Shape;171;p25"/>
          <p:cNvSpPr txBox="1"/>
          <p:nvPr>
            <p:ph idx="5" type="subTitle"/>
          </p:nvPr>
        </p:nvSpPr>
        <p:spPr>
          <a:xfrm>
            <a:off x="5979391" y="1792050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2" name="Google Shape;172;p25"/>
          <p:cNvSpPr txBox="1"/>
          <p:nvPr>
            <p:ph idx="6" type="body"/>
          </p:nvPr>
        </p:nvSpPr>
        <p:spPr>
          <a:xfrm>
            <a:off x="5979391" y="2216111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3" name="Google Shape;173;p25"/>
          <p:cNvSpPr txBox="1"/>
          <p:nvPr>
            <p:ph idx="7" type="subTitle"/>
          </p:nvPr>
        </p:nvSpPr>
        <p:spPr>
          <a:xfrm>
            <a:off x="713340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4" name="Google Shape;174;p25"/>
          <p:cNvSpPr txBox="1"/>
          <p:nvPr>
            <p:ph idx="8" type="body"/>
          </p:nvPr>
        </p:nvSpPr>
        <p:spPr>
          <a:xfrm>
            <a:off x="713340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5" name="Google Shape;175;p25"/>
          <p:cNvSpPr txBox="1"/>
          <p:nvPr>
            <p:ph idx="9" type="subTitle"/>
          </p:nvPr>
        </p:nvSpPr>
        <p:spPr>
          <a:xfrm>
            <a:off x="3340038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6" name="Google Shape;176;p25"/>
          <p:cNvSpPr txBox="1"/>
          <p:nvPr>
            <p:ph idx="13" type="body"/>
          </p:nvPr>
        </p:nvSpPr>
        <p:spPr>
          <a:xfrm>
            <a:off x="3340038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7" name="Google Shape;177;p25"/>
          <p:cNvSpPr txBox="1"/>
          <p:nvPr>
            <p:ph idx="14" type="subTitle"/>
          </p:nvPr>
        </p:nvSpPr>
        <p:spPr>
          <a:xfrm>
            <a:off x="5979391" y="3380225"/>
            <a:ext cx="24513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78" name="Google Shape;178;p25"/>
          <p:cNvSpPr txBox="1"/>
          <p:nvPr>
            <p:ph idx="15" type="body"/>
          </p:nvPr>
        </p:nvSpPr>
        <p:spPr>
          <a:xfrm>
            <a:off x="5979391" y="3806158"/>
            <a:ext cx="24513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79" name="Google Shape;179;p25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25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16"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6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26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26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26"/>
          <p:cNvSpPr txBox="1"/>
          <p:nvPr>
            <p:ph idx="1" type="subTitle"/>
          </p:nvPr>
        </p:nvSpPr>
        <p:spPr>
          <a:xfrm>
            <a:off x="1200159" y="1354000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6" name="Google Shape;186;p26"/>
          <p:cNvSpPr txBox="1"/>
          <p:nvPr>
            <p:ph idx="2" type="body"/>
          </p:nvPr>
        </p:nvSpPr>
        <p:spPr>
          <a:xfrm>
            <a:off x="1200148" y="1920995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7" name="Google Shape;187;p26"/>
          <p:cNvSpPr txBox="1"/>
          <p:nvPr>
            <p:ph idx="3" type="subTitle"/>
          </p:nvPr>
        </p:nvSpPr>
        <p:spPr>
          <a:xfrm>
            <a:off x="4089287" y="1354000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88" name="Google Shape;188;p26"/>
          <p:cNvSpPr txBox="1"/>
          <p:nvPr>
            <p:ph idx="4" type="body"/>
          </p:nvPr>
        </p:nvSpPr>
        <p:spPr>
          <a:xfrm>
            <a:off x="4089277" y="1920995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9" name="Google Shape;189;p26"/>
          <p:cNvSpPr txBox="1"/>
          <p:nvPr>
            <p:ph idx="5" type="subTitle"/>
          </p:nvPr>
        </p:nvSpPr>
        <p:spPr>
          <a:xfrm>
            <a:off x="1200126" y="2942173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90" name="Google Shape;190;p26"/>
          <p:cNvSpPr txBox="1"/>
          <p:nvPr>
            <p:ph idx="6" type="body"/>
          </p:nvPr>
        </p:nvSpPr>
        <p:spPr>
          <a:xfrm>
            <a:off x="1200126" y="3509168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1" name="Google Shape;191;p26"/>
          <p:cNvSpPr txBox="1"/>
          <p:nvPr>
            <p:ph idx="7" type="subTitle"/>
          </p:nvPr>
        </p:nvSpPr>
        <p:spPr>
          <a:xfrm>
            <a:off x="4089254" y="2942173"/>
            <a:ext cx="23964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192" name="Google Shape;192;p26"/>
          <p:cNvSpPr txBox="1"/>
          <p:nvPr>
            <p:ph idx="8" type="body"/>
          </p:nvPr>
        </p:nvSpPr>
        <p:spPr>
          <a:xfrm>
            <a:off x="4089255" y="3509168"/>
            <a:ext cx="2396400" cy="7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3" name="Google Shape;193;p26"/>
          <p:cNvSpPr/>
          <p:nvPr/>
        </p:nvSpPr>
        <p:spPr>
          <a:xfrm rot="5400000">
            <a:off x="-2325750" y="2278325"/>
            <a:ext cx="51720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4" name="Google Shape;194;p26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2">
  <p:cSld name="CUSTOM_17"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7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7" name="Google Shape;197;p27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8" name="Google Shape;198;p27"/>
          <p:cNvSpPr/>
          <p:nvPr/>
        </p:nvSpPr>
        <p:spPr>
          <a:xfrm rot="724596">
            <a:off x="3954916" y="4728781"/>
            <a:ext cx="2115008" cy="126970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27"/>
          <p:cNvSpPr txBox="1"/>
          <p:nvPr>
            <p:ph idx="1" type="subTitle"/>
          </p:nvPr>
        </p:nvSpPr>
        <p:spPr>
          <a:xfrm>
            <a:off x="1504725" y="1459063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0" name="Google Shape;200;p27"/>
          <p:cNvSpPr txBox="1"/>
          <p:nvPr>
            <p:ph idx="2" type="body"/>
          </p:nvPr>
        </p:nvSpPr>
        <p:spPr>
          <a:xfrm>
            <a:off x="1504725" y="1886867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1" name="Google Shape;201;p27"/>
          <p:cNvSpPr txBox="1"/>
          <p:nvPr>
            <p:ph idx="3" type="subTitle"/>
          </p:nvPr>
        </p:nvSpPr>
        <p:spPr>
          <a:xfrm>
            <a:off x="1504725" y="2319200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2" name="Google Shape;202;p27"/>
          <p:cNvSpPr txBox="1"/>
          <p:nvPr>
            <p:ph idx="4" type="body"/>
          </p:nvPr>
        </p:nvSpPr>
        <p:spPr>
          <a:xfrm>
            <a:off x="1504725" y="2754678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3" name="Google Shape;203;p27"/>
          <p:cNvSpPr txBox="1"/>
          <p:nvPr>
            <p:ph idx="5" type="subTitle"/>
          </p:nvPr>
        </p:nvSpPr>
        <p:spPr>
          <a:xfrm>
            <a:off x="1504725" y="3179325"/>
            <a:ext cx="18288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04" name="Google Shape;204;p27"/>
          <p:cNvSpPr txBox="1"/>
          <p:nvPr>
            <p:ph idx="6" type="body"/>
          </p:nvPr>
        </p:nvSpPr>
        <p:spPr>
          <a:xfrm>
            <a:off x="1504725" y="3603386"/>
            <a:ext cx="1828800" cy="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5" name="Google Shape;205;p27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3">
  <p:cSld name="CUSTOM_18"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8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8" name="Google Shape;208;p28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9" name="Google Shape;209;p28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28"/>
          <p:cNvSpPr txBox="1"/>
          <p:nvPr>
            <p:ph idx="1" type="subTitle"/>
          </p:nvPr>
        </p:nvSpPr>
        <p:spPr>
          <a:xfrm>
            <a:off x="6156775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1" name="Google Shape;211;p28"/>
          <p:cNvSpPr txBox="1"/>
          <p:nvPr>
            <p:ph idx="2" type="body"/>
          </p:nvPr>
        </p:nvSpPr>
        <p:spPr>
          <a:xfrm>
            <a:off x="6156779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2" name="Google Shape;212;p28"/>
          <p:cNvSpPr txBox="1"/>
          <p:nvPr>
            <p:ph idx="3" type="subTitle"/>
          </p:nvPr>
        </p:nvSpPr>
        <p:spPr>
          <a:xfrm>
            <a:off x="3429099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3" name="Google Shape;213;p28"/>
          <p:cNvSpPr txBox="1"/>
          <p:nvPr>
            <p:ph idx="4" type="body"/>
          </p:nvPr>
        </p:nvSpPr>
        <p:spPr>
          <a:xfrm>
            <a:off x="3429107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4" name="Google Shape;214;p28"/>
          <p:cNvSpPr txBox="1"/>
          <p:nvPr>
            <p:ph idx="5" type="subTitle"/>
          </p:nvPr>
        </p:nvSpPr>
        <p:spPr>
          <a:xfrm>
            <a:off x="713213" y="3549617"/>
            <a:ext cx="2274000" cy="34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Inconsolata"/>
              <a:buNone/>
              <a:defRPr b="1" sz="2400">
                <a:latin typeface="Inconsolata"/>
                <a:ea typeface="Inconsolata"/>
                <a:cs typeface="Inconsolata"/>
                <a:sym typeface="Inconsolata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2400"/>
              <a:buFont typeface="Inconsolata"/>
              <a:buNone/>
              <a:defRPr sz="2400"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215" name="Google Shape;215;p28"/>
          <p:cNvSpPr txBox="1"/>
          <p:nvPr>
            <p:ph idx="6" type="body"/>
          </p:nvPr>
        </p:nvSpPr>
        <p:spPr>
          <a:xfrm>
            <a:off x="713225" y="4121303"/>
            <a:ext cx="2274000" cy="53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16" name="Google Shape;216;p28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2">
  <p:cSld name="CUSTOM_21"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9" name="Google Shape;219;p29"/>
          <p:cNvSpPr txBox="1"/>
          <p:nvPr>
            <p:ph idx="1" type="body"/>
          </p:nvPr>
        </p:nvSpPr>
        <p:spPr>
          <a:xfrm>
            <a:off x="1200200" y="1170700"/>
            <a:ext cx="72123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220" name="Google Shape;220;p29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29"/>
          <p:cNvSpPr txBox="1"/>
          <p:nvPr>
            <p:ph type="title"/>
          </p:nvPr>
        </p:nvSpPr>
        <p:spPr>
          <a:xfrm>
            <a:off x="120020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4">
  <p:cSld name="CUSTOM_22"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30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30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30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30"/>
          <p:cNvSpPr txBox="1"/>
          <p:nvPr>
            <p:ph type="title"/>
          </p:nvPr>
        </p:nvSpPr>
        <p:spPr>
          <a:xfrm>
            <a:off x="1520900" y="1796950"/>
            <a:ext cx="25062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27" name="Google Shape;227;p30"/>
          <p:cNvSpPr txBox="1"/>
          <p:nvPr>
            <p:ph idx="1" type="body"/>
          </p:nvPr>
        </p:nvSpPr>
        <p:spPr>
          <a:xfrm>
            <a:off x="1520900" y="2381925"/>
            <a:ext cx="2506200" cy="127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/>
          <p:nvPr/>
        </p:nvSpPr>
        <p:spPr>
          <a:xfrm rot="1244252">
            <a:off x="6550611" y="448893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4"/>
          <p:cNvSpPr txBox="1"/>
          <p:nvPr>
            <p:ph idx="1" type="body"/>
          </p:nvPr>
        </p:nvSpPr>
        <p:spPr>
          <a:xfrm>
            <a:off x="1200200" y="1219150"/>
            <a:ext cx="72123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indent="-3048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/>
        </p:txBody>
      </p:sp>
      <p:sp>
        <p:nvSpPr>
          <p:cNvPr id="32" name="Google Shape;32;p4"/>
          <p:cNvSpPr/>
          <p:nvPr/>
        </p:nvSpPr>
        <p:spPr>
          <a:xfrm rot="8370269">
            <a:off x="-718246" y="-308863"/>
            <a:ext cx="2114913" cy="803045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4"/>
          <p:cNvSpPr txBox="1"/>
          <p:nvPr>
            <p:ph type="title"/>
          </p:nvPr>
        </p:nvSpPr>
        <p:spPr>
          <a:xfrm>
            <a:off x="1200200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ubtitle and text">
  <p:cSld name="CUSTOM_19"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>
            <p:ph type="title"/>
          </p:nvPr>
        </p:nvSpPr>
        <p:spPr>
          <a:xfrm>
            <a:off x="1200246" y="2787550"/>
            <a:ext cx="3566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230" name="Google Shape;230;p31"/>
          <p:cNvSpPr txBox="1"/>
          <p:nvPr>
            <p:ph idx="1" type="subTitle"/>
          </p:nvPr>
        </p:nvSpPr>
        <p:spPr>
          <a:xfrm>
            <a:off x="1200200" y="3498683"/>
            <a:ext cx="3566100" cy="61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800"/>
              <a:buFont typeface="Courier New"/>
              <a:buNone/>
              <a:defRPr b="1" sz="1800">
                <a:latin typeface="Courier New"/>
                <a:ea typeface="Courier New"/>
                <a:cs typeface="Courier New"/>
                <a:sym typeface="Courier New"/>
              </a:defRPr>
            </a:lvl9pPr>
          </a:lstStyle>
          <a:p/>
        </p:txBody>
      </p:sp>
      <p:sp>
        <p:nvSpPr>
          <p:cNvPr id="231" name="Google Shape;231;p31"/>
          <p:cNvSpPr txBox="1"/>
          <p:nvPr>
            <p:ph idx="2" type="body"/>
          </p:nvPr>
        </p:nvSpPr>
        <p:spPr>
          <a:xfrm>
            <a:off x="4864705" y="2917992"/>
            <a:ext cx="3566100" cy="74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2" name="Google Shape;232;p31"/>
          <p:cNvSpPr txBox="1"/>
          <p:nvPr/>
        </p:nvSpPr>
        <p:spPr>
          <a:xfrm>
            <a:off x="4846375" y="539500"/>
            <a:ext cx="3566100" cy="55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CREDITS: This presentation template was created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1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including icons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, infographics &amp; images by </a:t>
            </a:r>
            <a:r>
              <a:rPr b="1" i="0" lang="en" sz="1200" u="none" cap="none" strike="noStrike">
                <a:solidFill>
                  <a:srgbClr val="FFFFFF"/>
                </a:solidFill>
                <a:uFill>
                  <a:noFill/>
                </a:uFill>
                <a:latin typeface="Montserrat"/>
                <a:ea typeface="Montserrat"/>
                <a:cs typeface="Montserrat"/>
                <a:sym typeface="Montserrat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0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and illustrations by </a:t>
            </a:r>
            <a:r>
              <a:rPr b="1" i="0" lang="en" sz="12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Stories</a:t>
            </a:r>
            <a:endParaRPr b="1" i="0" sz="12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5"/>
          <p:cNvSpPr/>
          <p:nvPr/>
        </p:nvSpPr>
        <p:spPr>
          <a:xfrm rot="1242813">
            <a:off x="952182" y="4532226"/>
            <a:ext cx="217136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5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5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2">
  <p:cSld name="CUSTOM_1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6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6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6"/>
          <p:cNvSpPr txBox="1"/>
          <p:nvPr>
            <p:ph type="title"/>
          </p:nvPr>
        </p:nvSpPr>
        <p:spPr>
          <a:xfrm>
            <a:off x="5029431" y="1498050"/>
            <a:ext cx="29538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44" name="Google Shape;44;p6"/>
          <p:cNvSpPr txBox="1"/>
          <p:nvPr>
            <p:ph idx="1" type="body"/>
          </p:nvPr>
        </p:nvSpPr>
        <p:spPr>
          <a:xfrm>
            <a:off x="5029425" y="2135250"/>
            <a:ext cx="2953800" cy="15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5" name="Google Shape;45;p6"/>
          <p:cNvSpPr/>
          <p:nvPr/>
        </p:nvSpPr>
        <p:spPr>
          <a:xfrm rot="5400000">
            <a:off x="-2321100" y="2292475"/>
            <a:ext cx="5172000" cy="549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3">
  <p:cSld name="CUSTOM_10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7"/>
          <p:cNvSpPr/>
          <p:nvPr/>
        </p:nvSpPr>
        <p:spPr>
          <a:xfrm rot="-4421110">
            <a:off x="-940299" y="253127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7"/>
          <p:cNvSpPr/>
          <p:nvPr/>
        </p:nvSpPr>
        <p:spPr>
          <a:xfrm rot="-9555748">
            <a:off x="105593" y="2271016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" name="Google Shape;49;p7"/>
          <p:cNvSpPr/>
          <p:nvPr/>
        </p:nvSpPr>
        <p:spPr>
          <a:xfrm rot="-8758126">
            <a:off x="-152194" y="4361832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" name="Google Shape;50;p7"/>
          <p:cNvSpPr txBox="1"/>
          <p:nvPr>
            <p:ph type="title"/>
          </p:nvPr>
        </p:nvSpPr>
        <p:spPr>
          <a:xfrm>
            <a:off x="11859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4105679">
            <a:off x="7784606" y="42168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8"/>
          <p:cNvSpPr/>
          <p:nvPr/>
        </p:nvSpPr>
        <p:spPr>
          <a:xfrm rot="4105679">
            <a:off x="-1057469" y="3984793"/>
            <a:ext cx="2114938" cy="126966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8"/>
          <p:cNvSpPr txBox="1"/>
          <p:nvPr>
            <p:ph idx="1" type="body"/>
          </p:nvPr>
        </p:nvSpPr>
        <p:spPr>
          <a:xfrm>
            <a:off x="1438675" y="2437250"/>
            <a:ext cx="2500500" cy="1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5" name="Google Shape;55;p8"/>
          <p:cNvSpPr txBox="1"/>
          <p:nvPr>
            <p:ph idx="2" type="body"/>
          </p:nvPr>
        </p:nvSpPr>
        <p:spPr>
          <a:xfrm>
            <a:off x="5194549" y="2437275"/>
            <a:ext cx="2500500" cy="1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56" name="Google Shape;56;p8"/>
          <p:cNvSpPr/>
          <p:nvPr/>
        </p:nvSpPr>
        <p:spPr>
          <a:xfrm>
            <a:off x="-150" y="4956750"/>
            <a:ext cx="9144000" cy="424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8"/>
          <p:cNvSpPr txBox="1"/>
          <p:nvPr>
            <p:ph type="title"/>
          </p:nvPr>
        </p:nvSpPr>
        <p:spPr>
          <a:xfrm>
            <a:off x="120020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CUSTOM_8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9"/>
          <p:cNvSpPr/>
          <p:nvPr/>
        </p:nvSpPr>
        <p:spPr>
          <a:xfrm rot="6378890">
            <a:off x="8427359" y="42477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" name="Google Shape;61;p9"/>
          <p:cNvSpPr/>
          <p:nvPr/>
        </p:nvSpPr>
        <p:spPr>
          <a:xfrm rot="1244252">
            <a:off x="8631311" y="26240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" name="Google Shape;62;p9"/>
          <p:cNvSpPr/>
          <p:nvPr/>
        </p:nvSpPr>
        <p:spPr>
          <a:xfrm>
            <a:off x="0" y="4601575"/>
            <a:ext cx="9216300" cy="541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9"/>
          <p:cNvSpPr txBox="1"/>
          <p:nvPr>
            <p:ph type="title"/>
          </p:nvPr>
        </p:nvSpPr>
        <p:spPr>
          <a:xfrm>
            <a:off x="1200125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b="1"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ext column 3">
  <p:cSld name="CUSTOM_4"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0"/>
          <p:cNvSpPr/>
          <p:nvPr/>
        </p:nvSpPr>
        <p:spPr>
          <a:xfrm rot="2041874">
            <a:off x="7486848" y="-13369"/>
            <a:ext cx="1648903" cy="793289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" name="Google Shape;66;p10"/>
          <p:cNvSpPr/>
          <p:nvPr/>
        </p:nvSpPr>
        <p:spPr>
          <a:xfrm rot="6378890">
            <a:off x="8274959" y="4095353"/>
            <a:ext cx="1648897" cy="793272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10"/>
          <p:cNvSpPr/>
          <p:nvPr/>
        </p:nvSpPr>
        <p:spPr>
          <a:xfrm rot="1244252">
            <a:off x="8478911" y="2471682"/>
            <a:ext cx="399054" cy="399054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8" name="Google Shape;68;p10"/>
          <p:cNvSpPr txBox="1"/>
          <p:nvPr>
            <p:ph type="title"/>
          </p:nvPr>
        </p:nvSpPr>
        <p:spPr>
          <a:xfrm>
            <a:off x="795011" y="2748592"/>
            <a:ext cx="38586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/>
            </a:lvl9pPr>
          </a:lstStyle>
          <a:p/>
        </p:txBody>
      </p:sp>
      <p:sp>
        <p:nvSpPr>
          <p:cNvPr id="69" name="Google Shape;69;p10"/>
          <p:cNvSpPr txBox="1"/>
          <p:nvPr>
            <p:ph idx="1" type="body"/>
          </p:nvPr>
        </p:nvSpPr>
        <p:spPr>
          <a:xfrm>
            <a:off x="795011" y="1916708"/>
            <a:ext cx="3858600" cy="73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indent="-317500" lvl="1" marL="914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0" name="Google Shape;70;p10"/>
          <p:cNvSpPr/>
          <p:nvPr/>
        </p:nvSpPr>
        <p:spPr>
          <a:xfrm rot="5400000">
            <a:off x="-2316300" y="2287900"/>
            <a:ext cx="5153100" cy="558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theme" Target="../theme/theme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accent2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713225" y="539500"/>
            <a:ext cx="77175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1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Inconsolata"/>
              <a:buNone/>
              <a:defRPr b="0" i="0" sz="3000" u="none" cap="none" strike="noStrike">
                <a:solidFill>
                  <a:schemeClr val="dk1"/>
                </a:solidFill>
                <a:latin typeface="Inconsolata"/>
                <a:ea typeface="Inconsolata"/>
                <a:cs typeface="Inconsolata"/>
                <a:sym typeface="Inconsolat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713225" y="1152475"/>
            <a:ext cx="77175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 b="0" i="0" sz="14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4.png"/><Relationship Id="rId4" Type="http://schemas.openxmlformats.org/officeDocument/2006/relationships/hyperlink" Target="https://docs.google.com/presentation/d/1TqFrwJwPpNRkeuXhJK_mTytLGLo_bK_J-sNgo7wsKlg/edit" TargetMode="External"/><Relationship Id="rId5" Type="http://schemas.openxmlformats.org/officeDocument/2006/relationships/hyperlink" Target="https://docs.google.com/presentation/d/1TqFrwJwPpNRkeuXhJK_mTytLGLo_bK_J-sNgo7wsKlg/edit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2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6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2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9.png"/><Relationship Id="rId4" Type="http://schemas.openxmlformats.org/officeDocument/2006/relationships/image" Target="../media/image32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3.png"/><Relationship Id="rId6" Type="http://schemas.openxmlformats.org/officeDocument/2006/relationships/image" Target="../media/image27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3.png"/><Relationship Id="rId4" Type="http://schemas.openxmlformats.org/officeDocument/2006/relationships/image" Target="../media/image2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6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5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0.png"/><Relationship Id="rId4" Type="http://schemas.openxmlformats.org/officeDocument/2006/relationships/image" Target="../media/image3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8.png"/><Relationship Id="rId4" Type="http://schemas.openxmlformats.org/officeDocument/2006/relationships/image" Target="../media/image38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Relationship Id="rId4" Type="http://schemas.openxmlformats.org/officeDocument/2006/relationships/image" Target="../media/image45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6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47.jpg"/><Relationship Id="rId4" Type="http://schemas.openxmlformats.org/officeDocument/2006/relationships/image" Target="../media/image41.jpg"/><Relationship Id="rId5" Type="http://schemas.openxmlformats.org/officeDocument/2006/relationships/image" Target="../media/image44.jpg"/><Relationship Id="rId6" Type="http://schemas.openxmlformats.org/officeDocument/2006/relationships/image" Target="../media/image43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9.png"/><Relationship Id="rId4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png"/><Relationship Id="rId4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32"/>
          <p:cNvSpPr txBox="1"/>
          <p:nvPr>
            <p:ph type="ctrTitle"/>
          </p:nvPr>
        </p:nvSpPr>
        <p:spPr>
          <a:xfrm>
            <a:off x="1166525" y="1463150"/>
            <a:ext cx="6810900" cy="193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">
                <a:latin typeface="Krub"/>
                <a:ea typeface="Krub"/>
                <a:cs typeface="Krub"/>
                <a:sym typeface="Krub"/>
              </a:rPr>
              <a:t>Radiology of the Upper Limbs</a:t>
            </a:r>
            <a:endParaRPr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238" name="Google Shape;238;p32"/>
          <p:cNvSpPr txBox="1"/>
          <p:nvPr>
            <p:ph idx="1" type="subTitle"/>
          </p:nvPr>
        </p:nvSpPr>
        <p:spPr>
          <a:xfrm>
            <a:off x="713225" y="3633600"/>
            <a:ext cx="7717500" cy="559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Lecture Three</a:t>
            </a:r>
            <a:endParaRPr/>
          </a:p>
        </p:txBody>
      </p:sp>
      <p:sp>
        <p:nvSpPr>
          <p:cNvPr id="239" name="Google Shape;239;p32"/>
          <p:cNvSpPr/>
          <p:nvPr/>
        </p:nvSpPr>
        <p:spPr>
          <a:xfrm>
            <a:off x="68236" y="3316436"/>
            <a:ext cx="1926900" cy="17589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miri"/>
                <a:ea typeface="Amiri"/>
                <a:cs typeface="Amiri"/>
                <a:sym typeface="Amiri"/>
              </a:rPr>
              <a:t>Colour index:</a:t>
            </a:r>
            <a:endParaRPr b="0" i="0" sz="1400" u="none" cap="none" strike="noStrike">
              <a:solidFill>
                <a:srgbClr val="000000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miri"/>
                <a:ea typeface="Amiri"/>
                <a:cs typeface="Amiri"/>
                <a:sym typeface="Amiri"/>
              </a:rPr>
              <a:t>Main text</a:t>
            </a:r>
            <a:endParaRPr b="0" i="0" sz="1400" u="none" cap="none" strike="noStrike">
              <a:solidFill>
                <a:srgbClr val="000000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0000"/>
                </a:solidFill>
                <a:latin typeface="Amiri"/>
                <a:ea typeface="Amiri"/>
                <a:cs typeface="Amiri"/>
                <a:sym typeface="Amiri"/>
              </a:rPr>
              <a:t>Important </a:t>
            </a:r>
            <a:endParaRPr b="0" i="0" sz="1400" u="none" cap="none" strike="noStrike">
              <a:solidFill>
                <a:srgbClr val="FF0000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EA9999"/>
                </a:solidFill>
                <a:latin typeface="Amiri"/>
                <a:ea typeface="Amiri"/>
                <a:cs typeface="Amiri"/>
                <a:sym typeface="Amiri"/>
              </a:rPr>
              <a:t>In girls slides only</a:t>
            </a:r>
            <a:endParaRPr b="0" i="0" sz="1400" u="none" cap="none" strike="noStrike">
              <a:solidFill>
                <a:srgbClr val="EA9999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FF"/>
                </a:solidFill>
                <a:latin typeface="Amiri"/>
                <a:ea typeface="Amiri"/>
                <a:cs typeface="Amiri"/>
                <a:sym typeface="Amiri"/>
              </a:rPr>
              <a:t>In boys slides only</a:t>
            </a:r>
            <a:endParaRPr b="0" i="0" sz="1400" u="none" cap="none" strike="noStrike">
              <a:solidFill>
                <a:srgbClr val="0000F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Doctors notes</a:t>
            </a:r>
            <a:endParaRPr b="0" i="0" sz="1400" u="none" cap="none" strike="noStrike">
              <a:solidFill>
                <a:srgbClr val="6AA84F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99999"/>
                </a:solidFill>
                <a:latin typeface="Amiri"/>
                <a:ea typeface="Amiri"/>
                <a:cs typeface="Amiri"/>
                <a:sym typeface="Amiri"/>
              </a:rPr>
              <a:t>Extra info.</a:t>
            </a:r>
            <a:endParaRPr b="0" i="0" sz="1400" u="none" cap="none" strike="noStrike">
              <a:solidFill>
                <a:srgbClr val="999999"/>
              </a:solidFill>
              <a:latin typeface="Amiri"/>
              <a:ea typeface="Amiri"/>
              <a:cs typeface="Amiri"/>
              <a:sym typeface="Ami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FF0000"/>
              </a:solidFill>
              <a:latin typeface="Amiri"/>
              <a:ea typeface="Amiri"/>
              <a:cs typeface="Amiri"/>
              <a:sym typeface="Amiri"/>
            </a:endParaRPr>
          </a:p>
        </p:txBody>
      </p:sp>
      <p:sp>
        <p:nvSpPr>
          <p:cNvPr id="240" name="Google Shape;240;p32">
            <a:hlinkClick r:id="rId4"/>
          </p:cNvPr>
          <p:cNvSpPr txBox="1"/>
          <p:nvPr/>
        </p:nvSpPr>
        <p:spPr>
          <a:xfrm>
            <a:off x="7498807" y="4314886"/>
            <a:ext cx="7198800" cy="4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sng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  <a:hlinkClick r:id="rId5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Editing file </a:t>
            </a:r>
            <a:endParaRPr b="0" i="0" sz="17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41" name="Google Shape;241;p32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596950" y="0"/>
            <a:ext cx="1510875" cy="151087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32"/>
          <p:cNvSpPr txBox="1"/>
          <p:nvPr/>
        </p:nvSpPr>
        <p:spPr>
          <a:xfrm>
            <a:off x="3376778" y="4268385"/>
            <a:ext cx="71988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Special thanks to Noor Jamal</a:t>
            </a:r>
            <a:endParaRPr b="0" i="0" sz="1400" u="none" cap="none" strike="noStrike">
              <a:solidFill>
                <a:srgbClr val="FFFFF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43" name="Google Shape;243;p32"/>
          <p:cNvSpPr/>
          <p:nvPr/>
        </p:nvSpPr>
        <p:spPr>
          <a:xfrm>
            <a:off x="3211145" y="4314869"/>
            <a:ext cx="249000" cy="266700"/>
          </a:xfrm>
          <a:prstGeom prst="star5">
            <a:avLst>
              <a:gd fmla="val 19098" name="adj"/>
              <a:gd fmla="val 105146" name="hf"/>
              <a:gd fmla="val 110557" name="vf"/>
            </a:avLst>
          </a:prstGeom>
          <a:solidFill>
            <a:srgbClr val="FFFF00"/>
          </a:solidFill>
          <a:ln cap="flat" cmpd="sng" w="952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4" name="Google Shape;244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596950" y="1650647"/>
            <a:ext cx="1510876" cy="1127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4" name="Shape 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Google Shape;335;p41"/>
          <p:cNvSpPr txBox="1"/>
          <p:nvPr>
            <p:ph type="title"/>
          </p:nvPr>
        </p:nvSpPr>
        <p:spPr>
          <a:xfrm>
            <a:off x="299800" y="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">
                <a:latin typeface="Krub"/>
                <a:ea typeface="Krub"/>
                <a:cs typeface="Krub"/>
                <a:sym typeface="Krub"/>
              </a:rPr>
              <a:t>Humerus fracture</a:t>
            </a:r>
            <a:endParaRPr b="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336" name="Google Shape;336;p4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90936" y="666052"/>
            <a:ext cx="2345569" cy="447744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Google Shape;337;p41"/>
          <p:cNvSpPr txBox="1"/>
          <p:nvPr/>
        </p:nvSpPr>
        <p:spPr>
          <a:xfrm>
            <a:off x="972525" y="729873"/>
            <a:ext cx="20184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This is called a Spiral fracture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38" name="Google Shape;338;p41"/>
          <p:cNvSpPr/>
          <p:nvPr/>
        </p:nvSpPr>
        <p:spPr>
          <a:xfrm>
            <a:off x="7021000" y="40667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Inconsolata"/>
                <a:ea typeface="Inconsolata"/>
                <a:cs typeface="Inconsolata"/>
                <a:sym typeface="Inconsolata"/>
              </a:rPr>
              <a:t>Boys’ Slide Only</a:t>
            </a:r>
            <a:endParaRPr b="1" sz="1200">
              <a:solidFill>
                <a:srgbClr val="0000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Google Shape;343;p42"/>
          <p:cNvSpPr txBox="1"/>
          <p:nvPr>
            <p:ph type="title"/>
          </p:nvPr>
        </p:nvSpPr>
        <p:spPr>
          <a:xfrm>
            <a:off x="1484675" y="61222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MRI 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344" name="Google Shape;344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042000" y="1184100"/>
            <a:ext cx="4979000" cy="3654600"/>
          </a:xfrm>
          <a:prstGeom prst="rect">
            <a:avLst/>
          </a:prstGeom>
          <a:noFill/>
          <a:ln>
            <a:noFill/>
          </a:ln>
        </p:spPr>
      </p:pic>
      <p:sp>
        <p:nvSpPr>
          <p:cNvPr id="345" name="Google Shape;345;p42"/>
          <p:cNvSpPr/>
          <p:nvPr/>
        </p:nvSpPr>
        <p:spPr>
          <a:xfrm>
            <a:off x="534150" y="102175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42"/>
          <p:cNvSpPr txBox="1"/>
          <p:nvPr>
            <p:ph type="title"/>
          </p:nvPr>
        </p:nvSpPr>
        <p:spPr>
          <a:xfrm>
            <a:off x="1154925" y="102175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Shoulder</a:t>
            </a:r>
            <a:endParaRPr/>
          </a:p>
        </p:txBody>
      </p:sp>
      <p:sp>
        <p:nvSpPr>
          <p:cNvPr id="347" name="Google Shape;347;p42"/>
          <p:cNvSpPr txBox="1"/>
          <p:nvPr/>
        </p:nvSpPr>
        <p:spPr>
          <a:xfrm>
            <a:off x="622626" y="1234350"/>
            <a:ext cx="1419300" cy="166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You will not be asked if the the picture is MRI or X-Ray or         CT Scan, just know the Anatomy.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48" name="Google Shape;348;p42"/>
          <p:cNvSpPr/>
          <p:nvPr/>
        </p:nvSpPr>
        <p:spPr>
          <a:xfrm>
            <a:off x="7021000" y="40667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Inconsolata"/>
                <a:ea typeface="Inconsolata"/>
                <a:cs typeface="Inconsolata"/>
                <a:sym typeface="Inconsolata"/>
              </a:rPr>
              <a:t>Boys’ </a:t>
            </a:r>
            <a:r>
              <a:rPr b="1" lang="en" sz="1200">
                <a:solidFill>
                  <a:srgbClr val="0000FF"/>
                </a:solidFill>
                <a:latin typeface="Inconsolata"/>
                <a:ea typeface="Inconsolata"/>
                <a:cs typeface="Inconsolata"/>
                <a:sym typeface="Inconsolata"/>
              </a:rPr>
              <a:t>Slide Only</a:t>
            </a:r>
            <a:endParaRPr b="1" sz="1200">
              <a:solidFill>
                <a:srgbClr val="0000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43"/>
          <p:cNvSpPr txBox="1"/>
          <p:nvPr>
            <p:ph type="title"/>
          </p:nvPr>
        </p:nvSpPr>
        <p:spPr>
          <a:xfrm>
            <a:off x="1503400" y="5935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Krub"/>
                <a:ea typeface="Krub"/>
                <a:cs typeface="Krub"/>
                <a:sym typeface="Krub"/>
              </a:rPr>
              <a:t>MRI</a:t>
            </a:r>
            <a:endParaRPr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354" name="Google Shape;354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85950" y="1111513"/>
            <a:ext cx="3678368" cy="3811425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43"/>
          <p:cNvSpPr txBox="1"/>
          <p:nvPr/>
        </p:nvSpPr>
        <p:spPr>
          <a:xfrm>
            <a:off x="4999050" y="1887875"/>
            <a:ext cx="3117900" cy="22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Krub"/>
                <a:ea typeface="Krub"/>
                <a:cs typeface="Krub"/>
                <a:sym typeface="Krub"/>
              </a:rPr>
              <a:t>1-Biceps Muscle.</a:t>
            </a:r>
            <a:endParaRPr b="0" i="0" sz="2100" u="none" cap="none" strike="noStrike">
              <a:solidFill>
                <a:srgbClr val="000000"/>
              </a:solidFill>
              <a:latin typeface="Krub"/>
              <a:ea typeface="Krub"/>
              <a:cs typeface="Krub"/>
              <a:sym typeface="Kru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Krub"/>
                <a:ea typeface="Krub"/>
                <a:cs typeface="Krub"/>
                <a:sym typeface="Krub"/>
              </a:rPr>
              <a:t>2-Brachialis Muscle.</a:t>
            </a:r>
            <a:endParaRPr b="0" i="0" sz="2100" u="none" cap="none" strike="noStrike">
              <a:solidFill>
                <a:srgbClr val="000000"/>
              </a:solidFill>
              <a:latin typeface="Krub"/>
              <a:ea typeface="Krub"/>
              <a:cs typeface="Krub"/>
              <a:sym typeface="Kru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Krub"/>
                <a:ea typeface="Krub"/>
                <a:cs typeface="Krub"/>
                <a:sym typeface="Krub"/>
              </a:rPr>
              <a:t>3-Brachial Artery.</a:t>
            </a:r>
            <a:endParaRPr b="0" i="0" sz="2100" u="none" cap="none" strike="noStrike">
              <a:solidFill>
                <a:srgbClr val="000000"/>
              </a:solidFill>
              <a:latin typeface="Krub"/>
              <a:ea typeface="Krub"/>
              <a:cs typeface="Krub"/>
              <a:sym typeface="Kru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Krub"/>
                <a:ea typeface="Krub"/>
                <a:cs typeface="Krub"/>
                <a:sym typeface="Krub"/>
              </a:rPr>
              <a:t>4-Humerus.</a:t>
            </a:r>
            <a:endParaRPr b="0" i="0" sz="2100" u="none" cap="none" strike="noStrike">
              <a:solidFill>
                <a:srgbClr val="000000"/>
              </a:solidFill>
              <a:latin typeface="Krub"/>
              <a:ea typeface="Krub"/>
              <a:cs typeface="Krub"/>
              <a:sym typeface="Krub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Krub"/>
                <a:ea typeface="Krub"/>
                <a:cs typeface="Krub"/>
                <a:sym typeface="Krub"/>
              </a:rPr>
              <a:t>5-Triceps Muscle</a:t>
            </a:r>
            <a:endParaRPr b="0" i="0" sz="2100" u="none" cap="none" strike="noStrike">
              <a:solidFill>
                <a:srgbClr val="000000"/>
              </a:solidFill>
              <a:latin typeface="Krub"/>
              <a:ea typeface="Krub"/>
              <a:cs typeface="Krub"/>
              <a:sym typeface="Krub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56" name="Google Shape;356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853875" y="0"/>
            <a:ext cx="1290125" cy="1665349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43"/>
          <p:cNvSpPr txBox="1"/>
          <p:nvPr/>
        </p:nvSpPr>
        <p:spPr>
          <a:xfrm>
            <a:off x="7632100" y="1587350"/>
            <a:ext cx="1512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للتوضيح فقط</a:t>
            </a:r>
            <a:endParaRPr b="0" i="0" sz="1400" u="none" cap="none" strike="noStrik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58" name="Google Shape;358;p43"/>
          <p:cNvSpPr/>
          <p:nvPr/>
        </p:nvSpPr>
        <p:spPr>
          <a:xfrm>
            <a:off x="8112719" y="11132"/>
            <a:ext cx="1025300" cy="1025725"/>
          </a:xfrm>
          <a:custGeom>
            <a:rect b="b" l="l" r="r" t="t"/>
            <a:pathLst>
              <a:path extrusionOk="0" h="41029" w="41012">
                <a:moveTo>
                  <a:pt x="21859" y="2252"/>
                </a:moveTo>
                <a:cubicBezTo>
                  <a:pt x="29349" y="6533"/>
                  <a:pt x="37983" y="12064"/>
                  <a:pt x="40352" y="20360"/>
                </a:cubicBezTo>
                <a:cubicBezTo>
                  <a:pt x="42389" y="27495"/>
                  <a:pt x="38689" y="38980"/>
                  <a:pt x="31491" y="40780"/>
                </a:cubicBezTo>
                <a:cubicBezTo>
                  <a:pt x="24153" y="42615"/>
                  <a:pt x="19896" y="31062"/>
                  <a:pt x="14153" y="26139"/>
                </a:cubicBezTo>
                <a:cubicBezTo>
                  <a:pt x="8303" y="21124"/>
                  <a:pt x="-1585" y="15122"/>
                  <a:pt x="283" y="7646"/>
                </a:cubicBezTo>
                <a:cubicBezTo>
                  <a:pt x="2322" y="-514"/>
                  <a:pt x="21569" y="-2961"/>
                  <a:pt x="25326" y="4564"/>
                </a:cubicBezTo>
              </a:path>
            </a:pathLst>
          </a:cu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43"/>
          <p:cNvSpPr/>
          <p:nvPr/>
        </p:nvSpPr>
        <p:spPr>
          <a:xfrm>
            <a:off x="534150" y="102175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43"/>
          <p:cNvSpPr txBox="1"/>
          <p:nvPr>
            <p:ph type="title"/>
          </p:nvPr>
        </p:nvSpPr>
        <p:spPr>
          <a:xfrm>
            <a:off x="1154925" y="102175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Arm</a:t>
            </a:r>
            <a:endParaRPr/>
          </a:p>
        </p:txBody>
      </p:sp>
      <p:sp>
        <p:nvSpPr>
          <p:cNvPr id="361" name="Google Shape;361;p43"/>
          <p:cNvSpPr/>
          <p:nvPr/>
        </p:nvSpPr>
        <p:spPr>
          <a:xfrm>
            <a:off x="6080800" y="359438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Inconsolata"/>
                <a:ea typeface="Inconsolata"/>
                <a:cs typeface="Inconsolata"/>
                <a:sym typeface="Inconsolata"/>
              </a:rPr>
              <a:t>Boys’ Slide Only</a:t>
            </a:r>
            <a:endParaRPr b="1" sz="1200">
              <a:solidFill>
                <a:srgbClr val="0000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44"/>
          <p:cNvSpPr txBox="1"/>
          <p:nvPr>
            <p:ph idx="2" type="body"/>
          </p:nvPr>
        </p:nvSpPr>
        <p:spPr>
          <a:xfrm>
            <a:off x="3213974" y="4443850"/>
            <a:ext cx="2500500" cy="141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rPr lang="en">
                <a:solidFill>
                  <a:schemeClr val="accent3"/>
                </a:solidFill>
              </a:rPr>
              <a:t>anterior view of the elbow</a:t>
            </a:r>
            <a:endParaRPr>
              <a:solidFill>
                <a:schemeClr val="accent3"/>
              </a:solidFill>
            </a:endParaRPr>
          </a:p>
        </p:txBody>
      </p:sp>
      <p:sp>
        <p:nvSpPr>
          <p:cNvPr id="367" name="Google Shape;367;p44"/>
          <p:cNvSpPr txBox="1"/>
          <p:nvPr>
            <p:ph type="title"/>
          </p:nvPr>
        </p:nvSpPr>
        <p:spPr>
          <a:xfrm>
            <a:off x="1342925" y="486798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X-ray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368" name="Google Shape;368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41175" y="221900"/>
            <a:ext cx="2896975" cy="4221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4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022875" y="941225"/>
            <a:ext cx="1763066" cy="3502625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44"/>
          <p:cNvSpPr/>
          <p:nvPr/>
        </p:nvSpPr>
        <p:spPr>
          <a:xfrm>
            <a:off x="323950" y="33525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44"/>
          <p:cNvSpPr txBox="1"/>
          <p:nvPr>
            <p:ph type="title"/>
          </p:nvPr>
        </p:nvSpPr>
        <p:spPr>
          <a:xfrm>
            <a:off x="944725" y="33525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Elbow</a:t>
            </a:r>
            <a:endParaRPr/>
          </a:p>
        </p:txBody>
      </p:sp>
      <p:cxnSp>
        <p:nvCxnSpPr>
          <p:cNvPr id="372" name="Google Shape;372;p44"/>
          <p:cNvCxnSpPr/>
          <p:nvPr/>
        </p:nvCxnSpPr>
        <p:spPr>
          <a:xfrm flipH="1" rot="10800000">
            <a:off x="2931175" y="2510725"/>
            <a:ext cx="1427400" cy="7587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73" name="Google Shape;373;p44"/>
          <p:cNvSpPr txBox="1"/>
          <p:nvPr/>
        </p:nvSpPr>
        <p:spPr>
          <a:xfrm>
            <a:off x="4255425" y="3923575"/>
            <a:ext cx="4176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Ra</a:t>
            </a:r>
            <a:endParaRPr sz="100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16050" y="556225"/>
            <a:ext cx="3992901" cy="4242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p4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04800" y="2548875"/>
            <a:ext cx="2583238" cy="2249591"/>
          </a:xfrm>
          <a:prstGeom prst="rect">
            <a:avLst/>
          </a:prstGeom>
          <a:noFill/>
          <a:ln>
            <a:noFill/>
          </a:ln>
        </p:spPr>
      </p:pic>
      <p:sp>
        <p:nvSpPr>
          <p:cNvPr id="380" name="Google Shape;380;p45"/>
          <p:cNvSpPr txBox="1"/>
          <p:nvPr/>
        </p:nvSpPr>
        <p:spPr>
          <a:xfrm>
            <a:off x="1541125" y="4714400"/>
            <a:ext cx="55479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chemeClr val="accent3"/>
                </a:solidFill>
                <a:latin typeface="Inconsolata"/>
                <a:ea typeface="Inconsolata"/>
                <a:cs typeface="Inconsolata"/>
                <a:sym typeface="Inconsolata"/>
              </a:rPr>
              <a:t>Lateral view of the elbow</a:t>
            </a:r>
            <a:endParaRPr b="0" i="0" sz="1200" u="none" cap="none" strike="noStrik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81" name="Google Shape;381;p45"/>
          <p:cNvSpPr txBox="1"/>
          <p:nvPr>
            <p:ph type="title"/>
          </p:nvPr>
        </p:nvSpPr>
        <p:spPr>
          <a:xfrm>
            <a:off x="1342925" y="486798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X-ray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382" name="Google Shape;382;p45"/>
          <p:cNvSpPr/>
          <p:nvPr/>
        </p:nvSpPr>
        <p:spPr>
          <a:xfrm>
            <a:off x="323950" y="33525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3" name="Google Shape;383;p45"/>
          <p:cNvSpPr txBox="1"/>
          <p:nvPr>
            <p:ph type="title"/>
          </p:nvPr>
        </p:nvSpPr>
        <p:spPr>
          <a:xfrm>
            <a:off x="944725" y="33525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Elbow</a:t>
            </a:r>
            <a:endParaRPr/>
          </a:p>
        </p:txBody>
      </p:sp>
      <p:cxnSp>
        <p:nvCxnSpPr>
          <p:cNvPr id="384" name="Google Shape;384;p45"/>
          <p:cNvCxnSpPr/>
          <p:nvPr/>
        </p:nvCxnSpPr>
        <p:spPr>
          <a:xfrm flipH="1" rot="10800000">
            <a:off x="3040475" y="3018800"/>
            <a:ext cx="932400" cy="5271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85" name="Google Shape;385;p45"/>
          <p:cNvSpPr txBox="1"/>
          <p:nvPr/>
        </p:nvSpPr>
        <p:spPr>
          <a:xfrm>
            <a:off x="4116050" y="3210925"/>
            <a:ext cx="748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rPr b="0" i="0" lang="en" sz="7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The bony ridges here are anterior to the surface of the shaft</a:t>
            </a:r>
            <a:endParaRPr b="0" i="0" sz="7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6" name="Google Shape;386;p45"/>
          <p:cNvCxnSpPr/>
          <p:nvPr/>
        </p:nvCxnSpPr>
        <p:spPr>
          <a:xfrm flipH="1" rot="-5400000">
            <a:off x="4481182" y="2784518"/>
            <a:ext cx="618600" cy="147300"/>
          </a:xfrm>
          <a:prstGeom prst="curvedConnector3">
            <a:avLst>
              <a:gd fmla="val 66130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87" name="Google Shape;387;p45"/>
          <p:cNvCxnSpPr/>
          <p:nvPr/>
        </p:nvCxnSpPr>
        <p:spPr>
          <a:xfrm flipH="1" rot="10800000">
            <a:off x="4463987" y="2886846"/>
            <a:ext cx="283800" cy="2997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med" w="med" type="triangle"/>
            <a:tailEnd len="sm" w="sm" type="none"/>
          </a:ln>
        </p:spPr>
      </p:cxnSp>
      <p:sp>
        <p:nvSpPr>
          <p:cNvPr id="388" name="Google Shape;388;p45"/>
          <p:cNvSpPr txBox="1"/>
          <p:nvPr/>
        </p:nvSpPr>
        <p:spPr>
          <a:xfrm>
            <a:off x="6077012" y="1960275"/>
            <a:ext cx="1222200" cy="58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The flexor and extensor tendons are inserted here</a:t>
            </a:r>
            <a:endParaRPr b="0" i="0" sz="9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89" name="Google Shape;389;p45"/>
          <p:cNvCxnSpPr/>
          <p:nvPr/>
        </p:nvCxnSpPr>
        <p:spPr>
          <a:xfrm rot="5400000">
            <a:off x="7006105" y="2347377"/>
            <a:ext cx="225000" cy="154200"/>
          </a:xfrm>
          <a:prstGeom prst="curvedConnector3">
            <a:avLst>
              <a:gd fmla="val 86206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390" name="Google Shape;390;p45"/>
          <p:cNvSpPr txBox="1"/>
          <p:nvPr/>
        </p:nvSpPr>
        <p:spPr>
          <a:xfrm>
            <a:off x="7472938" y="2240351"/>
            <a:ext cx="12222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Distal long head </a:t>
            </a:r>
            <a:endParaRPr b="0" i="0" sz="10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Biceps tendon is inserted here</a:t>
            </a:r>
            <a:endParaRPr b="0" i="0" sz="10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1" name="Google Shape;391;p45"/>
          <p:cNvCxnSpPr/>
          <p:nvPr/>
        </p:nvCxnSpPr>
        <p:spPr>
          <a:xfrm flipH="1" rot="-5400000">
            <a:off x="7991603" y="2052431"/>
            <a:ext cx="383100" cy="168600"/>
          </a:xfrm>
          <a:prstGeom prst="curvedConnector3">
            <a:avLst>
              <a:gd fmla="val 14007" name="adj1"/>
            </a:avLst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med" w="med" type="triangle"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6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000"/>
              <a:t>Elbow</a:t>
            </a:r>
            <a:endParaRPr sz="4000"/>
          </a:p>
        </p:txBody>
      </p:sp>
      <p:pic>
        <p:nvPicPr>
          <p:cNvPr id="397" name="Google Shape;397;p4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30371" y="1332075"/>
            <a:ext cx="3414402" cy="3811426"/>
          </a:xfrm>
          <a:prstGeom prst="rect">
            <a:avLst/>
          </a:prstGeom>
          <a:noFill/>
          <a:ln>
            <a:noFill/>
          </a:ln>
        </p:spPr>
      </p:pic>
      <p:sp>
        <p:nvSpPr>
          <p:cNvPr id="398" name="Google Shape;398;p46"/>
          <p:cNvSpPr txBox="1"/>
          <p:nvPr/>
        </p:nvSpPr>
        <p:spPr>
          <a:xfrm>
            <a:off x="267254" y="1573521"/>
            <a:ext cx="4775400" cy="89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Subtle radial head fracture, posterior fat pad sign</a:t>
            </a:r>
            <a:endParaRPr b="0" i="0" sz="23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99" name="Google Shape;399;p46"/>
          <p:cNvCxnSpPr/>
          <p:nvPr/>
        </p:nvCxnSpPr>
        <p:spPr>
          <a:xfrm flipH="1" rot="10800000">
            <a:off x="1730883" y="2374042"/>
            <a:ext cx="1797000" cy="87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400" name="Google Shape;400;p46"/>
          <p:cNvCxnSpPr/>
          <p:nvPr/>
        </p:nvCxnSpPr>
        <p:spPr>
          <a:xfrm>
            <a:off x="2572867" y="2412449"/>
            <a:ext cx="600" cy="199200"/>
          </a:xfrm>
          <a:prstGeom prst="straightConnector1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med" w="med" type="triangle"/>
          </a:ln>
        </p:spPr>
      </p:cxnSp>
      <p:sp>
        <p:nvSpPr>
          <p:cNvPr id="401" name="Google Shape;401;p46"/>
          <p:cNvSpPr txBox="1"/>
          <p:nvPr/>
        </p:nvSpPr>
        <p:spPr>
          <a:xfrm>
            <a:off x="1834761" y="2470223"/>
            <a:ext cx="1640400" cy="70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It’s a secondary sign for the subtle radial head fracture</a:t>
            </a:r>
            <a:endParaRPr b="0" i="0" sz="11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02" name="Google Shape;402;p46"/>
          <p:cNvSpPr/>
          <p:nvPr/>
        </p:nvSpPr>
        <p:spPr>
          <a:xfrm>
            <a:off x="752250" y="41372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A9999"/>
                </a:solidFill>
                <a:latin typeface="Inconsolata"/>
                <a:ea typeface="Inconsolata"/>
                <a:cs typeface="Inconsolata"/>
                <a:sym typeface="Inconsolata"/>
              </a:rPr>
              <a:t>Girls’ Slide Only</a:t>
            </a:r>
            <a:endParaRPr b="1" sz="1200">
              <a:solidFill>
                <a:srgbClr val="EA9999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6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p47"/>
          <p:cNvSpPr txBox="1"/>
          <p:nvPr>
            <p:ph idx="1" type="body"/>
          </p:nvPr>
        </p:nvSpPr>
        <p:spPr>
          <a:xfrm>
            <a:off x="0" y="1155300"/>
            <a:ext cx="50802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>
                <a:solidFill>
                  <a:srgbClr val="000000"/>
                </a:solidFill>
              </a:rPr>
              <a:t>High yield tendons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>
                <a:solidFill>
                  <a:srgbClr val="000000"/>
                </a:solidFill>
              </a:rPr>
              <a:t>High yield ligaments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>
                <a:solidFill>
                  <a:srgbClr val="000000"/>
                </a:solidFill>
              </a:rPr>
              <a:t>High yield neurovascular structures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>
                <a:solidFill>
                  <a:srgbClr val="000000"/>
                </a:solidFill>
              </a:rPr>
              <a:t>High yield injuries 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en" sz="1600">
                <a:solidFill>
                  <a:srgbClr val="000000"/>
                </a:solidFill>
              </a:rPr>
              <a:t>tennis and golf elbow are irritations and tendinitis of the flexor and extensor tendons</a:t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408" name="Google Shape;408;p47"/>
          <p:cNvSpPr txBox="1"/>
          <p:nvPr>
            <p:ph type="title"/>
          </p:nvPr>
        </p:nvSpPr>
        <p:spPr>
          <a:xfrm>
            <a:off x="1200200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4000"/>
              <a:t>Elbow</a:t>
            </a:r>
            <a:endParaRPr sz="4000"/>
          </a:p>
        </p:txBody>
      </p:sp>
      <p:pic>
        <p:nvPicPr>
          <p:cNvPr id="409" name="Google Shape;409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022550" y="1405600"/>
            <a:ext cx="4121449" cy="3598175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Google Shape;410;p47"/>
          <p:cNvSpPr/>
          <p:nvPr/>
        </p:nvSpPr>
        <p:spPr>
          <a:xfrm>
            <a:off x="752250" y="41372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A9999"/>
                </a:solidFill>
                <a:latin typeface="Inconsolata"/>
                <a:ea typeface="Inconsolata"/>
                <a:cs typeface="Inconsolata"/>
                <a:sym typeface="Inconsolata"/>
              </a:rPr>
              <a:t>Girls’ Slide Only</a:t>
            </a:r>
            <a:endParaRPr b="1" sz="1200">
              <a:solidFill>
                <a:srgbClr val="EA9999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4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4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16725" y="1254200"/>
            <a:ext cx="5405225" cy="3889301"/>
          </a:xfrm>
          <a:prstGeom prst="rect">
            <a:avLst/>
          </a:prstGeom>
          <a:noFill/>
          <a:ln>
            <a:noFill/>
          </a:ln>
        </p:spPr>
      </p:pic>
      <p:sp>
        <p:nvSpPr>
          <p:cNvPr id="416" name="Google Shape;416;p48"/>
          <p:cNvSpPr txBox="1"/>
          <p:nvPr>
            <p:ph type="title"/>
          </p:nvPr>
        </p:nvSpPr>
        <p:spPr>
          <a:xfrm>
            <a:off x="1342925" y="486798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X-ray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417" name="Google Shape;417;p48"/>
          <p:cNvSpPr/>
          <p:nvPr/>
        </p:nvSpPr>
        <p:spPr>
          <a:xfrm>
            <a:off x="323950" y="33525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8"/>
          <p:cNvSpPr txBox="1"/>
          <p:nvPr>
            <p:ph type="title"/>
          </p:nvPr>
        </p:nvSpPr>
        <p:spPr>
          <a:xfrm>
            <a:off x="944725" y="33525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Elbow</a:t>
            </a:r>
            <a:endParaRPr/>
          </a:p>
        </p:txBody>
      </p:sp>
      <p:sp>
        <p:nvSpPr>
          <p:cNvPr id="419" name="Google Shape;419;p48"/>
          <p:cNvSpPr txBox="1"/>
          <p:nvPr/>
        </p:nvSpPr>
        <p:spPr>
          <a:xfrm>
            <a:off x="988967" y="857891"/>
            <a:ext cx="54312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Anterior posterior view</a:t>
            </a:r>
            <a:endParaRPr b="0" i="0" sz="14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3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4" name="Google Shape;424;p4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93300" y="1005975"/>
            <a:ext cx="2645275" cy="3334474"/>
          </a:xfrm>
          <a:prstGeom prst="rect">
            <a:avLst/>
          </a:prstGeom>
          <a:noFill/>
          <a:ln>
            <a:noFill/>
          </a:ln>
        </p:spPr>
      </p:pic>
      <p:sp>
        <p:nvSpPr>
          <p:cNvPr id="425" name="Google Shape;425;p49"/>
          <p:cNvSpPr txBox="1"/>
          <p:nvPr/>
        </p:nvSpPr>
        <p:spPr>
          <a:xfrm>
            <a:off x="2267176" y="605775"/>
            <a:ext cx="162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Child’s Hand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26" name="Google Shape;426;p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103450" y="1005975"/>
            <a:ext cx="2884025" cy="3414475"/>
          </a:xfrm>
          <a:prstGeom prst="rect">
            <a:avLst/>
          </a:prstGeom>
          <a:noFill/>
          <a:ln>
            <a:noFill/>
          </a:ln>
        </p:spPr>
      </p:pic>
      <p:sp>
        <p:nvSpPr>
          <p:cNvPr id="427" name="Google Shape;427;p49"/>
          <p:cNvSpPr txBox="1"/>
          <p:nvPr/>
        </p:nvSpPr>
        <p:spPr>
          <a:xfrm>
            <a:off x="5654238" y="605775"/>
            <a:ext cx="1627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Adult’s Hand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28" name="Google Shape;428;p49"/>
          <p:cNvSpPr txBox="1"/>
          <p:nvPr>
            <p:ph type="title"/>
          </p:nvPr>
        </p:nvSpPr>
        <p:spPr>
          <a:xfrm>
            <a:off x="808775" y="439573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X-ray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429" name="Google Shape;429;p49"/>
          <p:cNvSpPr/>
          <p:nvPr/>
        </p:nvSpPr>
        <p:spPr>
          <a:xfrm>
            <a:off x="0" y="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p49"/>
          <p:cNvSpPr txBox="1"/>
          <p:nvPr>
            <p:ph type="title"/>
          </p:nvPr>
        </p:nvSpPr>
        <p:spPr>
          <a:xfrm>
            <a:off x="620775" y="0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Hand</a:t>
            </a:r>
            <a:endParaRPr/>
          </a:p>
        </p:txBody>
      </p:sp>
      <p:sp>
        <p:nvSpPr>
          <p:cNvPr id="431" name="Google Shape;431;p49"/>
          <p:cNvSpPr/>
          <p:nvPr/>
        </p:nvSpPr>
        <p:spPr>
          <a:xfrm>
            <a:off x="6229675" y="219850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Inconsolata"/>
                <a:ea typeface="Inconsolata"/>
                <a:cs typeface="Inconsolata"/>
                <a:sym typeface="Inconsolata"/>
              </a:rPr>
              <a:t>Boys’ Slide Only</a:t>
            </a:r>
            <a:endParaRPr b="1" sz="1200">
              <a:solidFill>
                <a:srgbClr val="0000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50"/>
          <p:cNvSpPr txBox="1"/>
          <p:nvPr/>
        </p:nvSpPr>
        <p:spPr>
          <a:xfrm>
            <a:off x="5287325" y="283025"/>
            <a:ext cx="13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Posterior</a:t>
            </a:r>
            <a:endParaRPr b="0" i="0" sz="1400" u="none" cap="none" strike="noStrike">
              <a:solidFill>
                <a:srgbClr val="99999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37" name="Google Shape;437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868900" y="592600"/>
            <a:ext cx="2318494" cy="3588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5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30437" y="592600"/>
            <a:ext cx="2074628" cy="366764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50"/>
          <p:cNvSpPr txBox="1"/>
          <p:nvPr/>
        </p:nvSpPr>
        <p:spPr>
          <a:xfrm>
            <a:off x="7317500" y="283025"/>
            <a:ext cx="1320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E9E9E"/>
                </a:solidFill>
                <a:latin typeface="Arial"/>
                <a:ea typeface="Arial"/>
                <a:cs typeface="Arial"/>
                <a:sym typeface="Arial"/>
              </a:rPr>
              <a:t>Anterior</a:t>
            </a:r>
            <a:endParaRPr b="0" i="0" sz="1400" u="none" cap="none" strike="noStrike">
              <a:solidFill>
                <a:srgbClr val="9E9E9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0" name="Google Shape;440;p50"/>
          <p:cNvSpPr txBox="1"/>
          <p:nvPr/>
        </p:nvSpPr>
        <p:spPr>
          <a:xfrm>
            <a:off x="5549975" y="4144500"/>
            <a:ext cx="34074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9E9E9E"/>
                </a:solidFill>
                <a:latin typeface="Montserrat"/>
                <a:ea typeface="Montserrat"/>
                <a:cs typeface="Montserrat"/>
                <a:sym typeface="Montserrat"/>
              </a:rPr>
              <a:t>These diagrams are extra just so you can imagine what it looks like</a:t>
            </a:r>
            <a:endParaRPr b="0" i="0" sz="1400" u="none" cap="none" strike="noStrike">
              <a:solidFill>
                <a:srgbClr val="9E9E9E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1" name="Google Shape;441;p50"/>
          <p:cNvPicPr preferRelativeResize="0"/>
          <p:nvPr/>
        </p:nvPicPr>
        <p:blipFill rotWithShape="1">
          <a:blip r:embed="rId5">
            <a:alphaModFix/>
          </a:blip>
          <a:srcRect b="23081" l="0" r="0" t="0"/>
          <a:stretch/>
        </p:blipFill>
        <p:spPr>
          <a:xfrm>
            <a:off x="1990640" y="283050"/>
            <a:ext cx="2074650" cy="2104873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50"/>
          <p:cNvSpPr txBox="1"/>
          <p:nvPr>
            <p:ph type="title"/>
          </p:nvPr>
        </p:nvSpPr>
        <p:spPr>
          <a:xfrm>
            <a:off x="808775" y="439573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X-ray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443" name="Google Shape;443;p50"/>
          <p:cNvSpPr/>
          <p:nvPr/>
        </p:nvSpPr>
        <p:spPr>
          <a:xfrm>
            <a:off x="0" y="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4" name="Google Shape;444;p50"/>
          <p:cNvSpPr txBox="1"/>
          <p:nvPr>
            <p:ph type="title"/>
          </p:nvPr>
        </p:nvSpPr>
        <p:spPr>
          <a:xfrm>
            <a:off x="620775" y="0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Hand</a:t>
            </a:r>
            <a:endParaRPr/>
          </a:p>
        </p:txBody>
      </p:sp>
      <p:sp>
        <p:nvSpPr>
          <p:cNvPr id="445" name="Google Shape;445;p50"/>
          <p:cNvSpPr txBox="1"/>
          <p:nvPr/>
        </p:nvSpPr>
        <p:spPr>
          <a:xfrm>
            <a:off x="108525" y="1483000"/>
            <a:ext cx="1882200" cy="81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-Know the names of the Carpal Bones</a:t>
            </a:r>
            <a:endParaRPr b="0" i="0" sz="1400" u="none" cap="none" strike="noStrike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446" name="Google Shape;446;p5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16932" y="2476125"/>
            <a:ext cx="3526126" cy="2283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"/>
          <p:cNvSpPr/>
          <p:nvPr/>
        </p:nvSpPr>
        <p:spPr>
          <a:xfrm rot="-3321989">
            <a:off x="7032077" y="1535171"/>
            <a:ext cx="964002" cy="943498"/>
          </a:xfrm>
          <a:custGeom>
            <a:rect b="b" l="l" r="r" t="t"/>
            <a:pathLst>
              <a:path extrusionOk="0" h="8593" w="8619">
                <a:moveTo>
                  <a:pt x="6558" y="1"/>
                </a:moveTo>
                <a:lnTo>
                  <a:pt x="0" y="2062"/>
                </a:lnTo>
                <a:lnTo>
                  <a:pt x="2061" y="8592"/>
                </a:lnTo>
                <a:lnTo>
                  <a:pt x="8619" y="6531"/>
                </a:lnTo>
                <a:lnTo>
                  <a:pt x="6558" y="1"/>
                </a:lnTo>
                <a:close/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33"/>
          <p:cNvSpPr/>
          <p:nvPr/>
        </p:nvSpPr>
        <p:spPr>
          <a:xfrm rot="747240">
            <a:off x="5062230" y="1557433"/>
            <a:ext cx="980977" cy="925955"/>
          </a:xfrm>
          <a:custGeom>
            <a:rect b="b" l="l" r="r" t="t"/>
            <a:pathLst>
              <a:path extrusionOk="0" h="8593" w="8619">
                <a:moveTo>
                  <a:pt x="6558" y="1"/>
                </a:moveTo>
                <a:lnTo>
                  <a:pt x="0" y="2062"/>
                </a:lnTo>
                <a:lnTo>
                  <a:pt x="2061" y="8592"/>
                </a:lnTo>
                <a:lnTo>
                  <a:pt x="8619" y="6531"/>
                </a:lnTo>
                <a:lnTo>
                  <a:pt x="6558" y="1"/>
                </a:lnTo>
                <a:close/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33"/>
          <p:cNvSpPr/>
          <p:nvPr/>
        </p:nvSpPr>
        <p:spPr>
          <a:xfrm rot="1738454">
            <a:off x="3110954" y="1547005"/>
            <a:ext cx="960753" cy="946816"/>
          </a:xfrm>
          <a:custGeom>
            <a:rect b="b" l="l" r="r" t="t"/>
            <a:pathLst>
              <a:path extrusionOk="0" h="8593" w="8619">
                <a:moveTo>
                  <a:pt x="6558" y="1"/>
                </a:moveTo>
                <a:lnTo>
                  <a:pt x="0" y="2062"/>
                </a:lnTo>
                <a:lnTo>
                  <a:pt x="2061" y="8592"/>
                </a:lnTo>
                <a:lnTo>
                  <a:pt x="8619" y="6531"/>
                </a:lnTo>
                <a:lnTo>
                  <a:pt x="6558" y="1"/>
                </a:lnTo>
                <a:close/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33"/>
          <p:cNvSpPr/>
          <p:nvPr/>
        </p:nvSpPr>
        <p:spPr>
          <a:xfrm rot="424325">
            <a:off x="1139614" y="1543748"/>
            <a:ext cx="980610" cy="926344"/>
          </a:xfrm>
          <a:custGeom>
            <a:rect b="b" l="l" r="r" t="t"/>
            <a:pathLst>
              <a:path extrusionOk="0" h="8593" w="8619">
                <a:moveTo>
                  <a:pt x="6558" y="1"/>
                </a:moveTo>
                <a:lnTo>
                  <a:pt x="0" y="2062"/>
                </a:lnTo>
                <a:lnTo>
                  <a:pt x="2061" y="8592"/>
                </a:lnTo>
                <a:lnTo>
                  <a:pt x="8619" y="6531"/>
                </a:lnTo>
                <a:lnTo>
                  <a:pt x="6558" y="1"/>
                </a:lnTo>
                <a:close/>
              </a:path>
            </a:pathLst>
          </a:custGeom>
          <a:noFill/>
          <a:ln cap="flat" cmpd="sng" w="2857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accent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33"/>
          <p:cNvSpPr txBox="1"/>
          <p:nvPr>
            <p:ph idx="15" type="title"/>
          </p:nvPr>
        </p:nvSpPr>
        <p:spPr>
          <a:xfrm>
            <a:off x="873450" y="548640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Table of Contents</a:t>
            </a:r>
            <a:endParaRPr/>
          </a:p>
        </p:txBody>
      </p:sp>
      <p:sp>
        <p:nvSpPr>
          <p:cNvPr id="254" name="Google Shape;254;p33"/>
          <p:cNvSpPr txBox="1"/>
          <p:nvPr>
            <p:ph idx="1" type="subTitle"/>
          </p:nvPr>
        </p:nvSpPr>
        <p:spPr>
          <a:xfrm>
            <a:off x="672777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SHOULDER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255" name="Google Shape;255;p33"/>
          <p:cNvSpPr txBox="1"/>
          <p:nvPr>
            <p:ph idx="2" type="body"/>
          </p:nvPr>
        </p:nvSpPr>
        <p:spPr>
          <a:xfrm>
            <a:off x="672770" y="3013976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-X ray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rPr lang="en"/>
              <a:t>-MRI</a:t>
            </a:r>
            <a:endParaRPr/>
          </a:p>
        </p:txBody>
      </p:sp>
      <p:sp>
        <p:nvSpPr>
          <p:cNvPr id="256" name="Google Shape;256;p33"/>
          <p:cNvSpPr txBox="1"/>
          <p:nvPr>
            <p:ph idx="3" type="subTitle"/>
          </p:nvPr>
        </p:nvSpPr>
        <p:spPr>
          <a:xfrm>
            <a:off x="2634177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ARM</a:t>
            </a:r>
            <a:endParaRPr/>
          </a:p>
        </p:txBody>
      </p:sp>
      <p:sp>
        <p:nvSpPr>
          <p:cNvPr id="257" name="Google Shape;257;p33"/>
          <p:cNvSpPr txBox="1"/>
          <p:nvPr>
            <p:ph idx="4" type="body"/>
          </p:nvPr>
        </p:nvSpPr>
        <p:spPr>
          <a:xfrm>
            <a:off x="2634182" y="3013972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-X ray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-MRI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8" name="Google Shape;258;p33"/>
          <p:cNvSpPr txBox="1"/>
          <p:nvPr>
            <p:ph idx="5" type="subTitle"/>
          </p:nvPr>
        </p:nvSpPr>
        <p:spPr>
          <a:xfrm>
            <a:off x="4595570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ELBOW</a:t>
            </a:r>
            <a:endParaRPr/>
          </a:p>
        </p:txBody>
      </p:sp>
      <p:sp>
        <p:nvSpPr>
          <p:cNvPr id="259" name="Google Shape;259;p33"/>
          <p:cNvSpPr txBox="1"/>
          <p:nvPr>
            <p:ph idx="6" type="body"/>
          </p:nvPr>
        </p:nvSpPr>
        <p:spPr>
          <a:xfrm>
            <a:off x="4595570" y="3013974"/>
            <a:ext cx="1914300" cy="85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-X ray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0" name="Google Shape;260;p33"/>
          <p:cNvSpPr txBox="1"/>
          <p:nvPr>
            <p:ph idx="7" type="subTitle"/>
          </p:nvPr>
        </p:nvSpPr>
        <p:spPr>
          <a:xfrm>
            <a:off x="6556930" y="2428500"/>
            <a:ext cx="1914300" cy="91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Hand</a:t>
            </a:r>
            <a:endParaRPr/>
          </a:p>
        </p:txBody>
      </p:sp>
      <p:sp>
        <p:nvSpPr>
          <p:cNvPr id="261" name="Google Shape;261;p33"/>
          <p:cNvSpPr txBox="1"/>
          <p:nvPr>
            <p:ph type="title"/>
          </p:nvPr>
        </p:nvSpPr>
        <p:spPr>
          <a:xfrm>
            <a:off x="88157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262" name="Google Shape;262;p33"/>
          <p:cNvSpPr txBox="1"/>
          <p:nvPr>
            <p:ph idx="8" type="body"/>
          </p:nvPr>
        </p:nvSpPr>
        <p:spPr>
          <a:xfrm>
            <a:off x="6556975" y="2986975"/>
            <a:ext cx="19143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"/>
              <a:t>-X ray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r>
              <a:rPr lang="en"/>
              <a:t>-MRI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63" name="Google Shape;263;p33"/>
          <p:cNvSpPr txBox="1"/>
          <p:nvPr>
            <p:ph idx="9" type="title"/>
          </p:nvPr>
        </p:nvSpPr>
        <p:spPr>
          <a:xfrm>
            <a:off x="2842982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264" name="Google Shape;264;p33"/>
          <p:cNvSpPr txBox="1"/>
          <p:nvPr>
            <p:ph idx="13" type="title"/>
          </p:nvPr>
        </p:nvSpPr>
        <p:spPr>
          <a:xfrm>
            <a:off x="480437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265" name="Google Shape;265;p33"/>
          <p:cNvSpPr txBox="1"/>
          <p:nvPr>
            <p:ph idx="14" type="title"/>
          </p:nvPr>
        </p:nvSpPr>
        <p:spPr>
          <a:xfrm>
            <a:off x="6765730" y="1607875"/>
            <a:ext cx="1496700" cy="781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266" name="Google Shape;266;p33"/>
          <p:cNvSpPr/>
          <p:nvPr/>
        </p:nvSpPr>
        <p:spPr>
          <a:xfrm>
            <a:off x="3035975" y="4370575"/>
            <a:ext cx="340500" cy="324900"/>
          </a:xfrm>
          <a:prstGeom prst="mathPlus">
            <a:avLst>
              <a:gd fmla="val 23520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33"/>
          <p:cNvSpPr txBox="1"/>
          <p:nvPr/>
        </p:nvSpPr>
        <p:spPr>
          <a:xfrm>
            <a:off x="3336225" y="4255975"/>
            <a:ext cx="5685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0" i="0" lang="en" sz="2400" u="none" cap="none" strike="noStrike">
                <a:solidFill>
                  <a:srgbClr val="000000"/>
                </a:solidFill>
                <a:latin typeface="Inconsolata"/>
                <a:ea typeface="Inconsolata"/>
                <a:cs typeface="Inconsolata"/>
                <a:sym typeface="Inconsolata"/>
              </a:rPr>
              <a:t>UPPER LIMB VESSELS</a:t>
            </a:r>
            <a:endParaRPr b="0" i="0" sz="2400" u="none" cap="none" strike="noStrike">
              <a:solidFill>
                <a:srgbClr val="000000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1" name="Google Shape;451;p51"/>
          <p:cNvPicPr preferRelativeResize="0"/>
          <p:nvPr/>
        </p:nvPicPr>
        <p:blipFill rotWithShape="1">
          <a:blip r:embed="rId3">
            <a:alphaModFix/>
          </a:blip>
          <a:srcRect b="0" l="-5560" r="5560" t="0"/>
          <a:stretch/>
        </p:blipFill>
        <p:spPr>
          <a:xfrm>
            <a:off x="573400" y="1224875"/>
            <a:ext cx="2060725" cy="3689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2" name="Google Shape;452;p51"/>
          <p:cNvPicPr preferRelativeResize="0"/>
          <p:nvPr/>
        </p:nvPicPr>
        <p:blipFill rotWithShape="1">
          <a:blip r:embed="rId4">
            <a:alphaModFix/>
          </a:blip>
          <a:srcRect b="-788" l="1660" r="-1660" t="789"/>
          <a:stretch/>
        </p:blipFill>
        <p:spPr>
          <a:xfrm>
            <a:off x="4560988" y="365375"/>
            <a:ext cx="4356662" cy="4575070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p51"/>
          <p:cNvSpPr txBox="1"/>
          <p:nvPr>
            <p:ph type="title"/>
          </p:nvPr>
        </p:nvSpPr>
        <p:spPr>
          <a:xfrm>
            <a:off x="808775" y="439573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MRI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454" name="Google Shape;454;p51"/>
          <p:cNvSpPr/>
          <p:nvPr/>
        </p:nvSpPr>
        <p:spPr>
          <a:xfrm>
            <a:off x="0" y="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p51"/>
          <p:cNvSpPr txBox="1"/>
          <p:nvPr>
            <p:ph type="title"/>
          </p:nvPr>
        </p:nvSpPr>
        <p:spPr>
          <a:xfrm>
            <a:off x="620775" y="0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Hand</a:t>
            </a:r>
            <a:endParaRPr/>
          </a:p>
        </p:txBody>
      </p:sp>
      <p:cxnSp>
        <p:nvCxnSpPr>
          <p:cNvPr id="456" name="Google Shape;456;p51"/>
          <p:cNvCxnSpPr/>
          <p:nvPr/>
        </p:nvCxnSpPr>
        <p:spPr>
          <a:xfrm flipH="1" rot="10800000">
            <a:off x="2879725" y="2292025"/>
            <a:ext cx="1453200" cy="9774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57" name="Google Shape;457;p51"/>
          <p:cNvSpPr txBox="1"/>
          <p:nvPr/>
        </p:nvSpPr>
        <p:spPr>
          <a:xfrm>
            <a:off x="2642950" y="365375"/>
            <a:ext cx="1909200" cy="208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No need to memorize the names just know that the flexor muscles are in the anterior compartment and extensor muscles are in the posterior compartment.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462;p52"/>
          <p:cNvSpPr txBox="1"/>
          <p:nvPr>
            <p:ph idx="1" type="body"/>
          </p:nvPr>
        </p:nvSpPr>
        <p:spPr>
          <a:xfrm>
            <a:off x="470647" y="1235950"/>
            <a:ext cx="5345100" cy="349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>
                <a:solidFill>
                  <a:srgbClr val="000000"/>
                </a:solidFill>
              </a:rPr>
              <a:t>High yield tendons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>
                <a:solidFill>
                  <a:srgbClr val="000000"/>
                </a:solidFill>
              </a:rPr>
              <a:t>High yield ligaments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>
                <a:solidFill>
                  <a:srgbClr val="000000"/>
                </a:solidFill>
              </a:rPr>
              <a:t>High yield Neurovascular structures</a:t>
            </a:r>
            <a:endParaRPr b="1" sz="1600">
              <a:solidFill>
                <a:srgbClr val="000000"/>
              </a:solidFill>
            </a:endParaRPr>
          </a:p>
          <a:p>
            <a:pPr indent="-3302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en" sz="1600">
                <a:solidFill>
                  <a:srgbClr val="000000"/>
                </a:solidFill>
              </a:rPr>
              <a:t>median nerve</a:t>
            </a:r>
            <a:endParaRPr sz="16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solidFill>
                  <a:srgbClr val="000000"/>
                </a:solidFill>
              </a:rPr>
              <a:t>High yield injuries </a:t>
            </a:r>
            <a:endParaRPr b="1" sz="1600">
              <a:solidFill>
                <a:srgbClr val="000000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000000"/>
              </a:solidFill>
            </a:endParaRPr>
          </a:p>
        </p:txBody>
      </p:sp>
      <p:sp>
        <p:nvSpPr>
          <p:cNvPr id="463" name="Google Shape;463;p52"/>
          <p:cNvSpPr txBox="1"/>
          <p:nvPr>
            <p:ph type="title"/>
          </p:nvPr>
        </p:nvSpPr>
        <p:spPr>
          <a:xfrm>
            <a:off x="1200200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Wrist/ Hand</a:t>
            </a:r>
            <a:endParaRPr/>
          </a:p>
        </p:txBody>
      </p:sp>
      <p:pic>
        <p:nvPicPr>
          <p:cNvPr id="464" name="Google Shape;464;p5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521749" y="1127863"/>
            <a:ext cx="3317451" cy="3711773"/>
          </a:xfrm>
          <a:prstGeom prst="rect">
            <a:avLst/>
          </a:prstGeom>
          <a:noFill/>
          <a:ln>
            <a:noFill/>
          </a:ln>
        </p:spPr>
      </p:pic>
      <p:sp>
        <p:nvSpPr>
          <p:cNvPr id="465" name="Google Shape;465;p52"/>
          <p:cNvSpPr/>
          <p:nvPr/>
        </p:nvSpPr>
        <p:spPr>
          <a:xfrm>
            <a:off x="752250" y="41372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A9999"/>
                </a:solidFill>
                <a:latin typeface="Inconsolata"/>
                <a:ea typeface="Inconsolata"/>
                <a:cs typeface="Inconsolata"/>
                <a:sym typeface="Inconsolata"/>
              </a:rPr>
              <a:t>Girls’ Slide Only</a:t>
            </a:r>
            <a:endParaRPr b="1" sz="1200">
              <a:solidFill>
                <a:srgbClr val="EA9999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0" name="Google Shape;47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24100" y="662411"/>
            <a:ext cx="3969914" cy="3818676"/>
          </a:xfrm>
          <a:prstGeom prst="rect">
            <a:avLst/>
          </a:prstGeom>
          <a:noFill/>
          <a:ln>
            <a:noFill/>
          </a:ln>
        </p:spPr>
      </p:pic>
      <p:pic>
        <p:nvPicPr>
          <p:cNvPr id="471" name="Google Shape;471;p5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550" y="1385623"/>
            <a:ext cx="1767000" cy="309545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p53"/>
          <p:cNvSpPr txBox="1"/>
          <p:nvPr>
            <p:ph type="title"/>
          </p:nvPr>
        </p:nvSpPr>
        <p:spPr>
          <a:xfrm>
            <a:off x="808775" y="439573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MRI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473" name="Google Shape;473;p53"/>
          <p:cNvSpPr/>
          <p:nvPr/>
        </p:nvSpPr>
        <p:spPr>
          <a:xfrm>
            <a:off x="0" y="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p53"/>
          <p:cNvSpPr txBox="1"/>
          <p:nvPr>
            <p:ph type="title"/>
          </p:nvPr>
        </p:nvSpPr>
        <p:spPr>
          <a:xfrm>
            <a:off x="620775" y="0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Hand</a:t>
            </a:r>
            <a:endParaRPr/>
          </a:p>
        </p:txBody>
      </p:sp>
      <p:cxnSp>
        <p:nvCxnSpPr>
          <p:cNvPr id="475" name="Google Shape;475;p53"/>
          <p:cNvCxnSpPr/>
          <p:nvPr/>
        </p:nvCxnSpPr>
        <p:spPr>
          <a:xfrm flipH="1" rot="10800000">
            <a:off x="2391100" y="2214925"/>
            <a:ext cx="1543200" cy="7716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9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" name="Google Shape;480;p5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800" y="886425"/>
            <a:ext cx="2442500" cy="337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1" name="Google Shape;481;p5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588637" y="915850"/>
            <a:ext cx="3966725" cy="3311810"/>
          </a:xfrm>
          <a:prstGeom prst="rect">
            <a:avLst/>
          </a:prstGeom>
          <a:noFill/>
          <a:ln>
            <a:noFill/>
          </a:ln>
        </p:spPr>
      </p:pic>
      <p:sp>
        <p:nvSpPr>
          <p:cNvPr id="482" name="Google Shape;482;p54"/>
          <p:cNvSpPr txBox="1"/>
          <p:nvPr/>
        </p:nvSpPr>
        <p:spPr>
          <a:xfrm>
            <a:off x="7863550" y="694475"/>
            <a:ext cx="12081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3" name="Google Shape;483;p54"/>
          <p:cNvSpPr txBox="1"/>
          <p:nvPr/>
        </p:nvSpPr>
        <p:spPr>
          <a:xfrm>
            <a:off x="6511950" y="1331350"/>
            <a:ext cx="2828700" cy="252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1-Vertebral Artery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2-Axillary Artery</a:t>
            </a:r>
            <a:endParaRPr sz="1500"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3-Internal Thoracic Artery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arteries related to the upper limb: 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4-Posterior Humeral Circumflex Artery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5-Circumflex Scapular Artery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6-Subscapular Artery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7-</a:t>
            </a:r>
            <a:r>
              <a:rPr lang="en" sz="1500">
                <a:latin typeface="Calibri"/>
                <a:ea typeface="Calibri"/>
                <a:cs typeface="Calibri"/>
                <a:sym typeface="Calibri"/>
              </a:rPr>
              <a:t>B</a:t>
            </a:r>
            <a:r>
              <a:rPr b="0" i="0" lang="en" sz="15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rachial artery</a:t>
            </a:r>
            <a:endParaRPr b="0" i="0" sz="15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4" name="Google Shape;484;p54"/>
          <p:cNvSpPr txBox="1"/>
          <p:nvPr/>
        </p:nvSpPr>
        <p:spPr>
          <a:xfrm>
            <a:off x="3646000" y="915850"/>
            <a:ext cx="16566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Vertebral Artery.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5" name="Google Shape;485;p54"/>
          <p:cNvSpPr txBox="1"/>
          <p:nvPr/>
        </p:nvSpPr>
        <p:spPr>
          <a:xfrm>
            <a:off x="3325650" y="2683825"/>
            <a:ext cx="13188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Axillary Artery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6" name="Google Shape;486;p54"/>
          <p:cNvSpPr txBox="1"/>
          <p:nvPr/>
        </p:nvSpPr>
        <p:spPr>
          <a:xfrm>
            <a:off x="3550400" y="3150000"/>
            <a:ext cx="1318800" cy="9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Internal Thoracic Artery</a:t>
            </a:r>
            <a:endParaRPr b="0" i="0" sz="10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87" name="Google Shape;487;p54"/>
          <p:cNvSpPr txBox="1"/>
          <p:nvPr>
            <p:ph type="title"/>
          </p:nvPr>
        </p:nvSpPr>
        <p:spPr>
          <a:xfrm>
            <a:off x="808775" y="439573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Vessels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488" name="Google Shape;488;p54"/>
          <p:cNvSpPr/>
          <p:nvPr/>
        </p:nvSpPr>
        <p:spPr>
          <a:xfrm>
            <a:off x="0" y="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9" name="Google Shape;489;p54"/>
          <p:cNvSpPr txBox="1"/>
          <p:nvPr>
            <p:ph type="title"/>
          </p:nvPr>
        </p:nvSpPr>
        <p:spPr>
          <a:xfrm>
            <a:off x="620775" y="0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Upper Limb</a:t>
            </a:r>
            <a:endParaRPr/>
          </a:p>
        </p:txBody>
      </p:sp>
      <p:sp>
        <p:nvSpPr>
          <p:cNvPr id="490" name="Google Shape;490;p54"/>
          <p:cNvSpPr txBox="1"/>
          <p:nvPr/>
        </p:nvSpPr>
        <p:spPr>
          <a:xfrm>
            <a:off x="4438853" y="321075"/>
            <a:ext cx="29814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Amiri"/>
                <a:ea typeface="Amiri"/>
                <a:cs typeface="Amiri"/>
                <a:sym typeface="Amiri"/>
              </a:rPr>
              <a:t>Just know the arteries related to the upper limb.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1" name="Google Shape;491;p54"/>
          <p:cNvSpPr/>
          <p:nvPr/>
        </p:nvSpPr>
        <p:spPr>
          <a:xfrm>
            <a:off x="2822650" y="219850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Inconsolata"/>
                <a:ea typeface="Inconsolata"/>
                <a:cs typeface="Inconsolata"/>
                <a:sym typeface="Inconsolata"/>
              </a:rPr>
              <a:t>Boys’ Slide Only</a:t>
            </a:r>
            <a:endParaRPr b="1" sz="1200">
              <a:solidFill>
                <a:srgbClr val="0000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5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6" name="Google Shape;496;p55"/>
          <p:cNvPicPr preferRelativeResize="0"/>
          <p:nvPr/>
        </p:nvPicPr>
        <p:blipFill rotWithShape="1">
          <a:blip r:embed="rId3">
            <a:alphaModFix/>
          </a:blip>
          <a:srcRect b="1390" l="0" r="0" t="-1390"/>
          <a:stretch/>
        </p:blipFill>
        <p:spPr>
          <a:xfrm>
            <a:off x="2134188" y="642200"/>
            <a:ext cx="4708976" cy="3642025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p55"/>
          <p:cNvSpPr txBox="1"/>
          <p:nvPr/>
        </p:nvSpPr>
        <p:spPr>
          <a:xfrm>
            <a:off x="6966500" y="1271900"/>
            <a:ext cx="2083500" cy="238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1-Radial Artery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2-Ulnar Artery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3-Deep Palmar Arch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4-Common Palmar Digital Artery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5-Proper Palmar Digital Artery</a:t>
            </a:r>
            <a:endParaRPr b="0" i="0" sz="16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8" name="Google Shape;498;p55"/>
          <p:cNvSpPr txBox="1"/>
          <p:nvPr/>
        </p:nvSpPr>
        <p:spPr>
          <a:xfrm rot="-1376861">
            <a:off x="2213304" y="1291247"/>
            <a:ext cx="1367307" cy="68345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Radial Artery.</a:t>
            </a:r>
            <a:endParaRPr b="0" i="0" sz="16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99" name="Google Shape;499;p55"/>
          <p:cNvSpPr txBox="1"/>
          <p:nvPr/>
        </p:nvSpPr>
        <p:spPr>
          <a:xfrm rot="-248361">
            <a:off x="3364257" y="1035097"/>
            <a:ext cx="1367367" cy="68098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Deep Palmar Arch</a:t>
            </a:r>
            <a:endParaRPr b="0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0" name="Google Shape;500;p55"/>
          <p:cNvSpPr txBox="1"/>
          <p:nvPr/>
        </p:nvSpPr>
        <p:spPr>
          <a:xfrm rot="-248010">
            <a:off x="3086402" y="3885747"/>
            <a:ext cx="1227794" cy="43103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Ulnar Artery</a:t>
            </a:r>
            <a:endParaRPr b="0" i="0" sz="15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1" name="Google Shape;501;p55"/>
          <p:cNvSpPr txBox="1"/>
          <p:nvPr/>
        </p:nvSpPr>
        <p:spPr>
          <a:xfrm rot="-248010">
            <a:off x="4442027" y="3345414"/>
            <a:ext cx="1227794" cy="89574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Common Palmar Digital Artery.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2" name="Google Shape;502;p55"/>
          <p:cNvSpPr txBox="1"/>
          <p:nvPr/>
        </p:nvSpPr>
        <p:spPr>
          <a:xfrm rot="-248010">
            <a:off x="5745377" y="3037133"/>
            <a:ext cx="1227794" cy="128075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Proper Palmar Digital Artery</a:t>
            </a:r>
            <a:endParaRPr b="0" i="0" sz="1400" u="none" cap="none" strike="noStrike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03" name="Google Shape;503;p55"/>
          <p:cNvSpPr txBox="1"/>
          <p:nvPr>
            <p:ph type="title"/>
          </p:nvPr>
        </p:nvSpPr>
        <p:spPr>
          <a:xfrm>
            <a:off x="808775" y="439573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Vessels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504" name="Google Shape;504;p55"/>
          <p:cNvSpPr/>
          <p:nvPr/>
        </p:nvSpPr>
        <p:spPr>
          <a:xfrm>
            <a:off x="0" y="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05" name="Google Shape;505;p55"/>
          <p:cNvSpPr txBox="1"/>
          <p:nvPr>
            <p:ph type="title"/>
          </p:nvPr>
        </p:nvSpPr>
        <p:spPr>
          <a:xfrm>
            <a:off x="620775" y="0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Upper Limb</a:t>
            </a:r>
            <a:endParaRPr/>
          </a:p>
        </p:txBody>
      </p:sp>
      <p:sp>
        <p:nvSpPr>
          <p:cNvPr id="506" name="Google Shape;506;p55"/>
          <p:cNvSpPr/>
          <p:nvPr/>
        </p:nvSpPr>
        <p:spPr>
          <a:xfrm>
            <a:off x="2822650" y="219850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Inconsolata"/>
                <a:ea typeface="Inconsolata"/>
                <a:cs typeface="Inconsolata"/>
                <a:sym typeface="Inconsolata"/>
              </a:rPr>
              <a:t>Boys’ Slide Only</a:t>
            </a:r>
            <a:endParaRPr b="1" sz="1200">
              <a:solidFill>
                <a:srgbClr val="0000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56"/>
          <p:cNvSpPr txBox="1"/>
          <p:nvPr/>
        </p:nvSpPr>
        <p:spPr>
          <a:xfrm>
            <a:off x="263773" y="1340825"/>
            <a:ext cx="3289800" cy="10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RT. UPPER EXTREMITY ANGIOGRAM</a:t>
            </a:r>
            <a:endParaRPr b="1" i="0" sz="1800" u="none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Krub ExtraLight"/>
              <a:ea typeface="Krub ExtraLight"/>
              <a:cs typeface="Krub ExtraLight"/>
              <a:sym typeface="Krub ExtraLight"/>
            </a:endParaRPr>
          </a:p>
        </p:txBody>
      </p:sp>
      <p:pic>
        <p:nvPicPr>
          <p:cNvPr id="512" name="Google Shape;512;p5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70400" y="384651"/>
            <a:ext cx="4297476" cy="2013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513" name="Google Shape;513;p56"/>
          <p:cNvPicPr preferRelativeResize="0"/>
          <p:nvPr/>
        </p:nvPicPr>
        <p:blipFill rotWithShape="1">
          <a:blip r:embed="rId4">
            <a:alphaModFix/>
          </a:blip>
          <a:srcRect b="5060" l="0" r="0" t="0"/>
          <a:stretch/>
        </p:blipFill>
        <p:spPr>
          <a:xfrm>
            <a:off x="3870401" y="2398334"/>
            <a:ext cx="4297473" cy="2133917"/>
          </a:xfrm>
          <a:prstGeom prst="rect">
            <a:avLst/>
          </a:prstGeom>
          <a:noFill/>
          <a:ln>
            <a:noFill/>
          </a:ln>
        </p:spPr>
      </p:pic>
      <p:sp>
        <p:nvSpPr>
          <p:cNvPr id="514" name="Google Shape;514;p56"/>
          <p:cNvSpPr txBox="1"/>
          <p:nvPr>
            <p:ph type="title"/>
          </p:nvPr>
        </p:nvSpPr>
        <p:spPr>
          <a:xfrm>
            <a:off x="808775" y="439573"/>
            <a:ext cx="7193400" cy="37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600">
                <a:latin typeface="Krub"/>
                <a:ea typeface="Krub"/>
                <a:cs typeface="Krub"/>
                <a:sym typeface="Krub"/>
              </a:rPr>
              <a:t>Vessels</a:t>
            </a:r>
            <a:endParaRPr sz="2600">
              <a:latin typeface="Krub"/>
              <a:ea typeface="Krub"/>
              <a:cs typeface="Krub"/>
              <a:sym typeface="Krub"/>
            </a:endParaRPr>
          </a:p>
        </p:txBody>
      </p:sp>
      <p:sp>
        <p:nvSpPr>
          <p:cNvPr id="515" name="Google Shape;515;p56"/>
          <p:cNvSpPr/>
          <p:nvPr/>
        </p:nvSpPr>
        <p:spPr>
          <a:xfrm>
            <a:off x="0" y="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6" name="Google Shape;516;p56"/>
          <p:cNvSpPr txBox="1"/>
          <p:nvPr>
            <p:ph type="title"/>
          </p:nvPr>
        </p:nvSpPr>
        <p:spPr>
          <a:xfrm>
            <a:off x="620775" y="0"/>
            <a:ext cx="22059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Upper Limb</a:t>
            </a:r>
            <a:endParaRPr/>
          </a:p>
        </p:txBody>
      </p:sp>
      <p:sp>
        <p:nvSpPr>
          <p:cNvPr id="517" name="Google Shape;517;p56"/>
          <p:cNvSpPr/>
          <p:nvPr/>
        </p:nvSpPr>
        <p:spPr>
          <a:xfrm>
            <a:off x="2200975" y="583100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  <a:latin typeface="Inconsolata"/>
                <a:ea typeface="Inconsolata"/>
                <a:cs typeface="Inconsolata"/>
                <a:sym typeface="Inconsolata"/>
              </a:rPr>
              <a:t>Boys’ Slide Only</a:t>
            </a:r>
            <a:endParaRPr b="1" sz="1200">
              <a:solidFill>
                <a:srgbClr val="0000FF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57"/>
          <p:cNvSpPr txBox="1"/>
          <p:nvPr>
            <p:ph idx="15" type="title"/>
          </p:nvPr>
        </p:nvSpPr>
        <p:spPr>
          <a:xfrm>
            <a:off x="0" y="0"/>
            <a:ext cx="4487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Test Yourself:</a:t>
            </a:r>
            <a:endParaRPr/>
          </a:p>
        </p:txBody>
      </p:sp>
      <p:sp>
        <p:nvSpPr>
          <p:cNvPr id="523" name="Google Shape;523;p57"/>
          <p:cNvSpPr/>
          <p:nvPr/>
        </p:nvSpPr>
        <p:spPr>
          <a:xfrm>
            <a:off x="58450" y="-1715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24" name="Google Shape;524;p5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60648" y="616450"/>
            <a:ext cx="5083350" cy="436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25" name="Google Shape;525;p5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754700"/>
            <a:ext cx="3401150" cy="42222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9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58"/>
          <p:cNvSpPr txBox="1"/>
          <p:nvPr>
            <p:ph idx="15" type="title"/>
          </p:nvPr>
        </p:nvSpPr>
        <p:spPr>
          <a:xfrm>
            <a:off x="0" y="0"/>
            <a:ext cx="4487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Test Yourself:</a:t>
            </a:r>
            <a:endParaRPr/>
          </a:p>
        </p:txBody>
      </p:sp>
      <p:sp>
        <p:nvSpPr>
          <p:cNvPr id="531" name="Google Shape;531;p58"/>
          <p:cNvSpPr/>
          <p:nvPr/>
        </p:nvSpPr>
        <p:spPr>
          <a:xfrm>
            <a:off x="58450" y="-1715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32" name="Google Shape;532;p5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1950" y="126675"/>
            <a:ext cx="4084226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3" name="Google Shape;533;p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0" y="1611625"/>
            <a:ext cx="4367150" cy="33537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7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59"/>
          <p:cNvSpPr txBox="1"/>
          <p:nvPr>
            <p:ph idx="15" type="title"/>
          </p:nvPr>
        </p:nvSpPr>
        <p:spPr>
          <a:xfrm>
            <a:off x="0" y="0"/>
            <a:ext cx="44874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Test Yourself:</a:t>
            </a:r>
            <a:endParaRPr/>
          </a:p>
        </p:txBody>
      </p:sp>
      <p:sp>
        <p:nvSpPr>
          <p:cNvPr id="539" name="Google Shape;539;p59"/>
          <p:cNvSpPr/>
          <p:nvPr/>
        </p:nvSpPr>
        <p:spPr>
          <a:xfrm>
            <a:off x="58450" y="-17150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40" name="Google Shape;540;p5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4899" y="152400"/>
            <a:ext cx="4267525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60"/>
          <p:cNvSpPr txBox="1"/>
          <p:nvPr>
            <p:ph type="title"/>
          </p:nvPr>
        </p:nvSpPr>
        <p:spPr>
          <a:xfrm>
            <a:off x="2530386" y="1210992"/>
            <a:ext cx="3060900" cy="39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1700" u="sng">
                <a:latin typeface="Ubuntu"/>
                <a:ea typeface="Ubuntu"/>
                <a:cs typeface="Ubuntu"/>
                <a:sym typeface="Ubuntu"/>
              </a:rPr>
              <a:t>Team leaders </a:t>
            </a:r>
            <a:endParaRPr sz="1700" u="sng"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1700"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546" name="Google Shape;546;p60"/>
          <p:cNvSpPr txBox="1"/>
          <p:nvPr/>
        </p:nvSpPr>
        <p:spPr>
          <a:xfrm>
            <a:off x="2323536" y="47460"/>
            <a:ext cx="7198800" cy="10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Arial"/>
              <a:buNone/>
            </a:pPr>
            <a:r>
              <a:rPr b="1" i="0" lang="en" sz="55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end</a:t>
            </a:r>
            <a:endParaRPr b="1" i="0" sz="55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7" name="Google Shape;547;p6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85750" y="280750"/>
            <a:ext cx="663274" cy="629524"/>
          </a:xfrm>
          <a:prstGeom prst="rect">
            <a:avLst/>
          </a:prstGeom>
          <a:noFill/>
          <a:ln>
            <a:noFill/>
          </a:ln>
        </p:spPr>
      </p:pic>
      <p:sp>
        <p:nvSpPr>
          <p:cNvPr id="548" name="Google Shape;548;p60"/>
          <p:cNvSpPr txBox="1"/>
          <p:nvPr/>
        </p:nvSpPr>
        <p:spPr>
          <a:xfrm>
            <a:off x="2323517" y="1769350"/>
            <a:ext cx="15906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Maram Beyari </a:t>
            </a:r>
            <a:endParaRPr b="0" i="0" sz="14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49" name="Google Shape;549;p6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780325" y="1302850"/>
            <a:ext cx="317975" cy="330274"/>
          </a:xfrm>
          <a:prstGeom prst="rect">
            <a:avLst/>
          </a:prstGeom>
          <a:noFill/>
          <a:ln>
            <a:noFill/>
          </a:ln>
        </p:spPr>
      </p:pic>
      <p:sp>
        <p:nvSpPr>
          <p:cNvPr id="550" name="Google Shape;550;p60"/>
          <p:cNvSpPr txBox="1"/>
          <p:nvPr/>
        </p:nvSpPr>
        <p:spPr>
          <a:xfrm>
            <a:off x="3270637" y="2305772"/>
            <a:ext cx="62517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Team members</a:t>
            </a:r>
            <a:endParaRPr b="1" i="0" sz="1400" u="sng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1" name="Google Shape;551;p60"/>
          <p:cNvSpPr txBox="1"/>
          <p:nvPr/>
        </p:nvSpPr>
        <p:spPr>
          <a:xfrm>
            <a:off x="1449600" y="2808175"/>
            <a:ext cx="28206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Razan Almohanna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Razan Alnufaie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2" name="Google Shape;552;p60"/>
          <p:cNvSpPr txBox="1"/>
          <p:nvPr/>
        </p:nvSpPr>
        <p:spPr>
          <a:xfrm>
            <a:off x="4525264" y="2808167"/>
            <a:ext cx="6251700" cy="169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Abdullah Alshehri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Fahad Mobaireek </a:t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Meshari Alshathri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Mohammed Alamry 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3" name="Google Shape;553;p60"/>
          <p:cNvSpPr txBox="1"/>
          <p:nvPr/>
        </p:nvSpPr>
        <p:spPr>
          <a:xfrm>
            <a:off x="3503060" y="4387862"/>
            <a:ext cx="5266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sng" cap="none" strike="noStrik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Notes taker</a:t>
            </a:r>
            <a:endParaRPr b="1" i="0" sz="1400" u="sng" cap="none" strike="noStrik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54" name="Google Shape;554;p60"/>
          <p:cNvSpPr txBox="1"/>
          <p:nvPr/>
        </p:nvSpPr>
        <p:spPr>
          <a:xfrm>
            <a:off x="2947055" y="4603567"/>
            <a:ext cx="62517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5" name="Google Shape;555;p6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77893" y="2399064"/>
            <a:ext cx="261924" cy="261675"/>
          </a:xfrm>
          <a:prstGeom prst="rect">
            <a:avLst/>
          </a:prstGeom>
          <a:noFill/>
          <a:ln>
            <a:noFill/>
          </a:ln>
        </p:spPr>
      </p:pic>
      <p:sp>
        <p:nvSpPr>
          <p:cNvPr id="556" name="Google Shape;556;p60"/>
          <p:cNvSpPr txBox="1"/>
          <p:nvPr/>
        </p:nvSpPr>
        <p:spPr>
          <a:xfrm>
            <a:off x="4731067" y="1769349"/>
            <a:ext cx="2013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Abdulaziz Al-Nasser</a:t>
            </a:r>
            <a:endParaRPr b="0" i="0" sz="1400" u="sng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557" name="Google Shape;557;p6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31075" y="4497019"/>
            <a:ext cx="317973" cy="193858"/>
          </a:xfrm>
          <a:prstGeom prst="rect">
            <a:avLst/>
          </a:prstGeom>
          <a:noFill/>
          <a:ln>
            <a:noFill/>
          </a:ln>
        </p:spPr>
      </p:pic>
      <p:sp>
        <p:nvSpPr>
          <p:cNvPr id="558" name="Google Shape;558;p60"/>
          <p:cNvSpPr/>
          <p:nvPr/>
        </p:nvSpPr>
        <p:spPr>
          <a:xfrm>
            <a:off x="742294" y="4497032"/>
            <a:ext cx="353180" cy="353180"/>
          </a:xfrm>
          <a:custGeom>
            <a:rect b="b" l="l" r="r" t="t"/>
            <a:pathLst>
              <a:path extrusionOk="0" h="11815" w="11815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9" name="Google Shape;559;p60"/>
          <p:cNvSpPr txBox="1"/>
          <p:nvPr/>
        </p:nvSpPr>
        <p:spPr>
          <a:xfrm>
            <a:off x="1076350" y="4442763"/>
            <a:ext cx="11454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00"/>
              <a:buFont typeface="Arial"/>
              <a:buNone/>
            </a:pPr>
            <a:r>
              <a:rPr b="0" i="0" lang="en" sz="9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Lecture was Done by :</a:t>
            </a:r>
            <a:endParaRPr b="0" i="0" sz="9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60" name="Google Shape;560;p60"/>
          <p:cNvSpPr/>
          <p:nvPr/>
        </p:nvSpPr>
        <p:spPr>
          <a:xfrm>
            <a:off x="4606569" y="2844907"/>
            <a:ext cx="353180" cy="353180"/>
          </a:xfrm>
          <a:custGeom>
            <a:rect b="b" l="l" r="r" t="t"/>
            <a:pathLst>
              <a:path extrusionOk="0" h="11815" w="11815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p60"/>
          <p:cNvSpPr/>
          <p:nvPr/>
        </p:nvSpPr>
        <p:spPr>
          <a:xfrm>
            <a:off x="4606569" y="3285320"/>
            <a:ext cx="353180" cy="353180"/>
          </a:xfrm>
          <a:custGeom>
            <a:rect b="b" l="l" r="r" t="t"/>
            <a:pathLst>
              <a:path extrusionOk="0" h="11815" w="11815">
                <a:moveTo>
                  <a:pt x="6270" y="662"/>
                </a:moveTo>
                <a:lnTo>
                  <a:pt x="6270" y="2048"/>
                </a:lnTo>
                <a:cubicBezTo>
                  <a:pt x="6270" y="2678"/>
                  <a:pt x="6616" y="3245"/>
                  <a:pt x="7247" y="3497"/>
                </a:cubicBezTo>
                <a:cubicBezTo>
                  <a:pt x="7467" y="3623"/>
                  <a:pt x="7625" y="3875"/>
                  <a:pt x="7625" y="4127"/>
                </a:cubicBezTo>
                <a:cubicBezTo>
                  <a:pt x="7625" y="4537"/>
                  <a:pt x="7310" y="4852"/>
                  <a:pt x="6931" y="4852"/>
                </a:cubicBezTo>
                <a:cubicBezTo>
                  <a:pt x="6711" y="4852"/>
                  <a:pt x="6522" y="4758"/>
                  <a:pt x="6396" y="4600"/>
                </a:cubicBezTo>
                <a:cubicBezTo>
                  <a:pt x="6301" y="4443"/>
                  <a:pt x="6081" y="4380"/>
                  <a:pt x="5892" y="4380"/>
                </a:cubicBezTo>
                <a:cubicBezTo>
                  <a:pt x="5703" y="4380"/>
                  <a:pt x="5514" y="4443"/>
                  <a:pt x="5388" y="4600"/>
                </a:cubicBezTo>
                <a:cubicBezTo>
                  <a:pt x="5262" y="4758"/>
                  <a:pt x="5073" y="4852"/>
                  <a:pt x="4884" y="4852"/>
                </a:cubicBezTo>
                <a:cubicBezTo>
                  <a:pt x="4663" y="4852"/>
                  <a:pt x="4474" y="4758"/>
                  <a:pt x="4348" y="4600"/>
                </a:cubicBezTo>
                <a:cubicBezTo>
                  <a:pt x="4254" y="4443"/>
                  <a:pt x="4159" y="4285"/>
                  <a:pt x="4159" y="4096"/>
                </a:cubicBezTo>
                <a:cubicBezTo>
                  <a:pt x="4159" y="3875"/>
                  <a:pt x="4348" y="3623"/>
                  <a:pt x="4600" y="3497"/>
                </a:cubicBezTo>
                <a:cubicBezTo>
                  <a:pt x="5136" y="3277"/>
                  <a:pt x="5545" y="2647"/>
                  <a:pt x="5545" y="1922"/>
                </a:cubicBezTo>
                <a:lnTo>
                  <a:pt x="5545" y="662"/>
                </a:lnTo>
                <a:close/>
                <a:moveTo>
                  <a:pt x="6963" y="788"/>
                </a:moveTo>
                <a:cubicBezTo>
                  <a:pt x="7940" y="977"/>
                  <a:pt x="8885" y="1513"/>
                  <a:pt x="9609" y="2206"/>
                </a:cubicBezTo>
                <a:cubicBezTo>
                  <a:pt x="10586" y="3182"/>
                  <a:pt x="11153" y="4506"/>
                  <a:pt x="11153" y="5923"/>
                </a:cubicBezTo>
                <a:cubicBezTo>
                  <a:pt x="11122" y="7278"/>
                  <a:pt x="10586" y="8633"/>
                  <a:pt x="9609" y="9609"/>
                </a:cubicBezTo>
                <a:cubicBezTo>
                  <a:pt x="8853" y="10365"/>
                  <a:pt x="7940" y="10838"/>
                  <a:pt x="6963" y="11027"/>
                </a:cubicBezTo>
                <a:lnTo>
                  <a:pt x="6963" y="9735"/>
                </a:lnTo>
                <a:cubicBezTo>
                  <a:pt x="6963" y="9357"/>
                  <a:pt x="7215" y="9074"/>
                  <a:pt x="7562" y="8916"/>
                </a:cubicBezTo>
                <a:cubicBezTo>
                  <a:pt x="8034" y="8664"/>
                  <a:pt x="8349" y="8192"/>
                  <a:pt x="8349" y="7656"/>
                </a:cubicBezTo>
                <a:cubicBezTo>
                  <a:pt x="8349" y="6900"/>
                  <a:pt x="7719" y="6270"/>
                  <a:pt x="6963" y="6270"/>
                </a:cubicBezTo>
                <a:cubicBezTo>
                  <a:pt x="6585" y="6270"/>
                  <a:pt x="6175" y="6427"/>
                  <a:pt x="5955" y="6742"/>
                </a:cubicBezTo>
                <a:cubicBezTo>
                  <a:pt x="5671" y="6427"/>
                  <a:pt x="5325" y="6270"/>
                  <a:pt x="4915" y="6270"/>
                </a:cubicBezTo>
                <a:cubicBezTo>
                  <a:pt x="4537" y="6270"/>
                  <a:pt x="4159" y="6427"/>
                  <a:pt x="3907" y="6711"/>
                </a:cubicBezTo>
                <a:cubicBezTo>
                  <a:pt x="3623" y="6963"/>
                  <a:pt x="3497" y="7372"/>
                  <a:pt x="3529" y="7751"/>
                </a:cubicBezTo>
                <a:cubicBezTo>
                  <a:pt x="3592" y="8286"/>
                  <a:pt x="3907" y="8696"/>
                  <a:pt x="4380" y="8948"/>
                </a:cubicBezTo>
                <a:cubicBezTo>
                  <a:pt x="4695" y="9105"/>
                  <a:pt x="4915" y="9483"/>
                  <a:pt x="4915" y="9924"/>
                </a:cubicBezTo>
                <a:lnTo>
                  <a:pt x="4915" y="11059"/>
                </a:lnTo>
                <a:cubicBezTo>
                  <a:pt x="3939" y="10870"/>
                  <a:pt x="2993" y="10365"/>
                  <a:pt x="2269" y="9641"/>
                </a:cubicBezTo>
                <a:cubicBezTo>
                  <a:pt x="1292" y="8664"/>
                  <a:pt x="757" y="7372"/>
                  <a:pt x="757" y="5955"/>
                </a:cubicBezTo>
                <a:cubicBezTo>
                  <a:pt x="757" y="4569"/>
                  <a:pt x="1292" y="3214"/>
                  <a:pt x="2269" y="2237"/>
                </a:cubicBezTo>
                <a:cubicBezTo>
                  <a:pt x="3025" y="1481"/>
                  <a:pt x="3939" y="1040"/>
                  <a:pt x="4915" y="819"/>
                </a:cubicBezTo>
                <a:lnTo>
                  <a:pt x="4915" y="1985"/>
                </a:lnTo>
                <a:cubicBezTo>
                  <a:pt x="4915" y="2395"/>
                  <a:pt x="4695" y="2804"/>
                  <a:pt x="4380" y="2962"/>
                </a:cubicBezTo>
                <a:cubicBezTo>
                  <a:pt x="3907" y="3151"/>
                  <a:pt x="3592" y="3623"/>
                  <a:pt x="3529" y="4127"/>
                </a:cubicBezTo>
                <a:cubicBezTo>
                  <a:pt x="3497" y="4537"/>
                  <a:pt x="3655" y="4884"/>
                  <a:pt x="3907" y="5199"/>
                </a:cubicBezTo>
                <a:cubicBezTo>
                  <a:pt x="4159" y="5482"/>
                  <a:pt x="4537" y="5640"/>
                  <a:pt x="4915" y="5640"/>
                </a:cubicBezTo>
                <a:cubicBezTo>
                  <a:pt x="5325" y="5640"/>
                  <a:pt x="5703" y="5482"/>
                  <a:pt x="5955" y="5167"/>
                </a:cubicBezTo>
                <a:cubicBezTo>
                  <a:pt x="6207" y="5482"/>
                  <a:pt x="6585" y="5640"/>
                  <a:pt x="6963" y="5640"/>
                </a:cubicBezTo>
                <a:cubicBezTo>
                  <a:pt x="7719" y="5640"/>
                  <a:pt x="8349" y="5010"/>
                  <a:pt x="8349" y="4253"/>
                </a:cubicBezTo>
                <a:cubicBezTo>
                  <a:pt x="8349" y="3749"/>
                  <a:pt x="8034" y="3245"/>
                  <a:pt x="7562" y="2993"/>
                </a:cubicBezTo>
                <a:cubicBezTo>
                  <a:pt x="7152" y="2804"/>
                  <a:pt x="6963" y="2489"/>
                  <a:pt x="6963" y="2174"/>
                </a:cubicBezTo>
                <a:lnTo>
                  <a:pt x="6963" y="788"/>
                </a:lnTo>
                <a:close/>
                <a:moveTo>
                  <a:pt x="6931" y="6900"/>
                </a:moveTo>
                <a:cubicBezTo>
                  <a:pt x="7310" y="6900"/>
                  <a:pt x="7625" y="7215"/>
                  <a:pt x="7625" y="7593"/>
                </a:cubicBezTo>
                <a:cubicBezTo>
                  <a:pt x="7625" y="7877"/>
                  <a:pt x="7467" y="8129"/>
                  <a:pt x="7247" y="8223"/>
                </a:cubicBezTo>
                <a:cubicBezTo>
                  <a:pt x="6616" y="8538"/>
                  <a:pt x="6270" y="9105"/>
                  <a:pt x="6270" y="9735"/>
                </a:cubicBezTo>
                <a:lnTo>
                  <a:pt x="6270" y="11090"/>
                </a:lnTo>
                <a:lnTo>
                  <a:pt x="5545" y="11090"/>
                </a:lnTo>
                <a:lnTo>
                  <a:pt x="5545" y="9861"/>
                </a:lnTo>
                <a:cubicBezTo>
                  <a:pt x="5545" y="9137"/>
                  <a:pt x="5136" y="8507"/>
                  <a:pt x="4600" y="8223"/>
                </a:cubicBezTo>
                <a:cubicBezTo>
                  <a:pt x="4348" y="8129"/>
                  <a:pt x="4191" y="7877"/>
                  <a:pt x="4159" y="7656"/>
                </a:cubicBezTo>
                <a:cubicBezTo>
                  <a:pt x="4159" y="7435"/>
                  <a:pt x="4191" y="7246"/>
                  <a:pt x="4348" y="7120"/>
                </a:cubicBezTo>
                <a:cubicBezTo>
                  <a:pt x="4474" y="6963"/>
                  <a:pt x="4695" y="6900"/>
                  <a:pt x="4884" y="6900"/>
                </a:cubicBezTo>
                <a:cubicBezTo>
                  <a:pt x="5073" y="6900"/>
                  <a:pt x="5262" y="6963"/>
                  <a:pt x="5388" y="7120"/>
                </a:cubicBezTo>
                <a:cubicBezTo>
                  <a:pt x="5514" y="7278"/>
                  <a:pt x="5703" y="7372"/>
                  <a:pt x="5892" y="7372"/>
                </a:cubicBezTo>
                <a:cubicBezTo>
                  <a:pt x="6112" y="7372"/>
                  <a:pt x="6301" y="7278"/>
                  <a:pt x="6427" y="7120"/>
                </a:cubicBezTo>
                <a:cubicBezTo>
                  <a:pt x="6522" y="6963"/>
                  <a:pt x="6742" y="6900"/>
                  <a:pt x="6931" y="6900"/>
                </a:cubicBezTo>
                <a:close/>
                <a:moveTo>
                  <a:pt x="5892" y="0"/>
                </a:moveTo>
                <a:cubicBezTo>
                  <a:pt x="4317" y="0"/>
                  <a:pt x="2836" y="630"/>
                  <a:pt x="1733" y="1733"/>
                </a:cubicBezTo>
                <a:cubicBezTo>
                  <a:pt x="630" y="2836"/>
                  <a:pt x="0" y="4348"/>
                  <a:pt x="0" y="5923"/>
                </a:cubicBezTo>
                <a:cubicBezTo>
                  <a:pt x="0" y="7498"/>
                  <a:pt x="630" y="8979"/>
                  <a:pt x="1733" y="10082"/>
                </a:cubicBezTo>
                <a:cubicBezTo>
                  <a:pt x="2836" y="11185"/>
                  <a:pt x="4317" y="11815"/>
                  <a:pt x="5892" y="11815"/>
                </a:cubicBezTo>
                <a:cubicBezTo>
                  <a:pt x="7467" y="11815"/>
                  <a:pt x="8979" y="11185"/>
                  <a:pt x="10082" y="10082"/>
                </a:cubicBezTo>
                <a:cubicBezTo>
                  <a:pt x="11185" y="8979"/>
                  <a:pt x="11815" y="7498"/>
                  <a:pt x="11815" y="5923"/>
                </a:cubicBezTo>
                <a:cubicBezTo>
                  <a:pt x="11815" y="4348"/>
                  <a:pt x="11216" y="2836"/>
                  <a:pt x="10082" y="1733"/>
                </a:cubicBezTo>
                <a:cubicBezTo>
                  <a:pt x="8979" y="630"/>
                  <a:pt x="7467" y="0"/>
                  <a:pt x="5892" y="0"/>
                </a:cubicBezTo>
                <a:close/>
              </a:path>
            </a:pathLst>
          </a:custGeom>
          <a:solidFill>
            <a:srgbClr val="5F7D9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p60"/>
          <p:cNvSpPr txBox="1"/>
          <p:nvPr/>
        </p:nvSpPr>
        <p:spPr>
          <a:xfrm>
            <a:off x="2923550" y="4603575"/>
            <a:ext cx="2125500" cy="39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Nada Albedaiwi</a:t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34"/>
          <p:cNvSpPr txBox="1"/>
          <p:nvPr>
            <p:ph idx="1" type="body"/>
          </p:nvPr>
        </p:nvSpPr>
        <p:spPr>
          <a:xfrm>
            <a:off x="1200200" y="1219150"/>
            <a:ext cx="7212300" cy="344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Know the high yield functional anatomy of the upper extremity joints (Shoulder, Elbow, Wrist/Hand) 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Develop simplified approach to read MSK images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Know the limitation of the modalities</a:t>
            </a:r>
            <a:endParaRPr sz="2000"/>
          </a:p>
          <a:p>
            <a:pPr indent="-3556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Char char="-"/>
            </a:pPr>
            <a:r>
              <a:rPr lang="en" sz="2000"/>
              <a:t>Know the high yield MSK injuries/ abnormalities of the upper extremity</a:t>
            </a:r>
            <a:endParaRPr sz="2000"/>
          </a:p>
        </p:txBody>
      </p:sp>
      <p:sp>
        <p:nvSpPr>
          <p:cNvPr id="273" name="Google Shape;273;p34"/>
          <p:cNvSpPr txBox="1"/>
          <p:nvPr>
            <p:ph type="title"/>
          </p:nvPr>
        </p:nvSpPr>
        <p:spPr>
          <a:xfrm>
            <a:off x="1200200" y="549075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Objectives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5"/>
          <p:cNvSpPr txBox="1"/>
          <p:nvPr>
            <p:ph type="title"/>
          </p:nvPr>
        </p:nvSpPr>
        <p:spPr>
          <a:xfrm>
            <a:off x="965850" y="181713"/>
            <a:ext cx="72123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Overview: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000"/>
              <a:t>Below bare minimum knowledge:</a:t>
            </a:r>
            <a:endParaRPr sz="2000"/>
          </a:p>
        </p:txBody>
      </p:sp>
      <p:pic>
        <p:nvPicPr>
          <p:cNvPr id="279" name="Google Shape;27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525024" y="1073143"/>
            <a:ext cx="4093950" cy="3531299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5"/>
          <p:cNvSpPr/>
          <p:nvPr/>
        </p:nvSpPr>
        <p:spPr>
          <a:xfrm>
            <a:off x="752250" y="41372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A9999"/>
                </a:solidFill>
                <a:latin typeface="Inconsolata"/>
                <a:ea typeface="Inconsolata"/>
                <a:cs typeface="Inconsolata"/>
                <a:sym typeface="Inconsolata"/>
              </a:rPr>
              <a:t>Girls’ Slide Only</a:t>
            </a:r>
            <a:endParaRPr b="1" sz="1200">
              <a:solidFill>
                <a:srgbClr val="EA9999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36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Overview: 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 sz="2000"/>
              <a:t>Why do we need clavicle and cats don’t?</a:t>
            </a:r>
            <a:endParaRPr sz="2000"/>
          </a:p>
        </p:txBody>
      </p:sp>
      <p:pic>
        <p:nvPicPr>
          <p:cNvPr id="286" name="Google Shape;286;p36"/>
          <p:cNvPicPr preferRelativeResize="0"/>
          <p:nvPr/>
        </p:nvPicPr>
        <p:blipFill rotWithShape="1">
          <a:blip r:embed="rId3">
            <a:alphaModFix/>
          </a:blip>
          <a:srcRect b="0" l="0" r="1302" t="0"/>
          <a:stretch/>
        </p:blipFill>
        <p:spPr>
          <a:xfrm>
            <a:off x="5765475" y="2026500"/>
            <a:ext cx="3158051" cy="264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6"/>
          <p:cNvSpPr txBox="1"/>
          <p:nvPr/>
        </p:nvSpPr>
        <p:spPr>
          <a:xfrm>
            <a:off x="921775" y="2146568"/>
            <a:ext cx="4619400" cy="201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We need clavicle to stabilize the glenohumeral joint 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700">
              <a:latin typeface="Montserrat"/>
              <a:ea typeface="Montserrat"/>
              <a:cs typeface="Montserrat"/>
              <a:sym typeface="Montserrat"/>
            </a:endParaRPr>
          </a:p>
          <a:p>
            <a:pPr indent="-3365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Montserrat"/>
              <a:buChar char="●"/>
            </a:pPr>
            <a:r>
              <a:rPr b="0" i="0" lang="en" sz="17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The function of the upper limb is to use your hands and thumb especially for over head activity like holding your hair</a:t>
            </a:r>
            <a:endParaRPr b="0" i="0" sz="17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88" name="Google Shape;288;p36"/>
          <p:cNvSpPr/>
          <p:nvPr/>
        </p:nvSpPr>
        <p:spPr>
          <a:xfrm>
            <a:off x="752250" y="41372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A9999"/>
                </a:solidFill>
                <a:latin typeface="Inconsolata"/>
                <a:ea typeface="Inconsolata"/>
                <a:cs typeface="Inconsolata"/>
                <a:sym typeface="Inconsolata"/>
              </a:rPr>
              <a:t>Girls’ Slide Only</a:t>
            </a:r>
            <a:endParaRPr b="1" sz="1200">
              <a:solidFill>
                <a:srgbClr val="EA9999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37"/>
          <p:cNvSpPr txBox="1"/>
          <p:nvPr>
            <p:ph idx="1" type="body"/>
          </p:nvPr>
        </p:nvSpPr>
        <p:spPr>
          <a:xfrm>
            <a:off x="890125" y="556875"/>
            <a:ext cx="2558400" cy="58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b="1" lang="en" sz="3100">
                <a:latin typeface="Krub"/>
                <a:ea typeface="Krub"/>
                <a:cs typeface="Krub"/>
                <a:sym typeface="Krub"/>
              </a:rPr>
              <a:t>X-ray</a:t>
            </a:r>
            <a:endParaRPr b="1" sz="3100">
              <a:latin typeface="Krub"/>
              <a:ea typeface="Krub"/>
              <a:cs typeface="Krub"/>
              <a:sym typeface="Krub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400"/>
              <a:buNone/>
            </a:pPr>
            <a:r>
              <a:t/>
            </a:r>
            <a:endParaRPr/>
          </a:p>
        </p:txBody>
      </p:sp>
      <p:pic>
        <p:nvPicPr>
          <p:cNvPr id="294" name="Google Shape;29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4150" y="3397925"/>
            <a:ext cx="1507425" cy="17455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95" name="Google Shape;295;p37"/>
          <p:cNvCxnSpPr/>
          <p:nvPr/>
        </p:nvCxnSpPr>
        <p:spPr>
          <a:xfrm flipH="1" rot="10800000">
            <a:off x="2153125" y="2516150"/>
            <a:ext cx="1600200" cy="13083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296" name="Google Shape;296;p37"/>
          <p:cNvSpPr/>
          <p:nvPr/>
        </p:nvSpPr>
        <p:spPr>
          <a:xfrm>
            <a:off x="534150" y="102175"/>
            <a:ext cx="768600" cy="633600"/>
          </a:xfrm>
          <a:prstGeom prst="mathPlus">
            <a:avLst>
              <a:gd fmla="val 21883" name="adj1"/>
            </a:avLst>
          </a:prstGeom>
          <a:gradFill>
            <a:gsLst>
              <a:gs pos="0">
                <a:srgbClr val="66829C"/>
              </a:gs>
              <a:gs pos="100000">
                <a:srgbClr val="364049"/>
              </a:gs>
            </a:gsLst>
            <a:lin ang="5400012" scaled="0"/>
          </a:gradFill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1294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37"/>
          <p:cNvSpPr txBox="1"/>
          <p:nvPr>
            <p:ph type="title"/>
          </p:nvPr>
        </p:nvSpPr>
        <p:spPr>
          <a:xfrm>
            <a:off x="1154925" y="102175"/>
            <a:ext cx="55197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Shoulder</a:t>
            </a:r>
            <a:endParaRPr/>
          </a:p>
        </p:txBody>
      </p:sp>
      <p:sp>
        <p:nvSpPr>
          <p:cNvPr id="298" name="Google Shape;298;p37"/>
          <p:cNvSpPr txBox="1"/>
          <p:nvPr/>
        </p:nvSpPr>
        <p:spPr>
          <a:xfrm>
            <a:off x="598225" y="1063800"/>
            <a:ext cx="30333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The </a:t>
            </a:r>
            <a:r>
              <a:rPr b="1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rotator cuff</a:t>
            </a:r>
            <a:endParaRPr b="1" i="0" sz="1400" u="none" cap="none" strike="noStrike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s the most important tendon group </a:t>
            </a:r>
            <a:r>
              <a:rPr b="1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in the shoulder</a:t>
            </a: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,</a:t>
            </a:r>
            <a:endParaRPr b="0" i="0" sz="1400" u="none" cap="none" strike="noStrike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You have to know </a:t>
            </a:r>
            <a:r>
              <a:rPr lang="en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heir location </a:t>
            </a:r>
            <a:endParaRPr b="0" i="0" sz="1400" u="none" cap="none" strike="noStrike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299" name="Google Shape;299;p37"/>
          <p:cNvSpPr txBox="1"/>
          <p:nvPr/>
        </p:nvSpPr>
        <p:spPr>
          <a:xfrm>
            <a:off x="598225" y="2048400"/>
            <a:ext cx="30333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The proximal long head biceps</a:t>
            </a:r>
            <a:endParaRPr b="0" i="0" sz="1400" u="none" cap="none" strike="noStrike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b="0" i="0" lang="en" sz="1400" u="none" cap="none" strike="noStrike">
                <a:solidFill>
                  <a:srgbClr val="38761D"/>
                </a:solidFill>
                <a:latin typeface="Montserrat"/>
                <a:ea typeface="Montserrat"/>
                <a:cs typeface="Montserrat"/>
                <a:sym typeface="Montserrat"/>
              </a:rPr>
              <a:t>endon is important to know the location</a:t>
            </a:r>
            <a:endParaRPr b="0" i="0" sz="1400" u="none" cap="none" strike="noStrike">
              <a:solidFill>
                <a:srgbClr val="38761D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00" name="Google Shape;300;p37"/>
          <p:cNvPicPr preferRelativeResize="0"/>
          <p:nvPr/>
        </p:nvPicPr>
        <p:blipFill rotWithShape="1">
          <a:blip r:embed="rId4">
            <a:alphaModFix/>
          </a:blip>
          <a:srcRect b="0" l="0" r="2018" t="0"/>
          <a:stretch/>
        </p:blipFill>
        <p:spPr>
          <a:xfrm>
            <a:off x="3864875" y="580375"/>
            <a:ext cx="4983450" cy="4229751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37"/>
          <p:cNvSpPr txBox="1"/>
          <p:nvPr/>
        </p:nvSpPr>
        <p:spPr>
          <a:xfrm>
            <a:off x="638478" y="2230599"/>
            <a:ext cx="5905800" cy="40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02" name="Google Shape;302;p37"/>
          <p:cNvSpPr txBox="1"/>
          <p:nvPr/>
        </p:nvSpPr>
        <p:spPr>
          <a:xfrm>
            <a:off x="3753328" y="12"/>
            <a:ext cx="5905800" cy="4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0" i="0" lang="en" sz="2000" u="none" cap="none" strike="noStrike">
                <a:solidFill>
                  <a:srgbClr val="85200C"/>
                </a:solidFill>
                <a:latin typeface="Montserrat"/>
                <a:ea typeface="Montserrat"/>
                <a:cs typeface="Montserrat"/>
                <a:sym typeface="Montserrat"/>
              </a:rPr>
              <a:t>Know the shoulder joints</a:t>
            </a:r>
            <a:endParaRPr b="0" i="0" sz="2000" u="none" cap="none" strike="noStrike">
              <a:solidFill>
                <a:srgbClr val="85200C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8"/>
          <p:cNvSpPr txBox="1"/>
          <p:nvPr>
            <p:ph type="title"/>
          </p:nvPr>
        </p:nvSpPr>
        <p:spPr>
          <a:xfrm>
            <a:off x="1296573" y="401925"/>
            <a:ext cx="18000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>
                <a:latin typeface="Krub"/>
                <a:ea typeface="Krub"/>
                <a:cs typeface="Krub"/>
                <a:sym typeface="Krub"/>
              </a:rPr>
              <a:t>Y view</a:t>
            </a:r>
            <a:endParaRPr>
              <a:latin typeface="Krub"/>
              <a:ea typeface="Krub"/>
              <a:cs typeface="Krub"/>
              <a:sym typeface="Krub"/>
            </a:endParaRPr>
          </a:p>
        </p:txBody>
      </p:sp>
      <p:pic>
        <p:nvPicPr>
          <p:cNvPr id="308" name="Google Shape;308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2225" y="2178550"/>
            <a:ext cx="1544675" cy="2660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" name="Google Shape;30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690000" y="401925"/>
            <a:ext cx="3265950" cy="4385351"/>
          </a:xfrm>
          <a:prstGeom prst="rect">
            <a:avLst/>
          </a:prstGeom>
          <a:noFill/>
          <a:ln>
            <a:noFill/>
          </a:ln>
        </p:spPr>
      </p:pic>
      <p:sp>
        <p:nvSpPr>
          <p:cNvPr id="310" name="Google Shape;310;p38"/>
          <p:cNvSpPr txBox="1"/>
          <p:nvPr/>
        </p:nvSpPr>
        <p:spPr>
          <a:xfrm>
            <a:off x="1579650" y="4743300"/>
            <a:ext cx="1733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accent3"/>
                </a:solidFill>
                <a:latin typeface="Montserrat"/>
                <a:ea typeface="Montserrat"/>
                <a:cs typeface="Montserrat"/>
                <a:sym typeface="Montserrat"/>
              </a:rPr>
              <a:t>scapula lateral view</a:t>
            </a:r>
            <a:endParaRPr b="0" i="0" sz="1200" u="none" cap="none" strike="noStrike">
              <a:solidFill>
                <a:schemeClr val="accent3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cxnSp>
        <p:nvCxnSpPr>
          <p:cNvPr id="311" name="Google Shape;311;p38"/>
          <p:cNvCxnSpPr/>
          <p:nvPr/>
        </p:nvCxnSpPr>
        <p:spPr>
          <a:xfrm flipH="1" rot="10800000">
            <a:off x="1941050" y="2568700"/>
            <a:ext cx="1549500" cy="867900"/>
          </a:xfrm>
          <a:prstGeom prst="curvedConnector3">
            <a:avLst>
              <a:gd fmla="val 50000" name="adj1"/>
            </a:avLst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12" name="Google Shape;312;p38"/>
          <p:cNvSpPr txBox="1"/>
          <p:nvPr/>
        </p:nvSpPr>
        <p:spPr>
          <a:xfrm>
            <a:off x="438441" y="947870"/>
            <a:ext cx="3437100" cy="60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6AA84F"/>
                </a:solidFill>
                <a:latin typeface="Montserrat"/>
                <a:ea typeface="Montserrat"/>
                <a:cs typeface="Montserrat"/>
                <a:sym typeface="Montserrat"/>
              </a:rPr>
              <a:t>It is used to evaluate or as an indicator of shoulder dislocation </a:t>
            </a:r>
            <a:endParaRPr b="0" i="0" sz="1400" u="none" cap="none" strike="noStrike">
              <a:solidFill>
                <a:srgbClr val="6AA84F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9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Shoulder </a:t>
            </a:r>
            <a:endParaRPr/>
          </a:p>
        </p:txBody>
      </p:sp>
      <p:pic>
        <p:nvPicPr>
          <p:cNvPr id="318" name="Google Shape;318;p39"/>
          <p:cNvPicPr preferRelativeResize="0"/>
          <p:nvPr/>
        </p:nvPicPr>
        <p:blipFill rotWithShape="1">
          <a:blip r:embed="rId3">
            <a:alphaModFix/>
          </a:blip>
          <a:srcRect b="5231" l="0" r="0" t="0"/>
          <a:stretch/>
        </p:blipFill>
        <p:spPr>
          <a:xfrm>
            <a:off x="5382550" y="1319250"/>
            <a:ext cx="3460550" cy="3335300"/>
          </a:xfrm>
          <a:prstGeom prst="rect">
            <a:avLst/>
          </a:prstGeom>
          <a:noFill/>
          <a:ln>
            <a:noFill/>
          </a:ln>
        </p:spPr>
      </p:pic>
      <p:sp>
        <p:nvSpPr>
          <p:cNvPr id="319" name="Google Shape;319;p39"/>
          <p:cNvSpPr txBox="1"/>
          <p:nvPr/>
        </p:nvSpPr>
        <p:spPr>
          <a:xfrm>
            <a:off x="241522" y="1319248"/>
            <a:ext cx="4889100" cy="16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High yield ligaments</a:t>
            </a:r>
            <a:endParaRPr b="1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3302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Montserrat"/>
              <a:buChar char="-"/>
            </a:pPr>
            <a:r>
              <a:rPr b="0" i="0" lang="en" sz="16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labrum in the glenohumeral joint to increase the stability </a:t>
            </a:r>
            <a:endParaRPr b="0" i="0" sz="16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High yield tendons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High yield neurovascular structures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Arial"/>
              <a:buNone/>
            </a:pPr>
            <a:r>
              <a:rPr b="1" lang="en" sz="1600">
                <a:latin typeface="Montserrat"/>
                <a:ea typeface="Montserrat"/>
                <a:cs typeface="Montserrat"/>
                <a:sym typeface="Montserrat"/>
              </a:rPr>
              <a:t>High yield injuries</a:t>
            </a:r>
            <a:endParaRPr b="1" sz="1600"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0" name="Google Shape;320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73450" y="3319300"/>
            <a:ext cx="1674796" cy="1519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Google Shape;321;p39"/>
          <p:cNvSpPr/>
          <p:nvPr/>
        </p:nvSpPr>
        <p:spPr>
          <a:xfrm>
            <a:off x="2113482" y="4147063"/>
            <a:ext cx="434700" cy="293100"/>
          </a:xfrm>
          <a:prstGeom prst="ellipse">
            <a:avLst/>
          </a:prstGeom>
          <a:noFill/>
          <a:ln cap="flat" cmpd="sng" w="9525">
            <a:solidFill>
              <a:srgbClr val="6AA84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39"/>
          <p:cNvSpPr/>
          <p:nvPr/>
        </p:nvSpPr>
        <p:spPr>
          <a:xfrm>
            <a:off x="752250" y="41372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A9999"/>
                </a:solidFill>
                <a:latin typeface="Inconsolata"/>
                <a:ea typeface="Inconsolata"/>
                <a:cs typeface="Inconsolata"/>
                <a:sym typeface="Inconsolata"/>
              </a:rPr>
              <a:t>Girls’ Slide Only</a:t>
            </a:r>
            <a:endParaRPr b="1" sz="1200">
              <a:solidFill>
                <a:srgbClr val="EA9999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40"/>
          <p:cNvSpPr txBox="1"/>
          <p:nvPr>
            <p:ph type="title"/>
          </p:nvPr>
        </p:nvSpPr>
        <p:spPr>
          <a:xfrm>
            <a:off x="873450" y="549075"/>
            <a:ext cx="7397100" cy="47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Shoulder</a:t>
            </a:r>
            <a:endParaRPr/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/>
          </a:p>
        </p:txBody>
      </p:sp>
      <p:sp>
        <p:nvSpPr>
          <p:cNvPr id="328" name="Google Shape;328;p40"/>
          <p:cNvSpPr txBox="1"/>
          <p:nvPr/>
        </p:nvSpPr>
        <p:spPr>
          <a:xfrm>
            <a:off x="955350" y="1027287"/>
            <a:ext cx="7315200" cy="56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0" i="0" lang="en" sz="2500" u="none" cap="none" strike="noStrike">
                <a:solidFill>
                  <a:srgbClr val="000000"/>
                </a:solidFill>
                <a:latin typeface="Montserrat"/>
                <a:ea typeface="Montserrat"/>
                <a:cs typeface="Montserrat"/>
                <a:sym typeface="Montserrat"/>
              </a:rPr>
              <a:t>Anterior shoulder dislocation </a:t>
            </a:r>
            <a:endParaRPr b="0" i="0" sz="2500" u="none" cap="none" strike="noStrik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329" name="Google Shape;329;p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934260" y="1596687"/>
            <a:ext cx="4171048" cy="3242013"/>
          </a:xfrm>
          <a:prstGeom prst="rect">
            <a:avLst/>
          </a:prstGeom>
          <a:noFill/>
          <a:ln>
            <a:noFill/>
          </a:ln>
        </p:spPr>
      </p:pic>
      <p:sp>
        <p:nvSpPr>
          <p:cNvPr id="330" name="Google Shape;330;p40"/>
          <p:cNvSpPr/>
          <p:nvPr/>
        </p:nvSpPr>
        <p:spPr>
          <a:xfrm>
            <a:off x="752250" y="413725"/>
            <a:ext cx="1551300" cy="329100"/>
          </a:xfrm>
          <a:prstGeom prst="roundRect">
            <a:avLst>
              <a:gd fmla="val 16667" name="adj"/>
            </a:avLst>
          </a:prstGeom>
          <a:solidFill>
            <a:schemeClr val="accent2"/>
          </a:solidFill>
          <a:ln cap="flat" cmpd="sng" w="19050">
            <a:solidFill>
              <a:srgbClr val="EA999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EA9999"/>
                </a:solidFill>
                <a:latin typeface="Inconsolata"/>
                <a:ea typeface="Inconsolata"/>
                <a:cs typeface="Inconsolata"/>
                <a:sym typeface="Inconsolata"/>
              </a:rPr>
              <a:t>Girls’ Slide Only</a:t>
            </a:r>
            <a:endParaRPr b="1" sz="1200">
              <a:solidFill>
                <a:srgbClr val="EA9999"/>
              </a:solidFill>
              <a:latin typeface="Inconsolata"/>
              <a:ea typeface="Inconsolata"/>
              <a:cs typeface="Inconsolata"/>
              <a:sym typeface="Inconsolata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Radiology Center by Slidesgo">
  <a:themeElements>
    <a:clrScheme name="Simple Light">
      <a:dk1>
        <a:srgbClr val="30394B"/>
      </a:dk1>
      <a:lt1>
        <a:srgbClr val="FFFFFF"/>
      </a:lt1>
      <a:dk2>
        <a:srgbClr val="4B6074"/>
      </a:dk2>
      <a:lt2>
        <a:srgbClr val="D3D3D3"/>
      </a:lt2>
      <a:accent1>
        <a:srgbClr val="718597"/>
      </a:accent1>
      <a:accent2>
        <a:srgbClr val="F7F6F6"/>
      </a:accent2>
      <a:accent3>
        <a:srgbClr val="AAB8C4"/>
      </a:accent3>
      <a:accent4>
        <a:srgbClr val="D3D3D3"/>
      </a:accent4>
      <a:accent5>
        <a:srgbClr val="718597"/>
      </a:accent5>
      <a:accent6>
        <a:srgbClr val="4B6074"/>
      </a:accent6>
      <a:hlink>
        <a:srgbClr val="30394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