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  <p:sldMasterId id="2147483662" r:id="rId6"/>
    <p:sldMasterId id="2147483674" r:id="rId7"/>
    <p:sldMasterId id="2147483675" r:id="rId8"/>
    <p:sldMasterId id="2147483677" r:id="rId9"/>
    <p:sldMasterId id="2147483679" r:id="rId10"/>
    <p:sldMasterId id="2147483681" r:id="rId11"/>
    <p:sldMasterId id="2147483683" r:id="rId12"/>
    <p:sldMasterId id="2147483685" r:id="rId13"/>
    <p:sldMasterId id="2147483687" r:id="rId14"/>
    <p:sldMasterId id="2147483689" r:id="rId15"/>
    <p:sldMasterId id="2147483691" r:id="rId16"/>
    <p:sldMasterId id="2147483693" r:id="rId17"/>
  </p:sldMasterIdLst>
  <p:notesMasterIdLst>
    <p:notesMasterId r:id="rId18"/>
  </p:notes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5" roundtripDataSignature="AMtx7mhtIK2vimOLln2M5pfvpJ+s+Cez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2.xml"/><Relationship Id="rId20" Type="http://schemas.openxmlformats.org/officeDocument/2006/relationships/slide" Target="slides/slide2.xml"/><Relationship Id="rId42" Type="http://schemas.openxmlformats.org/officeDocument/2006/relationships/slide" Target="slides/slide24.xml"/><Relationship Id="rId41" Type="http://schemas.openxmlformats.org/officeDocument/2006/relationships/slide" Target="slides/slide23.xml"/><Relationship Id="rId22" Type="http://schemas.openxmlformats.org/officeDocument/2006/relationships/slide" Target="slides/slide4.xml"/><Relationship Id="rId44" Type="http://schemas.openxmlformats.org/officeDocument/2006/relationships/slide" Target="slides/slide26.xml"/><Relationship Id="rId21" Type="http://schemas.openxmlformats.org/officeDocument/2006/relationships/slide" Target="slides/slide3.xml"/><Relationship Id="rId43" Type="http://schemas.openxmlformats.org/officeDocument/2006/relationships/slide" Target="slides/slide25.xml"/><Relationship Id="rId24" Type="http://schemas.openxmlformats.org/officeDocument/2006/relationships/slide" Target="slides/slide6.xml"/><Relationship Id="rId23" Type="http://schemas.openxmlformats.org/officeDocument/2006/relationships/slide" Target="slides/slide5.xml"/><Relationship Id="rId45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8.xml"/><Relationship Id="rId25" Type="http://schemas.openxmlformats.org/officeDocument/2006/relationships/slide" Target="slides/slide7.xml"/><Relationship Id="rId28" Type="http://schemas.openxmlformats.org/officeDocument/2006/relationships/slide" Target="slides/slide10.xml"/><Relationship Id="rId27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3.xml"/><Relationship Id="rId30" Type="http://schemas.openxmlformats.org/officeDocument/2006/relationships/slide" Target="slides/slide12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5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4.xml"/><Relationship Id="rId13" Type="http://schemas.openxmlformats.org/officeDocument/2006/relationships/slideMaster" Target="slideMasters/slideMaster10.xml"/><Relationship Id="rId35" Type="http://schemas.openxmlformats.org/officeDocument/2006/relationships/slide" Target="slides/slide17.xml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6.xml"/><Relationship Id="rId15" Type="http://schemas.openxmlformats.org/officeDocument/2006/relationships/slideMaster" Target="slideMasters/slideMaster12.xml"/><Relationship Id="rId37" Type="http://schemas.openxmlformats.org/officeDocument/2006/relationships/slide" Target="slides/slide19.xml"/><Relationship Id="rId14" Type="http://schemas.openxmlformats.org/officeDocument/2006/relationships/slideMaster" Target="slideMasters/slideMaster11.xml"/><Relationship Id="rId36" Type="http://schemas.openxmlformats.org/officeDocument/2006/relationships/slide" Target="slides/slide18.xml"/><Relationship Id="rId17" Type="http://schemas.openxmlformats.org/officeDocument/2006/relationships/slideMaster" Target="slideMasters/slideMaster14.xml"/><Relationship Id="rId39" Type="http://schemas.openxmlformats.org/officeDocument/2006/relationships/slide" Target="slides/slide21.xml"/><Relationship Id="rId16" Type="http://schemas.openxmlformats.org/officeDocument/2006/relationships/slideMaster" Target="slideMasters/slideMaster13.xml"/><Relationship Id="rId38" Type="http://schemas.openxmlformats.org/officeDocument/2006/relationships/slide" Target="slides/slide20.xml"/><Relationship Id="rId19" Type="http://schemas.openxmlformats.org/officeDocument/2006/relationships/slide" Target="slides/slide1.xml"/><Relationship Id="rId1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0" name="Google Shape;70;p4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1" name="Google Shape;71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/>
          <p:nvPr>
            <p:ph type="title"/>
          </p:nvPr>
        </p:nvSpPr>
        <p:spPr>
          <a:xfrm>
            <a:off x="685800" y="55626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1"/>
          <p:cNvSpPr txBox="1"/>
          <p:nvPr>
            <p:ph idx="1" type="body"/>
          </p:nvPr>
        </p:nvSpPr>
        <p:spPr>
          <a:xfrm>
            <a:off x="685800" y="4191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8" name="Google Shape;88;p31"/>
          <p:cNvSpPr txBox="1"/>
          <p:nvPr>
            <p:ph idx="11" type="ftr"/>
          </p:nvPr>
        </p:nvSpPr>
        <p:spPr>
          <a:xfrm rot="-5400000">
            <a:off x="-1028700" y="4991100"/>
            <a:ext cx="2819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02" name="Google Shape;102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4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08" name="Google Shape;108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4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5" name="Google Shape;115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9pPr>
          </a:lstStyle>
          <a:p/>
        </p:txBody>
      </p:sp>
      <p:sp>
        <p:nvSpPr>
          <p:cNvPr id="121" name="Google Shape;121;p4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2" name="Google Shape;122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3" name="Google Shape;133;p4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9pPr>
          </a:lstStyle>
          <a:p/>
        </p:txBody>
      </p:sp>
      <p:sp>
        <p:nvSpPr>
          <p:cNvPr id="134" name="Google Shape;134;p4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5" name="Google Shape;135;p4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9pPr>
          </a:lstStyle>
          <a:p/>
        </p:txBody>
      </p:sp>
      <p:sp>
        <p:nvSpPr>
          <p:cNvPr id="136" name="Google Shape;136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9pPr>
          </a:lstStyle>
          <a:p/>
        </p:txBody>
      </p:sp>
      <p:sp>
        <p:nvSpPr>
          <p:cNvPr id="142" name="Google Shape;142;p4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9pPr>
          </a:lstStyle>
          <a:p/>
        </p:txBody>
      </p:sp>
      <p:sp>
        <p:nvSpPr>
          <p:cNvPr id="143" name="Google Shape;143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5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149" name="Google Shape;149;p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5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55" name="Google Shape;155;p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5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5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9pPr>
          </a:lstStyle>
          <a:p/>
        </p:txBody>
      </p:sp>
      <p:sp>
        <p:nvSpPr>
          <p:cNvPr id="161" name="Google Shape;161;p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5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/>
            </a:lvl9pPr>
          </a:lstStyle>
          <a:p/>
        </p:txBody>
      </p:sp>
      <p:sp>
        <p:nvSpPr>
          <p:cNvPr id="177" name="Google Shape;177;p55"/>
          <p:cNvSpPr txBox="1"/>
          <p:nvPr>
            <p:ph idx="11" type="ftr"/>
          </p:nvPr>
        </p:nvSpPr>
        <p:spPr>
          <a:xfrm rot="-5400000">
            <a:off x="-1028700" y="4991100"/>
            <a:ext cx="2819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5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9pPr>
          </a:lstStyle>
          <a:p/>
        </p:txBody>
      </p:sp>
      <p:sp>
        <p:nvSpPr>
          <p:cNvPr id="186" name="Google Shape;186;p57"/>
          <p:cNvSpPr txBox="1"/>
          <p:nvPr>
            <p:ph idx="11" type="ftr"/>
          </p:nvPr>
        </p:nvSpPr>
        <p:spPr>
          <a:xfrm rot="-5400000">
            <a:off x="-1028700" y="4991100"/>
            <a:ext cx="2819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9"/>
          <p:cNvSpPr txBox="1"/>
          <p:nvPr>
            <p:ph type="title"/>
          </p:nvPr>
        </p:nvSpPr>
        <p:spPr>
          <a:xfrm>
            <a:off x="685800" y="55626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59"/>
          <p:cNvSpPr txBox="1"/>
          <p:nvPr>
            <p:ph idx="1" type="body"/>
          </p:nvPr>
        </p:nvSpPr>
        <p:spPr>
          <a:xfrm>
            <a:off x="685800" y="419100"/>
            <a:ext cx="38100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9pPr>
          </a:lstStyle>
          <a:p/>
        </p:txBody>
      </p:sp>
      <p:sp>
        <p:nvSpPr>
          <p:cNvPr id="195" name="Google Shape;195;p59"/>
          <p:cNvSpPr txBox="1"/>
          <p:nvPr>
            <p:ph idx="2" type="body"/>
          </p:nvPr>
        </p:nvSpPr>
        <p:spPr>
          <a:xfrm>
            <a:off x="4648200" y="419100"/>
            <a:ext cx="38100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9pPr>
          </a:lstStyle>
          <a:p/>
        </p:txBody>
      </p:sp>
      <p:sp>
        <p:nvSpPr>
          <p:cNvPr id="196" name="Google Shape;196;p59"/>
          <p:cNvSpPr txBox="1"/>
          <p:nvPr>
            <p:ph idx="11" type="ftr"/>
          </p:nvPr>
        </p:nvSpPr>
        <p:spPr>
          <a:xfrm rot="-5400000">
            <a:off x="-1028700" y="4991100"/>
            <a:ext cx="2819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6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9pPr>
          </a:lstStyle>
          <a:p/>
        </p:txBody>
      </p:sp>
      <p:sp>
        <p:nvSpPr>
          <p:cNvPr id="205" name="Google Shape;205;p6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9pPr>
          </a:lstStyle>
          <a:p/>
        </p:txBody>
      </p:sp>
      <p:sp>
        <p:nvSpPr>
          <p:cNvPr id="206" name="Google Shape;206;p6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9pPr>
          </a:lstStyle>
          <a:p/>
        </p:txBody>
      </p:sp>
      <p:sp>
        <p:nvSpPr>
          <p:cNvPr id="207" name="Google Shape;207;p6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9pPr>
          </a:lstStyle>
          <a:p/>
        </p:txBody>
      </p:sp>
      <p:sp>
        <p:nvSpPr>
          <p:cNvPr id="208" name="Google Shape;208;p61"/>
          <p:cNvSpPr txBox="1"/>
          <p:nvPr>
            <p:ph idx="11" type="ftr"/>
          </p:nvPr>
        </p:nvSpPr>
        <p:spPr>
          <a:xfrm rot="-5400000">
            <a:off x="-1028700" y="4991100"/>
            <a:ext cx="2819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3"/>
          <p:cNvSpPr txBox="1"/>
          <p:nvPr>
            <p:ph type="title"/>
          </p:nvPr>
        </p:nvSpPr>
        <p:spPr>
          <a:xfrm>
            <a:off x="685800" y="55626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63"/>
          <p:cNvSpPr txBox="1"/>
          <p:nvPr>
            <p:ph idx="11" type="ftr"/>
          </p:nvPr>
        </p:nvSpPr>
        <p:spPr>
          <a:xfrm rot="-5400000">
            <a:off x="-1028700" y="4991100"/>
            <a:ext cx="2819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5"/>
          <p:cNvSpPr txBox="1"/>
          <p:nvPr>
            <p:ph idx="11" type="ftr"/>
          </p:nvPr>
        </p:nvSpPr>
        <p:spPr>
          <a:xfrm rot="-5400000">
            <a:off x="-1028700" y="4991100"/>
            <a:ext cx="2819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6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/>
            </a:lvl9pPr>
          </a:lstStyle>
          <a:p/>
        </p:txBody>
      </p:sp>
      <p:sp>
        <p:nvSpPr>
          <p:cNvPr id="232" name="Google Shape;232;p6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9pPr>
          </a:lstStyle>
          <a:p/>
        </p:txBody>
      </p:sp>
      <p:sp>
        <p:nvSpPr>
          <p:cNvPr id="233" name="Google Shape;233;p67"/>
          <p:cNvSpPr txBox="1"/>
          <p:nvPr>
            <p:ph idx="11" type="ftr"/>
          </p:nvPr>
        </p:nvSpPr>
        <p:spPr>
          <a:xfrm rot="-5400000">
            <a:off x="-1028700" y="4991100"/>
            <a:ext cx="2819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6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42" name="Google Shape;242;p6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9pPr>
          </a:lstStyle>
          <a:p/>
        </p:txBody>
      </p:sp>
      <p:sp>
        <p:nvSpPr>
          <p:cNvPr id="243" name="Google Shape;243;p69"/>
          <p:cNvSpPr txBox="1"/>
          <p:nvPr>
            <p:ph idx="11" type="ftr"/>
          </p:nvPr>
        </p:nvSpPr>
        <p:spPr>
          <a:xfrm rot="-5400000">
            <a:off x="-1028700" y="4991100"/>
            <a:ext cx="2819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1"/>
          <p:cNvSpPr txBox="1"/>
          <p:nvPr>
            <p:ph type="title"/>
          </p:nvPr>
        </p:nvSpPr>
        <p:spPr>
          <a:xfrm>
            <a:off x="685800" y="55626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71"/>
          <p:cNvSpPr txBox="1"/>
          <p:nvPr>
            <p:ph idx="1" type="body"/>
          </p:nvPr>
        </p:nvSpPr>
        <p:spPr>
          <a:xfrm rot="5400000">
            <a:off x="2019300" y="-914400"/>
            <a:ext cx="51054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52" name="Google Shape;252;p71"/>
          <p:cNvSpPr txBox="1"/>
          <p:nvPr>
            <p:ph idx="11" type="ftr"/>
          </p:nvPr>
        </p:nvSpPr>
        <p:spPr>
          <a:xfrm rot="-5400000">
            <a:off x="-1028700" y="4991100"/>
            <a:ext cx="2819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3"/>
          <p:cNvSpPr txBox="1"/>
          <p:nvPr>
            <p:ph type="title"/>
          </p:nvPr>
        </p:nvSpPr>
        <p:spPr>
          <a:xfrm rot="5400000">
            <a:off x="4381500" y="2552700"/>
            <a:ext cx="62103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73"/>
          <p:cNvSpPr txBox="1"/>
          <p:nvPr>
            <p:ph idx="1" type="body"/>
          </p:nvPr>
        </p:nvSpPr>
        <p:spPr>
          <a:xfrm rot="5400000">
            <a:off x="419100" y="685800"/>
            <a:ext cx="62103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61" name="Google Shape;261;p73"/>
          <p:cNvSpPr txBox="1"/>
          <p:nvPr>
            <p:ph idx="11" type="ftr"/>
          </p:nvPr>
        </p:nvSpPr>
        <p:spPr>
          <a:xfrm rot="-5400000">
            <a:off x="-1028700" y="4991100"/>
            <a:ext cx="2819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3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3" name="Google Shape;43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9" name="Google Shape;49;p3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0" name="Google Shape;50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4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4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4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4" name="Google Shape;64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9.xml"/><Relationship Id="rId3" Type="http://schemas.openxmlformats.org/officeDocument/2006/relationships/theme" Target="../theme/theme3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30.xml"/><Relationship Id="rId3" Type="http://schemas.openxmlformats.org/officeDocument/2006/relationships/theme" Target="../theme/theme5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31.xml"/><Relationship Id="rId3" Type="http://schemas.openxmlformats.org/officeDocument/2006/relationships/theme" Target="../theme/theme12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32.xml"/><Relationship Id="rId3" Type="http://schemas.openxmlformats.org/officeDocument/2006/relationships/theme" Target="../theme/theme4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33.xml"/><Relationship Id="rId3" Type="http://schemas.openxmlformats.org/officeDocument/2006/relationships/theme" Target="../theme/theme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1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theme" Target="../theme/theme9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4.xml"/><Relationship Id="rId3" Type="http://schemas.openxmlformats.org/officeDocument/2006/relationships/theme" Target="../theme/theme11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5.xml"/><Relationship Id="rId3" Type="http://schemas.openxmlformats.org/officeDocument/2006/relationships/theme" Target="../theme/theme14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6.xml"/><Relationship Id="rId3" Type="http://schemas.openxmlformats.org/officeDocument/2006/relationships/theme" Target="../theme/theme1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7.xml"/><Relationship Id="rId3" Type="http://schemas.openxmlformats.org/officeDocument/2006/relationships/theme" Target="../theme/theme8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8.xml"/><Relationship Id="rId3" Type="http://schemas.openxmlformats.org/officeDocument/2006/relationships/theme" Target="../theme/theme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2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6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2400" y="152400"/>
            <a:ext cx="957262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64"/>
          <p:cNvSpPr txBox="1"/>
          <p:nvPr>
            <p:ph type="title"/>
          </p:nvPr>
        </p:nvSpPr>
        <p:spPr>
          <a:xfrm>
            <a:off x="685800" y="55626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0" name="Google Shape;220;p64"/>
          <p:cNvSpPr txBox="1"/>
          <p:nvPr>
            <p:ph idx="1" type="body"/>
          </p:nvPr>
        </p:nvSpPr>
        <p:spPr>
          <a:xfrm>
            <a:off x="685800" y="4191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21" name="Google Shape;221;p64"/>
          <p:cNvSpPr txBox="1"/>
          <p:nvPr>
            <p:ph idx="11" type="ftr"/>
          </p:nvPr>
        </p:nvSpPr>
        <p:spPr>
          <a:xfrm rot="-5400000">
            <a:off x="-1028700" y="4991100"/>
            <a:ext cx="2819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6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2400" y="152400"/>
            <a:ext cx="957262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66"/>
          <p:cNvSpPr txBox="1"/>
          <p:nvPr>
            <p:ph type="title"/>
          </p:nvPr>
        </p:nvSpPr>
        <p:spPr>
          <a:xfrm>
            <a:off x="685800" y="55626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7" name="Google Shape;227;p66"/>
          <p:cNvSpPr txBox="1"/>
          <p:nvPr>
            <p:ph idx="1" type="body"/>
          </p:nvPr>
        </p:nvSpPr>
        <p:spPr>
          <a:xfrm>
            <a:off x="685800" y="4191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28" name="Google Shape;228;p66"/>
          <p:cNvSpPr txBox="1"/>
          <p:nvPr>
            <p:ph idx="11" type="ftr"/>
          </p:nvPr>
        </p:nvSpPr>
        <p:spPr>
          <a:xfrm rot="-5400000">
            <a:off x="-1028700" y="4991100"/>
            <a:ext cx="2819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6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2400" y="152400"/>
            <a:ext cx="957262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68"/>
          <p:cNvSpPr txBox="1"/>
          <p:nvPr>
            <p:ph type="title"/>
          </p:nvPr>
        </p:nvSpPr>
        <p:spPr>
          <a:xfrm>
            <a:off x="685800" y="55626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68"/>
          <p:cNvSpPr txBox="1"/>
          <p:nvPr>
            <p:ph idx="1" type="body"/>
          </p:nvPr>
        </p:nvSpPr>
        <p:spPr>
          <a:xfrm>
            <a:off x="685800" y="4191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38" name="Google Shape;238;p68"/>
          <p:cNvSpPr txBox="1"/>
          <p:nvPr>
            <p:ph idx="11" type="ftr"/>
          </p:nvPr>
        </p:nvSpPr>
        <p:spPr>
          <a:xfrm rot="-5400000">
            <a:off x="-1028700" y="4991100"/>
            <a:ext cx="2819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7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2400" y="152400"/>
            <a:ext cx="957262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70"/>
          <p:cNvSpPr txBox="1"/>
          <p:nvPr>
            <p:ph type="title"/>
          </p:nvPr>
        </p:nvSpPr>
        <p:spPr>
          <a:xfrm>
            <a:off x="685800" y="55626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7" name="Google Shape;247;p70"/>
          <p:cNvSpPr txBox="1"/>
          <p:nvPr>
            <p:ph idx="1" type="body"/>
          </p:nvPr>
        </p:nvSpPr>
        <p:spPr>
          <a:xfrm>
            <a:off x="685800" y="4191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48" name="Google Shape;248;p70"/>
          <p:cNvSpPr txBox="1"/>
          <p:nvPr>
            <p:ph idx="11" type="ftr"/>
          </p:nvPr>
        </p:nvSpPr>
        <p:spPr>
          <a:xfrm rot="-5400000">
            <a:off x="-1028700" y="4991100"/>
            <a:ext cx="2819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7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2400" y="152400"/>
            <a:ext cx="957262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72"/>
          <p:cNvSpPr txBox="1"/>
          <p:nvPr>
            <p:ph type="title"/>
          </p:nvPr>
        </p:nvSpPr>
        <p:spPr>
          <a:xfrm>
            <a:off x="685800" y="55626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6" name="Google Shape;256;p72"/>
          <p:cNvSpPr txBox="1"/>
          <p:nvPr>
            <p:ph idx="1" type="body"/>
          </p:nvPr>
        </p:nvSpPr>
        <p:spPr>
          <a:xfrm>
            <a:off x="685800" y="4191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57" name="Google Shape;257;p72"/>
          <p:cNvSpPr txBox="1"/>
          <p:nvPr>
            <p:ph idx="11" type="ftr"/>
          </p:nvPr>
        </p:nvSpPr>
        <p:spPr>
          <a:xfrm rot="-5400000">
            <a:off x="-1028700" y="4991100"/>
            <a:ext cx="2819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3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2400" y="152400"/>
            <a:ext cx="957262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0"/>
          <p:cNvSpPr txBox="1"/>
          <p:nvPr>
            <p:ph type="title"/>
          </p:nvPr>
        </p:nvSpPr>
        <p:spPr>
          <a:xfrm>
            <a:off x="685800" y="55626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30"/>
          <p:cNvSpPr txBox="1"/>
          <p:nvPr>
            <p:ph idx="1" type="body"/>
          </p:nvPr>
        </p:nvSpPr>
        <p:spPr>
          <a:xfrm>
            <a:off x="685800" y="4191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4" name="Google Shape;84;p30"/>
          <p:cNvSpPr txBox="1"/>
          <p:nvPr>
            <p:ph idx="11" type="ftr"/>
          </p:nvPr>
        </p:nvSpPr>
        <p:spPr>
          <a:xfrm rot="-5400000">
            <a:off x="-1028700" y="4991100"/>
            <a:ext cx="2819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3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3"/>
          <p:cNvSpPr txBox="1"/>
          <p:nvPr>
            <p:ph type="title"/>
          </p:nvPr>
        </p:nvSpPr>
        <p:spPr>
          <a:xfrm>
            <a:off x="685800" y="55626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53"/>
          <p:cNvSpPr txBox="1"/>
          <p:nvPr>
            <p:ph idx="1" type="body"/>
          </p:nvPr>
        </p:nvSpPr>
        <p:spPr>
          <a:xfrm>
            <a:off x="685800" y="4191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67" name="Google Shape;167;p53"/>
          <p:cNvSpPr txBox="1"/>
          <p:nvPr>
            <p:ph idx="11" type="ftr"/>
          </p:nvPr>
        </p:nvSpPr>
        <p:spPr>
          <a:xfrm rot="-5400000">
            <a:off x="-1028700" y="4991100"/>
            <a:ext cx="2819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8" name="Google Shape;168;p5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2400" y="152400"/>
            <a:ext cx="957262" cy="2190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5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2400" y="152400"/>
            <a:ext cx="957262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4"/>
          <p:cNvSpPr txBox="1"/>
          <p:nvPr>
            <p:ph type="title"/>
          </p:nvPr>
        </p:nvSpPr>
        <p:spPr>
          <a:xfrm>
            <a:off x="685800" y="55626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2" name="Google Shape;172;p54"/>
          <p:cNvSpPr txBox="1"/>
          <p:nvPr>
            <p:ph idx="1" type="body"/>
          </p:nvPr>
        </p:nvSpPr>
        <p:spPr>
          <a:xfrm>
            <a:off x="685800" y="4191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73" name="Google Shape;173;p54"/>
          <p:cNvSpPr txBox="1"/>
          <p:nvPr>
            <p:ph idx="11" type="ftr"/>
          </p:nvPr>
        </p:nvSpPr>
        <p:spPr>
          <a:xfrm rot="-5400000">
            <a:off x="-1028700" y="4991100"/>
            <a:ext cx="2819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5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2400" y="152400"/>
            <a:ext cx="957262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56"/>
          <p:cNvSpPr txBox="1"/>
          <p:nvPr>
            <p:ph type="title"/>
          </p:nvPr>
        </p:nvSpPr>
        <p:spPr>
          <a:xfrm>
            <a:off x="685800" y="55626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Google Shape;181;p56"/>
          <p:cNvSpPr txBox="1"/>
          <p:nvPr>
            <p:ph idx="1" type="body"/>
          </p:nvPr>
        </p:nvSpPr>
        <p:spPr>
          <a:xfrm>
            <a:off x="685800" y="4191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82" name="Google Shape;182;p56"/>
          <p:cNvSpPr txBox="1"/>
          <p:nvPr>
            <p:ph idx="11" type="ftr"/>
          </p:nvPr>
        </p:nvSpPr>
        <p:spPr>
          <a:xfrm rot="-5400000">
            <a:off x="-1028700" y="4991100"/>
            <a:ext cx="2819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5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2400" y="152400"/>
            <a:ext cx="957262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58"/>
          <p:cNvSpPr txBox="1"/>
          <p:nvPr>
            <p:ph type="title"/>
          </p:nvPr>
        </p:nvSpPr>
        <p:spPr>
          <a:xfrm>
            <a:off x="685800" y="55626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0" name="Google Shape;190;p58"/>
          <p:cNvSpPr txBox="1"/>
          <p:nvPr>
            <p:ph idx="1" type="body"/>
          </p:nvPr>
        </p:nvSpPr>
        <p:spPr>
          <a:xfrm>
            <a:off x="685800" y="4191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91" name="Google Shape;191;p58"/>
          <p:cNvSpPr txBox="1"/>
          <p:nvPr>
            <p:ph idx="11" type="ftr"/>
          </p:nvPr>
        </p:nvSpPr>
        <p:spPr>
          <a:xfrm rot="-5400000">
            <a:off x="-1028700" y="4991100"/>
            <a:ext cx="2819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6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2400" y="152400"/>
            <a:ext cx="957262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60"/>
          <p:cNvSpPr txBox="1"/>
          <p:nvPr>
            <p:ph type="title"/>
          </p:nvPr>
        </p:nvSpPr>
        <p:spPr>
          <a:xfrm>
            <a:off x="685800" y="55626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0" name="Google Shape;200;p60"/>
          <p:cNvSpPr txBox="1"/>
          <p:nvPr>
            <p:ph idx="1" type="body"/>
          </p:nvPr>
        </p:nvSpPr>
        <p:spPr>
          <a:xfrm>
            <a:off x="685800" y="4191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01" name="Google Shape;201;p60"/>
          <p:cNvSpPr txBox="1"/>
          <p:nvPr>
            <p:ph idx="11" type="ftr"/>
          </p:nvPr>
        </p:nvSpPr>
        <p:spPr>
          <a:xfrm rot="-5400000">
            <a:off x="-1028700" y="4991100"/>
            <a:ext cx="2819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6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2400" y="152400"/>
            <a:ext cx="957262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62"/>
          <p:cNvSpPr txBox="1"/>
          <p:nvPr>
            <p:ph type="title"/>
          </p:nvPr>
        </p:nvSpPr>
        <p:spPr>
          <a:xfrm>
            <a:off x="685800" y="55626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2" name="Google Shape;212;p62"/>
          <p:cNvSpPr txBox="1"/>
          <p:nvPr>
            <p:ph idx="1" type="body"/>
          </p:nvPr>
        </p:nvSpPr>
        <p:spPr>
          <a:xfrm>
            <a:off x="685800" y="4191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13" name="Google Shape;213;p62"/>
          <p:cNvSpPr txBox="1"/>
          <p:nvPr>
            <p:ph idx="11" type="ftr"/>
          </p:nvPr>
        </p:nvSpPr>
        <p:spPr>
          <a:xfrm rot="-5400000">
            <a:off x="-1028700" y="4991100"/>
            <a:ext cx="2819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Electron Transport Chain</a:t>
            </a:r>
            <a:b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(Respiratory Chain)</a:t>
            </a:r>
            <a:endParaRPr/>
          </a:p>
        </p:txBody>
      </p:sp>
      <p:sp>
        <p:nvSpPr>
          <p:cNvPr id="267" name="Google Shape;267;p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Dr. Sumbul Fatma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Lecture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Respiratory Block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Complex I – NADH Dehydrogenase</a:t>
            </a:r>
            <a:endParaRPr/>
          </a:p>
        </p:txBody>
      </p:sp>
      <p:sp>
        <p:nvSpPr>
          <p:cNvPr id="328" name="Google Shape;328;p1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complex collects the pair of electrons from NADH and passes them to CoQ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11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30657" l="0" r="51162" t="0"/>
          <a:stretch/>
        </p:blipFill>
        <p:spPr>
          <a:xfrm>
            <a:off x="1752600" y="2133600"/>
            <a:ext cx="6102300" cy="40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alibri"/>
              <a:buNone/>
            </a:pPr>
            <a:r>
              <a:rPr b="0" i="0" lang="en-US" sz="400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Complex II – Succinate dehydrogenase</a:t>
            </a:r>
            <a:endParaRPr/>
          </a:p>
        </p:txBody>
      </p:sp>
      <p:sp>
        <p:nvSpPr>
          <p:cNvPr id="339" name="Google Shape;339;p1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is also a part of the TCA cycle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Transfers electrons to CoQ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3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46867" t="0"/>
          <a:stretch/>
        </p:blipFill>
        <p:spPr>
          <a:xfrm>
            <a:off x="1600200" y="1600200"/>
            <a:ext cx="5475287" cy="4779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Coenzyme Q (CoQ)</a:t>
            </a:r>
            <a:endParaRPr/>
          </a:p>
        </p:txBody>
      </p:sp>
      <p:sp>
        <p:nvSpPr>
          <p:cNvPr id="350" name="Google Shape;350;p1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Also called ubiquinone (ubiquitous in biological systems)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non-protein member of the ETC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Lipid soluble and mobile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Cytochromes</a:t>
            </a:r>
            <a:endParaRPr/>
          </a:p>
        </p:txBody>
      </p:sp>
      <p:sp>
        <p:nvSpPr>
          <p:cNvPr id="356" name="Google Shape;356;p1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Each cytochrome is a protein that contains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Heme group (porphyrin ring + iron in Fe</a:t>
            </a:r>
            <a:r>
              <a:rPr b="0" baseline="3000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3+ 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state)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When cytochromes accept electron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b="0" baseline="3000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3+  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converted to Fe</a:t>
            </a:r>
            <a:r>
              <a:rPr b="0" baseline="3000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2+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b="0" baseline="3000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is reoxidized to Fe</a:t>
            </a:r>
            <a:r>
              <a:rPr b="0" baseline="3000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3+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when it donates electrons to the next carrier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Complex III and IV</a:t>
            </a:r>
            <a:endParaRPr/>
          </a:p>
        </p:txBody>
      </p:sp>
      <p:sp>
        <p:nvSpPr>
          <p:cNvPr id="362" name="Google Shape;362;p1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Complex III: Cytochrome bc1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Complex IV: Cytochrome a + a</a:t>
            </a:r>
            <a:r>
              <a:rPr b="0" baseline="-2500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32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Electrons flow from: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CoQ 🡪 Complex III 🡪 Cyt. c 🡪 Complex IV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7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 Transport Chain</a:t>
            </a:r>
            <a:endParaRPr/>
          </a:p>
        </p:txBody>
      </p:sp>
      <p:pic>
        <p:nvPicPr>
          <p:cNvPr id="368" name="Google Shape;368;p17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12" y="1828800"/>
            <a:ext cx="887095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Site-specific inhibitors of ETC</a:t>
            </a:r>
            <a:endParaRPr/>
          </a:p>
        </p:txBody>
      </p:sp>
      <p:pic>
        <p:nvPicPr>
          <p:cNvPr id="374" name="Google Shape;374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819400"/>
            <a:ext cx="8834437" cy="1668462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18"/>
          <p:cNvSpPr txBox="1"/>
          <p:nvPr/>
        </p:nvSpPr>
        <p:spPr>
          <a:xfrm>
            <a:off x="8001000" y="2209800"/>
            <a:ext cx="611187" cy="738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i="0" lang="en-US" sz="1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1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NaN</a:t>
            </a:r>
            <a:r>
              <a:rPr b="1" baseline="-25000" i="0" lang="en-US" sz="1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alibri"/>
              <a:buNone/>
            </a:pPr>
            <a:r>
              <a:rPr b="0" i="0" lang="en-US" sz="400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ETC is coupled to proton transport for ATP synthesis</a:t>
            </a:r>
            <a:endParaRPr/>
          </a:p>
        </p:txBody>
      </p:sp>
      <p:sp>
        <p:nvSpPr>
          <p:cNvPr id="381" name="Google Shape;381;p1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energy of electron transfer is used to drive the protons out of the matrix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is done by complexes I, III and IV (proton pumps)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creates a proton gradient across the IMM to synthesize ATP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Electron Transport Chain (ETC)</a:t>
            </a:r>
            <a:endParaRPr/>
          </a:p>
        </p:txBody>
      </p:sp>
      <p:sp>
        <p:nvSpPr>
          <p:cNvPr id="273" name="Google Shape;273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system of electron transport that uses respiratory O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 finally produce ATP (energy)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Located in the inner mitochondrial membrane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Final common pathway of metabolism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Electrons from food metabolism are transported to O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Uses maximum amount of body’s oxygen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0"/>
          <p:cNvSpPr txBox="1"/>
          <p:nvPr>
            <p:ph type="title"/>
          </p:nvPr>
        </p:nvSpPr>
        <p:spPr>
          <a:xfrm>
            <a:off x="685800" y="55626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Coupling of electron transport (</a:t>
            </a:r>
            <a:r>
              <a:rPr b="0" i="1" lang="en-US" sz="2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green arrow</a:t>
            </a:r>
            <a:r>
              <a:rPr b="0" i="0" lang="en-US" sz="2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b="0" i="0" lang="en-US" sz="2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 ATP synthesis</a:t>
            </a:r>
            <a:endParaRPr/>
          </a:p>
        </p:txBody>
      </p:sp>
      <p:pic>
        <p:nvPicPr>
          <p:cNvPr id="387" name="Google Shape;387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824037"/>
            <a:ext cx="7772400" cy="2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0"/>
          <p:cNvSpPr txBox="1"/>
          <p:nvPr/>
        </p:nvSpPr>
        <p:spPr>
          <a:xfrm rot="-5400000">
            <a:off x="-146843" y="4731543"/>
            <a:ext cx="836612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821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ATP synthase </a:t>
            </a:r>
            <a:endParaRPr/>
          </a:p>
        </p:txBody>
      </p:sp>
      <p:sp>
        <p:nvSpPr>
          <p:cNvPr id="394" name="Google Shape;394;p2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ATP synthase (Complex V) synthesizes ATP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Consists of two domains: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membrane spanning domain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extramembranous domain 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of protons</a:t>
            </a:r>
            <a:endParaRPr/>
          </a:p>
        </p:txBody>
      </p:sp>
      <p:pic>
        <p:nvPicPr>
          <p:cNvPr id="400" name="Google Shape;400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925637"/>
            <a:ext cx="6858000" cy="38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Energetics of ATP synthesis</a:t>
            </a:r>
            <a:endParaRPr/>
          </a:p>
        </p:txBody>
      </p:sp>
      <p:sp>
        <p:nvSpPr>
          <p:cNvPr id="406" name="Google Shape;406;p2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energy required for phosphorylation of ADP to ATP = 7.3kcal/mol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Energy produced from the transport of a pair of electrons from NADH to O</a:t>
            </a:r>
            <a:r>
              <a:rPr b="0" baseline="-2500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= 52.58 kcal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No. of ATP molecules produced is 3 (NADH to O</a:t>
            </a:r>
            <a:r>
              <a:rPr b="0" baseline="-2500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Excess energy is used for other reactions or released as heat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P:O ratio</a:t>
            </a:r>
            <a:endParaRPr/>
          </a:p>
        </p:txBody>
      </p:sp>
      <p:sp>
        <p:nvSpPr>
          <p:cNvPr id="412" name="Google Shape;412;p2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ATP made per O atom reduced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–"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NADH 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P:O = 3:1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–"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FADH2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P:O = 2:1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Inhibitors of ATP synthesis</a:t>
            </a:r>
            <a:endParaRPr/>
          </a:p>
        </p:txBody>
      </p:sp>
      <p:sp>
        <p:nvSpPr>
          <p:cNvPr id="418" name="Google Shape;418;p2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Oligomycin: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Binds to F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domain of ATP synthase and closes the H</a:t>
            </a:r>
            <a:r>
              <a:rPr b="0" baseline="3000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channel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Uncoupling proteins (UCPs):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Create proton leaks (allow protons to reenter the matrix without ATP synthesis)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Energy is released as heat (nonshivering thermogenesis)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1450" y="1036637"/>
            <a:ext cx="3721100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alibri"/>
              <a:buNone/>
            </a:pPr>
            <a:r>
              <a:rPr b="0" i="0" lang="en-US" sz="400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Metabolic breakdown of</a:t>
            </a:r>
            <a:br>
              <a:rPr b="0" i="0" lang="en-US" sz="400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00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energy-yielding molecules</a:t>
            </a:r>
            <a:endParaRPr/>
          </a:p>
        </p:txBody>
      </p:sp>
      <p:pic>
        <p:nvPicPr>
          <p:cNvPr id="279" name="Google Shape;279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5337" y="1600200"/>
            <a:ext cx="2473325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"/>
          <p:cNvSpPr/>
          <p:nvPr/>
        </p:nvSpPr>
        <p:spPr>
          <a:xfrm>
            <a:off x="5791200" y="2133600"/>
            <a:ext cx="2667000" cy="990600"/>
          </a:xfrm>
          <a:prstGeom prst="wedgeEllipseCallout">
            <a:avLst>
              <a:gd fmla="val -1213" name="adj1"/>
              <a:gd fmla="val 2477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Energy-rich reduced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coenzymes</a:t>
            </a:r>
            <a:endParaRPr/>
          </a:p>
        </p:txBody>
      </p:sp>
      <p:sp>
        <p:nvSpPr>
          <p:cNvPr id="281" name="Google Shape;281;p3"/>
          <p:cNvSpPr/>
          <p:nvPr/>
        </p:nvSpPr>
        <p:spPr>
          <a:xfrm>
            <a:off x="2743200" y="1981200"/>
            <a:ext cx="228600" cy="3581400"/>
          </a:xfrm>
          <a:prstGeom prst="downArrow">
            <a:avLst>
              <a:gd fmla="val 20911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"/>
          <p:cNvSpPr txBox="1"/>
          <p:nvPr/>
        </p:nvSpPr>
        <p:spPr>
          <a:xfrm>
            <a:off x="381000" y="3352800"/>
            <a:ext cx="2362200" cy="1373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i="0" lang="en-US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i="0" lang="en-US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(e</a:t>
            </a:r>
            <a:r>
              <a:rPr b="1" baseline="30000" i="0" lang="en-US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1" i="0" lang="en-US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lose their free energy</a:t>
            </a:r>
            <a:endParaRPr/>
          </a:p>
        </p:txBody>
      </p:sp>
      <p:sp>
        <p:nvSpPr>
          <p:cNvPr id="283" name="Google Shape;283;p3"/>
          <p:cNvSpPr txBox="1"/>
          <p:nvPr/>
        </p:nvSpPr>
        <p:spPr>
          <a:xfrm>
            <a:off x="6400800" y="5334000"/>
            <a:ext cx="23622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Excess energy generates heat</a:t>
            </a:r>
            <a:endParaRPr/>
          </a:p>
        </p:txBody>
      </p:sp>
      <p:sp>
        <p:nvSpPr>
          <p:cNvPr id="284" name="Google Shape;284;p3"/>
          <p:cNvSpPr/>
          <p:nvPr/>
        </p:nvSpPr>
        <p:spPr>
          <a:xfrm>
            <a:off x="5867400" y="4876800"/>
            <a:ext cx="3276600" cy="1676400"/>
          </a:xfrm>
          <a:custGeom>
            <a:rect b="b" l="l" r="r" t="t"/>
            <a:pathLst>
              <a:path extrusionOk="0" h="1676400" w="3276600">
                <a:moveTo>
                  <a:pt x="0" y="838200"/>
                </a:moveTo>
                <a:lnTo>
                  <a:pt x="451443" y="675493"/>
                </a:lnTo>
                <a:lnTo>
                  <a:pt x="219491" y="419100"/>
                </a:lnTo>
                <a:lnTo>
                  <a:pt x="769460" y="393677"/>
                </a:lnTo>
                <a:lnTo>
                  <a:pt x="819150" y="112298"/>
                </a:lnTo>
                <a:lnTo>
                  <a:pt x="1320283" y="230971"/>
                </a:lnTo>
                <a:lnTo>
                  <a:pt x="1638300" y="0"/>
                </a:lnTo>
                <a:lnTo>
                  <a:pt x="1956317" y="230971"/>
                </a:lnTo>
                <a:lnTo>
                  <a:pt x="2457450" y="112298"/>
                </a:lnTo>
                <a:lnTo>
                  <a:pt x="2507140" y="393677"/>
                </a:lnTo>
                <a:lnTo>
                  <a:pt x="3057109" y="419100"/>
                </a:lnTo>
                <a:lnTo>
                  <a:pt x="2825157" y="675493"/>
                </a:lnTo>
                <a:lnTo>
                  <a:pt x="3276600" y="838200"/>
                </a:lnTo>
                <a:lnTo>
                  <a:pt x="2825157" y="1000907"/>
                </a:lnTo>
                <a:lnTo>
                  <a:pt x="3057109" y="1257300"/>
                </a:lnTo>
                <a:lnTo>
                  <a:pt x="2507140" y="1282723"/>
                </a:lnTo>
                <a:lnTo>
                  <a:pt x="2457450" y="1564102"/>
                </a:lnTo>
                <a:lnTo>
                  <a:pt x="1956317" y="1445429"/>
                </a:lnTo>
                <a:lnTo>
                  <a:pt x="1638300" y="1676400"/>
                </a:lnTo>
                <a:lnTo>
                  <a:pt x="1320283" y="1445429"/>
                </a:lnTo>
                <a:lnTo>
                  <a:pt x="819150" y="1564102"/>
                </a:lnTo>
                <a:lnTo>
                  <a:pt x="769460" y="1282723"/>
                </a:lnTo>
                <a:lnTo>
                  <a:pt x="219491" y="1257300"/>
                </a:lnTo>
                <a:lnTo>
                  <a:pt x="451443" y="1000907"/>
                </a:lnTo>
                <a:lnTo>
                  <a:pt x="0" y="838200"/>
                </a:lnTo>
                <a:close/>
              </a:path>
            </a:pathLst>
          </a:custGeom>
          <a:solidFill>
            <a:srgbClr val="BFBFBF">
              <a:alpha val="36470"/>
            </a:srgbClr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"/>
          <p:cNvSpPr txBox="1"/>
          <p:nvPr>
            <p:ph type="title"/>
          </p:nvPr>
        </p:nvSpPr>
        <p:spPr>
          <a:xfrm>
            <a:off x="685800" y="55626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 electron micrograph of an animal mitochondrion</a:t>
            </a:r>
            <a:endParaRPr/>
          </a:p>
        </p:txBody>
      </p:sp>
      <p:pic>
        <p:nvPicPr>
          <p:cNvPr id="290" name="Google Shape;290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8012" y="419100"/>
            <a:ext cx="5387975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"/>
          <p:cNvSpPr txBox="1"/>
          <p:nvPr/>
        </p:nvSpPr>
        <p:spPr>
          <a:xfrm rot="-5400000">
            <a:off x="-146843" y="4729956"/>
            <a:ext cx="836612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799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"/>
          <p:cNvSpPr txBox="1"/>
          <p:nvPr>
            <p:ph type="title"/>
          </p:nvPr>
        </p:nvSpPr>
        <p:spPr>
          <a:xfrm>
            <a:off x="685800" y="55626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Cutaway diagram of a mitochondrion</a:t>
            </a:r>
            <a:endParaRPr/>
          </a:p>
        </p:txBody>
      </p:sp>
      <p:pic>
        <p:nvPicPr>
          <p:cNvPr id="297" name="Google Shape;297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1387" y="457200"/>
            <a:ext cx="7259637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5"/>
          <p:cNvSpPr txBox="1"/>
          <p:nvPr/>
        </p:nvSpPr>
        <p:spPr>
          <a:xfrm rot="-5400000">
            <a:off x="-146843" y="4729956"/>
            <a:ext cx="836612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799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"/>
          <p:cNvSpPr txBox="1"/>
          <p:nvPr>
            <p:ph type="title"/>
          </p:nvPr>
        </p:nvSpPr>
        <p:spPr>
          <a:xfrm>
            <a:off x="457200" y="2438400"/>
            <a:ext cx="4572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Mitochondrion</a:t>
            </a:r>
            <a:endParaRPr/>
          </a:p>
        </p:txBody>
      </p:sp>
      <p:pic>
        <p:nvPicPr>
          <p:cNvPr id="304" name="Google Shape;304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310" l="0" r="0" t="3034"/>
          <a:stretch/>
        </p:blipFill>
        <p:spPr>
          <a:xfrm>
            <a:off x="5638800" y="23812"/>
            <a:ext cx="2514600" cy="6757987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6"/>
          <p:cNvSpPr/>
          <p:nvPr/>
        </p:nvSpPr>
        <p:spPr>
          <a:xfrm>
            <a:off x="1981200" y="4419600"/>
            <a:ext cx="2667000" cy="1676400"/>
          </a:xfrm>
          <a:prstGeom prst="wedgeRectCallout">
            <a:avLst>
              <a:gd fmla="val 104286" name="adj1"/>
              <a:gd fmla="val -97272" name="adj2"/>
            </a:avLst>
          </a:prstGeom>
          <a:solidFill>
            <a:srgbClr val="FFFF00">
              <a:alpha val="43529"/>
            </a:srgbClr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Cristae increase the surface area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Components of ETC</a:t>
            </a:r>
            <a:endParaRPr/>
          </a:p>
        </p:txBody>
      </p:sp>
      <p:sp>
        <p:nvSpPr>
          <p:cNvPr id="311" name="Google Shape;311;p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members/components are located in the inner mitochondrial membrane (IMM)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IMM contains 5 complexes: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Complex I, II, III, IV (part of ETC)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Complex V (ATP synthase that catalyzes ATP synthesis)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Mobile electron carriers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CoQ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Cytochrome c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Organization of ETC</a:t>
            </a:r>
            <a:endParaRPr/>
          </a:p>
        </p:txBody>
      </p:sp>
      <p:sp>
        <p:nvSpPr>
          <p:cNvPr id="317" name="Google Shape;317;p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Each complex accepts or donates electrons to mobile carriers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Carriers accept electrons from donors and then donate to the next carrier in chain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Electrons finally combine with oxygen and protons to form water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Oxygen is required as a final acceptor (respiratory chain)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9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40740" l="0" r="60612" t="0"/>
          <a:stretch/>
        </p:blipFill>
        <p:spPr>
          <a:xfrm>
            <a:off x="2286000" y="2057400"/>
            <a:ext cx="5029200" cy="3509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4_voet_template">
  <a:themeElements>
    <a:clrScheme name="voe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2_voet_template">
  <a:themeElements>
    <a:clrScheme name="voe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_voet_template">
  <a:themeElements>
    <a:clrScheme name="voe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9_voet_template">
  <a:themeElements>
    <a:clrScheme name="voe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3_voet_template">
  <a:themeElements>
    <a:clrScheme name="voe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6_voet_template">
  <a:themeElements>
    <a:clrScheme name="voe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7_voet_template">
  <a:themeElements>
    <a:clrScheme name="voe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0_voet_template">
  <a:themeElements>
    <a:clrScheme name="voe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8_voet_template">
  <a:themeElements>
    <a:clrScheme name="voe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1_voet_template">
  <a:themeElements>
    <a:clrScheme name="voe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5_voet_template">
  <a:themeElements>
    <a:clrScheme name="voe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voet_template">
  <a:themeElements>
    <a:clrScheme name="voe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sumbul fatma</dc:creator>
</cp:coreProperties>
</file>