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Teko"/>
      <p:regular r:id="rId44"/>
      <p:bold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 uri="http://customooxmlschemas.google.com/">
      <go:slidesCustomData xmlns:go="http://customooxmlschemas.google.com/" r:id="rId50" roundtripDataSignature="AMtx7mj4mVEOFXuHRGH5vfysgiWOa/pG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Teko-regular.fntdata"/><Relationship Id="rId43" Type="http://schemas.openxmlformats.org/officeDocument/2006/relationships/slide" Target="slides/slide37.xml"/><Relationship Id="rId46" Type="http://schemas.openxmlformats.org/officeDocument/2006/relationships/font" Target="fonts/OpenSans-regular.fntdata"/><Relationship Id="rId45" Type="http://schemas.openxmlformats.org/officeDocument/2006/relationships/font" Target="fonts/Teko-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7" name="Google Shape;12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5" name="Google Shape;130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478" name="Google Shape;147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79" name="Google Shape;147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486" name="Google Shape;148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87" name="Google Shape;148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1" name="Google Shape;131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512" name="Google Shape;151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13" name="Google Shape;15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0" name="Google Shape;154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0" name="Google Shape;135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351" name="Google Shape;1351;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ies.freepik.com/"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7" name="Shape 7"/>
        <p:cNvGrpSpPr/>
        <p:nvPr/>
      </p:nvGrpSpPr>
      <p:grpSpPr>
        <a:xfrm>
          <a:off x="0" y="0"/>
          <a:ext cx="0" cy="0"/>
          <a:chOff x="0" y="0"/>
          <a:chExt cx="0" cy="0"/>
        </a:xfrm>
      </p:grpSpPr>
      <p:sp>
        <p:nvSpPr>
          <p:cNvPr id="8" name="Google Shape;8;p39"/>
          <p:cNvSpPr/>
          <p:nvPr/>
        </p:nvSpPr>
        <p:spPr>
          <a:xfrm flipH="1" rot="-815481">
            <a:off x="-687847" y="3730209"/>
            <a:ext cx="5849876" cy="2242120"/>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 name="Google Shape;9;p39"/>
          <p:cNvSpPr/>
          <p:nvPr/>
        </p:nvSpPr>
        <p:spPr>
          <a:xfrm rot="5958996">
            <a:off x="2152167" y="-218367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39"/>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5200"/>
              <a:buNone/>
              <a:defRPr sz="54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9"/>
          <p:cNvSpPr txBox="1"/>
          <p:nvPr>
            <p:ph idx="1" type="subTitle"/>
          </p:nvPr>
        </p:nvSpPr>
        <p:spPr>
          <a:xfrm>
            <a:off x="713225" y="3172968"/>
            <a:ext cx="6053400" cy="349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2" name="Google Shape;12;p39"/>
          <p:cNvSpPr/>
          <p:nvPr/>
        </p:nvSpPr>
        <p:spPr>
          <a:xfrm>
            <a:off x="-1553775" y="-672375"/>
            <a:ext cx="5849930" cy="224214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39"/>
          <p:cNvGrpSpPr/>
          <p:nvPr/>
        </p:nvGrpSpPr>
        <p:grpSpPr>
          <a:xfrm>
            <a:off x="6467399" y="691429"/>
            <a:ext cx="3354401" cy="4503908"/>
            <a:chOff x="3166150" y="2013625"/>
            <a:chExt cx="1271425" cy="1707125"/>
          </a:xfrm>
        </p:grpSpPr>
        <p:sp>
          <p:nvSpPr>
            <p:cNvPr id="14" name="Google Shape;14;p39"/>
            <p:cNvSpPr/>
            <p:nvPr/>
          </p:nvSpPr>
          <p:spPr>
            <a:xfrm>
              <a:off x="3166150" y="2147750"/>
              <a:ext cx="1271425" cy="1573000"/>
            </a:xfrm>
            <a:custGeom>
              <a:rect b="b" l="l" r="r" t="t"/>
              <a:pathLst>
                <a:path extrusionOk="0" h="62920" w="50857">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9"/>
            <p:cNvSpPr/>
            <p:nvPr/>
          </p:nvSpPr>
          <p:spPr>
            <a:xfrm>
              <a:off x="3501100" y="2013625"/>
              <a:ext cx="620175" cy="557725"/>
            </a:xfrm>
            <a:custGeom>
              <a:rect b="b" l="l" r="r" t="t"/>
              <a:pathLst>
                <a:path extrusionOk="0" h="22309" w="24807">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9"/>
            <p:cNvSpPr/>
            <p:nvPr/>
          </p:nvSpPr>
          <p:spPr>
            <a:xfrm>
              <a:off x="3776725" y="2331450"/>
              <a:ext cx="104825" cy="170875"/>
            </a:xfrm>
            <a:custGeom>
              <a:rect b="b" l="l" r="r" t="t"/>
              <a:pathLst>
                <a:path extrusionOk="0" h="6835" w="4193">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9"/>
            <p:cNvSpPr/>
            <p:nvPr/>
          </p:nvSpPr>
          <p:spPr>
            <a:xfrm>
              <a:off x="3485225" y="2884000"/>
              <a:ext cx="300150" cy="582675"/>
            </a:xfrm>
            <a:custGeom>
              <a:rect b="b" l="l" r="r" t="t"/>
              <a:pathLst>
                <a:path extrusionOk="0" h="23307" w="12006">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9"/>
            <p:cNvSpPr/>
            <p:nvPr/>
          </p:nvSpPr>
          <p:spPr>
            <a:xfrm>
              <a:off x="3839900" y="2893100"/>
              <a:ext cx="300150" cy="583175"/>
            </a:xfrm>
            <a:custGeom>
              <a:rect b="b" l="l" r="r" t="t"/>
              <a:pathLst>
                <a:path extrusionOk="0" h="23327" w="12006">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9"/>
            <p:cNvSpPr/>
            <p:nvPr/>
          </p:nvSpPr>
          <p:spPr>
            <a:xfrm>
              <a:off x="3498725" y="2414175"/>
              <a:ext cx="330200" cy="441900"/>
            </a:xfrm>
            <a:custGeom>
              <a:rect b="b" l="l" r="r" t="t"/>
              <a:pathLst>
                <a:path extrusionOk="0" h="17676" w="13208">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9"/>
            <p:cNvSpPr/>
            <p:nvPr/>
          </p:nvSpPr>
          <p:spPr>
            <a:xfrm>
              <a:off x="4046625" y="3393900"/>
              <a:ext cx="500" cy="1450"/>
            </a:xfrm>
            <a:custGeom>
              <a:rect b="b" l="l" r="r" t="t"/>
              <a:pathLst>
                <a:path extrusionOk="0" h="58" w="20">
                  <a:moveTo>
                    <a:pt x="0" y="0"/>
                  </a:moveTo>
                  <a:cubicBezTo>
                    <a:pt x="19" y="38"/>
                    <a:pt x="19" y="58"/>
                    <a:pt x="19" y="58"/>
                  </a:cubicBezTo>
                  <a:cubicBezTo>
                    <a:pt x="19" y="58"/>
                    <a:pt x="19" y="38"/>
                    <a:pt x="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9"/>
            <p:cNvSpPr/>
            <p:nvPr/>
          </p:nvSpPr>
          <p:spPr>
            <a:xfrm>
              <a:off x="3911200" y="3365650"/>
              <a:ext cx="975" cy="4400"/>
            </a:xfrm>
            <a:custGeom>
              <a:rect b="b" l="l" r="r" t="t"/>
              <a:pathLst>
                <a:path extrusionOk="0" h="176" w="39">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9"/>
            <p:cNvSpPr/>
            <p:nvPr/>
          </p:nvSpPr>
          <p:spPr>
            <a:xfrm>
              <a:off x="3492500" y="2834500"/>
              <a:ext cx="630225" cy="568025"/>
            </a:xfrm>
            <a:custGeom>
              <a:rect b="b" l="l" r="r" t="t"/>
              <a:pathLst>
                <a:path extrusionOk="0" h="22721" w="25209">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9"/>
            <p:cNvSpPr/>
            <p:nvPr/>
          </p:nvSpPr>
          <p:spPr>
            <a:xfrm>
              <a:off x="3570000" y="3393900"/>
              <a:ext cx="525" cy="1450"/>
            </a:xfrm>
            <a:custGeom>
              <a:rect b="b" l="l" r="r" t="t"/>
              <a:pathLst>
                <a:path extrusionOk="0" h="58" w="21">
                  <a:moveTo>
                    <a:pt x="20" y="0"/>
                  </a:moveTo>
                  <a:lnTo>
                    <a:pt x="20" y="0"/>
                  </a:lnTo>
                  <a:cubicBezTo>
                    <a:pt x="1" y="38"/>
                    <a:pt x="1" y="58"/>
                    <a:pt x="1" y="58"/>
                  </a:cubicBezTo>
                  <a:cubicBezTo>
                    <a:pt x="1" y="58"/>
                    <a:pt x="20" y="38"/>
                    <a:pt x="2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9"/>
            <p:cNvSpPr/>
            <p:nvPr/>
          </p:nvSpPr>
          <p:spPr>
            <a:xfrm>
              <a:off x="3704950" y="3366125"/>
              <a:ext cx="500" cy="4075"/>
            </a:xfrm>
            <a:custGeom>
              <a:rect b="b" l="l" r="r" t="t"/>
              <a:pathLst>
                <a:path extrusionOk="0" h="163" w="2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9"/>
            <p:cNvSpPr/>
            <p:nvPr/>
          </p:nvSpPr>
          <p:spPr>
            <a:xfrm>
              <a:off x="3781050" y="2846475"/>
              <a:ext cx="54575" cy="14375"/>
            </a:xfrm>
            <a:custGeom>
              <a:rect b="b" l="l" r="r" t="t"/>
              <a:pathLst>
                <a:path extrusionOk="0" h="575" w="2183">
                  <a:moveTo>
                    <a:pt x="0" y="0"/>
                  </a:moveTo>
                  <a:lnTo>
                    <a:pt x="0" y="574"/>
                  </a:lnTo>
                  <a:lnTo>
                    <a:pt x="2182" y="574"/>
                  </a:lnTo>
                  <a:lnTo>
                    <a:pt x="2182"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9"/>
            <p:cNvSpPr/>
            <p:nvPr/>
          </p:nvSpPr>
          <p:spPr>
            <a:xfrm>
              <a:off x="3782000" y="2903425"/>
              <a:ext cx="52175" cy="12925"/>
            </a:xfrm>
            <a:custGeom>
              <a:rect b="b" l="l" r="r" t="t"/>
              <a:pathLst>
                <a:path extrusionOk="0" h="517" w="2087">
                  <a:moveTo>
                    <a:pt x="0" y="0"/>
                  </a:moveTo>
                  <a:lnTo>
                    <a:pt x="0" y="517"/>
                  </a:lnTo>
                  <a:lnTo>
                    <a:pt x="2087" y="517"/>
                  </a:lnTo>
                  <a:lnTo>
                    <a:pt x="2087"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9"/>
            <p:cNvSpPr/>
            <p:nvPr/>
          </p:nvSpPr>
          <p:spPr>
            <a:xfrm>
              <a:off x="3783425" y="2955100"/>
              <a:ext cx="49800" cy="11500"/>
            </a:xfrm>
            <a:custGeom>
              <a:rect b="b" l="l" r="r" t="t"/>
              <a:pathLst>
                <a:path extrusionOk="0" h="460" w="1992">
                  <a:moveTo>
                    <a:pt x="1" y="0"/>
                  </a:moveTo>
                  <a:lnTo>
                    <a:pt x="1" y="460"/>
                  </a:lnTo>
                  <a:lnTo>
                    <a:pt x="1991" y="460"/>
                  </a:lnTo>
                  <a:lnTo>
                    <a:pt x="1991"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9"/>
            <p:cNvSpPr/>
            <p:nvPr/>
          </p:nvSpPr>
          <p:spPr>
            <a:xfrm>
              <a:off x="3784375" y="3002475"/>
              <a:ext cx="47900" cy="11025"/>
            </a:xfrm>
            <a:custGeom>
              <a:rect b="b" l="l" r="r" t="t"/>
              <a:pathLst>
                <a:path extrusionOk="0" h="441" w="1916">
                  <a:moveTo>
                    <a:pt x="1" y="0"/>
                  </a:moveTo>
                  <a:lnTo>
                    <a:pt x="1" y="440"/>
                  </a:lnTo>
                  <a:lnTo>
                    <a:pt x="1896" y="440"/>
                  </a:lnTo>
                  <a:lnTo>
                    <a:pt x="1915"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9"/>
            <p:cNvSpPr/>
            <p:nvPr/>
          </p:nvSpPr>
          <p:spPr>
            <a:xfrm>
              <a:off x="3785350" y="3045525"/>
              <a:ext cx="45950" cy="10075"/>
            </a:xfrm>
            <a:custGeom>
              <a:rect b="b" l="l" r="r" t="t"/>
              <a:pathLst>
                <a:path extrusionOk="0" h="403" w="1838">
                  <a:moveTo>
                    <a:pt x="0" y="1"/>
                  </a:moveTo>
                  <a:lnTo>
                    <a:pt x="19" y="403"/>
                  </a:lnTo>
                  <a:lnTo>
                    <a:pt x="1819" y="403"/>
                  </a:lnTo>
                  <a:lnTo>
                    <a:pt x="1838" y="1"/>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 name="Google Shape;30;p39"/>
          <p:cNvGrpSpPr/>
          <p:nvPr/>
        </p:nvGrpSpPr>
        <p:grpSpPr>
          <a:xfrm rot="-3625297">
            <a:off x="97710" y="3121229"/>
            <a:ext cx="1143407" cy="1365753"/>
            <a:chOff x="2641650" y="1052550"/>
            <a:chExt cx="778700" cy="930125"/>
          </a:xfrm>
        </p:grpSpPr>
        <p:sp>
          <p:nvSpPr>
            <p:cNvPr id="31" name="Google Shape;31;p3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272" name="Shape 27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273" name="Shape 273"/>
        <p:cNvGrpSpPr/>
        <p:nvPr/>
      </p:nvGrpSpPr>
      <p:grpSpPr>
        <a:xfrm>
          <a:off x="0" y="0"/>
          <a:ext cx="0" cy="0"/>
          <a:chOff x="0" y="0"/>
          <a:chExt cx="0" cy="0"/>
        </a:xfrm>
      </p:grpSpPr>
      <p:sp>
        <p:nvSpPr>
          <p:cNvPr id="274" name="Google Shape;274;p45"/>
          <p:cNvSpPr txBox="1"/>
          <p:nvPr>
            <p:ph type="title"/>
          </p:nvPr>
        </p:nvSpPr>
        <p:spPr>
          <a:xfrm>
            <a:off x="713232" y="2301240"/>
            <a:ext cx="4700100" cy="1261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000"/>
              <a:buNone/>
              <a:defRPr sz="37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5" name="Google Shape;275;p45"/>
          <p:cNvSpPr txBox="1"/>
          <p:nvPr>
            <p:ph idx="2" type="title"/>
          </p:nvPr>
        </p:nvSpPr>
        <p:spPr>
          <a:xfrm>
            <a:off x="713232" y="3619498"/>
            <a:ext cx="4572000" cy="786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1600"/>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276" name="Shape 276"/>
        <p:cNvGrpSpPr/>
        <p:nvPr/>
      </p:nvGrpSpPr>
      <p:grpSpPr>
        <a:xfrm>
          <a:off x="0" y="0"/>
          <a:ext cx="0" cy="0"/>
          <a:chOff x="0" y="0"/>
          <a:chExt cx="0" cy="0"/>
        </a:xfrm>
      </p:grpSpPr>
      <p:sp>
        <p:nvSpPr>
          <p:cNvPr id="277" name="Google Shape;277;p46"/>
          <p:cNvSpPr/>
          <p:nvPr/>
        </p:nvSpPr>
        <p:spPr>
          <a:xfrm>
            <a:off x="-76199" y="-54062"/>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6"/>
          <p:cNvSpPr/>
          <p:nvPr/>
        </p:nvSpPr>
        <p:spPr>
          <a:xfrm>
            <a:off x="-76199" y="-152400"/>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46"/>
          <p:cNvSpPr/>
          <p:nvPr/>
        </p:nvSpPr>
        <p:spPr>
          <a:xfrm rot="-609404">
            <a:off x="-982972" y="345846"/>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0" name="Google Shape;280;p46"/>
          <p:cNvGrpSpPr/>
          <p:nvPr/>
        </p:nvGrpSpPr>
        <p:grpSpPr>
          <a:xfrm rot="6690740">
            <a:off x="7907683" y="2065750"/>
            <a:ext cx="1407260" cy="1680914"/>
            <a:chOff x="2641650" y="1052550"/>
            <a:chExt cx="778700" cy="930125"/>
          </a:xfrm>
        </p:grpSpPr>
        <p:sp>
          <p:nvSpPr>
            <p:cNvPr id="281" name="Google Shape;281;p4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4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4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4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4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2" name="Google Shape;302;p46"/>
          <p:cNvSpPr/>
          <p:nvPr/>
        </p:nvSpPr>
        <p:spPr>
          <a:xfrm flipH="1">
            <a:off x="1426265" y="27348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6"/>
          <p:cNvSpPr txBox="1"/>
          <p:nvPr>
            <p:ph type="title"/>
          </p:nvPr>
        </p:nvSpPr>
        <p:spPr>
          <a:xfrm>
            <a:off x="713225" y="1928788"/>
            <a:ext cx="7717800" cy="848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4200"/>
              <a:buNone/>
              <a:defRPr sz="57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4" name="Google Shape;304;p46"/>
          <p:cNvSpPr txBox="1"/>
          <p:nvPr>
            <p:ph idx="1" type="subTitle"/>
          </p:nvPr>
        </p:nvSpPr>
        <p:spPr>
          <a:xfrm>
            <a:off x="713225" y="2795013"/>
            <a:ext cx="7717800" cy="419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0" i="0" sz="16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305" name="Shape 305"/>
        <p:cNvGrpSpPr/>
        <p:nvPr/>
      </p:nvGrpSpPr>
      <p:grpSpPr>
        <a:xfrm>
          <a:off x="0" y="0"/>
          <a:ext cx="0" cy="0"/>
          <a:chOff x="0" y="0"/>
          <a:chExt cx="0" cy="0"/>
        </a:xfrm>
      </p:grpSpPr>
      <p:sp>
        <p:nvSpPr>
          <p:cNvPr id="306" name="Google Shape;306;p47"/>
          <p:cNvSpPr txBox="1"/>
          <p:nvPr>
            <p:ph type="title"/>
          </p:nvPr>
        </p:nvSpPr>
        <p:spPr>
          <a:xfrm>
            <a:off x="713225" y="356625"/>
            <a:ext cx="7717500" cy="660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307" name="Google Shape;307;p47"/>
          <p:cNvSpPr txBox="1"/>
          <p:nvPr>
            <p:ph idx="1" type="subTitle"/>
          </p:nvPr>
        </p:nvSpPr>
        <p:spPr>
          <a:xfrm>
            <a:off x="1499550" y="3533572"/>
            <a:ext cx="3657600" cy="1243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8" name="Google Shape;308;p47"/>
          <p:cNvSpPr txBox="1"/>
          <p:nvPr>
            <p:ph idx="2" type="subTitle"/>
          </p:nvPr>
        </p:nvSpPr>
        <p:spPr>
          <a:xfrm>
            <a:off x="3891425" y="1380744"/>
            <a:ext cx="3657600" cy="7857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9" name="Google Shape;309;p47"/>
          <p:cNvSpPr/>
          <p:nvPr/>
        </p:nvSpPr>
        <p:spPr>
          <a:xfrm flipH="1">
            <a:off x="4531034" y="42225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7"/>
          <p:cNvSpPr/>
          <p:nvPr/>
        </p:nvSpPr>
        <p:spPr>
          <a:xfrm flipH="1">
            <a:off x="7096744" y="3914438"/>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1" name="Google Shape;311;p47"/>
          <p:cNvGrpSpPr/>
          <p:nvPr/>
        </p:nvGrpSpPr>
        <p:grpSpPr>
          <a:xfrm rot="-3625297">
            <a:off x="7796497" y="3684979"/>
            <a:ext cx="1143407" cy="1365753"/>
            <a:chOff x="2641650" y="1052550"/>
            <a:chExt cx="778700" cy="930125"/>
          </a:xfrm>
        </p:grpSpPr>
        <p:sp>
          <p:nvSpPr>
            <p:cNvPr id="312" name="Google Shape;312;p4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4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333" name="Shape 333"/>
        <p:cNvGrpSpPr/>
        <p:nvPr/>
      </p:nvGrpSpPr>
      <p:grpSpPr>
        <a:xfrm>
          <a:off x="0" y="0"/>
          <a:ext cx="0" cy="0"/>
          <a:chOff x="0" y="0"/>
          <a:chExt cx="0" cy="0"/>
        </a:xfrm>
      </p:grpSpPr>
      <p:sp>
        <p:nvSpPr>
          <p:cNvPr id="334" name="Google Shape;334;p53"/>
          <p:cNvSpPr/>
          <p:nvPr/>
        </p:nvSpPr>
        <p:spPr>
          <a:xfrm flipH="1" rot="-5958996">
            <a:off x="3783308" y="-277362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5" name="Google Shape;335;p53"/>
          <p:cNvGrpSpPr/>
          <p:nvPr/>
        </p:nvGrpSpPr>
        <p:grpSpPr>
          <a:xfrm flipH="1">
            <a:off x="-915844" y="-132100"/>
            <a:ext cx="4453037" cy="4369780"/>
            <a:chOff x="6928975" y="-9175"/>
            <a:chExt cx="3280080" cy="3218754"/>
          </a:xfrm>
        </p:grpSpPr>
        <p:sp>
          <p:nvSpPr>
            <p:cNvPr id="336" name="Google Shape;336;p53"/>
            <p:cNvSpPr/>
            <p:nvPr/>
          </p:nvSpPr>
          <p:spPr>
            <a:xfrm>
              <a:off x="6970616" y="645920"/>
              <a:ext cx="1514577" cy="2563658"/>
            </a:xfrm>
            <a:custGeom>
              <a:rect b="b" l="l" r="r" t="t"/>
              <a:pathLst>
                <a:path extrusionOk="0" h="151943" w="89766">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53"/>
            <p:cNvSpPr/>
            <p:nvPr/>
          </p:nvSpPr>
          <p:spPr>
            <a:xfrm>
              <a:off x="6928975" y="716125"/>
              <a:ext cx="1535128" cy="2423330"/>
            </a:xfrm>
            <a:custGeom>
              <a:rect b="b" l="l" r="r" t="t"/>
              <a:pathLst>
                <a:path extrusionOk="0" h="143626" w="90984">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53"/>
            <p:cNvSpPr/>
            <p:nvPr/>
          </p:nvSpPr>
          <p:spPr>
            <a:xfrm>
              <a:off x="7108512" y="786634"/>
              <a:ext cx="1232030" cy="2282242"/>
            </a:xfrm>
            <a:custGeom>
              <a:rect b="b" l="l" r="r" t="t"/>
              <a:pathLst>
                <a:path extrusionOk="0" h="135264" w="7302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53"/>
            <p:cNvSpPr/>
            <p:nvPr/>
          </p:nvSpPr>
          <p:spPr>
            <a:xfrm>
              <a:off x="7402863" y="-9175"/>
              <a:ext cx="1365981" cy="2943003"/>
            </a:xfrm>
            <a:custGeom>
              <a:rect b="b" l="l" r="r" t="t"/>
              <a:pathLst>
                <a:path extrusionOk="0" h="174426" w="80959">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53"/>
            <p:cNvSpPr/>
            <p:nvPr/>
          </p:nvSpPr>
          <p:spPr>
            <a:xfrm>
              <a:off x="7402863" y="983818"/>
              <a:ext cx="978757" cy="1949989"/>
            </a:xfrm>
            <a:custGeom>
              <a:rect b="b" l="l" r="r" t="t"/>
              <a:pathLst>
                <a:path extrusionOk="0" h="115572" w="58009">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3"/>
            <p:cNvSpPr/>
            <p:nvPr/>
          </p:nvSpPr>
          <p:spPr>
            <a:xfrm>
              <a:off x="8695069" y="646494"/>
              <a:ext cx="1513986" cy="2563085"/>
            </a:xfrm>
            <a:custGeom>
              <a:rect b="b" l="l" r="r" t="t"/>
              <a:pathLst>
                <a:path extrusionOk="0" h="151909" w="89731">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3"/>
            <p:cNvSpPr/>
            <p:nvPr/>
          </p:nvSpPr>
          <p:spPr>
            <a:xfrm>
              <a:off x="8693938" y="719094"/>
              <a:ext cx="1344586" cy="2489942"/>
            </a:xfrm>
            <a:custGeom>
              <a:rect b="b" l="l" r="r" t="t"/>
              <a:pathLst>
                <a:path extrusionOk="0" h="147574" w="79691">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3" name="Google Shape;343;p53"/>
            <p:cNvGrpSpPr/>
            <p:nvPr/>
          </p:nvGrpSpPr>
          <p:grpSpPr>
            <a:xfrm>
              <a:off x="7875048" y="783799"/>
              <a:ext cx="373162" cy="663583"/>
              <a:chOff x="7875048" y="783799"/>
              <a:chExt cx="373162" cy="663583"/>
            </a:xfrm>
          </p:grpSpPr>
          <p:sp>
            <p:nvSpPr>
              <p:cNvPr id="344" name="Google Shape;344;p53"/>
              <p:cNvSpPr/>
              <p:nvPr/>
            </p:nvSpPr>
            <p:spPr>
              <a:xfrm>
                <a:off x="8023067" y="783799"/>
                <a:ext cx="48981" cy="54076"/>
              </a:xfrm>
              <a:custGeom>
                <a:rect b="b" l="l" r="r" t="t"/>
                <a:pathLst>
                  <a:path extrusionOk="0" h="3205" w="2903">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53"/>
              <p:cNvSpPr/>
              <p:nvPr/>
            </p:nvSpPr>
            <p:spPr>
              <a:xfrm>
                <a:off x="7875048" y="891309"/>
                <a:ext cx="63626" cy="49538"/>
              </a:xfrm>
              <a:custGeom>
                <a:rect b="b" l="l" r="r" t="t"/>
                <a:pathLst>
                  <a:path extrusionOk="0" h="2936" w="3771">
                    <a:moveTo>
                      <a:pt x="1902" y="1"/>
                    </a:moveTo>
                    <a:cubicBezTo>
                      <a:pt x="1" y="1"/>
                      <a:pt x="1" y="2936"/>
                      <a:pt x="1902" y="2936"/>
                    </a:cubicBezTo>
                    <a:cubicBezTo>
                      <a:pt x="3770" y="2936"/>
                      <a:pt x="3770" y="1"/>
                      <a:pt x="19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53"/>
              <p:cNvSpPr/>
              <p:nvPr/>
            </p:nvSpPr>
            <p:spPr>
              <a:xfrm>
                <a:off x="8184601" y="868227"/>
                <a:ext cx="63609" cy="48981"/>
              </a:xfrm>
              <a:custGeom>
                <a:rect b="b" l="l" r="r" t="t"/>
                <a:pathLst>
                  <a:path extrusionOk="0" h="2903" w="3770">
                    <a:moveTo>
                      <a:pt x="1902" y="1"/>
                    </a:moveTo>
                    <a:cubicBezTo>
                      <a:pt x="0" y="1"/>
                      <a:pt x="0" y="2903"/>
                      <a:pt x="1902" y="2903"/>
                    </a:cubicBezTo>
                    <a:cubicBezTo>
                      <a:pt x="3770" y="2903"/>
                      <a:pt x="3770" y="1"/>
                      <a:pt x="19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53"/>
              <p:cNvSpPr/>
              <p:nvPr/>
            </p:nvSpPr>
            <p:spPr>
              <a:xfrm>
                <a:off x="8181227" y="1257130"/>
                <a:ext cx="55730" cy="49555"/>
              </a:xfrm>
              <a:custGeom>
                <a:rect b="b" l="l" r="r" t="t"/>
                <a:pathLst>
                  <a:path extrusionOk="0" h="2937" w="3303">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53"/>
              <p:cNvSpPr/>
              <p:nvPr/>
            </p:nvSpPr>
            <p:spPr>
              <a:xfrm>
                <a:off x="8053471" y="1397844"/>
                <a:ext cx="63053" cy="49538"/>
              </a:xfrm>
              <a:custGeom>
                <a:rect b="b" l="l" r="r" t="t"/>
                <a:pathLst>
                  <a:path extrusionOk="0" h="2936" w="3737">
                    <a:moveTo>
                      <a:pt x="1868" y="0"/>
                    </a:moveTo>
                    <a:cubicBezTo>
                      <a:pt x="0" y="0"/>
                      <a:pt x="0" y="2935"/>
                      <a:pt x="1868" y="2935"/>
                    </a:cubicBezTo>
                    <a:cubicBezTo>
                      <a:pt x="3736" y="2935"/>
                      <a:pt x="3736" y="0"/>
                      <a:pt x="186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53"/>
              <p:cNvSpPr/>
              <p:nvPr/>
            </p:nvSpPr>
            <p:spPr>
              <a:xfrm>
                <a:off x="8151954" y="1017934"/>
                <a:ext cx="63053" cy="49555"/>
              </a:xfrm>
              <a:custGeom>
                <a:rect b="b" l="l" r="r" t="t"/>
                <a:pathLst>
                  <a:path extrusionOk="0" h="2937" w="3737">
                    <a:moveTo>
                      <a:pt x="1869" y="1"/>
                    </a:moveTo>
                    <a:cubicBezTo>
                      <a:pt x="1" y="1"/>
                      <a:pt x="1" y="2936"/>
                      <a:pt x="1869" y="2936"/>
                    </a:cubicBezTo>
                    <a:cubicBezTo>
                      <a:pt x="3737" y="2936"/>
                      <a:pt x="3737" y="1"/>
                      <a:pt x="186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50" name="Google Shape;350;p53"/>
          <p:cNvSpPr/>
          <p:nvPr/>
        </p:nvSpPr>
        <p:spPr>
          <a:xfrm flipH="1">
            <a:off x="4531034" y="42225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53"/>
          <p:cNvSpPr/>
          <p:nvPr/>
        </p:nvSpPr>
        <p:spPr>
          <a:xfrm flipH="1">
            <a:off x="7096744" y="3914438"/>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53"/>
          <p:cNvSpPr txBox="1"/>
          <p:nvPr>
            <p:ph type="title"/>
          </p:nvPr>
        </p:nvSpPr>
        <p:spPr>
          <a:xfrm>
            <a:off x="5201425" y="1769850"/>
            <a:ext cx="3218700" cy="84180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Clr>
                <a:schemeClr val="accent1"/>
              </a:buClr>
              <a:buSzPts val="3600"/>
              <a:buNone/>
              <a:defRPr sz="5700">
                <a:solidFill>
                  <a:schemeClr val="accen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53" name="Google Shape;353;p53"/>
          <p:cNvSpPr txBox="1"/>
          <p:nvPr>
            <p:ph idx="2" type="title"/>
          </p:nvPr>
        </p:nvSpPr>
        <p:spPr>
          <a:xfrm>
            <a:off x="5200225" y="2645675"/>
            <a:ext cx="3219900" cy="841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54" name="Google Shape;354;p53"/>
          <p:cNvSpPr/>
          <p:nvPr/>
        </p:nvSpPr>
        <p:spPr>
          <a:xfrm rot="10190596">
            <a:off x="5332403" y="306999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355" name="Shape 355"/>
        <p:cNvGrpSpPr/>
        <p:nvPr/>
      </p:nvGrpSpPr>
      <p:grpSpPr>
        <a:xfrm>
          <a:off x="0" y="0"/>
          <a:ext cx="0" cy="0"/>
          <a:chOff x="0" y="0"/>
          <a:chExt cx="0" cy="0"/>
        </a:xfrm>
      </p:grpSpPr>
      <p:sp>
        <p:nvSpPr>
          <p:cNvPr id="356" name="Google Shape;356;p54"/>
          <p:cNvSpPr/>
          <p:nvPr/>
        </p:nvSpPr>
        <p:spPr>
          <a:xfrm>
            <a:off x="6720563" y="-1033497"/>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54"/>
          <p:cNvSpPr/>
          <p:nvPr/>
        </p:nvSpPr>
        <p:spPr>
          <a:xfrm flipH="1" rot="-1163670">
            <a:off x="8027719" y="-1690120"/>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54"/>
          <p:cNvSpPr/>
          <p:nvPr/>
        </p:nvSpPr>
        <p:spPr>
          <a:xfrm rot="-1453037">
            <a:off x="4687961" y="4337440"/>
            <a:ext cx="5849702" cy="1820326"/>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54"/>
          <p:cNvSpPr/>
          <p:nvPr/>
        </p:nvSpPr>
        <p:spPr>
          <a:xfrm rot="-899902">
            <a:off x="-945061" y="4171606"/>
            <a:ext cx="2363574" cy="2434113"/>
          </a:xfrm>
          <a:custGeom>
            <a:rect b="b" l="l" r="r" t="t"/>
            <a:pathLst>
              <a:path extrusionOk="0" h="45515" w="44196">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54"/>
          <p:cNvSpPr txBox="1"/>
          <p:nvPr>
            <p:ph type="title"/>
          </p:nvPr>
        </p:nvSpPr>
        <p:spPr>
          <a:xfrm>
            <a:off x="694944" y="356616"/>
            <a:ext cx="7763400" cy="640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3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2"/>
        </a:solidFill>
      </p:bgPr>
    </p:bg>
    <p:spTree>
      <p:nvGrpSpPr>
        <p:cNvPr id="361" name="Shape 361"/>
        <p:cNvGrpSpPr/>
        <p:nvPr/>
      </p:nvGrpSpPr>
      <p:grpSpPr>
        <a:xfrm>
          <a:off x="0" y="0"/>
          <a:ext cx="0" cy="0"/>
          <a:chOff x="0" y="0"/>
          <a:chExt cx="0" cy="0"/>
        </a:xfrm>
      </p:grpSpPr>
      <p:sp>
        <p:nvSpPr>
          <p:cNvPr id="362" name="Google Shape;362;p55"/>
          <p:cNvSpPr/>
          <p:nvPr/>
        </p:nvSpPr>
        <p:spPr>
          <a:xfrm rot="7476354">
            <a:off x="7877413" y="4081516"/>
            <a:ext cx="2902242" cy="2390968"/>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55"/>
          <p:cNvSpPr/>
          <p:nvPr/>
        </p:nvSpPr>
        <p:spPr>
          <a:xfrm rot="7476354">
            <a:off x="8712332" y="3664995"/>
            <a:ext cx="1232383" cy="1277159"/>
          </a:xfrm>
          <a:custGeom>
            <a:rect b="b" l="l" r="r" t="t"/>
            <a:pathLst>
              <a:path extrusionOk="0" h="26278" w="26111">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55"/>
          <p:cNvSpPr txBox="1"/>
          <p:nvPr>
            <p:ph type="title"/>
          </p:nvPr>
        </p:nvSpPr>
        <p:spPr>
          <a:xfrm>
            <a:off x="1831850" y="356616"/>
            <a:ext cx="5486400" cy="720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5" name="Google Shape;365;p55"/>
          <p:cNvSpPr txBox="1"/>
          <p:nvPr>
            <p:ph idx="1" type="subTitle"/>
          </p:nvPr>
        </p:nvSpPr>
        <p:spPr>
          <a:xfrm>
            <a:off x="1831850" y="1538075"/>
            <a:ext cx="5486400" cy="111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6" name="Google Shape;366;p55"/>
          <p:cNvSpPr/>
          <p:nvPr/>
        </p:nvSpPr>
        <p:spPr>
          <a:xfrm flipH="1" rot="10800000">
            <a:off x="-1231974" y="882500"/>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55"/>
          <p:cNvSpPr/>
          <p:nvPr/>
        </p:nvSpPr>
        <p:spPr>
          <a:xfrm flipH="1" rot="10800000">
            <a:off x="-1231974" y="2849967"/>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55"/>
          <p:cNvSpPr/>
          <p:nvPr/>
        </p:nvSpPr>
        <p:spPr>
          <a:xfrm flipH="1" rot="-10190596">
            <a:off x="-2138747" y="284434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9" name="Shape 369"/>
        <p:cNvGrpSpPr/>
        <p:nvPr/>
      </p:nvGrpSpPr>
      <p:grpSpPr>
        <a:xfrm>
          <a:off x="0" y="0"/>
          <a:ext cx="0" cy="0"/>
          <a:chOff x="0" y="0"/>
          <a:chExt cx="0" cy="0"/>
        </a:xfrm>
      </p:grpSpPr>
      <p:sp>
        <p:nvSpPr>
          <p:cNvPr id="370" name="Google Shape;370;p56"/>
          <p:cNvSpPr/>
          <p:nvPr/>
        </p:nvSpPr>
        <p:spPr>
          <a:xfrm rot="-4840997">
            <a:off x="-4913896" y="-5731216"/>
            <a:ext cx="6593481" cy="10787284"/>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6"/>
          <p:cNvSpPr txBox="1"/>
          <p:nvPr>
            <p:ph type="title"/>
          </p:nvPr>
        </p:nvSpPr>
        <p:spPr>
          <a:xfrm>
            <a:off x="699125" y="409100"/>
            <a:ext cx="2973900" cy="3147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800"/>
              <a:buNone/>
              <a:defRPr sz="3600">
                <a:solidFill>
                  <a:schemeClr val="accent1"/>
                </a:solidFill>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
        <p:nvSpPr>
          <p:cNvPr id="372" name="Google Shape;372;p56"/>
          <p:cNvSpPr/>
          <p:nvPr/>
        </p:nvSpPr>
        <p:spPr>
          <a:xfrm rot="10800000">
            <a:off x="6781776" y="2489200"/>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3" name="Google Shape;373;p56"/>
          <p:cNvGrpSpPr/>
          <p:nvPr/>
        </p:nvGrpSpPr>
        <p:grpSpPr>
          <a:xfrm rot="1290740">
            <a:off x="8373058" y="4196825"/>
            <a:ext cx="1407260" cy="1680914"/>
            <a:chOff x="2641650" y="1052550"/>
            <a:chExt cx="778700" cy="930125"/>
          </a:xfrm>
        </p:grpSpPr>
        <p:sp>
          <p:nvSpPr>
            <p:cNvPr id="374" name="Google Shape;374;p5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5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5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5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5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5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5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5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5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5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5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5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5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5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5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5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5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5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5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5" name="Google Shape;395;p56"/>
          <p:cNvSpPr/>
          <p:nvPr/>
        </p:nvSpPr>
        <p:spPr>
          <a:xfrm rot="486315">
            <a:off x="-4274523" y="2674339"/>
            <a:ext cx="5850103" cy="2242207"/>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2"/>
        </a:solidFill>
      </p:bgPr>
    </p:bg>
    <p:spTree>
      <p:nvGrpSpPr>
        <p:cNvPr id="396" name="Shape 396"/>
        <p:cNvGrpSpPr/>
        <p:nvPr/>
      </p:nvGrpSpPr>
      <p:grpSpPr>
        <a:xfrm>
          <a:off x="0" y="0"/>
          <a:ext cx="0" cy="0"/>
          <a:chOff x="0" y="0"/>
          <a:chExt cx="0" cy="0"/>
        </a:xfrm>
      </p:grpSpPr>
      <p:sp>
        <p:nvSpPr>
          <p:cNvPr id="397" name="Google Shape;397;p57"/>
          <p:cNvSpPr txBox="1"/>
          <p:nvPr>
            <p:ph type="title"/>
          </p:nvPr>
        </p:nvSpPr>
        <p:spPr>
          <a:xfrm>
            <a:off x="903000" y="356616"/>
            <a:ext cx="7338000" cy="645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8" name="Google Shape;398;p57"/>
          <p:cNvSpPr/>
          <p:nvPr/>
        </p:nvSpPr>
        <p:spPr>
          <a:xfrm flipH="1" rot="-5400000">
            <a:off x="-1154407" y="4509180"/>
            <a:ext cx="3508952" cy="1390630"/>
          </a:xfrm>
          <a:custGeom>
            <a:rect b="b" l="l" r="r" t="t"/>
            <a:pathLst>
              <a:path extrusionOk="0" h="23017" w="58076">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57"/>
          <p:cNvSpPr/>
          <p:nvPr/>
        </p:nvSpPr>
        <p:spPr>
          <a:xfrm flipH="1" rot="10800000">
            <a:off x="6475577" y="4610556"/>
            <a:ext cx="2668494" cy="565119"/>
          </a:xfrm>
          <a:custGeom>
            <a:rect b="b" l="l" r="r" t="t"/>
            <a:pathLst>
              <a:path extrusionOk="0" h="14277" w="67416">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0" name="Google Shape;400;p57"/>
          <p:cNvGrpSpPr/>
          <p:nvPr/>
        </p:nvGrpSpPr>
        <p:grpSpPr>
          <a:xfrm rot="-10400199">
            <a:off x="-611251" y="2960997"/>
            <a:ext cx="1407273" cy="1680929"/>
            <a:chOff x="2641650" y="1052550"/>
            <a:chExt cx="778700" cy="930125"/>
          </a:xfrm>
        </p:grpSpPr>
        <p:sp>
          <p:nvSpPr>
            <p:cNvPr id="401" name="Google Shape;401;p5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5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5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5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5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5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5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5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5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5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5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5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5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5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5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5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5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2"/>
        </a:solidFill>
      </p:bgPr>
    </p:bg>
    <p:spTree>
      <p:nvGrpSpPr>
        <p:cNvPr id="422" name="Shape 422"/>
        <p:cNvGrpSpPr/>
        <p:nvPr/>
      </p:nvGrpSpPr>
      <p:grpSpPr>
        <a:xfrm>
          <a:off x="0" y="0"/>
          <a:ext cx="0" cy="0"/>
          <a:chOff x="0" y="0"/>
          <a:chExt cx="0" cy="0"/>
        </a:xfrm>
      </p:grpSpPr>
      <p:sp>
        <p:nvSpPr>
          <p:cNvPr id="423" name="Google Shape;423;p58"/>
          <p:cNvSpPr txBox="1"/>
          <p:nvPr>
            <p:ph hasCustomPrompt="1" type="title"/>
          </p:nvPr>
        </p:nvSpPr>
        <p:spPr>
          <a:xfrm>
            <a:off x="713225" y="1508760"/>
            <a:ext cx="7690200" cy="14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12000"/>
              <a:buNone/>
              <a:defRPr b="0"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24" name="Google Shape;424;p58"/>
          <p:cNvSpPr txBox="1"/>
          <p:nvPr>
            <p:ph idx="1" type="subTitle"/>
          </p:nvPr>
        </p:nvSpPr>
        <p:spPr>
          <a:xfrm>
            <a:off x="740675" y="2869782"/>
            <a:ext cx="7690200" cy="348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600"/>
              <a:buFont typeface="Arial"/>
              <a:buNone/>
              <a:defRPr b="0" i="0" sz="2100" u="none" cap="none" strike="noStrike">
                <a:solidFill>
                  <a:schemeClr val="accent1"/>
                </a:solidFill>
                <a:latin typeface="Teko"/>
                <a:ea typeface="Teko"/>
                <a:cs typeface="Teko"/>
                <a:sym typeface="Tek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5" name="Google Shape;425;p58"/>
          <p:cNvSpPr/>
          <p:nvPr/>
        </p:nvSpPr>
        <p:spPr>
          <a:xfrm flipH="1">
            <a:off x="4531034" y="42225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58"/>
          <p:cNvSpPr/>
          <p:nvPr/>
        </p:nvSpPr>
        <p:spPr>
          <a:xfrm flipH="1">
            <a:off x="7096744" y="3914438"/>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8"/>
          <p:cNvSpPr/>
          <p:nvPr/>
        </p:nvSpPr>
        <p:spPr>
          <a:xfrm flipH="1" rot="10800000">
            <a:off x="-39950" y="-76212"/>
            <a:ext cx="3286525" cy="656125"/>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8"/>
          <p:cNvSpPr/>
          <p:nvPr/>
        </p:nvSpPr>
        <p:spPr>
          <a:xfrm flipH="1" rot="10800000">
            <a:off x="-39950" y="-76212"/>
            <a:ext cx="1458575" cy="875650"/>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CUSTOM_3_1">
    <p:bg>
      <p:bgPr>
        <a:solidFill>
          <a:schemeClr val="lt2"/>
        </a:solidFill>
      </p:bgPr>
    </p:bg>
    <p:spTree>
      <p:nvGrpSpPr>
        <p:cNvPr id="52" name="Shape 52"/>
        <p:cNvGrpSpPr/>
        <p:nvPr/>
      </p:nvGrpSpPr>
      <p:grpSpPr>
        <a:xfrm>
          <a:off x="0" y="0"/>
          <a:ext cx="0" cy="0"/>
          <a:chOff x="0" y="0"/>
          <a:chExt cx="0" cy="0"/>
        </a:xfrm>
      </p:grpSpPr>
      <p:sp>
        <p:nvSpPr>
          <p:cNvPr id="53" name="Google Shape;53;p40"/>
          <p:cNvSpPr/>
          <p:nvPr/>
        </p:nvSpPr>
        <p:spPr>
          <a:xfrm flipH="1" rot="5400000">
            <a:off x="6480367" y="2562487"/>
            <a:ext cx="3364683" cy="3040320"/>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0"/>
          <p:cNvSpPr/>
          <p:nvPr/>
        </p:nvSpPr>
        <p:spPr>
          <a:xfrm>
            <a:off x="6405000" y="394318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 name="Google Shape;55;p40"/>
          <p:cNvGrpSpPr/>
          <p:nvPr/>
        </p:nvGrpSpPr>
        <p:grpSpPr>
          <a:xfrm rot="-3625297">
            <a:off x="8472647" y="3399779"/>
            <a:ext cx="1143407" cy="1365753"/>
            <a:chOff x="2641650" y="1052550"/>
            <a:chExt cx="778700" cy="930125"/>
          </a:xfrm>
        </p:grpSpPr>
        <p:sp>
          <p:nvSpPr>
            <p:cNvPr id="56" name="Google Shape;56;p4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4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4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4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4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4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4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4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4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4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p40"/>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78" name="Google Shape;78;p40"/>
          <p:cNvSpPr txBox="1"/>
          <p:nvPr>
            <p:ph idx="1" type="subTitle"/>
          </p:nvPr>
        </p:nvSpPr>
        <p:spPr>
          <a:xfrm>
            <a:off x="713050" y="1508760"/>
            <a:ext cx="7717800" cy="355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434343"/>
              </a:buClr>
              <a:buSzPts val="1200"/>
              <a:buFont typeface="Livvic"/>
              <a:buAutoNum type="arabicPeriod"/>
              <a:defRPr b="0" i="0" sz="1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3_2">
    <p:bg>
      <p:bgPr>
        <a:solidFill>
          <a:schemeClr val="lt2"/>
        </a:solidFill>
      </p:bgPr>
    </p:bg>
    <p:spTree>
      <p:nvGrpSpPr>
        <p:cNvPr id="429" name="Shape 429"/>
        <p:cNvGrpSpPr/>
        <p:nvPr/>
      </p:nvGrpSpPr>
      <p:grpSpPr>
        <a:xfrm>
          <a:off x="0" y="0"/>
          <a:ext cx="0" cy="0"/>
          <a:chOff x="0" y="0"/>
          <a:chExt cx="0" cy="0"/>
        </a:xfrm>
      </p:grpSpPr>
      <p:sp>
        <p:nvSpPr>
          <p:cNvPr id="430" name="Google Shape;430;p59"/>
          <p:cNvSpPr/>
          <p:nvPr/>
        </p:nvSpPr>
        <p:spPr>
          <a:xfrm>
            <a:off x="8393700" y="-219725"/>
            <a:ext cx="1291825" cy="197000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9"/>
          <p:cNvSpPr txBox="1"/>
          <p:nvPr>
            <p:ph type="title"/>
          </p:nvPr>
        </p:nvSpPr>
        <p:spPr>
          <a:xfrm>
            <a:off x="713225" y="356623"/>
            <a:ext cx="7516500" cy="79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2" name="Google Shape;432;p59"/>
          <p:cNvSpPr txBox="1"/>
          <p:nvPr>
            <p:ph idx="2" type="title"/>
          </p:nvPr>
        </p:nvSpPr>
        <p:spPr>
          <a:xfrm>
            <a:off x="773701" y="15063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33" name="Google Shape;433;p59"/>
          <p:cNvSpPr txBox="1"/>
          <p:nvPr>
            <p:ph idx="3" type="title"/>
          </p:nvPr>
        </p:nvSpPr>
        <p:spPr>
          <a:xfrm>
            <a:off x="1525325" y="1924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34" name="Google Shape;434;p59"/>
          <p:cNvSpPr txBox="1"/>
          <p:nvPr>
            <p:ph idx="4" type="title"/>
          </p:nvPr>
        </p:nvSpPr>
        <p:spPr>
          <a:xfrm>
            <a:off x="1525325" y="1475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35" name="Google Shape;435;p59"/>
          <p:cNvSpPr txBox="1"/>
          <p:nvPr>
            <p:ph idx="5" type="title"/>
          </p:nvPr>
        </p:nvSpPr>
        <p:spPr>
          <a:xfrm>
            <a:off x="773701" y="2680225"/>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36" name="Google Shape;436;p59"/>
          <p:cNvSpPr txBox="1"/>
          <p:nvPr>
            <p:ph idx="6" type="title"/>
          </p:nvPr>
        </p:nvSpPr>
        <p:spPr>
          <a:xfrm>
            <a:off x="1525325" y="3021775"/>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37" name="Google Shape;437;p59"/>
          <p:cNvSpPr txBox="1"/>
          <p:nvPr>
            <p:ph idx="7" type="title"/>
          </p:nvPr>
        </p:nvSpPr>
        <p:spPr>
          <a:xfrm>
            <a:off x="1525325" y="2572957"/>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38" name="Google Shape;438;p59"/>
          <p:cNvSpPr txBox="1"/>
          <p:nvPr>
            <p:ph idx="8" type="title"/>
          </p:nvPr>
        </p:nvSpPr>
        <p:spPr>
          <a:xfrm>
            <a:off x="773701" y="38685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39" name="Google Shape;439;p59"/>
          <p:cNvSpPr txBox="1"/>
          <p:nvPr>
            <p:ph idx="9" type="title"/>
          </p:nvPr>
        </p:nvSpPr>
        <p:spPr>
          <a:xfrm>
            <a:off x="1525325" y="4210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0" name="Google Shape;440;p59"/>
          <p:cNvSpPr txBox="1"/>
          <p:nvPr>
            <p:ph idx="13" type="title"/>
          </p:nvPr>
        </p:nvSpPr>
        <p:spPr>
          <a:xfrm>
            <a:off x="1525325" y="3761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1" name="Google Shape;441;p59"/>
          <p:cNvSpPr txBox="1"/>
          <p:nvPr>
            <p:ph idx="14" type="title"/>
          </p:nvPr>
        </p:nvSpPr>
        <p:spPr>
          <a:xfrm>
            <a:off x="4583701" y="15825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42" name="Google Shape;442;p59"/>
          <p:cNvSpPr txBox="1"/>
          <p:nvPr>
            <p:ph idx="15" type="title"/>
          </p:nvPr>
        </p:nvSpPr>
        <p:spPr>
          <a:xfrm>
            <a:off x="5335325" y="1924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3" name="Google Shape;443;p59"/>
          <p:cNvSpPr txBox="1"/>
          <p:nvPr>
            <p:ph idx="16" type="title"/>
          </p:nvPr>
        </p:nvSpPr>
        <p:spPr>
          <a:xfrm>
            <a:off x="5335325" y="1475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4" name="Google Shape;444;p59"/>
          <p:cNvSpPr txBox="1"/>
          <p:nvPr>
            <p:ph idx="17" type="title"/>
          </p:nvPr>
        </p:nvSpPr>
        <p:spPr>
          <a:xfrm>
            <a:off x="4583701" y="2756425"/>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45" name="Google Shape;445;p59"/>
          <p:cNvSpPr txBox="1"/>
          <p:nvPr>
            <p:ph idx="18" type="title"/>
          </p:nvPr>
        </p:nvSpPr>
        <p:spPr>
          <a:xfrm>
            <a:off x="5335325" y="3021775"/>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6" name="Google Shape;446;p59"/>
          <p:cNvSpPr txBox="1"/>
          <p:nvPr>
            <p:ph idx="19" type="title"/>
          </p:nvPr>
        </p:nvSpPr>
        <p:spPr>
          <a:xfrm>
            <a:off x="5335325" y="2572957"/>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7" name="Google Shape;447;p59"/>
          <p:cNvSpPr txBox="1"/>
          <p:nvPr>
            <p:ph idx="20" type="title"/>
          </p:nvPr>
        </p:nvSpPr>
        <p:spPr>
          <a:xfrm>
            <a:off x="4583701" y="39447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48" name="Google Shape;448;p59"/>
          <p:cNvSpPr txBox="1"/>
          <p:nvPr>
            <p:ph idx="21" type="title"/>
          </p:nvPr>
        </p:nvSpPr>
        <p:spPr>
          <a:xfrm>
            <a:off x="5335325" y="4210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9" name="Google Shape;449;p59"/>
          <p:cNvSpPr txBox="1"/>
          <p:nvPr>
            <p:ph idx="22" type="title"/>
          </p:nvPr>
        </p:nvSpPr>
        <p:spPr>
          <a:xfrm>
            <a:off x="5335325" y="3761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50" name="Google Shape;450;p59"/>
          <p:cNvSpPr/>
          <p:nvPr/>
        </p:nvSpPr>
        <p:spPr>
          <a:xfrm rot="5537890">
            <a:off x="8570645" y="509669"/>
            <a:ext cx="1470406" cy="826454"/>
          </a:xfrm>
          <a:custGeom>
            <a:rect b="b" l="l" r="r" t="t"/>
            <a:pathLst>
              <a:path extrusionOk="0" h="33058" w="58816">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59"/>
          <p:cNvSpPr/>
          <p:nvPr/>
        </p:nvSpPr>
        <p:spPr>
          <a:xfrm rot="3738907">
            <a:off x="7073581" y="-375412"/>
            <a:ext cx="2601077" cy="996932"/>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2" name="Google Shape;452;p59"/>
          <p:cNvGrpSpPr/>
          <p:nvPr/>
        </p:nvGrpSpPr>
        <p:grpSpPr>
          <a:xfrm rot="-5861450">
            <a:off x="8467926" y="70665"/>
            <a:ext cx="1143371" cy="1365710"/>
            <a:chOff x="2641650" y="1052550"/>
            <a:chExt cx="778700" cy="930125"/>
          </a:xfrm>
        </p:grpSpPr>
        <p:sp>
          <p:nvSpPr>
            <p:cNvPr id="453" name="Google Shape;453;p5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5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5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5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5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5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5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5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5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5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5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5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5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column 3">
  <p:cSld name="CUSTOM_1_2">
    <p:bg>
      <p:bgPr>
        <a:solidFill>
          <a:schemeClr val="lt2"/>
        </a:solidFill>
      </p:bgPr>
    </p:bg>
    <p:spTree>
      <p:nvGrpSpPr>
        <p:cNvPr id="474" name="Shape 474"/>
        <p:cNvGrpSpPr/>
        <p:nvPr/>
      </p:nvGrpSpPr>
      <p:grpSpPr>
        <a:xfrm>
          <a:off x="0" y="0"/>
          <a:ext cx="0" cy="0"/>
          <a:chOff x="0" y="0"/>
          <a:chExt cx="0" cy="0"/>
        </a:xfrm>
      </p:grpSpPr>
      <p:sp>
        <p:nvSpPr>
          <p:cNvPr id="475" name="Google Shape;475;p60"/>
          <p:cNvSpPr/>
          <p:nvPr/>
        </p:nvSpPr>
        <p:spPr>
          <a:xfrm rot="5958996">
            <a:off x="2152167" y="-218367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60"/>
          <p:cNvSpPr/>
          <p:nvPr/>
        </p:nvSpPr>
        <p:spPr>
          <a:xfrm rot="-9636330">
            <a:off x="7516855" y="3925140"/>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7" name="Google Shape;477;p60"/>
          <p:cNvGrpSpPr/>
          <p:nvPr/>
        </p:nvGrpSpPr>
        <p:grpSpPr>
          <a:xfrm flipH="1" rot="3625297">
            <a:off x="8735302" y="3295654"/>
            <a:ext cx="1143407" cy="1365753"/>
            <a:chOff x="2641650" y="1052550"/>
            <a:chExt cx="778700" cy="930125"/>
          </a:xfrm>
        </p:grpSpPr>
        <p:sp>
          <p:nvSpPr>
            <p:cNvPr id="478" name="Google Shape;478;p6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6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6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6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6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6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6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6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6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6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6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6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6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6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6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6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6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6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6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6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6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9" name="Google Shape;499;p60"/>
          <p:cNvSpPr txBox="1"/>
          <p:nvPr>
            <p:ph type="title"/>
          </p:nvPr>
        </p:nvSpPr>
        <p:spPr>
          <a:xfrm>
            <a:off x="713225" y="1748094"/>
            <a:ext cx="7705200" cy="113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4500"/>
              <a:buNone/>
              <a:defRPr sz="6300">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500" name="Google Shape;500;p60"/>
          <p:cNvSpPr/>
          <p:nvPr/>
        </p:nvSpPr>
        <p:spPr>
          <a:xfrm flipH="1" rot="10800000">
            <a:off x="8297563" y="2571750"/>
            <a:ext cx="3424281" cy="3900137"/>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60"/>
          <p:cNvSpPr txBox="1"/>
          <p:nvPr>
            <p:ph idx="1" type="subTitle"/>
          </p:nvPr>
        </p:nvSpPr>
        <p:spPr>
          <a:xfrm>
            <a:off x="725725" y="2872800"/>
            <a:ext cx="7705200" cy="522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CUSTOM_1_1_1_1">
    <p:bg>
      <p:bgPr>
        <a:solidFill>
          <a:schemeClr val="lt2"/>
        </a:solidFill>
      </p:bgPr>
    </p:bg>
    <p:spTree>
      <p:nvGrpSpPr>
        <p:cNvPr id="502" name="Shape 502"/>
        <p:cNvGrpSpPr/>
        <p:nvPr/>
      </p:nvGrpSpPr>
      <p:grpSpPr>
        <a:xfrm>
          <a:off x="0" y="0"/>
          <a:ext cx="0" cy="0"/>
          <a:chOff x="0" y="0"/>
          <a:chExt cx="0" cy="0"/>
        </a:xfrm>
      </p:grpSpPr>
      <p:sp>
        <p:nvSpPr>
          <p:cNvPr id="503" name="Google Shape;503;p61"/>
          <p:cNvSpPr/>
          <p:nvPr/>
        </p:nvSpPr>
        <p:spPr>
          <a:xfrm>
            <a:off x="-140366" y="4123513"/>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61"/>
          <p:cNvSpPr/>
          <p:nvPr/>
        </p:nvSpPr>
        <p:spPr>
          <a:xfrm flipH="1" rot="5867702">
            <a:off x="8838301" y="-12783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61"/>
          <p:cNvSpPr/>
          <p:nvPr/>
        </p:nvSpPr>
        <p:spPr>
          <a:xfrm rot="2416497">
            <a:off x="3885517" y="-1660559"/>
            <a:ext cx="5850009" cy="224217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6" name="Google Shape;506;p61"/>
          <p:cNvGrpSpPr/>
          <p:nvPr/>
        </p:nvGrpSpPr>
        <p:grpSpPr>
          <a:xfrm rot="-3625297">
            <a:off x="8494422" y="-682871"/>
            <a:ext cx="1143407" cy="1365753"/>
            <a:chOff x="2641650" y="1052550"/>
            <a:chExt cx="778700" cy="930125"/>
          </a:xfrm>
        </p:grpSpPr>
        <p:sp>
          <p:nvSpPr>
            <p:cNvPr id="507" name="Google Shape;507;p61"/>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61"/>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61"/>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61"/>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61"/>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61"/>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61"/>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61"/>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61"/>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61"/>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61"/>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61"/>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61"/>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61"/>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61"/>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61"/>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61"/>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61"/>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61"/>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61"/>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61"/>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8" name="Google Shape;528;p61"/>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529" name="Google Shape;529;p61"/>
          <p:cNvSpPr txBox="1"/>
          <p:nvPr>
            <p:ph idx="2" type="title"/>
          </p:nvPr>
        </p:nvSpPr>
        <p:spPr>
          <a:xfrm>
            <a:off x="5229310" y="2359150"/>
            <a:ext cx="2469000" cy="182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Font typeface="Open Sans"/>
              <a:buChar char="●"/>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Char char="○"/>
              <a:defRPr/>
            </a:lvl2pPr>
            <a:lvl3pPr lvl="2" algn="ctr">
              <a:lnSpc>
                <a:spcPct val="100000"/>
              </a:lnSpc>
              <a:spcBef>
                <a:spcPts val="0"/>
              </a:spcBef>
              <a:spcAft>
                <a:spcPts val="0"/>
              </a:spcAft>
              <a:buSzPts val="2800"/>
              <a:buChar char="■"/>
              <a:defRPr/>
            </a:lvl3pPr>
            <a:lvl4pPr lvl="3" algn="ctr">
              <a:lnSpc>
                <a:spcPct val="100000"/>
              </a:lnSpc>
              <a:spcBef>
                <a:spcPts val="0"/>
              </a:spcBef>
              <a:spcAft>
                <a:spcPts val="0"/>
              </a:spcAft>
              <a:buSzPts val="2800"/>
              <a:buChar char="●"/>
              <a:defRPr/>
            </a:lvl4pPr>
            <a:lvl5pPr lvl="4" algn="ctr">
              <a:lnSpc>
                <a:spcPct val="100000"/>
              </a:lnSpc>
              <a:spcBef>
                <a:spcPts val="0"/>
              </a:spcBef>
              <a:spcAft>
                <a:spcPts val="0"/>
              </a:spcAft>
              <a:buSzPts val="2800"/>
              <a:buChar char="○"/>
              <a:defRPr/>
            </a:lvl5pPr>
            <a:lvl6pPr lvl="5" algn="ctr">
              <a:lnSpc>
                <a:spcPct val="100000"/>
              </a:lnSpc>
              <a:spcBef>
                <a:spcPts val="0"/>
              </a:spcBef>
              <a:spcAft>
                <a:spcPts val="0"/>
              </a:spcAft>
              <a:buSzPts val="2800"/>
              <a:buChar char="■"/>
              <a:defRPr/>
            </a:lvl6pPr>
            <a:lvl7pPr lvl="6" algn="ctr">
              <a:lnSpc>
                <a:spcPct val="100000"/>
              </a:lnSpc>
              <a:spcBef>
                <a:spcPts val="0"/>
              </a:spcBef>
              <a:spcAft>
                <a:spcPts val="0"/>
              </a:spcAft>
              <a:buSzPts val="2800"/>
              <a:buChar char="●"/>
              <a:defRPr/>
            </a:lvl7pPr>
            <a:lvl8pPr lvl="7" algn="ctr">
              <a:lnSpc>
                <a:spcPct val="100000"/>
              </a:lnSpc>
              <a:spcBef>
                <a:spcPts val="0"/>
              </a:spcBef>
              <a:spcAft>
                <a:spcPts val="0"/>
              </a:spcAft>
              <a:buSzPts val="2800"/>
              <a:buChar char="○"/>
              <a:defRPr/>
            </a:lvl8pPr>
            <a:lvl9pPr lvl="8" algn="ctr">
              <a:lnSpc>
                <a:spcPct val="100000"/>
              </a:lnSpc>
              <a:spcBef>
                <a:spcPts val="0"/>
              </a:spcBef>
              <a:spcAft>
                <a:spcPts val="0"/>
              </a:spcAft>
              <a:buSzPts val="2800"/>
              <a:buChar char="■"/>
              <a:defRPr/>
            </a:lvl9pPr>
          </a:lstStyle>
          <a:p/>
        </p:txBody>
      </p:sp>
      <p:sp>
        <p:nvSpPr>
          <p:cNvPr id="530" name="Google Shape;530;p61"/>
          <p:cNvSpPr txBox="1"/>
          <p:nvPr>
            <p:ph idx="3" type="title"/>
          </p:nvPr>
        </p:nvSpPr>
        <p:spPr>
          <a:xfrm>
            <a:off x="1757035" y="2359150"/>
            <a:ext cx="2469000" cy="182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Font typeface="Open Sans"/>
              <a:buChar char="●"/>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Char char="○"/>
              <a:defRPr/>
            </a:lvl2pPr>
            <a:lvl3pPr lvl="2" algn="ctr">
              <a:lnSpc>
                <a:spcPct val="100000"/>
              </a:lnSpc>
              <a:spcBef>
                <a:spcPts val="0"/>
              </a:spcBef>
              <a:spcAft>
                <a:spcPts val="0"/>
              </a:spcAft>
              <a:buSzPts val="2800"/>
              <a:buChar char="■"/>
              <a:defRPr/>
            </a:lvl3pPr>
            <a:lvl4pPr lvl="3" algn="ctr">
              <a:lnSpc>
                <a:spcPct val="100000"/>
              </a:lnSpc>
              <a:spcBef>
                <a:spcPts val="0"/>
              </a:spcBef>
              <a:spcAft>
                <a:spcPts val="0"/>
              </a:spcAft>
              <a:buSzPts val="2800"/>
              <a:buChar char="●"/>
              <a:defRPr/>
            </a:lvl4pPr>
            <a:lvl5pPr lvl="4" algn="ctr">
              <a:lnSpc>
                <a:spcPct val="100000"/>
              </a:lnSpc>
              <a:spcBef>
                <a:spcPts val="0"/>
              </a:spcBef>
              <a:spcAft>
                <a:spcPts val="0"/>
              </a:spcAft>
              <a:buSzPts val="2800"/>
              <a:buChar char="○"/>
              <a:defRPr/>
            </a:lvl5pPr>
            <a:lvl6pPr lvl="5" algn="ctr">
              <a:lnSpc>
                <a:spcPct val="100000"/>
              </a:lnSpc>
              <a:spcBef>
                <a:spcPts val="0"/>
              </a:spcBef>
              <a:spcAft>
                <a:spcPts val="0"/>
              </a:spcAft>
              <a:buSzPts val="2800"/>
              <a:buChar char="■"/>
              <a:defRPr/>
            </a:lvl6pPr>
            <a:lvl7pPr lvl="6" algn="ctr">
              <a:lnSpc>
                <a:spcPct val="100000"/>
              </a:lnSpc>
              <a:spcBef>
                <a:spcPts val="0"/>
              </a:spcBef>
              <a:spcAft>
                <a:spcPts val="0"/>
              </a:spcAft>
              <a:buSzPts val="2800"/>
              <a:buChar char="●"/>
              <a:defRPr/>
            </a:lvl7pPr>
            <a:lvl8pPr lvl="7" algn="ctr">
              <a:lnSpc>
                <a:spcPct val="100000"/>
              </a:lnSpc>
              <a:spcBef>
                <a:spcPts val="0"/>
              </a:spcBef>
              <a:spcAft>
                <a:spcPts val="0"/>
              </a:spcAft>
              <a:buSzPts val="2800"/>
              <a:buChar char="○"/>
              <a:defRPr/>
            </a:lvl8pPr>
            <a:lvl9pPr lvl="8" algn="ctr">
              <a:lnSpc>
                <a:spcPct val="100000"/>
              </a:lnSpc>
              <a:spcBef>
                <a:spcPts val="0"/>
              </a:spcBef>
              <a:spcAft>
                <a:spcPts val="0"/>
              </a:spcAft>
              <a:buSzPts val="2800"/>
              <a:buChar char="■"/>
              <a:defRPr/>
            </a:lvl9pPr>
          </a:lstStyle>
          <a:p/>
        </p:txBody>
      </p:sp>
      <p:sp>
        <p:nvSpPr>
          <p:cNvPr id="531" name="Google Shape;531;p61"/>
          <p:cNvSpPr txBox="1"/>
          <p:nvPr>
            <p:ph idx="1" type="subTitle"/>
          </p:nvPr>
        </p:nvSpPr>
        <p:spPr>
          <a:xfrm>
            <a:off x="1757035" y="1737360"/>
            <a:ext cx="2469000" cy="4572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1800"/>
              <a:buFont typeface="Teko"/>
              <a:buNone/>
              <a:defRPr b="1" i="0" sz="1800" u="none" cap="none" strike="noStrike">
                <a:solidFill>
                  <a:schemeClr val="accent1"/>
                </a:solidFill>
                <a:latin typeface="Teko"/>
                <a:ea typeface="Teko"/>
                <a:cs typeface="Teko"/>
                <a:sym typeface="Tek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2" name="Google Shape;532;p61"/>
          <p:cNvSpPr txBox="1"/>
          <p:nvPr>
            <p:ph idx="4" type="subTitle"/>
          </p:nvPr>
        </p:nvSpPr>
        <p:spPr>
          <a:xfrm>
            <a:off x="5229297" y="1737360"/>
            <a:ext cx="2469000" cy="4572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1800"/>
              <a:buFont typeface="Teko"/>
              <a:buNone/>
              <a:defRPr b="1" i="0" sz="1800" u="none" cap="none" strike="noStrike">
                <a:solidFill>
                  <a:schemeClr val="accent1"/>
                </a:solidFill>
                <a:latin typeface="Teko"/>
                <a:ea typeface="Teko"/>
                <a:cs typeface="Teko"/>
                <a:sym typeface="Tek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1">
  <p:cSld name="CUSTOM_2_1_1">
    <p:bg>
      <p:bgPr>
        <a:solidFill>
          <a:schemeClr val="lt2"/>
        </a:solidFill>
      </p:bgPr>
    </p:bg>
    <p:spTree>
      <p:nvGrpSpPr>
        <p:cNvPr id="533" name="Shape 533"/>
        <p:cNvGrpSpPr/>
        <p:nvPr/>
      </p:nvGrpSpPr>
      <p:grpSpPr>
        <a:xfrm>
          <a:off x="0" y="0"/>
          <a:ext cx="0" cy="0"/>
          <a:chOff x="0" y="0"/>
          <a:chExt cx="0" cy="0"/>
        </a:xfrm>
      </p:grpSpPr>
      <p:sp>
        <p:nvSpPr>
          <p:cNvPr id="534" name="Google Shape;534;p62"/>
          <p:cNvSpPr/>
          <p:nvPr/>
        </p:nvSpPr>
        <p:spPr>
          <a:xfrm flipH="1" rot="10800000">
            <a:off x="6950176" y="-412228"/>
            <a:ext cx="3483615" cy="1108003"/>
          </a:xfrm>
          <a:custGeom>
            <a:rect b="b" l="l" r="r" t="t"/>
            <a:pathLst>
              <a:path extrusionOk="0" h="18302" w="5754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5" name="Google Shape;535;p62"/>
          <p:cNvGrpSpPr/>
          <p:nvPr/>
        </p:nvGrpSpPr>
        <p:grpSpPr>
          <a:xfrm rot="-3625297">
            <a:off x="8446335" y="-143371"/>
            <a:ext cx="1143407" cy="1365753"/>
            <a:chOff x="2641650" y="1052550"/>
            <a:chExt cx="778700" cy="930125"/>
          </a:xfrm>
        </p:grpSpPr>
        <p:sp>
          <p:nvSpPr>
            <p:cNvPr id="536" name="Google Shape;536;p6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6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6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6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6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6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6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6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6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6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6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6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6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6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6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6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6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6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6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6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6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7" name="Google Shape;557;p62"/>
          <p:cNvSpPr txBox="1"/>
          <p:nvPr>
            <p:ph type="title"/>
          </p:nvPr>
        </p:nvSpPr>
        <p:spPr>
          <a:xfrm>
            <a:off x="688200" y="356616"/>
            <a:ext cx="7767600" cy="640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58" name="Google Shape;558;p62"/>
          <p:cNvSpPr txBox="1"/>
          <p:nvPr>
            <p:ph idx="2" type="title"/>
          </p:nvPr>
        </p:nvSpPr>
        <p:spPr>
          <a:xfrm>
            <a:off x="721863" y="3432054"/>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59" name="Google Shape;559;p62"/>
          <p:cNvSpPr txBox="1"/>
          <p:nvPr>
            <p:ph idx="3" type="title"/>
          </p:nvPr>
        </p:nvSpPr>
        <p:spPr>
          <a:xfrm>
            <a:off x="3465063" y="3432054"/>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60" name="Google Shape;560;p62"/>
          <p:cNvSpPr txBox="1"/>
          <p:nvPr>
            <p:ph idx="4" type="title"/>
          </p:nvPr>
        </p:nvSpPr>
        <p:spPr>
          <a:xfrm>
            <a:off x="6134100" y="3432048"/>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61" name="Google Shape;561;p62"/>
          <p:cNvSpPr/>
          <p:nvPr/>
        </p:nvSpPr>
        <p:spPr>
          <a:xfrm flipH="1">
            <a:off x="-1409349" y="4584923"/>
            <a:ext cx="3483615" cy="1108003"/>
          </a:xfrm>
          <a:custGeom>
            <a:rect b="b" l="l" r="r" t="t"/>
            <a:pathLst>
              <a:path extrusionOk="0" h="18302" w="5754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2" name="Google Shape;562;p62"/>
          <p:cNvGrpSpPr/>
          <p:nvPr/>
        </p:nvGrpSpPr>
        <p:grpSpPr>
          <a:xfrm rot="7174703">
            <a:off x="-318126" y="4217354"/>
            <a:ext cx="1143407" cy="1365753"/>
            <a:chOff x="2641650" y="1052550"/>
            <a:chExt cx="778700" cy="930125"/>
          </a:xfrm>
        </p:grpSpPr>
        <p:sp>
          <p:nvSpPr>
            <p:cNvPr id="563" name="Google Shape;563;p6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6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6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6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6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6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6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6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6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6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6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6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6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6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6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6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6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6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6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6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6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4" name="Google Shape;584;p62"/>
          <p:cNvSpPr txBox="1"/>
          <p:nvPr>
            <p:ph idx="5" type="title"/>
          </p:nvPr>
        </p:nvSpPr>
        <p:spPr>
          <a:xfrm>
            <a:off x="721863"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585" name="Google Shape;585;p62"/>
          <p:cNvSpPr txBox="1"/>
          <p:nvPr>
            <p:ph idx="6" type="title"/>
          </p:nvPr>
        </p:nvSpPr>
        <p:spPr>
          <a:xfrm>
            <a:off x="3465063"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586" name="Google Shape;586;p62"/>
          <p:cNvSpPr txBox="1"/>
          <p:nvPr>
            <p:ph idx="7" type="title"/>
          </p:nvPr>
        </p:nvSpPr>
        <p:spPr>
          <a:xfrm>
            <a:off x="6134100"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2">
  <p:cSld name="CUSTOM_2_1_1_3_1">
    <p:bg>
      <p:bgPr>
        <a:solidFill>
          <a:schemeClr val="lt2"/>
        </a:solidFill>
      </p:bgPr>
    </p:bg>
    <p:spTree>
      <p:nvGrpSpPr>
        <p:cNvPr id="587" name="Shape 587"/>
        <p:cNvGrpSpPr/>
        <p:nvPr/>
      </p:nvGrpSpPr>
      <p:grpSpPr>
        <a:xfrm>
          <a:off x="0" y="0"/>
          <a:ext cx="0" cy="0"/>
          <a:chOff x="0" y="0"/>
          <a:chExt cx="0" cy="0"/>
        </a:xfrm>
      </p:grpSpPr>
      <p:sp>
        <p:nvSpPr>
          <p:cNvPr id="588" name="Google Shape;588;p63"/>
          <p:cNvSpPr/>
          <p:nvPr/>
        </p:nvSpPr>
        <p:spPr>
          <a:xfrm flipH="1" rot="5867702">
            <a:off x="8815326" y="-1389671"/>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63"/>
          <p:cNvSpPr/>
          <p:nvPr/>
        </p:nvSpPr>
        <p:spPr>
          <a:xfrm rot="2833667">
            <a:off x="-1485586" y="2544299"/>
            <a:ext cx="2363603" cy="2434143"/>
          </a:xfrm>
          <a:custGeom>
            <a:rect b="b" l="l" r="r" t="t"/>
            <a:pathLst>
              <a:path extrusionOk="0" h="45515" w="44196">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63"/>
          <p:cNvSpPr/>
          <p:nvPr/>
        </p:nvSpPr>
        <p:spPr>
          <a:xfrm>
            <a:off x="8600899" y="-1039000"/>
            <a:ext cx="3075456" cy="3502838"/>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1" name="Google Shape;591;p63"/>
          <p:cNvGrpSpPr/>
          <p:nvPr/>
        </p:nvGrpSpPr>
        <p:grpSpPr>
          <a:xfrm rot="-3625297">
            <a:off x="8572297" y="944904"/>
            <a:ext cx="1143407" cy="1365753"/>
            <a:chOff x="2641650" y="1052550"/>
            <a:chExt cx="778700" cy="930125"/>
          </a:xfrm>
        </p:grpSpPr>
        <p:sp>
          <p:nvSpPr>
            <p:cNvPr id="592" name="Google Shape;592;p63"/>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63"/>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63"/>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63"/>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63"/>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63"/>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63"/>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63"/>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63"/>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63"/>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63"/>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63"/>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63"/>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63"/>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63"/>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63"/>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63"/>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63"/>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63"/>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63"/>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63"/>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3" name="Google Shape;613;p63"/>
          <p:cNvGrpSpPr/>
          <p:nvPr/>
        </p:nvGrpSpPr>
        <p:grpSpPr>
          <a:xfrm rot="-3625297">
            <a:off x="-506615" y="2066004"/>
            <a:ext cx="1143407" cy="1365753"/>
            <a:chOff x="2641650" y="1052550"/>
            <a:chExt cx="778700" cy="930125"/>
          </a:xfrm>
        </p:grpSpPr>
        <p:sp>
          <p:nvSpPr>
            <p:cNvPr id="614" name="Google Shape;614;p63"/>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63"/>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63"/>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63"/>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63"/>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63"/>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63"/>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63"/>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63"/>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63"/>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63"/>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63"/>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63"/>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63"/>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63"/>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63"/>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63"/>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63"/>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63"/>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63"/>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63"/>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5" name="Google Shape;635;p63"/>
          <p:cNvSpPr txBox="1"/>
          <p:nvPr>
            <p:ph type="title"/>
          </p:nvPr>
        </p:nvSpPr>
        <p:spPr>
          <a:xfrm>
            <a:off x="688200" y="356616"/>
            <a:ext cx="7767600" cy="711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36" name="Google Shape;636;p63"/>
          <p:cNvSpPr txBox="1"/>
          <p:nvPr>
            <p:ph idx="2" type="title"/>
          </p:nvPr>
        </p:nvSpPr>
        <p:spPr>
          <a:xfrm>
            <a:off x="862888" y="4035929"/>
            <a:ext cx="2286000" cy="1165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37" name="Google Shape;637;p63"/>
          <p:cNvSpPr txBox="1"/>
          <p:nvPr>
            <p:ph idx="3" type="title"/>
          </p:nvPr>
        </p:nvSpPr>
        <p:spPr>
          <a:xfrm>
            <a:off x="862888" y="3599371"/>
            <a:ext cx="2286000" cy="3240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38" name="Google Shape;638;p63"/>
          <p:cNvSpPr txBox="1"/>
          <p:nvPr>
            <p:ph idx="4" type="title"/>
          </p:nvPr>
        </p:nvSpPr>
        <p:spPr>
          <a:xfrm>
            <a:off x="5995113" y="4023737"/>
            <a:ext cx="2286000" cy="1165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39" name="Google Shape;639;p63"/>
          <p:cNvSpPr txBox="1"/>
          <p:nvPr>
            <p:ph idx="5" type="title"/>
          </p:nvPr>
        </p:nvSpPr>
        <p:spPr>
          <a:xfrm>
            <a:off x="5995113" y="3562721"/>
            <a:ext cx="22860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40" name="Google Shape;640;p63"/>
          <p:cNvSpPr txBox="1"/>
          <p:nvPr>
            <p:ph idx="6" type="title"/>
          </p:nvPr>
        </p:nvSpPr>
        <p:spPr>
          <a:xfrm>
            <a:off x="3429000" y="1914602"/>
            <a:ext cx="2286000" cy="7515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41" name="Google Shape;641;p63"/>
          <p:cNvSpPr txBox="1"/>
          <p:nvPr>
            <p:ph idx="7" type="title"/>
          </p:nvPr>
        </p:nvSpPr>
        <p:spPr>
          <a:xfrm>
            <a:off x="3429000" y="1465771"/>
            <a:ext cx="2286000" cy="324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3 ">
  <p:cSld name="CUSTOM_2_1_1_3_1_2">
    <p:bg>
      <p:bgPr>
        <a:solidFill>
          <a:schemeClr val="lt2"/>
        </a:solidFill>
      </p:bgPr>
    </p:bg>
    <p:spTree>
      <p:nvGrpSpPr>
        <p:cNvPr id="642" name="Shape 642"/>
        <p:cNvGrpSpPr/>
        <p:nvPr/>
      </p:nvGrpSpPr>
      <p:grpSpPr>
        <a:xfrm>
          <a:off x="0" y="0"/>
          <a:ext cx="0" cy="0"/>
          <a:chOff x="0" y="0"/>
          <a:chExt cx="0" cy="0"/>
        </a:xfrm>
      </p:grpSpPr>
      <p:sp>
        <p:nvSpPr>
          <p:cNvPr id="643" name="Google Shape;643;p64"/>
          <p:cNvSpPr/>
          <p:nvPr/>
        </p:nvSpPr>
        <p:spPr>
          <a:xfrm>
            <a:off x="8336288" y="-2014725"/>
            <a:ext cx="3424281" cy="3900137"/>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4" name="Google Shape;644;p64"/>
          <p:cNvGrpSpPr/>
          <p:nvPr/>
        </p:nvGrpSpPr>
        <p:grpSpPr>
          <a:xfrm rot="-3625297">
            <a:off x="8158035" y="-682871"/>
            <a:ext cx="1143407" cy="1365753"/>
            <a:chOff x="2641650" y="1052550"/>
            <a:chExt cx="778700" cy="930125"/>
          </a:xfrm>
        </p:grpSpPr>
        <p:sp>
          <p:nvSpPr>
            <p:cNvPr id="645" name="Google Shape;645;p64"/>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64"/>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64"/>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64"/>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64"/>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64"/>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64"/>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64"/>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64"/>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64"/>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64"/>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64"/>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64"/>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64"/>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64"/>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64"/>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64"/>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64"/>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64"/>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64"/>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64"/>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6" name="Google Shape;666;p64"/>
          <p:cNvGrpSpPr/>
          <p:nvPr/>
        </p:nvGrpSpPr>
        <p:grpSpPr>
          <a:xfrm rot="-3625297">
            <a:off x="-394990" y="3782729"/>
            <a:ext cx="1143407" cy="1365753"/>
            <a:chOff x="2641650" y="1052550"/>
            <a:chExt cx="778700" cy="930125"/>
          </a:xfrm>
        </p:grpSpPr>
        <p:sp>
          <p:nvSpPr>
            <p:cNvPr id="667" name="Google Shape;667;p64"/>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64"/>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64"/>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64"/>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64"/>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64"/>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64"/>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64"/>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64"/>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64"/>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64"/>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64"/>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64"/>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64"/>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64"/>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64"/>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64"/>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64"/>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64"/>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64"/>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64"/>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8" name="Google Shape;688;p64"/>
          <p:cNvSpPr txBox="1"/>
          <p:nvPr>
            <p:ph type="title"/>
          </p:nvPr>
        </p:nvSpPr>
        <p:spPr>
          <a:xfrm>
            <a:off x="690700" y="356616"/>
            <a:ext cx="7767600" cy="711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9" name="Google Shape;689;p64"/>
          <p:cNvSpPr txBox="1"/>
          <p:nvPr>
            <p:ph idx="2" type="title"/>
          </p:nvPr>
        </p:nvSpPr>
        <p:spPr>
          <a:xfrm>
            <a:off x="5312664" y="1956816"/>
            <a:ext cx="3124800" cy="1165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0" name="Google Shape;690;p64"/>
          <p:cNvSpPr txBox="1"/>
          <p:nvPr>
            <p:ph idx="3" type="title"/>
          </p:nvPr>
        </p:nvSpPr>
        <p:spPr>
          <a:xfrm>
            <a:off x="5312664" y="1498345"/>
            <a:ext cx="3127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1" name="Google Shape;691;p64"/>
          <p:cNvSpPr txBox="1"/>
          <p:nvPr>
            <p:ph idx="4" type="title"/>
          </p:nvPr>
        </p:nvSpPr>
        <p:spPr>
          <a:xfrm>
            <a:off x="5312664" y="4004575"/>
            <a:ext cx="3124800" cy="1165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2" name="Google Shape;692;p64"/>
          <p:cNvSpPr txBox="1"/>
          <p:nvPr>
            <p:ph idx="5" type="title"/>
          </p:nvPr>
        </p:nvSpPr>
        <p:spPr>
          <a:xfrm>
            <a:off x="5312664" y="3555745"/>
            <a:ext cx="3127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3" name="Google Shape;693;p64"/>
          <p:cNvSpPr txBox="1"/>
          <p:nvPr>
            <p:ph idx="6" type="title"/>
          </p:nvPr>
        </p:nvSpPr>
        <p:spPr>
          <a:xfrm>
            <a:off x="682900" y="2979168"/>
            <a:ext cx="3127200" cy="1165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4" name="Google Shape;694;p64"/>
          <p:cNvSpPr txBox="1"/>
          <p:nvPr>
            <p:ph idx="7" type="title"/>
          </p:nvPr>
        </p:nvSpPr>
        <p:spPr>
          <a:xfrm>
            <a:off x="685300" y="2505456"/>
            <a:ext cx="3127200" cy="3240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5" name="Google Shape;695;p64"/>
          <p:cNvSpPr/>
          <p:nvPr/>
        </p:nvSpPr>
        <p:spPr>
          <a:xfrm>
            <a:off x="-1766350" y="4599425"/>
            <a:ext cx="4808653" cy="935237"/>
          </a:xfrm>
          <a:custGeom>
            <a:rect b="b" l="l" r="r" t="t"/>
            <a:pathLst>
              <a:path extrusionOk="0" h="21604" w="111080">
                <a:moveTo>
                  <a:pt x="79455" y="1"/>
                </a:moveTo>
                <a:cubicBezTo>
                  <a:pt x="71903" y="1"/>
                  <a:pt x="64789" y="7412"/>
                  <a:pt x="56316" y="7412"/>
                </a:cubicBezTo>
                <a:cubicBezTo>
                  <a:pt x="53564" y="7412"/>
                  <a:pt x="50668" y="6630"/>
                  <a:pt x="47568" y="4558"/>
                </a:cubicBezTo>
                <a:cubicBezTo>
                  <a:pt x="42756" y="1330"/>
                  <a:pt x="37999" y="18"/>
                  <a:pt x="33445" y="18"/>
                </a:cubicBezTo>
                <a:cubicBezTo>
                  <a:pt x="18137" y="18"/>
                  <a:pt x="5116" y="14843"/>
                  <a:pt x="0" y="21604"/>
                </a:cubicBezTo>
                <a:lnTo>
                  <a:pt x="111080" y="21604"/>
                </a:lnTo>
                <a:lnTo>
                  <a:pt x="111080" y="18769"/>
                </a:lnTo>
                <a:cubicBezTo>
                  <a:pt x="103408" y="12931"/>
                  <a:pt x="91399" y="4225"/>
                  <a:pt x="83860" y="923"/>
                </a:cubicBezTo>
                <a:cubicBezTo>
                  <a:pt x="82367" y="273"/>
                  <a:pt x="80903" y="1"/>
                  <a:pt x="7945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4">
  <p:cSld name="CUSTOM_2_1_1_3_1_1">
    <p:bg>
      <p:bgPr>
        <a:solidFill>
          <a:schemeClr val="lt2"/>
        </a:solidFill>
      </p:bgPr>
    </p:bg>
    <p:spTree>
      <p:nvGrpSpPr>
        <p:cNvPr id="696" name="Shape 696"/>
        <p:cNvGrpSpPr/>
        <p:nvPr/>
      </p:nvGrpSpPr>
      <p:grpSpPr>
        <a:xfrm>
          <a:off x="0" y="0"/>
          <a:ext cx="0" cy="0"/>
          <a:chOff x="0" y="0"/>
          <a:chExt cx="0" cy="0"/>
        </a:xfrm>
      </p:grpSpPr>
      <p:grpSp>
        <p:nvGrpSpPr>
          <p:cNvPr id="697" name="Google Shape;697;p65"/>
          <p:cNvGrpSpPr/>
          <p:nvPr/>
        </p:nvGrpSpPr>
        <p:grpSpPr>
          <a:xfrm rot="-3625297">
            <a:off x="-394990" y="3782729"/>
            <a:ext cx="1143407" cy="1365753"/>
            <a:chOff x="2641650" y="1052550"/>
            <a:chExt cx="778700" cy="930125"/>
          </a:xfrm>
        </p:grpSpPr>
        <p:sp>
          <p:nvSpPr>
            <p:cNvPr id="698" name="Google Shape;698;p6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6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6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6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6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6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6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6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6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6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6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6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6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6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6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6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6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6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6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6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6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9" name="Google Shape;719;p65"/>
          <p:cNvSpPr txBox="1"/>
          <p:nvPr>
            <p:ph type="title"/>
          </p:nvPr>
        </p:nvSpPr>
        <p:spPr>
          <a:xfrm>
            <a:off x="690700" y="356616"/>
            <a:ext cx="7767600" cy="711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20" name="Google Shape;720;p65"/>
          <p:cNvSpPr txBox="1"/>
          <p:nvPr>
            <p:ph idx="2" type="title"/>
          </p:nvPr>
        </p:nvSpPr>
        <p:spPr>
          <a:xfrm>
            <a:off x="721875" y="3502021"/>
            <a:ext cx="22860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21" name="Google Shape;721;p65"/>
          <p:cNvSpPr txBox="1"/>
          <p:nvPr>
            <p:ph idx="3" type="title"/>
          </p:nvPr>
        </p:nvSpPr>
        <p:spPr>
          <a:xfrm>
            <a:off x="3446538" y="3502021"/>
            <a:ext cx="22860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22" name="Google Shape;722;p65"/>
          <p:cNvSpPr txBox="1"/>
          <p:nvPr>
            <p:ph idx="4" type="title"/>
          </p:nvPr>
        </p:nvSpPr>
        <p:spPr>
          <a:xfrm>
            <a:off x="6134119" y="3502021"/>
            <a:ext cx="22860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23" name="Google Shape;723;p65"/>
          <p:cNvSpPr txBox="1"/>
          <p:nvPr>
            <p:ph idx="5" type="title"/>
          </p:nvPr>
        </p:nvSpPr>
        <p:spPr>
          <a:xfrm>
            <a:off x="721875" y="2880360"/>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724" name="Google Shape;724;p65"/>
          <p:cNvSpPr txBox="1"/>
          <p:nvPr>
            <p:ph idx="6" type="title"/>
          </p:nvPr>
        </p:nvSpPr>
        <p:spPr>
          <a:xfrm>
            <a:off x="3446538" y="2880360"/>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725" name="Google Shape;725;p65"/>
          <p:cNvSpPr txBox="1"/>
          <p:nvPr>
            <p:ph idx="7" type="title"/>
          </p:nvPr>
        </p:nvSpPr>
        <p:spPr>
          <a:xfrm>
            <a:off x="6134119" y="2880360"/>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726" name="Google Shape;726;p65"/>
          <p:cNvSpPr/>
          <p:nvPr/>
        </p:nvSpPr>
        <p:spPr>
          <a:xfrm flipH="1" rot="5400000">
            <a:off x="-261183" y="3718992"/>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65"/>
          <p:cNvSpPr/>
          <p:nvPr/>
        </p:nvSpPr>
        <p:spPr>
          <a:xfrm flipH="1" rot="5400000">
            <a:off x="-571590" y="3706692"/>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8" name="Google Shape;728;p65"/>
          <p:cNvGrpSpPr/>
          <p:nvPr/>
        </p:nvGrpSpPr>
        <p:grpSpPr>
          <a:xfrm flipH="1" rot="-7446064">
            <a:off x="-458568" y="4400909"/>
            <a:ext cx="1270577" cy="1476029"/>
            <a:chOff x="2641650" y="1052550"/>
            <a:chExt cx="778700" cy="930125"/>
          </a:xfrm>
        </p:grpSpPr>
        <p:sp>
          <p:nvSpPr>
            <p:cNvPr id="729" name="Google Shape;729;p6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6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6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6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6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6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6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6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6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6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6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6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6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6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6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6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6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6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6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6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6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0" name="Google Shape;750;p65"/>
          <p:cNvSpPr/>
          <p:nvPr/>
        </p:nvSpPr>
        <p:spPr>
          <a:xfrm flipH="1" rot="-5400000">
            <a:off x="7761862" y="125662"/>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65"/>
          <p:cNvSpPr/>
          <p:nvPr/>
        </p:nvSpPr>
        <p:spPr>
          <a:xfrm flipH="1" rot="-5400000">
            <a:off x="7751086" y="437585"/>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2" name="Google Shape;752;p65"/>
          <p:cNvGrpSpPr/>
          <p:nvPr/>
        </p:nvGrpSpPr>
        <p:grpSpPr>
          <a:xfrm rot="-3625297">
            <a:off x="8572297" y="-448921"/>
            <a:ext cx="1143407" cy="1365753"/>
            <a:chOff x="2641650" y="1052550"/>
            <a:chExt cx="778700" cy="930125"/>
          </a:xfrm>
        </p:grpSpPr>
        <p:sp>
          <p:nvSpPr>
            <p:cNvPr id="753" name="Google Shape;753;p6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6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6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6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6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6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6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6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6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6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6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6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6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6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6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6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6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6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6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6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6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5">
  <p:cSld name="CUSTOM_2_1_1_3_1_1_1">
    <p:bg>
      <p:bgPr>
        <a:solidFill>
          <a:schemeClr val="lt2"/>
        </a:solidFill>
      </p:bgPr>
    </p:bg>
    <p:spTree>
      <p:nvGrpSpPr>
        <p:cNvPr id="774" name="Shape 774"/>
        <p:cNvGrpSpPr/>
        <p:nvPr/>
      </p:nvGrpSpPr>
      <p:grpSpPr>
        <a:xfrm>
          <a:off x="0" y="0"/>
          <a:ext cx="0" cy="0"/>
          <a:chOff x="0" y="0"/>
          <a:chExt cx="0" cy="0"/>
        </a:xfrm>
      </p:grpSpPr>
      <p:sp>
        <p:nvSpPr>
          <p:cNvPr id="775" name="Google Shape;775;p66"/>
          <p:cNvSpPr/>
          <p:nvPr/>
        </p:nvSpPr>
        <p:spPr>
          <a:xfrm>
            <a:off x="6959813" y="-854147"/>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66"/>
          <p:cNvSpPr/>
          <p:nvPr/>
        </p:nvSpPr>
        <p:spPr>
          <a:xfrm flipH="1" rot="-1163670">
            <a:off x="8201006" y="-1383170"/>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7" name="Google Shape;777;p66"/>
          <p:cNvGrpSpPr/>
          <p:nvPr/>
        </p:nvGrpSpPr>
        <p:grpSpPr>
          <a:xfrm rot="-3625297">
            <a:off x="8158035" y="-317821"/>
            <a:ext cx="1143407" cy="1365753"/>
            <a:chOff x="2641650" y="1052550"/>
            <a:chExt cx="778700" cy="930125"/>
          </a:xfrm>
        </p:grpSpPr>
        <p:sp>
          <p:nvSpPr>
            <p:cNvPr id="778" name="Google Shape;778;p6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6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6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6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6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6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6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6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6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6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6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6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6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6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6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6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6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6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6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6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9" name="Google Shape;799;p66"/>
          <p:cNvSpPr/>
          <p:nvPr/>
        </p:nvSpPr>
        <p:spPr>
          <a:xfrm rot="5959000">
            <a:off x="-2251192" y="1741348"/>
            <a:ext cx="3678317" cy="8852888"/>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0" name="Google Shape;800;p66"/>
          <p:cNvGrpSpPr/>
          <p:nvPr/>
        </p:nvGrpSpPr>
        <p:grpSpPr>
          <a:xfrm rot="-3625297">
            <a:off x="-76615" y="4509279"/>
            <a:ext cx="1143407" cy="1365753"/>
            <a:chOff x="2641650" y="1052550"/>
            <a:chExt cx="778700" cy="930125"/>
          </a:xfrm>
        </p:grpSpPr>
        <p:sp>
          <p:nvSpPr>
            <p:cNvPr id="801" name="Google Shape;801;p6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6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6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6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6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6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6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6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6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6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6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6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6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6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6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6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6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6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6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6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6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22" name="Google Shape;822;p66"/>
          <p:cNvSpPr txBox="1"/>
          <p:nvPr>
            <p:ph type="title"/>
          </p:nvPr>
        </p:nvSpPr>
        <p:spPr>
          <a:xfrm>
            <a:off x="690700" y="356639"/>
            <a:ext cx="7767600" cy="701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23" name="Google Shape;823;p66"/>
          <p:cNvSpPr txBox="1"/>
          <p:nvPr>
            <p:ph idx="2" type="title"/>
          </p:nvPr>
        </p:nvSpPr>
        <p:spPr>
          <a:xfrm>
            <a:off x="3657600" y="3985521"/>
            <a:ext cx="18288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24" name="Google Shape;824;p66"/>
          <p:cNvSpPr txBox="1"/>
          <p:nvPr>
            <p:ph idx="3" type="title"/>
          </p:nvPr>
        </p:nvSpPr>
        <p:spPr>
          <a:xfrm>
            <a:off x="3657600" y="3257549"/>
            <a:ext cx="18288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825" name="Google Shape;825;p66"/>
          <p:cNvSpPr txBox="1"/>
          <p:nvPr>
            <p:ph idx="4" type="title"/>
          </p:nvPr>
        </p:nvSpPr>
        <p:spPr>
          <a:xfrm>
            <a:off x="950975" y="3985521"/>
            <a:ext cx="18288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26" name="Google Shape;826;p66"/>
          <p:cNvSpPr txBox="1"/>
          <p:nvPr>
            <p:ph idx="5" type="title"/>
          </p:nvPr>
        </p:nvSpPr>
        <p:spPr>
          <a:xfrm>
            <a:off x="950975" y="3257549"/>
            <a:ext cx="18288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827" name="Google Shape;827;p66"/>
          <p:cNvSpPr txBox="1"/>
          <p:nvPr>
            <p:ph idx="6" type="title"/>
          </p:nvPr>
        </p:nvSpPr>
        <p:spPr>
          <a:xfrm>
            <a:off x="6411475" y="3985521"/>
            <a:ext cx="18288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28" name="Google Shape;828;p66"/>
          <p:cNvSpPr txBox="1"/>
          <p:nvPr>
            <p:ph idx="7" type="title"/>
          </p:nvPr>
        </p:nvSpPr>
        <p:spPr>
          <a:xfrm>
            <a:off x="6411475" y="3257549"/>
            <a:ext cx="18288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CUSTOM_2_1_1_3_1_1_1_1">
    <p:bg>
      <p:bgPr>
        <a:solidFill>
          <a:schemeClr val="lt2"/>
        </a:solidFill>
      </p:bgPr>
    </p:bg>
    <p:spTree>
      <p:nvGrpSpPr>
        <p:cNvPr id="829" name="Shape 829"/>
        <p:cNvGrpSpPr/>
        <p:nvPr/>
      </p:nvGrpSpPr>
      <p:grpSpPr>
        <a:xfrm>
          <a:off x="0" y="0"/>
          <a:ext cx="0" cy="0"/>
          <a:chOff x="0" y="0"/>
          <a:chExt cx="0" cy="0"/>
        </a:xfrm>
      </p:grpSpPr>
      <p:sp>
        <p:nvSpPr>
          <p:cNvPr id="830" name="Google Shape;830;p67"/>
          <p:cNvSpPr/>
          <p:nvPr/>
        </p:nvSpPr>
        <p:spPr>
          <a:xfrm flipH="1" rot="10800000">
            <a:off x="8353514" y="3509065"/>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67"/>
          <p:cNvSpPr/>
          <p:nvPr/>
        </p:nvSpPr>
        <p:spPr>
          <a:xfrm rot="1163670">
            <a:off x="8405767" y="4043018"/>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2" name="Google Shape;832;p67"/>
          <p:cNvGrpSpPr/>
          <p:nvPr/>
        </p:nvGrpSpPr>
        <p:grpSpPr>
          <a:xfrm flipH="1" rot="3625297">
            <a:off x="8735166" y="3787779"/>
            <a:ext cx="1143407" cy="1365753"/>
            <a:chOff x="2641650" y="1052550"/>
            <a:chExt cx="778700" cy="930125"/>
          </a:xfrm>
        </p:grpSpPr>
        <p:sp>
          <p:nvSpPr>
            <p:cNvPr id="833" name="Google Shape;833;p6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6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6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6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6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6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6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6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6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6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6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6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6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6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6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6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6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6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6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6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6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4" name="Google Shape;854;p67"/>
          <p:cNvSpPr/>
          <p:nvPr/>
        </p:nvSpPr>
        <p:spPr>
          <a:xfrm rot="5959000">
            <a:off x="-2251192" y="1741348"/>
            <a:ext cx="3678317" cy="8852888"/>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5" name="Google Shape;855;p67"/>
          <p:cNvGrpSpPr/>
          <p:nvPr/>
        </p:nvGrpSpPr>
        <p:grpSpPr>
          <a:xfrm rot="-3625297">
            <a:off x="-130903" y="4256054"/>
            <a:ext cx="1143407" cy="1365753"/>
            <a:chOff x="2641650" y="1052550"/>
            <a:chExt cx="778700" cy="930125"/>
          </a:xfrm>
        </p:grpSpPr>
        <p:sp>
          <p:nvSpPr>
            <p:cNvPr id="856" name="Google Shape;856;p6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6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6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6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6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6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6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6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6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6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6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6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6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6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6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6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6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6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6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6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6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7" name="Google Shape;877;p67"/>
          <p:cNvSpPr txBox="1"/>
          <p:nvPr>
            <p:ph type="title"/>
          </p:nvPr>
        </p:nvSpPr>
        <p:spPr>
          <a:xfrm>
            <a:off x="690700" y="356639"/>
            <a:ext cx="7767600" cy="701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78" name="Google Shape;878;p67"/>
          <p:cNvSpPr txBox="1"/>
          <p:nvPr>
            <p:ph idx="2" type="title"/>
          </p:nvPr>
        </p:nvSpPr>
        <p:spPr>
          <a:xfrm>
            <a:off x="7813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79" name="Google Shape;879;p67"/>
          <p:cNvSpPr txBox="1"/>
          <p:nvPr>
            <p:ph idx="3" type="title"/>
          </p:nvPr>
        </p:nvSpPr>
        <p:spPr>
          <a:xfrm>
            <a:off x="7813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880" name="Google Shape;880;p67"/>
          <p:cNvSpPr txBox="1"/>
          <p:nvPr>
            <p:ph idx="4" type="title"/>
          </p:nvPr>
        </p:nvSpPr>
        <p:spPr>
          <a:xfrm>
            <a:off x="28387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81" name="Google Shape;881;p67"/>
          <p:cNvSpPr txBox="1"/>
          <p:nvPr>
            <p:ph idx="5" type="title"/>
          </p:nvPr>
        </p:nvSpPr>
        <p:spPr>
          <a:xfrm>
            <a:off x="28387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882" name="Google Shape;882;p67"/>
          <p:cNvSpPr txBox="1"/>
          <p:nvPr>
            <p:ph idx="6" type="title"/>
          </p:nvPr>
        </p:nvSpPr>
        <p:spPr>
          <a:xfrm>
            <a:off x="49404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83" name="Google Shape;883;p67"/>
          <p:cNvSpPr txBox="1"/>
          <p:nvPr>
            <p:ph idx="7" type="title"/>
          </p:nvPr>
        </p:nvSpPr>
        <p:spPr>
          <a:xfrm>
            <a:off x="49404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884" name="Google Shape;884;p67"/>
          <p:cNvSpPr txBox="1"/>
          <p:nvPr>
            <p:ph idx="8" type="title"/>
          </p:nvPr>
        </p:nvSpPr>
        <p:spPr>
          <a:xfrm>
            <a:off x="69978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85" name="Google Shape;885;p67"/>
          <p:cNvSpPr txBox="1"/>
          <p:nvPr>
            <p:ph idx="9" type="title"/>
          </p:nvPr>
        </p:nvSpPr>
        <p:spPr>
          <a:xfrm>
            <a:off x="69978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list 1">
  <p:cSld name="CUSTOM_2_1_1_3_1_1_1_1_1">
    <p:bg>
      <p:bgPr>
        <a:solidFill>
          <a:schemeClr val="lt2"/>
        </a:solidFill>
      </p:bgPr>
    </p:bg>
    <p:spTree>
      <p:nvGrpSpPr>
        <p:cNvPr id="886" name="Shape 886"/>
        <p:cNvGrpSpPr/>
        <p:nvPr/>
      </p:nvGrpSpPr>
      <p:grpSpPr>
        <a:xfrm>
          <a:off x="0" y="0"/>
          <a:ext cx="0" cy="0"/>
          <a:chOff x="0" y="0"/>
          <a:chExt cx="0" cy="0"/>
        </a:xfrm>
      </p:grpSpPr>
      <p:sp>
        <p:nvSpPr>
          <p:cNvPr id="887" name="Google Shape;887;p68"/>
          <p:cNvSpPr/>
          <p:nvPr/>
        </p:nvSpPr>
        <p:spPr>
          <a:xfrm flipH="1" rot="9636330">
            <a:off x="-333371" y="4248815"/>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8" name="Google Shape;888;p68"/>
          <p:cNvGrpSpPr/>
          <p:nvPr/>
        </p:nvGrpSpPr>
        <p:grpSpPr>
          <a:xfrm rot="-3625297">
            <a:off x="-286916" y="3789429"/>
            <a:ext cx="1143407" cy="1365753"/>
            <a:chOff x="2641650" y="1052550"/>
            <a:chExt cx="778700" cy="930125"/>
          </a:xfrm>
        </p:grpSpPr>
        <p:sp>
          <p:nvSpPr>
            <p:cNvPr id="889" name="Google Shape;889;p6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6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6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6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6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6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6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6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6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6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6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6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6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6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6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6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6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6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6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6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6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0" name="Google Shape;910;p68"/>
          <p:cNvSpPr txBox="1"/>
          <p:nvPr>
            <p:ph type="title"/>
          </p:nvPr>
        </p:nvSpPr>
        <p:spPr>
          <a:xfrm>
            <a:off x="704088" y="356625"/>
            <a:ext cx="7717500" cy="64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911" name="Google Shape;911;p68"/>
          <p:cNvSpPr txBox="1"/>
          <p:nvPr>
            <p:ph idx="1" type="subTitle"/>
          </p:nvPr>
        </p:nvSpPr>
        <p:spPr>
          <a:xfrm>
            <a:off x="1009650" y="1527048"/>
            <a:ext cx="7124700" cy="26043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12" name="Google Shape;912;p68"/>
          <p:cNvSpPr/>
          <p:nvPr/>
        </p:nvSpPr>
        <p:spPr>
          <a:xfrm flipH="1" rot="-5400000">
            <a:off x="7861486" y="316206"/>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68"/>
          <p:cNvSpPr/>
          <p:nvPr/>
        </p:nvSpPr>
        <p:spPr>
          <a:xfrm rot="5400000">
            <a:off x="7310744" y="3363515"/>
            <a:ext cx="3053918" cy="832194"/>
          </a:xfrm>
          <a:custGeom>
            <a:rect b="b" l="l" r="r" t="t"/>
            <a:pathLst>
              <a:path extrusionOk="0" h="20316" w="74554">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4" name="Google Shape;914;p68"/>
          <p:cNvGrpSpPr/>
          <p:nvPr/>
        </p:nvGrpSpPr>
        <p:grpSpPr>
          <a:xfrm flipH="1" rot="-7174703">
            <a:off x="8724697" y="1189271"/>
            <a:ext cx="1143407" cy="1365753"/>
            <a:chOff x="2641650" y="1052550"/>
            <a:chExt cx="778700" cy="930125"/>
          </a:xfrm>
        </p:grpSpPr>
        <p:sp>
          <p:nvSpPr>
            <p:cNvPr id="915" name="Google Shape;915;p6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6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6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6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6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6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6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6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6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6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6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6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6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6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6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6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6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6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6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6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6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2"/>
        </a:solidFill>
      </p:bgPr>
    </p:bg>
    <p:spTree>
      <p:nvGrpSpPr>
        <p:cNvPr id="79" name="Shape 79"/>
        <p:cNvGrpSpPr/>
        <p:nvPr/>
      </p:nvGrpSpPr>
      <p:grpSpPr>
        <a:xfrm>
          <a:off x="0" y="0"/>
          <a:ext cx="0" cy="0"/>
          <a:chOff x="0" y="0"/>
          <a:chExt cx="0" cy="0"/>
        </a:xfrm>
      </p:grpSpPr>
      <p:sp>
        <p:nvSpPr>
          <p:cNvPr id="80" name="Google Shape;80;p48"/>
          <p:cNvSpPr/>
          <p:nvPr/>
        </p:nvSpPr>
        <p:spPr>
          <a:xfrm rot="7476354">
            <a:off x="7877413" y="4081516"/>
            <a:ext cx="2902242" cy="2390968"/>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8"/>
          <p:cNvSpPr/>
          <p:nvPr/>
        </p:nvSpPr>
        <p:spPr>
          <a:xfrm rot="7476354">
            <a:off x="8712332" y="3664995"/>
            <a:ext cx="1232383" cy="1277159"/>
          </a:xfrm>
          <a:custGeom>
            <a:rect b="b" l="l" r="r" t="t"/>
            <a:pathLst>
              <a:path extrusionOk="0" h="26278" w="26111">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48"/>
          <p:cNvSpPr txBox="1"/>
          <p:nvPr>
            <p:ph type="title"/>
          </p:nvPr>
        </p:nvSpPr>
        <p:spPr>
          <a:xfrm>
            <a:off x="1831850" y="356616"/>
            <a:ext cx="5486400" cy="720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3" name="Google Shape;83;p48"/>
          <p:cNvSpPr txBox="1"/>
          <p:nvPr>
            <p:ph idx="1" type="subTitle"/>
          </p:nvPr>
        </p:nvSpPr>
        <p:spPr>
          <a:xfrm>
            <a:off x="1831850" y="1538075"/>
            <a:ext cx="5486400" cy="111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p48"/>
          <p:cNvSpPr/>
          <p:nvPr/>
        </p:nvSpPr>
        <p:spPr>
          <a:xfrm flipH="1" rot="10800000">
            <a:off x="-1231974" y="882500"/>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8"/>
          <p:cNvSpPr/>
          <p:nvPr/>
        </p:nvSpPr>
        <p:spPr>
          <a:xfrm flipH="1" rot="10800000">
            <a:off x="-1231974" y="2849967"/>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8"/>
          <p:cNvSpPr/>
          <p:nvPr/>
        </p:nvSpPr>
        <p:spPr>
          <a:xfrm flipH="1" rot="-10190596">
            <a:off x="-2138747" y="284434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list 1">
  <p:cSld name="CUSTOM_4">
    <p:bg>
      <p:bgPr>
        <a:solidFill>
          <a:schemeClr val="lt2"/>
        </a:solidFill>
      </p:bgPr>
    </p:bg>
    <p:spTree>
      <p:nvGrpSpPr>
        <p:cNvPr id="936" name="Shape 936"/>
        <p:cNvGrpSpPr/>
        <p:nvPr/>
      </p:nvGrpSpPr>
      <p:grpSpPr>
        <a:xfrm>
          <a:off x="0" y="0"/>
          <a:ext cx="0" cy="0"/>
          <a:chOff x="0" y="0"/>
          <a:chExt cx="0" cy="0"/>
        </a:xfrm>
      </p:grpSpPr>
      <p:sp>
        <p:nvSpPr>
          <p:cNvPr id="937" name="Google Shape;937;p69"/>
          <p:cNvSpPr txBox="1"/>
          <p:nvPr>
            <p:ph type="title"/>
          </p:nvPr>
        </p:nvSpPr>
        <p:spPr>
          <a:xfrm>
            <a:off x="685800" y="367564"/>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938" name="Google Shape;938;p69"/>
          <p:cNvSpPr txBox="1"/>
          <p:nvPr>
            <p:ph idx="1" type="subTitle"/>
          </p:nvPr>
        </p:nvSpPr>
        <p:spPr>
          <a:xfrm>
            <a:off x="4588350" y="1527048"/>
            <a:ext cx="3853500" cy="1828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39" name="Google Shape;939;p69"/>
          <p:cNvSpPr/>
          <p:nvPr/>
        </p:nvSpPr>
        <p:spPr>
          <a:xfrm rot="-5400000">
            <a:off x="-530210" y="2605937"/>
            <a:ext cx="3364683" cy="3040320"/>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69"/>
          <p:cNvSpPr/>
          <p:nvPr/>
        </p:nvSpPr>
        <p:spPr>
          <a:xfrm rot="-5400000">
            <a:off x="-880881" y="3489592"/>
            <a:ext cx="2831700" cy="180599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69"/>
          <p:cNvSpPr/>
          <p:nvPr/>
        </p:nvSpPr>
        <p:spPr>
          <a:xfrm flipH="1" rot="-2891322">
            <a:off x="-436469" y="3852147"/>
            <a:ext cx="1478863" cy="339366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69"/>
          <p:cNvSpPr/>
          <p:nvPr/>
        </p:nvSpPr>
        <p:spPr>
          <a:xfrm flipH="1" rot="-6319136">
            <a:off x="-1271790" y="3990192"/>
            <a:ext cx="1537323" cy="1229913"/>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43" name="Google Shape;943;p69"/>
          <p:cNvGrpSpPr/>
          <p:nvPr/>
        </p:nvGrpSpPr>
        <p:grpSpPr>
          <a:xfrm flipH="1">
            <a:off x="-753901" y="3441587"/>
            <a:ext cx="1592364" cy="1902013"/>
            <a:chOff x="2641650" y="1052550"/>
            <a:chExt cx="778700" cy="930125"/>
          </a:xfrm>
        </p:grpSpPr>
        <p:sp>
          <p:nvSpPr>
            <p:cNvPr id="944" name="Google Shape;944;p6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6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6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6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6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6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6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6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6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6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6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6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6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6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6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6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6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6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6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6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6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5" name="Google Shape;965;p69"/>
          <p:cNvSpPr/>
          <p:nvPr/>
        </p:nvSpPr>
        <p:spPr>
          <a:xfrm flipH="1">
            <a:off x="-1073330" y="456173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69"/>
          <p:cNvSpPr txBox="1"/>
          <p:nvPr>
            <p:ph idx="2" type="subTitle"/>
          </p:nvPr>
        </p:nvSpPr>
        <p:spPr>
          <a:xfrm>
            <a:off x="702150" y="1527048"/>
            <a:ext cx="3853500" cy="1828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67" name="Google Shape;967;p69"/>
          <p:cNvSpPr/>
          <p:nvPr/>
        </p:nvSpPr>
        <p:spPr>
          <a:xfrm flipH="1">
            <a:off x="5515109" y="43749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69"/>
          <p:cNvSpPr/>
          <p:nvPr/>
        </p:nvSpPr>
        <p:spPr>
          <a:xfrm rot="10190596">
            <a:off x="6316478" y="322239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list 2">
  <p:cSld name="CUSTOM_4_1">
    <p:bg>
      <p:bgPr>
        <a:solidFill>
          <a:schemeClr val="lt2"/>
        </a:solidFill>
      </p:bgPr>
    </p:bg>
    <p:spTree>
      <p:nvGrpSpPr>
        <p:cNvPr id="969" name="Shape 969"/>
        <p:cNvGrpSpPr/>
        <p:nvPr/>
      </p:nvGrpSpPr>
      <p:grpSpPr>
        <a:xfrm>
          <a:off x="0" y="0"/>
          <a:ext cx="0" cy="0"/>
          <a:chOff x="0" y="0"/>
          <a:chExt cx="0" cy="0"/>
        </a:xfrm>
      </p:grpSpPr>
      <p:sp>
        <p:nvSpPr>
          <p:cNvPr id="970" name="Google Shape;970;p70"/>
          <p:cNvSpPr txBox="1"/>
          <p:nvPr>
            <p:ph type="title"/>
          </p:nvPr>
        </p:nvSpPr>
        <p:spPr>
          <a:xfrm>
            <a:off x="694944" y="356616"/>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971" name="Google Shape;971;p70"/>
          <p:cNvSpPr txBox="1"/>
          <p:nvPr>
            <p:ph idx="1" type="subTitle"/>
          </p:nvPr>
        </p:nvSpPr>
        <p:spPr>
          <a:xfrm>
            <a:off x="4599375" y="1533153"/>
            <a:ext cx="3815100" cy="1822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72" name="Google Shape;972;p70"/>
          <p:cNvSpPr/>
          <p:nvPr/>
        </p:nvSpPr>
        <p:spPr>
          <a:xfrm rot="-5400000">
            <a:off x="-512856" y="3375867"/>
            <a:ext cx="2831700" cy="180599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70"/>
          <p:cNvSpPr/>
          <p:nvPr/>
        </p:nvSpPr>
        <p:spPr>
          <a:xfrm flipH="1" rot="-6319136">
            <a:off x="-319290" y="4019342"/>
            <a:ext cx="1537323" cy="1229913"/>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74" name="Google Shape;974;p70"/>
          <p:cNvGrpSpPr/>
          <p:nvPr/>
        </p:nvGrpSpPr>
        <p:grpSpPr>
          <a:xfrm rot="10800000">
            <a:off x="198599" y="3470737"/>
            <a:ext cx="1592364" cy="1902013"/>
            <a:chOff x="2641650" y="1052550"/>
            <a:chExt cx="778700" cy="930125"/>
          </a:xfrm>
        </p:grpSpPr>
        <p:sp>
          <p:nvSpPr>
            <p:cNvPr id="975" name="Google Shape;975;p7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7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7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7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7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7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7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7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7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7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7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7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7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7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7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7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7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7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7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7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7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6" name="Google Shape;996;p70"/>
          <p:cNvSpPr/>
          <p:nvPr/>
        </p:nvSpPr>
        <p:spPr>
          <a:xfrm flipH="1">
            <a:off x="-120830" y="459088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70"/>
          <p:cNvSpPr txBox="1"/>
          <p:nvPr>
            <p:ph idx="2" type="subTitle"/>
          </p:nvPr>
        </p:nvSpPr>
        <p:spPr>
          <a:xfrm>
            <a:off x="729525" y="1527048"/>
            <a:ext cx="3853500" cy="1828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98" name="Google Shape;998;p70"/>
          <p:cNvSpPr/>
          <p:nvPr/>
        </p:nvSpPr>
        <p:spPr>
          <a:xfrm rot="-5001655">
            <a:off x="4236564" y="2328697"/>
            <a:ext cx="3335374" cy="707819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2_1_1_2_1_1">
    <p:bg>
      <p:bgPr>
        <a:solidFill>
          <a:schemeClr val="lt2"/>
        </a:solidFill>
      </p:bgPr>
    </p:bg>
    <p:spTree>
      <p:nvGrpSpPr>
        <p:cNvPr id="999" name="Shape 999"/>
        <p:cNvGrpSpPr/>
        <p:nvPr/>
      </p:nvGrpSpPr>
      <p:grpSpPr>
        <a:xfrm>
          <a:off x="0" y="0"/>
          <a:ext cx="0" cy="0"/>
          <a:chOff x="0" y="0"/>
          <a:chExt cx="0" cy="0"/>
        </a:xfrm>
      </p:grpSpPr>
      <p:sp>
        <p:nvSpPr>
          <p:cNvPr id="1000" name="Google Shape;1000;p71"/>
          <p:cNvSpPr/>
          <p:nvPr/>
        </p:nvSpPr>
        <p:spPr>
          <a:xfrm rot="4932298">
            <a:off x="8728101" y="-3072741"/>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71"/>
          <p:cNvSpPr/>
          <p:nvPr/>
        </p:nvSpPr>
        <p:spPr>
          <a:xfrm flipH="1" rot="-5400000">
            <a:off x="7519029" y="119950"/>
            <a:ext cx="2216255" cy="1573166"/>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2" name="Google Shape;1002;p71"/>
          <p:cNvGrpSpPr/>
          <p:nvPr/>
        </p:nvGrpSpPr>
        <p:grpSpPr>
          <a:xfrm rot="-3353936">
            <a:off x="8230419" y="-596742"/>
            <a:ext cx="1270577" cy="1476029"/>
            <a:chOff x="2641650" y="1052550"/>
            <a:chExt cx="778700" cy="930125"/>
          </a:xfrm>
        </p:grpSpPr>
        <p:sp>
          <p:nvSpPr>
            <p:cNvPr id="1003" name="Google Shape;1003;p71"/>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71"/>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71"/>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71"/>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71"/>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71"/>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71"/>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71"/>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71"/>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71"/>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71"/>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71"/>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71"/>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71"/>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71"/>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71"/>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71"/>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71"/>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71"/>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71"/>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71"/>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4" name="Google Shape;1024;p71"/>
          <p:cNvSpPr/>
          <p:nvPr/>
        </p:nvSpPr>
        <p:spPr>
          <a:xfrm rot="5400000">
            <a:off x="-1382087" y="921661"/>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71"/>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2_1_1_2_1_1_1">
    <p:bg>
      <p:bgPr>
        <a:solidFill>
          <a:schemeClr val="lt2"/>
        </a:solidFill>
      </p:bgPr>
    </p:bg>
    <p:spTree>
      <p:nvGrpSpPr>
        <p:cNvPr id="1026" name="Shape 1026"/>
        <p:cNvGrpSpPr/>
        <p:nvPr/>
      </p:nvGrpSpPr>
      <p:grpSpPr>
        <a:xfrm>
          <a:off x="0" y="0"/>
          <a:ext cx="0" cy="0"/>
          <a:chOff x="0" y="0"/>
          <a:chExt cx="0" cy="0"/>
        </a:xfrm>
      </p:grpSpPr>
      <p:sp>
        <p:nvSpPr>
          <p:cNvPr id="1027" name="Google Shape;1027;p72"/>
          <p:cNvSpPr/>
          <p:nvPr/>
        </p:nvSpPr>
        <p:spPr>
          <a:xfrm flipH="1" rot="5867702">
            <a:off x="9086501" y="1593442"/>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72"/>
          <p:cNvSpPr/>
          <p:nvPr/>
        </p:nvSpPr>
        <p:spPr>
          <a:xfrm rot="7213967">
            <a:off x="6219041" y="1970540"/>
            <a:ext cx="5849911" cy="2242133"/>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72"/>
          <p:cNvSpPr/>
          <p:nvPr/>
        </p:nvSpPr>
        <p:spPr>
          <a:xfrm flipH="1" rot="4205233">
            <a:off x="-1165141" y="3148898"/>
            <a:ext cx="2330278" cy="494519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72"/>
          <p:cNvSpPr/>
          <p:nvPr/>
        </p:nvSpPr>
        <p:spPr>
          <a:xfrm rot="2416497">
            <a:off x="-1853958" y="3691753"/>
            <a:ext cx="5850009" cy="224217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72"/>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grpSp>
        <p:nvGrpSpPr>
          <p:cNvPr id="1032" name="Google Shape;1032;p72"/>
          <p:cNvGrpSpPr/>
          <p:nvPr/>
        </p:nvGrpSpPr>
        <p:grpSpPr>
          <a:xfrm rot="-3625297">
            <a:off x="-690253" y="3773279"/>
            <a:ext cx="1143407" cy="1365753"/>
            <a:chOff x="2641650" y="1052550"/>
            <a:chExt cx="778700" cy="930125"/>
          </a:xfrm>
        </p:grpSpPr>
        <p:sp>
          <p:nvSpPr>
            <p:cNvPr id="1033" name="Google Shape;1033;p7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7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7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7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7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7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7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7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7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7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7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7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7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7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7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7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7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7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7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7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7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2_1_1_2_1_1_1_1">
    <p:bg>
      <p:bgPr>
        <a:solidFill>
          <a:schemeClr val="lt2"/>
        </a:solidFill>
      </p:bgPr>
    </p:bg>
    <p:spTree>
      <p:nvGrpSpPr>
        <p:cNvPr id="1054" name="Shape 1054"/>
        <p:cNvGrpSpPr/>
        <p:nvPr/>
      </p:nvGrpSpPr>
      <p:grpSpPr>
        <a:xfrm>
          <a:off x="0" y="0"/>
          <a:ext cx="0" cy="0"/>
          <a:chOff x="0" y="0"/>
          <a:chExt cx="0" cy="0"/>
        </a:xfrm>
      </p:grpSpPr>
      <p:sp>
        <p:nvSpPr>
          <p:cNvPr id="1055" name="Google Shape;1055;p73"/>
          <p:cNvSpPr/>
          <p:nvPr/>
        </p:nvSpPr>
        <p:spPr>
          <a:xfrm flipH="1" rot="5867702">
            <a:off x="8417201" y="-2487758"/>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73"/>
          <p:cNvSpPr/>
          <p:nvPr/>
        </p:nvSpPr>
        <p:spPr>
          <a:xfrm rot="2416497">
            <a:off x="3262617" y="-2113684"/>
            <a:ext cx="5850009" cy="224217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7" name="Google Shape;1057;p73"/>
          <p:cNvGrpSpPr/>
          <p:nvPr/>
        </p:nvGrpSpPr>
        <p:grpSpPr>
          <a:xfrm rot="-3625297">
            <a:off x="8735147" y="-355346"/>
            <a:ext cx="1143407" cy="1365753"/>
            <a:chOff x="2641650" y="1052550"/>
            <a:chExt cx="778700" cy="930125"/>
          </a:xfrm>
        </p:grpSpPr>
        <p:sp>
          <p:nvSpPr>
            <p:cNvPr id="1058" name="Google Shape;1058;p73"/>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73"/>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73"/>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73"/>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73"/>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73"/>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73"/>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73"/>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73"/>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73"/>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73"/>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73"/>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73"/>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73"/>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73"/>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73"/>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73"/>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73"/>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73"/>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73"/>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73"/>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79" name="Google Shape;1079;p73"/>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1080" name="Google Shape;1080;p73"/>
          <p:cNvSpPr/>
          <p:nvPr/>
        </p:nvSpPr>
        <p:spPr>
          <a:xfrm>
            <a:off x="-99425" y="4231100"/>
            <a:ext cx="2322717" cy="1048688"/>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73"/>
          <p:cNvSpPr/>
          <p:nvPr/>
        </p:nvSpPr>
        <p:spPr>
          <a:xfrm>
            <a:off x="-177169" y="4413525"/>
            <a:ext cx="3799452" cy="966537"/>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2_1_1_2_1_1_1_1_1">
    <p:bg>
      <p:bgPr>
        <a:solidFill>
          <a:schemeClr val="lt2"/>
        </a:solidFill>
      </p:bgPr>
    </p:bg>
    <p:spTree>
      <p:nvGrpSpPr>
        <p:cNvPr id="1082" name="Shape 1082"/>
        <p:cNvGrpSpPr/>
        <p:nvPr/>
      </p:nvGrpSpPr>
      <p:grpSpPr>
        <a:xfrm>
          <a:off x="0" y="0"/>
          <a:ext cx="0" cy="0"/>
          <a:chOff x="0" y="0"/>
          <a:chExt cx="0" cy="0"/>
        </a:xfrm>
      </p:grpSpPr>
      <p:sp>
        <p:nvSpPr>
          <p:cNvPr id="1083" name="Google Shape;1083;p74"/>
          <p:cNvSpPr/>
          <p:nvPr/>
        </p:nvSpPr>
        <p:spPr>
          <a:xfrm flipH="1" rot="5867702">
            <a:off x="9057376" y="-6894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84" name="Google Shape;1084;p74"/>
          <p:cNvGrpSpPr/>
          <p:nvPr/>
        </p:nvGrpSpPr>
        <p:grpSpPr>
          <a:xfrm rot="-3625297">
            <a:off x="8414197" y="396029"/>
            <a:ext cx="1143407" cy="1365753"/>
            <a:chOff x="2641650" y="1052550"/>
            <a:chExt cx="778700" cy="930125"/>
          </a:xfrm>
        </p:grpSpPr>
        <p:sp>
          <p:nvSpPr>
            <p:cNvPr id="1085" name="Google Shape;1085;p74"/>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74"/>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74"/>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74"/>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74"/>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74"/>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74"/>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74"/>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74"/>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74"/>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74"/>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74"/>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74"/>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74"/>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74"/>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74"/>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74"/>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74"/>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74"/>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74"/>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74"/>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06" name="Google Shape;1106;p74"/>
          <p:cNvSpPr/>
          <p:nvPr/>
        </p:nvSpPr>
        <p:spPr>
          <a:xfrm flipH="1" rot="5001608">
            <a:off x="130918" y="3168532"/>
            <a:ext cx="2167262" cy="459932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74"/>
          <p:cNvSpPr/>
          <p:nvPr/>
        </p:nvSpPr>
        <p:spPr>
          <a:xfrm rot="2416579">
            <a:off x="-421601" y="4216910"/>
            <a:ext cx="3044221" cy="11667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74"/>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2_1_1_2_1_1_1_1_1_1">
    <p:bg>
      <p:bgPr>
        <a:solidFill>
          <a:schemeClr val="lt2"/>
        </a:solidFill>
      </p:bgPr>
    </p:bg>
    <p:spTree>
      <p:nvGrpSpPr>
        <p:cNvPr id="1109" name="Shape 1109"/>
        <p:cNvGrpSpPr/>
        <p:nvPr/>
      </p:nvGrpSpPr>
      <p:grpSpPr>
        <a:xfrm>
          <a:off x="0" y="0"/>
          <a:ext cx="0" cy="0"/>
          <a:chOff x="0" y="0"/>
          <a:chExt cx="0" cy="0"/>
        </a:xfrm>
      </p:grpSpPr>
      <p:sp>
        <p:nvSpPr>
          <p:cNvPr id="1110" name="Google Shape;1110;p75"/>
          <p:cNvSpPr/>
          <p:nvPr/>
        </p:nvSpPr>
        <p:spPr>
          <a:xfrm flipH="1" rot="5867702">
            <a:off x="8838301" y="-12783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75"/>
          <p:cNvSpPr/>
          <p:nvPr/>
        </p:nvSpPr>
        <p:spPr>
          <a:xfrm rot="-5001655">
            <a:off x="4236564" y="2328697"/>
            <a:ext cx="3335374" cy="707819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75"/>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grpSp>
        <p:nvGrpSpPr>
          <p:cNvPr id="1113" name="Google Shape;1113;p75"/>
          <p:cNvGrpSpPr/>
          <p:nvPr/>
        </p:nvGrpSpPr>
        <p:grpSpPr>
          <a:xfrm rot="-3625297">
            <a:off x="8261297" y="3751854"/>
            <a:ext cx="1143407" cy="1365753"/>
            <a:chOff x="2641650" y="1052550"/>
            <a:chExt cx="778700" cy="930125"/>
          </a:xfrm>
        </p:grpSpPr>
        <p:sp>
          <p:nvSpPr>
            <p:cNvPr id="1114" name="Google Shape;1114;p7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7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7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7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7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7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7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7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7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7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7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7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7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7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7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7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7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7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7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7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7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2_1_1_2_1_1_1_1_1_1_1">
    <p:bg>
      <p:bgPr>
        <a:solidFill>
          <a:schemeClr val="lt2"/>
        </a:solidFill>
      </p:bgPr>
    </p:bg>
    <p:spTree>
      <p:nvGrpSpPr>
        <p:cNvPr id="1135" name="Shape 1135"/>
        <p:cNvGrpSpPr/>
        <p:nvPr/>
      </p:nvGrpSpPr>
      <p:grpSpPr>
        <a:xfrm>
          <a:off x="0" y="0"/>
          <a:ext cx="0" cy="0"/>
          <a:chOff x="0" y="0"/>
          <a:chExt cx="0" cy="0"/>
        </a:xfrm>
      </p:grpSpPr>
      <p:sp>
        <p:nvSpPr>
          <p:cNvPr id="1136" name="Google Shape;1136;p76"/>
          <p:cNvSpPr/>
          <p:nvPr/>
        </p:nvSpPr>
        <p:spPr>
          <a:xfrm flipH="1" rot="5867702">
            <a:off x="8838301" y="-12783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76"/>
          <p:cNvSpPr txBox="1"/>
          <p:nvPr>
            <p:ph type="title"/>
          </p:nvPr>
        </p:nvSpPr>
        <p:spPr>
          <a:xfrm>
            <a:off x="704100" y="356636"/>
            <a:ext cx="7767600" cy="1419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1138" name="Google Shape;1138;p76"/>
          <p:cNvSpPr/>
          <p:nvPr/>
        </p:nvSpPr>
        <p:spPr>
          <a:xfrm>
            <a:off x="-99425" y="4231100"/>
            <a:ext cx="2322717" cy="1048688"/>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76"/>
          <p:cNvSpPr/>
          <p:nvPr/>
        </p:nvSpPr>
        <p:spPr>
          <a:xfrm>
            <a:off x="414381" y="4313250"/>
            <a:ext cx="3799452" cy="966537"/>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40" name="Google Shape;1140;p76"/>
          <p:cNvGrpSpPr/>
          <p:nvPr/>
        </p:nvGrpSpPr>
        <p:grpSpPr>
          <a:xfrm rot="-3625297">
            <a:off x="-294103" y="4217779"/>
            <a:ext cx="1143407" cy="1365753"/>
            <a:chOff x="2641650" y="1052550"/>
            <a:chExt cx="778700" cy="930125"/>
          </a:xfrm>
        </p:grpSpPr>
        <p:sp>
          <p:nvSpPr>
            <p:cNvPr id="1141" name="Google Shape;1141;p7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7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7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7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7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7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7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7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7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7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7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7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7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7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7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7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7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7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7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7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7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_1_1_2_1_1_1_1_1_1_1_1">
    <p:bg>
      <p:bgPr>
        <a:solidFill>
          <a:schemeClr val="lt2"/>
        </a:solidFill>
      </p:bgPr>
    </p:bg>
    <p:spTree>
      <p:nvGrpSpPr>
        <p:cNvPr id="1162" name="Shape 1162"/>
        <p:cNvGrpSpPr/>
        <p:nvPr/>
      </p:nvGrpSpPr>
      <p:grpSpPr>
        <a:xfrm>
          <a:off x="0" y="0"/>
          <a:ext cx="0" cy="0"/>
          <a:chOff x="0" y="0"/>
          <a:chExt cx="0" cy="0"/>
        </a:xfrm>
      </p:grpSpPr>
      <p:sp>
        <p:nvSpPr>
          <p:cNvPr id="1163" name="Google Shape;1163;p77"/>
          <p:cNvSpPr/>
          <p:nvPr/>
        </p:nvSpPr>
        <p:spPr>
          <a:xfrm flipH="1">
            <a:off x="2722390" y="30372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64" name="Google Shape;1164;p77"/>
          <p:cNvGrpSpPr/>
          <p:nvPr/>
        </p:nvGrpSpPr>
        <p:grpSpPr>
          <a:xfrm rot="6690740">
            <a:off x="8503408" y="3065850"/>
            <a:ext cx="1407260" cy="1680914"/>
            <a:chOff x="2641650" y="1052550"/>
            <a:chExt cx="778700" cy="930125"/>
          </a:xfrm>
        </p:grpSpPr>
        <p:sp>
          <p:nvSpPr>
            <p:cNvPr id="1165" name="Google Shape;1165;p7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7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7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7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7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7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7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7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7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7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7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7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7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7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7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7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7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7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7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7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7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6" name="Google Shape;1186;p77"/>
          <p:cNvSpPr txBox="1"/>
          <p:nvPr>
            <p:ph type="title"/>
          </p:nvPr>
        </p:nvSpPr>
        <p:spPr>
          <a:xfrm>
            <a:off x="4572000" y="3377184"/>
            <a:ext cx="3858900" cy="48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2100"/>
              <a:buNone/>
              <a:defRPr sz="1800">
                <a:solidFill>
                  <a:schemeClr val="accent1"/>
                </a:solidFill>
              </a:defRPr>
            </a:lvl1pPr>
            <a:lvl2pPr lvl="1" algn="l">
              <a:lnSpc>
                <a:spcPct val="100000"/>
              </a:lnSpc>
              <a:spcBef>
                <a:spcPts val="0"/>
              </a:spcBef>
              <a:spcAft>
                <a:spcPts val="0"/>
              </a:spcAft>
              <a:buClr>
                <a:schemeClr val="accent1"/>
              </a:buClr>
              <a:buSzPts val="2100"/>
              <a:buNone/>
              <a:defRPr sz="2100">
                <a:solidFill>
                  <a:schemeClr val="accent1"/>
                </a:solidFill>
              </a:defRPr>
            </a:lvl2pPr>
            <a:lvl3pPr lvl="2" algn="l">
              <a:lnSpc>
                <a:spcPct val="100000"/>
              </a:lnSpc>
              <a:spcBef>
                <a:spcPts val="0"/>
              </a:spcBef>
              <a:spcAft>
                <a:spcPts val="0"/>
              </a:spcAft>
              <a:buClr>
                <a:schemeClr val="accent1"/>
              </a:buClr>
              <a:buSzPts val="2100"/>
              <a:buNone/>
              <a:defRPr sz="2100">
                <a:solidFill>
                  <a:schemeClr val="accent1"/>
                </a:solidFill>
              </a:defRPr>
            </a:lvl3pPr>
            <a:lvl4pPr lvl="3" algn="l">
              <a:lnSpc>
                <a:spcPct val="100000"/>
              </a:lnSpc>
              <a:spcBef>
                <a:spcPts val="0"/>
              </a:spcBef>
              <a:spcAft>
                <a:spcPts val="0"/>
              </a:spcAft>
              <a:buClr>
                <a:schemeClr val="accent1"/>
              </a:buClr>
              <a:buSzPts val="2100"/>
              <a:buNone/>
              <a:defRPr sz="2100">
                <a:solidFill>
                  <a:schemeClr val="accent1"/>
                </a:solidFill>
              </a:defRPr>
            </a:lvl4pPr>
            <a:lvl5pPr lvl="4" algn="l">
              <a:lnSpc>
                <a:spcPct val="100000"/>
              </a:lnSpc>
              <a:spcBef>
                <a:spcPts val="0"/>
              </a:spcBef>
              <a:spcAft>
                <a:spcPts val="0"/>
              </a:spcAft>
              <a:buClr>
                <a:schemeClr val="accent1"/>
              </a:buClr>
              <a:buSzPts val="2100"/>
              <a:buNone/>
              <a:defRPr sz="2100">
                <a:solidFill>
                  <a:schemeClr val="accent1"/>
                </a:solidFill>
              </a:defRPr>
            </a:lvl5pPr>
            <a:lvl6pPr lvl="5" algn="l">
              <a:lnSpc>
                <a:spcPct val="100000"/>
              </a:lnSpc>
              <a:spcBef>
                <a:spcPts val="0"/>
              </a:spcBef>
              <a:spcAft>
                <a:spcPts val="0"/>
              </a:spcAft>
              <a:buClr>
                <a:schemeClr val="accent1"/>
              </a:buClr>
              <a:buSzPts val="2100"/>
              <a:buNone/>
              <a:defRPr sz="2100">
                <a:solidFill>
                  <a:schemeClr val="accent1"/>
                </a:solidFill>
              </a:defRPr>
            </a:lvl6pPr>
            <a:lvl7pPr lvl="6" algn="l">
              <a:lnSpc>
                <a:spcPct val="100000"/>
              </a:lnSpc>
              <a:spcBef>
                <a:spcPts val="0"/>
              </a:spcBef>
              <a:spcAft>
                <a:spcPts val="0"/>
              </a:spcAft>
              <a:buClr>
                <a:schemeClr val="accent1"/>
              </a:buClr>
              <a:buSzPts val="2100"/>
              <a:buNone/>
              <a:defRPr sz="2100">
                <a:solidFill>
                  <a:schemeClr val="accent1"/>
                </a:solidFill>
              </a:defRPr>
            </a:lvl7pPr>
            <a:lvl8pPr lvl="7" algn="l">
              <a:lnSpc>
                <a:spcPct val="100000"/>
              </a:lnSpc>
              <a:spcBef>
                <a:spcPts val="0"/>
              </a:spcBef>
              <a:spcAft>
                <a:spcPts val="0"/>
              </a:spcAft>
              <a:buClr>
                <a:schemeClr val="accent1"/>
              </a:buClr>
              <a:buSzPts val="2100"/>
              <a:buNone/>
              <a:defRPr sz="2100">
                <a:solidFill>
                  <a:schemeClr val="accent1"/>
                </a:solidFill>
              </a:defRPr>
            </a:lvl8pPr>
            <a:lvl9pPr lvl="8" algn="l">
              <a:lnSpc>
                <a:spcPct val="100000"/>
              </a:lnSpc>
              <a:spcBef>
                <a:spcPts val="0"/>
              </a:spcBef>
              <a:spcAft>
                <a:spcPts val="0"/>
              </a:spcAft>
              <a:buClr>
                <a:schemeClr val="accent1"/>
              </a:buClr>
              <a:buSzPts val="2100"/>
              <a:buNone/>
              <a:defRPr sz="2100">
                <a:solidFill>
                  <a:schemeClr val="accent1"/>
                </a:solidFill>
              </a:defRPr>
            </a:lvl9pPr>
          </a:lstStyle>
          <a:p/>
        </p:txBody>
      </p:sp>
      <p:sp>
        <p:nvSpPr>
          <p:cNvPr id="1187" name="Google Shape;1187;p77"/>
          <p:cNvSpPr txBox="1"/>
          <p:nvPr>
            <p:ph idx="1" type="subTitle"/>
          </p:nvPr>
        </p:nvSpPr>
        <p:spPr>
          <a:xfrm>
            <a:off x="740675" y="1417324"/>
            <a:ext cx="5688600" cy="191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3600"/>
              <a:buFont typeface="Arial"/>
              <a:buNone/>
              <a:defRPr b="0" i="0" sz="3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CUSTOM_2_1_1_2_1_1_1_1_1_1_1_1_1">
    <p:bg>
      <p:bgPr>
        <a:solidFill>
          <a:schemeClr val="lt2"/>
        </a:solidFill>
      </p:bgPr>
    </p:bg>
    <p:spTree>
      <p:nvGrpSpPr>
        <p:cNvPr id="1188" name="Shape 1188"/>
        <p:cNvGrpSpPr/>
        <p:nvPr/>
      </p:nvGrpSpPr>
      <p:grpSpPr>
        <a:xfrm>
          <a:off x="0" y="0"/>
          <a:ext cx="0" cy="0"/>
          <a:chOff x="0" y="0"/>
          <a:chExt cx="0" cy="0"/>
        </a:xfrm>
      </p:grpSpPr>
      <p:sp>
        <p:nvSpPr>
          <p:cNvPr id="1189" name="Google Shape;1189;p78"/>
          <p:cNvSpPr/>
          <p:nvPr/>
        </p:nvSpPr>
        <p:spPr>
          <a:xfrm flipH="1" rot="-5400000">
            <a:off x="7751086" y="437585"/>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78"/>
          <p:cNvSpPr txBox="1"/>
          <p:nvPr>
            <p:ph type="title"/>
          </p:nvPr>
        </p:nvSpPr>
        <p:spPr>
          <a:xfrm>
            <a:off x="685800" y="356625"/>
            <a:ext cx="77175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91" name="Google Shape;1191;p78"/>
          <p:cNvSpPr txBox="1"/>
          <p:nvPr>
            <p:ph idx="2" type="title"/>
          </p:nvPr>
        </p:nvSpPr>
        <p:spPr>
          <a:xfrm>
            <a:off x="887077" y="1924075"/>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2" name="Google Shape;1192;p78"/>
          <p:cNvSpPr txBox="1"/>
          <p:nvPr>
            <p:ph idx="3" type="title"/>
          </p:nvPr>
        </p:nvSpPr>
        <p:spPr>
          <a:xfrm>
            <a:off x="860977" y="1475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3" name="Google Shape;1193;p78"/>
          <p:cNvSpPr txBox="1"/>
          <p:nvPr>
            <p:ph idx="4" type="title"/>
          </p:nvPr>
        </p:nvSpPr>
        <p:spPr>
          <a:xfrm>
            <a:off x="887077" y="3021775"/>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4" name="Google Shape;1194;p78"/>
          <p:cNvSpPr txBox="1"/>
          <p:nvPr>
            <p:ph idx="5" type="title"/>
          </p:nvPr>
        </p:nvSpPr>
        <p:spPr>
          <a:xfrm>
            <a:off x="860977" y="2572957"/>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5" name="Google Shape;1195;p78"/>
          <p:cNvSpPr txBox="1"/>
          <p:nvPr>
            <p:ph idx="6" type="title"/>
          </p:nvPr>
        </p:nvSpPr>
        <p:spPr>
          <a:xfrm>
            <a:off x="887077" y="4210050"/>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6" name="Google Shape;1196;p78"/>
          <p:cNvSpPr txBox="1"/>
          <p:nvPr>
            <p:ph idx="7" type="title"/>
          </p:nvPr>
        </p:nvSpPr>
        <p:spPr>
          <a:xfrm>
            <a:off x="860977" y="3761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7" name="Google Shape;1197;p78"/>
          <p:cNvSpPr txBox="1"/>
          <p:nvPr>
            <p:ph idx="8" type="title"/>
          </p:nvPr>
        </p:nvSpPr>
        <p:spPr>
          <a:xfrm>
            <a:off x="4899623" y="1924050"/>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8" name="Google Shape;1198;p78"/>
          <p:cNvSpPr txBox="1"/>
          <p:nvPr>
            <p:ph idx="9" type="title"/>
          </p:nvPr>
        </p:nvSpPr>
        <p:spPr>
          <a:xfrm>
            <a:off x="4899623" y="1475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99" name="Google Shape;1199;p78"/>
          <p:cNvSpPr txBox="1"/>
          <p:nvPr>
            <p:ph idx="13" type="title"/>
          </p:nvPr>
        </p:nvSpPr>
        <p:spPr>
          <a:xfrm>
            <a:off x="4899623" y="3021775"/>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200" name="Google Shape;1200;p78"/>
          <p:cNvSpPr txBox="1"/>
          <p:nvPr>
            <p:ph idx="14" type="title"/>
          </p:nvPr>
        </p:nvSpPr>
        <p:spPr>
          <a:xfrm>
            <a:off x="4898677" y="2572950"/>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201" name="Google Shape;1201;p78"/>
          <p:cNvSpPr txBox="1"/>
          <p:nvPr>
            <p:ph idx="15" type="title"/>
          </p:nvPr>
        </p:nvSpPr>
        <p:spPr>
          <a:xfrm>
            <a:off x="4899623" y="4210050"/>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202" name="Google Shape;1202;p78"/>
          <p:cNvSpPr txBox="1"/>
          <p:nvPr>
            <p:ph idx="16" type="title"/>
          </p:nvPr>
        </p:nvSpPr>
        <p:spPr>
          <a:xfrm>
            <a:off x="4899623" y="3761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203" name="Google Shape;1203;p78"/>
          <p:cNvSpPr/>
          <p:nvPr/>
        </p:nvSpPr>
        <p:spPr>
          <a:xfrm flipH="1" rot="5400000">
            <a:off x="7200944" y="1110794"/>
            <a:ext cx="3053918" cy="832194"/>
          </a:xfrm>
          <a:custGeom>
            <a:rect b="b" l="l" r="r" t="t"/>
            <a:pathLst>
              <a:path extrusionOk="0" h="20316" w="74554">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04" name="Google Shape;1204;p78"/>
          <p:cNvGrpSpPr/>
          <p:nvPr/>
        </p:nvGrpSpPr>
        <p:grpSpPr>
          <a:xfrm rot="-3625297">
            <a:off x="8158035" y="-317821"/>
            <a:ext cx="1143407" cy="1365753"/>
            <a:chOff x="2641650" y="1052550"/>
            <a:chExt cx="778700" cy="930125"/>
          </a:xfrm>
        </p:grpSpPr>
        <p:sp>
          <p:nvSpPr>
            <p:cNvPr id="1205" name="Google Shape;1205;p7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7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7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7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7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7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7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7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7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7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7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7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7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7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7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7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7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7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7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7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7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87" name="Shape 87"/>
        <p:cNvGrpSpPr/>
        <p:nvPr/>
      </p:nvGrpSpPr>
      <p:grpSpPr>
        <a:xfrm>
          <a:off x="0" y="0"/>
          <a:ext cx="0" cy="0"/>
          <a:chOff x="0" y="0"/>
          <a:chExt cx="0" cy="0"/>
        </a:xfrm>
      </p:grpSpPr>
      <p:sp>
        <p:nvSpPr>
          <p:cNvPr id="88" name="Google Shape;88;p49"/>
          <p:cNvSpPr/>
          <p:nvPr/>
        </p:nvSpPr>
        <p:spPr>
          <a:xfrm>
            <a:off x="-76199" y="-54062"/>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49"/>
          <p:cNvSpPr/>
          <p:nvPr/>
        </p:nvSpPr>
        <p:spPr>
          <a:xfrm>
            <a:off x="-76199" y="-152400"/>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49"/>
          <p:cNvSpPr/>
          <p:nvPr/>
        </p:nvSpPr>
        <p:spPr>
          <a:xfrm rot="-609404">
            <a:off x="-982972" y="345846"/>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 name="Google Shape;91;p49"/>
          <p:cNvGrpSpPr/>
          <p:nvPr/>
        </p:nvGrpSpPr>
        <p:grpSpPr>
          <a:xfrm rot="6690740">
            <a:off x="7907683" y="2065750"/>
            <a:ext cx="1407260" cy="1680914"/>
            <a:chOff x="2641650" y="1052550"/>
            <a:chExt cx="778700" cy="930125"/>
          </a:xfrm>
        </p:grpSpPr>
        <p:sp>
          <p:nvSpPr>
            <p:cNvPr id="92" name="Google Shape;92;p4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4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4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4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3" name="Google Shape;113;p49"/>
          <p:cNvSpPr/>
          <p:nvPr/>
        </p:nvSpPr>
        <p:spPr>
          <a:xfrm flipH="1">
            <a:off x="1426265" y="27348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49"/>
          <p:cNvSpPr txBox="1"/>
          <p:nvPr>
            <p:ph type="title"/>
          </p:nvPr>
        </p:nvSpPr>
        <p:spPr>
          <a:xfrm>
            <a:off x="713225" y="2538388"/>
            <a:ext cx="7717800" cy="848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4200"/>
              <a:buNone/>
              <a:defRPr sz="57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5" name="Google Shape;115;p49"/>
          <p:cNvSpPr txBox="1"/>
          <p:nvPr>
            <p:ph idx="1" type="subTitle"/>
          </p:nvPr>
        </p:nvSpPr>
        <p:spPr>
          <a:xfrm>
            <a:off x="713225" y="3404613"/>
            <a:ext cx="7717800" cy="419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0" i="0" sz="16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16" name="Google Shape;116;p49"/>
          <p:cNvSpPr txBox="1"/>
          <p:nvPr/>
        </p:nvSpPr>
        <p:spPr>
          <a:xfrm>
            <a:off x="3082500" y="963550"/>
            <a:ext cx="2979000" cy="14823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Teko"/>
                <a:ea typeface="Teko"/>
                <a:cs typeface="Teko"/>
                <a:sym typeface="Teko"/>
              </a:rPr>
              <a:t>01</a:t>
            </a:r>
            <a:endParaRPr b="0" i="0" sz="8000" u="none" cap="none" strike="noStrike">
              <a:solidFill>
                <a:schemeClr val="lt2"/>
              </a:solidFill>
              <a:latin typeface="Teko"/>
              <a:ea typeface="Teko"/>
              <a:cs typeface="Teko"/>
              <a:sym typeface="Tek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CUSTOM_8_1">
    <p:bg>
      <p:bgPr>
        <a:solidFill>
          <a:schemeClr val="accent1"/>
        </a:solidFill>
      </p:bgPr>
    </p:bg>
    <p:spTree>
      <p:nvGrpSpPr>
        <p:cNvPr id="1226" name="Shape 1226"/>
        <p:cNvGrpSpPr/>
        <p:nvPr/>
      </p:nvGrpSpPr>
      <p:grpSpPr>
        <a:xfrm>
          <a:off x="0" y="0"/>
          <a:ext cx="0" cy="0"/>
          <a:chOff x="0" y="0"/>
          <a:chExt cx="0" cy="0"/>
        </a:xfrm>
      </p:grpSpPr>
      <p:sp>
        <p:nvSpPr>
          <p:cNvPr id="1227" name="Google Shape;1227;p79"/>
          <p:cNvSpPr/>
          <p:nvPr/>
        </p:nvSpPr>
        <p:spPr>
          <a:xfrm rot="10800000">
            <a:off x="-975398" y="3689657"/>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79"/>
          <p:cNvSpPr/>
          <p:nvPr/>
        </p:nvSpPr>
        <p:spPr>
          <a:xfrm flipH="1" rot="10800000">
            <a:off x="6332350" y="3849970"/>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79"/>
          <p:cNvSpPr/>
          <p:nvPr/>
        </p:nvSpPr>
        <p:spPr>
          <a:xfrm rot="-9636330">
            <a:off x="7639506" y="4389052"/>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79"/>
          <p:cNvSpPr/>
          <p:nvPr/>
        </p:nvSpPr>
        <p:spPr>
          <a:xfrm rot="-1453037">
            <a:off x="-3454589" y="493490"/>
            <a:ext cx="5849702" cy="1820326"/>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79"/>
          <p:cNvSpPr/>
          <p:nvPr/>
        </p:nvSpPr>
        <p:spPr>
          <a:xfrm>
            <a:off x="7588738" y="-2059450"/>
            <a:ext cx="3424281" cy="3900137"/>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2" name="Google Shape;1232;p79"/>
          <p:cNvGrpSpPr/>
          <p:nvPr/>
        </p:nvGrpSpPr>
        <p:grpSpPr>
          <a:xfrm rot="-3625297">
            <a:off x="-395253" y="3989829"/>
            <a:ext cx="1143407" cy="1365753"/>
            <a:chOff x="2641650" y="1052550"/>
            <a:chExt cx="778700" cy="930125"/>
          </a:xfrm>
        </p:grpSpPr>
        <p:sp>
          <p:nvSpPr>
            <p:cNvPr id="1233" name="Google Shape;1233;p7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7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7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7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7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7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7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7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7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7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7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7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7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7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7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7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7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7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7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7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7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54" name="Google Shape;1254;p79"/>
          <p:cNvSpPr/>
          <p:nvPr/>
        </p:nvSpPr>
        <p:spPr>
          <a:xfrm rot="1669225">
            <a:off x="7409410" y="-807201"/>
            <a:ext cx="2828626" cy="1214344"/>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79"/>
          <p:cNvSpPr txBox="1"/>
          <p:nvPr>
            <p:ph type="title"/>
          </p:nvPr>
        </p:nvSpPr>
        <p:spPr>
          <a:xfrm>
            <a:off x="1828800" y="356616"/>
            <a:ext cx="5486400" cy="588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9F0ED"/>
              </a:buClr>
              <a:buSzPts val="3600"/>
              <a:buNone/>
              <a:defRPr>
                <a:solidFill>
                  <a:srgbClr val="F9F0ED"/>
                </a:solidFill>
              </a:defRPr>
            </a:lvl1pPr>
            <a:lvl2pPr lvl="1" algn="ctr">
              <a:lnSpc>
                <a:spcPct val="100000"/>
              </a:lnSpc>
              <a:spcBef>
                <a:spcPts val="0"/>
              </a:spcBef>
              <a:spcAft>
                <a:spcPts val="0"/>
              </a:spcAft>
              <a:buClr>
                <a:srgbClr val="F9F0ED"/>
              </a:buClr>
              <a:buSzPts val="2800"/>
              <a:buNone/>
              <a:defRPr>
                <a:solidFill>
                  <a:srgbClr val="F9F0ED"/>
                </a:solidFill>
              </a:defRPr>
            </a:lvl2pPr>
            <a:lvl3pPr lvl="2" algn="ctr">
              <a:lnSpc>
                <a:spcPct val="100000"/>
              </a:lnSpc>
              <a:spcBef>
                <a:spcPts val="0"/>
              </a:spcBef>
              <a:spcAft>
                <a:spcPts val="0"/>
              </a:spcAft>
              <a:buClr>
                <a:srgbClr val="F9F0ED"/>
              </a:buClr>
              <a:buSzPts val="2800"/>
              <a:buNone/>
              <a:defRPr>
                <a:solidFill>
                  <a:srgbClr val="F9F0ED"/>
                </a:solidFill>
              </a:defRPr>
            </a:lvl3pPr>
            <a:lvl4pPr lvl="3" algn="ctr">
              <a:lnSpc>
                <a:spcPct val="100000"/>
              </a:lnSpc>
              <a:spcBef>
                <a:spcPts val="0"/>
              </a:spcBef>
              <a:spcAft>
                <a:spcPts val="0"/>
              </a:spcAft>
              <a:buClr>
                <a:srgbClr val="F9F0ED"/>
              </a:buClr>
              <a:buSzPts val="2800"/>
              <a:buNone/>
              <a:defRPr>
                <a:solidFill>
                  <a:srgbClr val="F9F0ED"/>
                </a:solidFill>
              </a:defRPr>
            </a:lvl4pPr>
            <a:lvl5pPr lvl="4" algn="ctr">
              <a:lnSpc>
                <a:spcPct val="100000"/>
              </a:lnSpc>
              <a:spcBef>
                <a:spcPts val="0"/>
              </a:spcBef>
              <a:spcAft>
                <a:spcPts val="0"/>
              </a:spcAft>
              <a:buClr>
                <a:srgbClr val="F9F0ED"/>
              </a:buClr>
              <a:buSzPts val="2800"/>
              <a:buNone/>
              <a:defRPr>
                <a:solidFill>
                  <a:srgbClr val="F9F0ED"/>
                </a:solidFill>
              </a:defRPr>
            </a:lvl5pPr>
            <a:lvl6pPr lvl="5" algn="ctr">
              <a:lnSpc>
                <a:spcPct val="100000"/>
              </a:lnSpc>
              <a:spcBef>
                <a:spcPts val="0"/>
              </a:spcBef>
              <a:spcAft>
                <a:spcPts val="0"/>
              </a:spcAft>
              <a:buClr>
                <a:srgbClr val="F9F0ED"/>
              </a:buClr>
              <a:buSzPts val="2800"/>
              <a:buNone/>
              <a:defRPr>
                <a:solidFill>
                  <a:srgbClr val="F9F0ED"/>
                </a:solidFill>
              </a:defRPr>
            </a:lvl6pPr>
            <a:lvl7pPr lvl="6" algn="ctr">
              <a:lnSpc>
                <a:spcPct val="100000"/>
              </a:lnSpc>
              <a:spcBef>
                <a:spcPts val="0"/>
              </a:spcBef>
              <a:spcAft>
                <a:spcPts val="0"/>
              </a:spcAft>
              <a:buClr>
                <a:srgbClr val="F9F0ED"/>
              </a:buClr>
              <a:buSzPts val="2800"/>
              <a:buNone/>
              <a:defRPr>
                <a:solidFill>
                  <a:srgbClr val="F9F0ED"/>
                </a:solidFill>
              </a:defRPr>
            </a:lvl7pPr>
            <a:lvl8pPr lvl="7" algn="ctr">
              <a:lnSpc>
                <a:spcPct val="100000"/>
              </a:lnSpc>
              <a:spcBef>
                <a:spcPts val="0"/>
              </a:spcBef>
              <a:spcAft>
                <a:spcPts val="0"/>
              </a:spcAft>
              <a:buClr>
                <a:srgbClr val="F9F0ED"/>
              </a:buClr>
              <a:buSzPts val="2800"/>
              <a:buNone/>
              <a:defRPr>
                <a:solidFill>
                  <a:srgbClr val="F9F0ED"/>
                </a:solidFill>
              </a:defRPr>
            </a:lvl8pPr>
            <a:lvl9pPr lvl="8" algn="ctr">
              <a:lnSpc>
                <a:spcPct val="100000"/>
              </a:lnSpc>
              <a:spcBef>
                <a:spcPts val="0"/>
              </a:spcBef>
              <a:spcAft>
                <a:spcPts val="0"/>
              </a:spcAft>
              <a:buClr>
                <a:srgbClr val="F9F0ED"/>
              </a:buClr>
              <a:buSzPts val="2800"/>
              <a:buNone/>
              <a:defRPr>
                <a:solidFill>
                  <a:srgbClr val="F9F0ED"/>
                </a:solidFill>
              </a:defRPr>
            </a:lvl9pPr>
          </a:lstStyle>
          <a:p/>
        </p:txBody>
      </p:sp>
      <p:sp>
        <p:nvSpPr>
          <p:cNvPr id="1256" name="Google Shape;1256;p79"/>
          <p:cNvSpPr txBox="1"/>
          <p:nvPr>
            <p:ph idx="1" type="subTitle"/>
          </p:nvPr>
        </p:nvSpPr>
        <p:spPr>
          <a:xfrm>
            <a:off x="1828800" y="1517904"/>
            <a:ext cx="5486400" cy="7173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lt2"/>
              </a:buClr>
              <a:buSzPts val="1600"/>
              <a:buFont typeface="Arial"/>
              <a:buNone/>
              <a:defRPr b="0" i="0" sz="16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257" name="Google Shape;1257;p79"/>
          <p:cNvSpPr txBox="1"/>
          <p:nvPr>
            <p:ph idx="2" type="subTitle"/>
          </p:nvPr>
        </p:nvSpPr>
        <p:spPr>
          <a:xfrm>
            <a:off x="1828800" y="3191256"/>
            <a:ext cx="5486400" cy="278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lt2"/>
              </a:buClr>
              <a:buSzPts val="1400"/>
              <a:buFont typeface="Arial"/>
              <a:buNone/>
              <a:defRPr b="0" i="0" sz="14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58" name="Google Shape;1258;p79"/>
          <p:cNvSpPr txBox="1"/>
          <p:nvPr/>
        </p:nvSpPr>
        <p:spPr>
          <a:xfrm>
            <a:off x="2743200" y="3529584"/>
            <a:ext cx="3657600" cy="4539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300"/>
              </a:spcBef>
              <a:spcAft>
                <a:spcPts val="0"/>
              </a:spcAft>
              <a:buClr>
                <a:srgbClr val="000000"/>
              </a:buClr>
              <a:buSzPts val="1100"/>
              <a:buFont typeface="Arial"/>
              <a:buNone/>
            </a:pPr>
            <a:r>
              <a:rPr b="1" i="0" lang="en-US" sz="1100" u="none" cap="none" strike="noStrike">
                <a:solidFill>
                  <a:schemeClr val="lt2"/>
                </a:solidFill>
                <a:latin typeface="Open Sans"/>
                <a:ea typeface="Open Sans"/>
                <a:cs typeface="Open Sans"/>
                <a:sym typeface="Open Sans"/>
              </a:rPr>
              <a:t>Credits:</a:t>
            </a:r>
            <a:r>
              <a:rPr b="0" i="0" lang="en-US" sz="1100" u="none" cap="none" strike="noStrike">
                <a:solidFill>
                  <a:schemeClr val="lt2"/>
                </a:solidFill>
                <a:latin typeface="Open Sans"/>
                <a:ea typeface="Open Sans"/>
                <a:cs typeface="Open Sans"/>
                <a:sym typeface="Open Sans"/>
              </a:rPr>
              <a:t> This presentation template was created by </a:t>
            </a:r>
            <a:r>
              <a:rPr b="1" i="0" lang="en-US" sz="1100" u="none" cap="none" strike="noStrike">
                <a:solidFill>
                  <a:schemeClr val="lt2"/>
                </a:solidFill>
                <a:uFill>
                  <a:noFill/>
                </a:uFill>
                <a:latin typeface="Open Sans"/>
                <a:ea typeface="Open Sans"/>
                <a:cs typeface="Open Sans"/>
                <a:sym typeface="Open Sans"/>
                <a:hlinkClick r:id="rId2">
                  <a:extLst>
                    <a:ext uri="{A12FA001-AC4F-418D-AE19-62706E023703}">
                      <ahyp:hlinkClr val="tx"/>
                    </a:ext>
                  </a:extLst>
                </a:hlinkClick>
              </a:rPr>
              <a:t>Slidesgo</a:t>
            </a:r>
            <a:r>
              <a:rPr b="0" i="0" lang="en-US" sz="1100" u="none" cap="none" strike="noStrike">
                <a:solidFill>
                  <a:schemeClr val="lt2"/>
                </a:solidFill>
                <a:latin typeface="Open Sans"/>
                <a:ea typeface="Open Sans"/>
                <a:cs typeface="Open Sans"/>
                <a:sym typeface="Open Sans"/>
              </a:rPr>
              <a:t>, including icons by </a:t>
            </a:r>
            <a:r>
              <a:rPr b="1" i="0" lang="en-US" sz="1100" u="none" cap="none" strike="noStrike">
                <a:solidFill>
                  <a:schemeClr val="lt2"/>
                </a:solidFill>
                <a:uFill>
                  <a:noFill/>
                </a:uFill>
                <a:latin typeface="Open Sans"/>
                <a:ea typeface="Open Sans"/>
                <a:cs typeface="Open Sans"/>
                <a:sym typeface="Open Sans"/>
                <a:hlinkClick r:id="rId3">
                  <a:extLst>
                    <a:ext uri="{A12FA001-AC4F-418D-AE19-62706E023703}">
                      <ahyp:hlinkClr val="tx"/>
                    </a:ext>
                  </a:extLst>
                </a:hlinkClick>
              </a:rPr>
              <a:t>Flaticon</a:t>
            </a:r>
            <a:r>
              <a:rPr b="0" i="0" lang="en-US" sz="1100" u="none" cap="none" strike="noStrike">
                <a:solidFill>
                  <a:schemeClr val="lt2"/>
                </a:solidFill>
                <a:latin typeface="Open Sans"/>
                <a:ea typeface="Open Sans"/>
                <a:cs typeface="Open Sans"/>
                <a:sym typeface="Open Sans"/>
              </a:rPr>
              <a:t>, and infographics &amp; images by </a:t>
            </a:r>
            <a:r>
              <a:rPr b="1" i="0" lang="en-US" sz="1100" u="none" cap="none" strike="noStrike">
                <a:solidFill>
                  <a:schemeClr val="lt2"/>
                </a:solidFill>
                <a:uFill>
                  <a:noFill/>
                </a:uFill>
                <a:latin typeface="Open Sans"/>
                <a:ea typeface="Open Sans"/>
                <a:cs typeface="Open Sans"/>
                <a:sym typeface="Open Sans"/>
                <a:hlinkClick r:id="rId4">
                  <a:extLst>
                    <a:ext uri="{A12FA001-AC4F-418D-AE19-62706E023703}">
                      <ahyp:hlinkClr val="tx"/>
                    </a:ext>
                  </a:extLst>
                </a:hlinkClick>
              </a:rPr>
              <a:t>Freepik</a:t>
            </a:r>
            <a:r>
              <a:rPr b="0" i="0" lang="en-US" sz="1100" u="none" cap="none" strike="noStrike">
                <a:solidFill>
                  <a:schemeClr val="lt2"/>
                </a:solidFill>
                <a:latin typeface="Open Sans"/>
                <a:ea typeface="Open Sans"/>
                <a:cs typeface="Open Sans"/>
                <a:sym typeface="Open Sans"/>
              </a:rPr>
              <a:t> and illustrations by </a:t>
            </a:r>
            <a:r>
              <a:rPr b="1" i="0" lang="en-US" sz="1100" u="none" cap="none" strike="noStrike">
                <a:solidFill>
                  <a:schemeClr val="lt2"/>
                </a:solidFill>
                <a:uFill>
                  <a:noFill/>
                </a:uFill>
                <a:latin typeface="Open Sans"/>
                <a:ea typeface="Open Sans"/>
                <a:cs typeface="Open Sans"/>
                <a:sym typeface="Open Sans"/>
                <a:hlinkClick r:id="rId5">
                  <a:extLst>
                    <a:ext uri="{A12FA001-AC4F-418D-AE19-62706E023703}">
                      <ahyp:hlinkClr val="tx"/>
                    </a:ext>
                  </a:extLst>
                </a:hlinkClick>
              </a:rPr>
              <a:t>Stories</a:t>
            </a:r>
            <a:endParaRPr b="1" i="0" sz="1100" u="none" cap="none" strike="noStrike">
              <a:solidFill>
                <a:schemeClr val="lt2"/>
              </a:solidFill>
              <a:latin typeface="Open Sans"/>
              <a:ea typeface="Open Sans"/>
              <a:cs typeface="Open Sans"/>
              <a:sym typeface="Open Sans"/>
            </a:endParaRPr>
          </a:p>
          <a:p>
            <a:pPr indent="0" lvl="0" marL="0" marR="0" rtl="0" algn="ctr">
              <a:lnSpc>
                <a:spcPct val="100000"/>
              </a:lnSpc>
              <a:spcBef>
                <a:spcPts val="300"/>
              </a:spcBef>
              <a:spcAft>
                <a:spcPts val="0"/>
              </a:spcAft>
              <a:buClr>
                <a:srgbClr val="000000"/>
              </a:buClr>
              <a:buSzPts val="1100"/>
              <a:buFont typeface="Arial"/>
              <a:buNone/>
            </a:pPr>
            <a:r>
              <a:t/>
            </a:r>
            <a:endParaRPr b="0" i="0" sz="1200" u="none" cap="none" strike="noStrike">
              <a:solidFill>
                <a:schemeClr val="lt2"/>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2"/>
              </a:solidFill>
              <a:latin typeface="Open Sans"/>
              <a:ea typeface="Open Sans"/>
              <a:cs typeface="Open Sans"/>
              <a:sym typeface="Open Sans"/>
            </a:endParaRPr>
          </a:p>
        </p:txBody>
      </p:sp>
      <p:sp>
        <p:nvSpPr>
          <p:cNvPr id="1259" name="Google Shape;1259;p79"/>
          <p:cNvSpPr/>
          <p:nvPr/>
        </p:nvSpPr>
        <p:spPr>
          <a:xfrm flipH="1" rot="9636330">
            <a:off x="-441708" y="4449215"/>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60" name="Google Shape;1260;p79"/>
          <p:cNvGrpSpPr/>
          <p:nvPr/>
        </p:nvGrpSpPr>
        <p:grpSpPr>
          <a:xfrm rot="-3625297">
            <a:off x="8572297" y="3197804"/>
            <a:ext cx="1143407" cy="1365753"/>
            <a:chOff x="2641650" y="1052550"/>
            <a:chExt cx="778700" cy="930125"/>
          </a:xfrm>
        </p:grpSpPr>
        <p:sp>
          <p:nvSpPr>
            <p:cNvPr id="1261" name="Google Shape;1261;p7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7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7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7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7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7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7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7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7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7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7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7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7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7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7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7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7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7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7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7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7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82" name="Shape 1282"/>
        <p:cNvGrpSpPr/>
        <p:nvPr/>
      </p:nvGrpSpPr>
      <p:grpSpPr>
        <a:xfrm>
          <a:off x="0" y="0"/>
          <a:ext cx="0" cy="0"/>
          <a:chOff x="0" y="0"/>
          <a:chExt cx="0" cy="0"/>
        </a:xfrm>
      </p:grpSpPr>
      <p:sp>
        <p:nvSpPr>
          <p:cNvPr id="1283" name="Google Shape;1283;p80"/>
          <p:cNvSpPr txBox="1"/>
          <p:nvPr>
            <p:ph type="title"/>
          </p:nvPr>
        </p:nvSpPr>
        <p:spPr>
          <a:xfrm>
            <a:off x="713225" y="539500"/>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84" name="Google Shape;1284;p8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85" name="Google Shape;1285;p8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86" name="Google Shape;1286;p8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87" name="Google Shape;1287;p8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1288" name="Shape 1288"/>
        <p:cNvGrpSpPr/>
        <p:nvPr/>
      </p:nvGrpSpPr>
      <p:grpSpPr>
        <a:xfrm>
          <a:off x="0" y="0"/>
          <a:ext cx="0" cy="0"/>
          <a:chOff x="0" y="0"/>
          <a:chExt cx="0" cy="0"/>
        </a:xfrm>
      </p:grpSpPr>
      <p:sp>
        <p:nvSpPr>
          <p:cNvPr id="1289" name="Google Shape;1289;p81"/>
          <p:cNvSpPr txBox="1"/>
          <p:nvPr>
            <p:ph type="title"/>
          </p:nvPr>
        </p:nvSpPr>
        <p:spPr>
          <a:xfrm>
            <a:off x="685800" y="457200"/>
            <a:ext cx="7772400" cy="85725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90" name="Google Shape;1290;p81"/>
          <p:cNvSpPr txBox="1"/>
          <p:nvPr>
            <p:ph idx="1" type="body"/>
          </p:nvPr>
        </p:nvSpPr>
        <p:spPr>
          <a:xfrm>
            <a:off x="685800" y="1485900"/>
            <a:ext cx="3810000" cy="308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91" name="Google Shape;1291;p81"/>
          <p:cNvSpPr/>
          <p:nvPr>
            <p:ph idx="2" type="clipArt"/>
          </p:nvPr>
        </p:nvSpPr>
        <p:spPr>
          <a:xfrm>
            <a:off x="4648200" y="1485900"/>
            <a:ext cx="3810000" cy="3086100"/>
          </a:xfrm>
          <a:prstGeom prst="rect">
            <a:avLst/>
          </a:prstGeom>
          <a:noFill/>
          <a:ln>
            <a:noFill/>
          </a:ln>
        </p:spPr>
      </p:sp>
      <p:sp>
        <p:nvSpPr>
          <p:cNvPr id="1292" name="Google Shape;1292;p8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93" name="Google Shape;1293;p8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94" name="Google Shape;1294;p8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2_1_1_2_1">
    <p:bg>
      <p:bgPr>
        <a:solidFill>
          <a:schemeClr val="lt2"/>
        </a:solidFill>
      </p:bgPr>
    </p:bg>
    <p:spTree>
      <p:nvGrpSpPr>
        <p:cNvPr id="117" name="Shape 117"/>
        <p:cNvGrpSpPr/>
        <p:nvPr/>
      </p:nvGrpSpPr>
      <p:grpSpPr>
        <a:xfrm>
          <a:off x="0" y="0"/>
          <a:ext cx="0" cy="0"/>
          <a:chOff x="0" y="0"/>
          <a:chExt cx="0" cy="0"/>
        </a:xfrm>
      </p:grpSpPr>
      <p:sp>
        <p:nvSpPr>
          <p:cNvPr id="118" name="Google Shape;118;p50"/>
          <p:cNvSpPr/>
          <p:nvPr/>
        </p:nvSpPr>
        <p:spPr>
          <a:xfrm flipH="1" rot="-5400000">
            <a:off x="7710276" y="214544"/>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50"/>
          <p:cNvSpPr/>
          <p:nvPr/>
        </p:nvSpPr>
        <p:spPr>
          <a:xfrm flipH="1" rot="-5400000">
            <a:off x="7316988" y="1663607"/>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0" name="Google Shape;120;p50"/>
          <p:cNvGrpSpPr/>
          <p:nvPr/>
        </p:nvGrpSpPr>
        <p:grpSpPr>
          <a:xfrm flipH="1" rot="3353936">
            <a:off x="8042124" y="-176679"/>
            <a:ext cx="1270577" cy="1476029"/>
            <a:chOff x="2641650" y="1052550"/>
            <a:chExt cx="778700" cy="930125"/>
          </a:xfrm>
        </p:grpSpPr>
        <p:sp>
          <p:nvSpPr>
            <p:cNvPr id="121" name="Google Shape;121;p5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5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5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5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5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5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5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5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5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5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5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5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5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5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5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5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5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 name="Google Shape;142;p50"/>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143" name="Google Shape;143;p50"/>
          <p:cNvSpPr/>
          <p:nvPr/>
        </p:nvSpPr>
        <p:spPr>
          <a:xfrm flipH="1" rot="5400000">
            <a:off x="-553445" y="3835324"/>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50"/>
          <p:cNvSpPr/>
          <p:nvPr/>
        </p:nvSpPr>
        <p:spPr>
          <a:xfrm flipH="1" rot="5400000">
            <a:off x="-1549173" y="2730668"/>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2_1_1_2_1_1">
    <p:bg>
      <p:bgPr>
        <a:solidFill>
          <a:schemeClr val="lt2"/>
        </a:solidFill>
      </p:bgPr>
    </p:bg>
    <p:spTree>
      <p:nvGrpSpPr>
        <p:cNvPr id="145" name="Shape 145"/>
        <p:cNvGrpSpPr/>
        <p:nvPr/>
      </p:nvGrpSpPr>
      <p:grpSpPr>
        <a:xfrm>
          <a:off x="0" y="0"/>
          <a:ext cx="0" cy="0"/>
          <a:chOff x="0" y="0"/>
          <a:chExt cx="0" cy="0"/>
        </a:xfrm>
      </p:grpSpPr>
      <p:sp>
        <p:nvSpPr>
          <p:cNvPr id="146" name="Google Shape;146;p51"/>
          <p:cNvSpPr/>
          <p:nvPr/>
        </p:nvSpPr>
        <p:spPr>
          <a:xfrm rot="4932298">
            <a:off x="8728101" y="-3072741"/>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51"/>
          <p:cNvSpPr/>
          <p:nvPr/>
        </p:nvSpPr>
        <p:spPr>
          <a:xfrm flipH="1" rot="-5400000">
            <a:off x="7519029" y="119950"/>
            <a:ext cx="2216255" cy="1573166"/>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 name="Google Shape;148;p51"/>
          <p:cNvGrpSpPr/>
          <p:nvPr/>
        </p:nvGrpSpPr>
        <p:grpSpPr>
          <a:xfrm rot="-3353936">
            <a:off x="8230419" y="-596742"/>
            <a:ext cx="1270577" cy="1476029"/>
            <a:chOff x="2641650" y="1052550"/>
            <a:chExt cx="778700" cy="930125"/>
          </a:xfrm>
        </p:grpSpPr>
        <p:sp>
          <p:nvSpPr>
            <p:cNvPr id="149" name="Google Shape;149;p51"/>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51"/>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51"/>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51"/>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51"/>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51"/>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51"/>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51"/>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51"/>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51"/>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51"/>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1"/>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51"/>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51"/>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51"/>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51"/>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1"/>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1"/>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51"/>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51"/>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51"/>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0" name="Google Shape;170;p51"/>
          <p:cNvSpPr/>
          <p:nvPr/>
        </p:nvSpPr>
        <p:spPr>
          <a:xfrm rot="5400000">
            <a:off x="-1382087" y="921661"/>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51"/>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_1_1_2_1_1_1_1_1_1_1_1">
    <p:bg>
      <p:bgPr>
        <a:solidFill>
          <a:schemeClr val="lt2"/>
        </a:solidFill>
      </p:bgPr>
    </p:bg>
    <p:spTree>
      <p:nvGrpSpPr>
        <p:cNvPr id="172" name="Shape 172"/>
        <p:cNvGrpSpPr/>
        <p:nvPr/>
      </p:nvGrpSpPr>
      <p:grpSpPr>
        <a:xfrm>
          <a:off x="0" y="0"/>
          <a:ext cx="0" cy="0"/>
          <a:chOff x="0" y="0"/>
          <a:chExt cx="0" cy="0"/>
        </a:xfrm>
      </p:grpSpPr>
      <p:sp>
        <p:nvSpPr>
          <p:cNvPr id="173" name="Google Shape;173;p52"/>
          <p:cNvSpPr/>
          <p:nvPr/>
        </p:nvSpPr>
        <p:spPr>
          <a:xfrm flipH="1">
            <a:off x="2722390" y="30372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 name="Google Shape;174;p52"/>
          <p:cNvGrpSpPr/>
          <p:nvPr/>
        </p:nvGrpSpPr>
        <p:grpSpPr>
          <a:xfrm rot="6690740">
            <a:off x="8503408" y="3065850"/>
            <a:ext cx="1407260" cy="1680914"/>
            <a:chOff x="2641650" y="1052550"/>
            <a:chExt cx="778700" cy="930125"/>
          </a:xfrm>
        </p:grpSpPr>
        <p:sp>
          <p:nvSpPr>
            <p:cNvPr id="175" name="Google Shape;175;p5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5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5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5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5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5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5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5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5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5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5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5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5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5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5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5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5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5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5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6" name="Google Shape;196;p52"/>
          <p:cNvSpPr txBox="1"/>
          <p:nvPr>
            <p:ph type="title"/>
          </p:nvPr>
        </p:nvSpPr>
        <p:spPr>
          <a:xfrm>
            <a:off x="4572000" y="3377184"/>
            <a:ext cx="3858900" cy="48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2100"/>
              <a:buNone/>
              <a:defRPr sz="1800">
                <a:solidFill>
                  <a:schemeClr val="accent1"/>
                </a:solidFill>
              </a:defRPr>
            </a:lvl1pPr>
            <a:lvl2pPr lvl="1" algn="l">
              <a:lnSpc>
                <a:spcPct val="100000"/>
              </a:lnSpc>
              <a:spcBef>
                <a:spcPts val="0"/>
              </a:spcBef>
              <a:spcAft>
                <a:spcPts val="0"/>
              </a:spcAft>
              <a:buClr>
                <a:schemeClr val="accent1"/>
              </a:buClr>
              <a:buSzPts val="2100"/>
              <a:buNone/>
              <a:defRPr sz="2100">
                <a:solidFill>
                  <a:schemeClr val="accent1"/>
                </a:solidFill>
              </a:defRPr>
            </a:lvl2pPr>
            <a:lvl3pPr lvl="2" algn="l">
              <a:lnSpc>
                <a:spcPct val="100000"/>
              </a:lnSpc>
              <a:spcBef>
                <a:spcPts val="0"/>
              </a:spcBef>
              <a:spcAft>
                <a:spcPts val="0"/>
              </a:spcAft>
              <a:buClr>
                <a:schemeClr val="accent1"/>
              </a:buClr>
              <a:buSzPts val="2100"/>
              <a:buNone/>
              <a:defRPr sz="2100">
                <a:solidFill>
                  <a:schemeClr val="accent1"/>
                </a:solidFill>
              </a:defRPr>
            </a:lvl3pPr>
            <a:lvl4pPr lvl="3" algn="l">
              <a:lnSpc>
                <a:spcPct val="100000"/>
              </a:lnSpc>
              <a:spcBef>
                <a:spcPts val="0"/>
              </a:spcBef>
              <a:spcAft>
                <a:spcPts val="0"/>
              </a:spcAft>
              <a:buClr>
                <a:schemeClr val="accent1"/>
              </a:buClr>
              <a:buSzPts val="2100"/>
              <a:buNone/>
              <a:defRPr sz="2100">
                <a:solidFill>
                  <a:schemeClr val="accent1"/>
                </a:solidFill>
              </a:defRPr>
            </a:lvl4pPr>
            <a:lvl5pPr lvl="4" algn="l">
              <a:lnSpc>
                <a:spcPct val="100000"/>
              </a:lnSpc>
              <a:spcBef>
                <a:spcPts val="0"/>
              </a:spcBef>
              <a:spcAft>
                <a:spcPts val="0"/>
              </a:spcAft>
              <a:buClr>
                <a:schemeClr val="accent1"/>
              </a:buClr>
              <a:buSzPts val="2100"/>
              <a:buNone/>
              <a:defRPr sz="2100">
                <a:solidFill>
                  <a:schemeClr val="accent1"/>
                </a:solidFill>
              </a:defRPr>
            </a:lvl5pPr>
            <a:lvl6pPr lvl="5" algn="l">
              <a:lnSpc>
                <a:spcPct val="100000"/>
              </a:lnSpc>
              <a:spcBef>
                <a:spcPts val="0"/>
              </a:spcBef>
              <a:spcAft>
                <a:spcPts val="0"/>
              </a:spcAft>
              <a:buClr>
                <a:schemeClr val="accent1"/>
              </a:buClr>
              <a:buSzPts val="2100"/>
              <a:buNone/>
              <a:defRPr sz="2100">
                <a:solidFill>
                  <a:schemeClr val="accent1"/>
                </a:solidFill>
              </a:defRPr>
            </a:lvl6pPr>
            <a:lvl7pPr lvl="6" algn="l">
              <a:lnSpc>
                <a:spcPct val="100000"/>
              </a:lnSpc>
              <a:spcBef>
                <a:spcPts val="0"/>
              </a:spcBef>
              <a:spcAft>
                <a:spcPts val="0"/>
              </a:spcAft>
              <a:buClr>
                <a:schemeClr val="accent1"/>
              </a:buClr>
              <a:buSzPts val="2100"/>
              <a:buNone/>
              <a:defRPr sz="2100">
                <a:solidFill>
                  <a:schemeClr val="accent1"/>
                </a:solidFill>
              </a:defRPr>
            </a:lvl7pPr>
            <a:lvl8pPr lvl="7" algn="l">
              <a:lnSpc>
                <a:spcPct val="100000"/>
              </a:lnSpc>
              <a:spcBef>
                <a:spcPts val="0"/>
              </a:spcBef>
              <a:spcAft>
                <a:spcPts val="0"/>
              </a:spcAft>
              <a:buClr>
                <a:schemeClr val="accent1"/>
              </a:buClr>
              <a:buSzPts val="2100"/>
              <a:buNone/>
              <a:defRPr sz="2100">
                <a:solidFill>
                  <a:schemeClr val="accent1"/>
                </a:solidFill>
              </a:defRPr>
            </a:lvl8pPr>
            <a:lvl9pPr lvl="8" algn="l">
              <a:lnSpc>
                <a:spcPct val="100000"/>
              </a:lnSpc>
              <a:spcBef>
                <a:spcPts val="0"/>
              </a:spcBef>
              <a:spcAft>
                <a:spcPts val="0"/>
              </a:spcAft>
              <a:buClr>
                <a:schemeClr val="accent1"/>
              </a:buClr>
              <a:buSzPts val="2100"/>
              <a:buNone/>
              <a:defRPr sz="2100">
                <a:solidFill>
                  <a:schemeClr val="accent1"/>
                </a:solidFill>
              </a:defRPr>
            </a:lvl9pPr>
          </a:lstStyle>
          <a:p/>
        </p:txBody>
      </p:sp>
      <p:sp>
        <p:nvSpPr>
          <p:cNvPr id="197" name="Google Shape;197;p52"/>
          <p:cNvSpPr txBox="1"/>
          <p:nvPr>
            <p:ph idx="1" type="subTitle"/>
          </p:nvPr>
        </p:nvSpPr>
        <p:spPr>
          <a:xfrm>
            <a:off x="740675" y="1417324"/>
            <a:ext cx="5688600" cy="191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3600"/>
              <a:buFont typeface="Arial"/>
              <a:buNone/>
              <a:defRPr b="0" i="0" sz="3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CUSTOM_3_1">
    <p:bg>
      <p:bgPr>
        <a:solidFill>
          <a:schemeClr val="lt2"/>
        </a:solidFill>
      </p:bgPr>
    </p:bg>
    <p:spTree>
      <p:nvGrpSpPr>
        <p:cNvPr id="200" name="Shape 200"/>
        <p:cNvGrpSpPr/>
        <p:nvPr/>
      </p:nvGrpSpPr>
      <p:grpSpPr>
        <a:xfrm>
          <a:off x="0" y="0"/>
          <a:ext cx="0" cy="0"/>
          <a:chOff x="0" y="0"/>
          <a:chExt cx="0" cy="0"/>
        </a:xfrm>
      </p:grpSpPr>
      <p:sp>
        <p:nvSpPr>
          <p:cNvPr id="201" name="Google Shape;201;p42"/>
          <p:cNvSpPr/>
          <p:nvPr/>
        </p:nvSpPr>
        <p:spPr>
          <a:xfrm flipH="1" rot="5400000">
            <a:off x="6480367" y="2562487"/>
            <a:ext cx="3364683" cy="3040320"/>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2"/>
          <p:cNvSpPr/>
          <p:nvPr/>
        </p:nvSpPr>
        <p:spPr>
          <a:xfrm>
            <a:off x="6405000" y="394318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3" name="Google Shape;203;p42"/>
          <p:cNvGrpSpPr/>
          <p:nvPr/>
        </p:nvGrpSpPr>
        <p:grpSpPr>
          <a:xfrm rot="-3625297">
            <a:off x="8472647" y="3399779"/>
            <a:ext cx="1143407" cy="1365753"/>
            <a:chOff x="2641650" y="1052550"/>
            <a:chExt cx="778700" cy="930125"/>
          </a:xfrm>
        </p:grpSpPr>
        <p:sp>
          <p:nvSpPr>
            <p:cNvPr id="204" name="Google Shape;204;p4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4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4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4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 name="Google Shape;225;p42"/>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226" name="Google Shape;226;p42"/>
          <p:cNvSpPr txBox="1"/>
          <p:nvPr>
            <p:ph idx="1" type="subTitle"/>
          </p:nvPr>
        </p:nvSpPr>
        <p:spPr>
          <a:xfrm>
            <a:off x="713050" y="1508760"/>
            <a:ext cx="7717800" cy="355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434343"/>
              </a:buClr>
              <a:buSzPts val="1200"/>
              <a:buFont typeface="Livvic"/>
              <a:buAutoNum type="arabicPeriod"/>
              <a:defRPr b="0" i="0" sz="1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227" name="Shape 227"/>
        <p:cNvGrpSpPr/>
        <p:nvPr/>
      </p:nvGrpSpPr>
      <p:grpSpPr>
        <a:xfrm>
          <a:off x="0" y="0"/>
          <a:ext cx="0" cy="0"/>
          <a:chOff x="0" y="0"/>
          <a:chExt cx="0" cy="0"/>
        </a:xfrm>
      </p:grpSpPr>
      <p:sp>
        <p:nvSpPr>
          <p:cNvPr id="228" name="Google Shape;228;p43"/>
          <p:cNvSpPr/>
          <p:nvPr/>
        </p:nvSpPr>
        <p:spPr>
          <a:xfrm flipH="1" rot="-815481">
            <a:off x="-687847" y="3730209"/>
            <a:ext cx="5849876" cy="2242120"/>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43"/>
          <p:cNvSpPr/>
          <p:nvPr/>
        </p:nvSpPr>
        <p:spPr>
          <a:xfrm rot="5958996">
            <a:off x="2152167" y="-218367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43"/>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5200"/>
              <a:buNone/>
              <a:defRPr sz="54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31" name="Google Shape;231;p43"/>
          <p:cNvSpPr txBox="1"/>
          <p:nvPr>
            <p:ph idx="1" type="subTitle"/>
          </p:nvPr>
        </p:nvSpPr>
        <p:spPr>
          <a:xfrm>
            <a:off x="713225" y="3172968"/>
            <a:ext cx="6053400" cy="349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232" name="Google Shape;232;p43"/>
          <p:cNvSpPr/>
          <p:nvPr/>
        </p:nvSpPr>
        <p:spPr>
          <a:xfrm>
            <a:off x="-1553775" y="-672375"/>
            <a:ext cx="5849930" cy="224214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3" name="Google Shape;233;p43"/>
          <p:cNvGrpSpPr/>
          <p:nvPr/>
        </p:nvGrpSpPr>
        <p:grpSpPr>
          <a:xfrm>
            <a:off x="6467399" y="691429"/>
            <a:ext cx="3354401" cy="4503908"/>
            <a:chOff x="3166150" y="2013625"/>
            <a:chExt cx="1271425" cy="1707125"/>
          </a:xfrm>
        </p:grpSpPr>
        <p:sp>
          <p:nvSpPr>
            <p:cNvPr id="234" name="Google Shape;234;p43"/>
            <p:cNvSpPr/>
            <p:nvPr/>
          </p:nvSpPr>
          <p:spPr>
            <a:xfrm>
              <a:off x="3166150" y="2147750"/>
              <a:ext cx="1271425" cy="1573000"/>
            </a:xfrm>
            <a:custGeom>
              <a:rect b="b" l="l" r="r" t="t"/>
              <a:pathLst>
                <a:path extrusionOk="0" h="62920" w="50857">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3"/>
            <p:cNvSpPr/>
            <p:nvPr/>
          </p:nvSpPr>
          <p:spPr>
            <a:xfrm>
              <a:off x="3501100" y="2013625"/>
              <a:ext cx="620175" cy="557725"/>
            </a:xfrm>
            <a:custGeom>
              <a:rect b="b" l="l" r="r" t="t"/>
              <a:pathLst>
                <a:path extrusionOk="0" h="22309" w="24807">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3"/>
            <p:cNvSpPr/>
            <p:nvPr/>
          </p:nvSpPr>
          <p:spPr>
            <a:xfrm>
              <a:off x="3776725" y="2331450"/>
              <a:ext cx="104825" cy="170875"/>
            </a:xfrm>
            <a:custGeom>
              <a:rect b="b" l="l" r="r" t="t"/>
              <a:pathLst>
                <a:path extrusionOk="0" h="6835" w="4193">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3"/>
            <p:cNvSpPr/>
            <p:nvPr/>
          </p:nvSpPr>
          <p:spPr>
            <a:xfrm>
              <a:off x="3485225" y="2884000"/>
              <a:ext cx="300150" cy="582675"/>
            </a:xfrm>
            <a:custGeom>
              <a:rect b="b" l="l" r="r" t="t"/>
              <a:pathLst>
                <a:path extrusionOk="0" h="23307" w="12006">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3"/>
            <p:cNvSpPr/>
            <p:nvPr/>
          </p:nvSpPr>
          <p:spPr>
            <a:xfrm>
              <a:off x="3839900" y="2893100"/>
              <a:ext cx="300150" cy="583175"/>
            </a:xfrm>
            <a:custGeom>
              <a:rect b="b" l="l" r="r" t="t"/>
              <a:pathLst>
                <a:path extrusionOk="0" h="23327" w="12006">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3"/>
            <p:cNvSpPr/>
            <p:nvPr/>
          </p:nvSpPr>
          <p:spPr>
            <a:xfrm>
              <a:off x="3498725" y="2414175"/>
              <a:ext cx="330200" cy="441900"/>
            </a:xfrm>
            <a:custGeom>
              <a:rect b="b" l="l" r="r" t="t"/>
              <a:pathLst>
                <a:path extrusionOk="0" h="17676" w="13208">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3"/>
            <p:cNvSpPr/>
            <p:nvPr/>
          </p:nvSpPr>
          <p:spPr>
            <a:xfrm>
              <a:off x="4046625" y="3393900"/>
              <a:ext cx="500" cy="1450"/>
            </a:xfrm>
            <a:custGeom>
              <a:rect b="b" l="l" r="r" t="t"/>
              <a:pathLst>
                <a:path extrusionOk="0" h="58" w="20">
                  <a:moveTo>
                    <a:pt x="0" y="0"/>
                  </a:moveTo>
                  <a:cubicBezTo>
                    <a:pt x="19" y="38"/>
                    <a:pt x="19" y="58"/>
                    <a:pt x="19" y="58"/>
                  </a:cubicBezTo>
                  <a:cubicBezTo>
                    <a:pt x="19" y="58"/>
                    <a:pt x="19" y="38"/>
                    <a:pt x="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3"/>
            <p:cNvSpPr/>
            <p:nvPr/>
          </p:nvSpPr>
          <p:spPr>
            <a:xfrm>
              <a:off x="3911200" y="3365650"/>
              <a:ext cx="975" cy="4400"/>
            </a:xfrm>
            <a:custGeom>
              <a:rect b="b" l="l" r="r" t="t"/>
              <a:pathLst>
                <a:path extrusionOk="0" h="176" w="39">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3"/>
            <p:cNvSpPr/>
            <p:nvPr/>
          </p:nvSpPr>
          <p:spPr>
            <a:xfrm>
              <a:off x="3492500" y="2834500"/>
              <a:ext cx="630225" cy="568025"/>
            </a:xfrm>
            <a:custGeom>
              <a:rect b="b" l="l" r="r" t="t"/>
              <a:pathLst>
                <a:path extrusionOk="0" h="22721" w="25209">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3"/>
            <p:cNvSpPr/>
            <p:nvPr/>
          </p:nvSpPr>
          <p:spPr>
            <a:xfrm>
              <a:off x="3570000" y="3393900"/>
              <a:ext cx="525" cy="1450"/>
            </a:xfrm>
            <a:custGeom>
              <a:rect b="b" l="l" r="r" t="t"/>
              <a:pathLst>
                <a:path extrusionOk="0" h="58" w="21">
                  <a:moveTo>
                    <a:pt x="20" y="0"/>
                  </a:moveTo>
                  <a:lnTo>
                    <a:pt x="20" y="0"/>
                  </a:lnTo>
                  <a:cubicBezTo>
                    <a:pt x="1" y="38"/>
                    <a:pt x="1" y="58"/>
                    <a:pt x="1" y="58"/>
                  </a:cubicBezTo>
                  <a:cubicBezTo>
                    <a:pt x="1" y="58"/>
                    <a:pt x="20" y="38"/>
                    <a:pt x="2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43"/>
            <p:cNvSpPr/>
            <p:nvPr/>
          </p:nvSpPr>
          <p:spPr>
            <a:xfrm>
              <a:off x="3704950" y="3366125"/>
              <a:ext cx="500" cy="4075"/>
            </a:xfrm>
            <a:custGeom>
              <a:rect b="b" l="l" r="r" t="t"/>
              <a:pathLst>
                <a:path extrusionOk="0" h="163" w="2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43"/>
            <p:cNvSpPr/>
            <p:nvPr/>
          </p:nvSpPr>
          <p:spPr>
            <a:xfrm>
              <a:off x="3781050" y="2846475"/>
              <a:ext cx="54575" cy="14375"/>
            </a:xfrm>
            <a:custGeom>
              <a:rect b="b" l="l" r="r" t="t"/>
              <a:pathLst>
                <a:path extrusionOk="0" h="575" w="2183">
                  <a:moveTo>
                    <a:pt x="0" y="0"/>
                  </a:moveTo>
                  <a:lnTo>
                    <a:pt x="0" y="574"/>
                  </a:lnTo>
                  <a:lnTo>
                    <a:pt x="2182" y="574"/>
                  </a:lnTo>
                  <a:lnTo>
                    <a:pt x="2182"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3"/>
            <p:cNvSpPr/>
            <p:nvPr/>
          </p:nvSpPr>
          <p:spPr>
            <a:xfrm>
              <a:off x="3782000" y="2903425"/>
              <a:ext cx="52175" cy="12925"/>
            </a:xfrm>
            <a:custGeom>
              <a:rect b="b" l="l" r="r" t="t"/>
              <a:pathLst>
                <a:path extrusionOk="0" h="517" w="2087">
                  <a:moveTo>
                    <a:pt x="0" y="0"/>
                  </a:moveTo>
                  <a:lnTo>
                    <a:pt x="0" y="517"/>
                  </a:lnTo>
                  <a:lnTo>
                    <a:pt x="2087" y="517"/>
                  </a:lnTo>
                  <a:lnTo>
                    <a:pt x="2087"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3"/>
            <p:cNvSpPr/>
            <p:nvPr/>
          </p:nvSpPr>
          <p:spPr>
            <a:xfrm>
              <a:off x="3783425" y="2955100"/>
              <a:ext cx="49800" cy="11500"/>
            </a:xfrm>
            <a:custGeom>
              <a:rect b="b" l="l" r="r" t="t"/>
              <a:pathLst>
                <a:path extrusionOk="0" h="460" w="1992">
                  <a:moveTo>
                    <a:pt x="1" y="0"/>
                  </a:moveTo>
                  <a:lnTo>
                    <a:pt x="1" y="460"/>
                  </a:lnTo>
                  <a:lnTo>
                    <a:pt x="1991" y="460"/>
                  </a:lnTo>
                  <a:lnTo>
                    <a:pt x="1991"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43"/>
            <p:cNvSpPr/>
            <p:nvPr/>
          </p:nvSpPr>
          <p:spPr>
            <a:xfrm>
              <a:off x="3784375" y="3002475"/>
              <a:ext cx="47900" cy="11025"/>
            </a:xfrm>
            <a:custGeom>
              <a:rect b="b" l="l" r="r" t="t"/>
              <a:pathLst>
                <a:path extrusionOk="0" h="441" w="1916">
                  <a:moveTo>
                    <a:pt x="1" y="0"/>
                  </a:moveTo>
                  <a:lnTo>
                    <a:pt x="1" y="440"/>
                  </a:lnTo>
                  <a:lnTo>
                    <a:pt x="1896" y="440"/>
                  </a:lnTo>
                  <a:lnTo>
                    <a:pt x="1915"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43"/>
            <p:cNvSpPr/>
            <p:nvPr/>
          </p:nvSpPr>
          <p:spPr>
            <a:xfrm>
              <a:off x="3785350" y="3045525"/>
              <a:ext cx="45950" cy="10075"/>
            </a:xfrm>
            <a:custGeom>
              <a:rect b="b" l="l" r="r" t="t"/>
              <a:pathLst>
                <a:path extrusionOk="0" h="403" w="1838">
                  <a:moveTo>
                    <a:pt x="0" y="1"/>
                  </a:moveTo>
                  <a:lnTo>
                    <a:pt x="19" y="403"/>
                  </a:lnTo>
                  <a:lnTo>
                    <a:pt x="1819" y="403"/>
                  </a:lnTo>
                  <a:lnTo>
                    <a:pt x="1838" y="1"/>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0" name="Google Shape;250;p43"/>
          <p:cNvGrpSpPr/>
          <p:nvPr/>
        </p:nvGrpSpPr>
        <p:grpSpPr>
          <a:xfrm rot="-3625297">
            <a:off x="97710" y="3121229"/>
            <a:ext cx="1143407" cy="1365753"/>
            <a:chOff x="2641650" y="1052550"/>
            <a:chExt cx="778700" cy="930125"/>
          </a:xfrm>
        </p:grpSpPr>
        <p:sp>
          <p:nvSpPr>
            <p:cNvPr id="251" name="Google Shape;251;p43"/>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3"/>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43"/>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3"/>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3"/>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3"/>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43"/>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3"/>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3"/>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3"/>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3"/>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3"/>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3"/>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43"/>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3"/>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3"/>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43"/>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3"/>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3"/>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3"/>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3"/>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7.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5" Type="http://schemas.openxmlformats.org/officeDocument/2006/relationships/slideLayout" Target="../slideLayouts/slideLayout12.xml"/><Relationship Id="rId6" Type="http://schemas.openxmlformats.org/officeDocument/2006/relationships/slideLayout" Target="../slideLayouts/slideLayout13.xml"/><Relationship Id="rId29" Type="http://schemas.openxmlformats.org/officeDocument/2006/relationships/slideLayout" Target="../slideLayouts/slideLayout36.xml"/><Relationship Id="rId7" Type="http://schemas.openxmlformats.org/officeDocument/2006/relationships/slideLayout" Target="../slideLayouts/slideLayout14.xml"/><Relationship Id="rId8" Type="http://schemas.openxmlformats.org/officeDocument/2006/relationships/slideLayout" Target="../slideLayouts/slideLayout15.xml"/><Relationship Id="rId31" Type="http://schemas.openxmlformats.org/officeDocument/2006/relationships/slideLayout" Target="../slideLayouts/slideLayout38.xml"/><Relationship Id="rId30" Type="http://schemas.openxmlformats.org/officeDocument/2006/relationships/slideLayout" Target="../slideLayouts/slideLayout37.xml"/><Relationship Id="rId11" Type="http://schemas.openxmlformats.org/officeDocument/2006/relationships/slideLayout" Target="../slideLayouts/slideLayout18.xml"/><Relationship Id="rId33" Type="http://schemas.openxmlformats.org/officeDocument/2006/relationships/slideLayout" Target="../slideLayouts/slideLayout40.xml"/><Relationship Id="rId10" Type="http://schemas.openxmlformats.org/officeDocument/2006/relationships/slideLayout" Target="../slideLayouts/slideLayout17.xml"/><Relationship Id="rId32" Type="http://schemas.openxmlformats.org/officeDocument/2006/relationships/slideLayout" Target="../slideLayouts/slideLayout39.xml"/><Relationship Id="rId13" Type="http://schemas.openxmlformats.org/officeDocument/2006/relationships/slideLayout" Target="../slideLayouts/slideLayout20.xml"/><Relationship Id="rId35" Type="http://schemas.openxmlformats.org/officeDocument/2006/relationships/slideLayout" Target="../slideLayouts/slideLayout42.xml"/><Relationship Id="rId12" Type="http://schemas.openxmlformats.org/officeDocument/2006/relationships/slideLayout" Target="../slideLayouts/slideLayout19.xml"/><Relationship Id="rId34" Type="http://schemas.openxmlformats.org/officeDocument/2006/relationships/slideLayout" Target="../slideLayouts/slideLayout41.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36" Type="http://schemas.openxmlformats.org/officeDocument/2006/relationships/theme" Target="../theme/theme1.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9" Type="http://schemas.openxmlformats.org/officeDocument/2006/relationships/slideLayout" Target="../slideLayouts/slideLayout26.xml"/><Relationship Id="rId1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38"/>
          <p:cNvSpPr txBox="1"/>
          <p:nvPr>
            <p:ph type="title"/>
          </p:nvPr>
        </p:nvSpPr>
        <p:spPr>
          <a:xfrm>
            <a:off x="713225" y="539500"/>
            <a:ext cx="7516500" cy="660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2"/>
              </a:buClr>
              <a:buSzPts val="4500"/>
              <a:buFont typeface="Teko"/>
              <a:buNone/>
              <a:defRPr b="1" i="0" sz="4500" u="none" cap="none" strike="noStrike">
                <a:solidFill>
                  <a:schemeClr val="lt2"/>
                </a:solidFill>
                <a:latin typeface="Teko"/>
                <a:ea typeface="Teko"/>
                <a:cs typeface="Teko"/>
                <a:sym typeface="Tek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198" name="Shape 198"/>
        <p:cNvGrpSpPr/>
        <p:nvPr/>
      </p:nvGrpSpPr>
      <p:grpSpPr>
        <a:xfrm>
          <a:off x="0" y="0"/>
          <a:ext cx="0" cy="0"/>
          <a:chOff x="0" y="0"/>
          <a:chExt cx="0" cy="0"/>
        </a:xfrm>
      </p:grpSpPr>
      <p:sp>
        <p:nvSpPr>
          <p:cNvPr id="199" name="Google Shape;199;p41"/>
          <p:cNvSpPr txBox="1"/>
          <p:nvPr>
            <p:ph type="title"/>
          </p:nvPr>
        </p:nvSpPr>
        <p:spPr>
          <a:xfrm>
            <a:off x="713225" y="539500"/>
            <a:ext cx="7516500" cy="660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2"/>
              </a:buClr>
              <a:buSzPts val="4500"/>
              <a:buFont typeface="Teko"/>
              <a:buNone/>
              <a:defRPr b="1" i="0" sz="4500" u="none" cap="none" strike="noStrike">
                <a:solidFill>
                  <a:schemeClr val="lt2"/>
                </a:solidFill>
                <a:latin typeface="Teko"/>
                <a:ea typeface="Teko"/>
                <a:cs typeface="Teko"/>
                <a:sym typeface="Tek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jpg"/><Relationship Id="rId5"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17.jp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15.jpg"/><Relationship Id="rId5" Type="http://schemas.openxmlformats.org/officeDocument/2006/relationships/image" Target="../media/image19.jpg"/><Relationship Id="rId6"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3.jpg"/><Relationship Id="rId4" Type="http://schemas.openxmlformats.org/officeDocument/2006/relationships/image" Target="../media/image23.jp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image" Target="../media/image34.png"/><Relationship Id="rId5"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2.jpg"/><Relationship Id="rId5"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
          <p:cNvSpPr txBox="1"/>
          <p:nvPr>
            <p:ph type="ctrTitle"/>
          </p:nvPr>
        </p:nvSpPr>
        <p:spPr>
          <a:xfrm>
            <a:off x="287383" y="1019883"/>
            <a:ext cx="6702138" cy="18894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1"/>
              </a:buClr>
              <a:buSzPts val="5200"/>
              <a:buNone/>
            </a:pPr>
            <a:r>
              <a:rPr b="0" lang="en-US"/>
              <a:t>Respiratory Block</a:t>
            </a:r>
            <a:br>
              <a:rPr lang="en-US"/>
            </a:br>
            <a:r>
              <a:rPr lang="en-US" sz="6000"/>
              <a:t>PNEUMONIA</a:t>
            </a:r>
            <a:br>
              <a:rPr lang="en-US"/>
            </a:br>
            <a:endParaRPr/>
          </a:p>
        </p:txBody>
      </p:sp>
      <p:sp>
        <p:nvSpPr>
          <p:cNvPr id="1300" name="Google Shape;1300;p1"/>
          <p:cNvSpPr txBox="1"/>
          <p:nvPr/>
        </p:nvSpPr>
        <p:spPr>
          <a:xfrm>
            <a:off x="9993825" y="3610475"/>
            <a:ext cx="13716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01" name="Google Shape;1301;p1"/>
          <p:cNvSpPr txBox="1"/>
          <p:nvPr>
            <p:ph idx="1" type="subTitle"/>
          </p:nvPr>
        </p:nvSpPr>
        <p:spPr>
          <a:xfrm>
            <a:off x="786449" y="3011238"/>
            <a:ext cx="6053400" cy="1198473"/>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rPr lang="en-US" sz="2000"/>
              <a:t>Dr. Wajd Althakfi, MD</a:t>
            </a:r>
            <a:endParaRPr/>
          </a:p>
          <a:p>
            <a:pPr indent="0" lvl="0" marL="0" rtl="0" algn="ctr">
              <a:lnSpc>
                <a:spcPct val="100000"/>
              </a:lnSpc>
              <a:spcBef>
                <a:spcPts val="0"/>
              </a:spcBef>
              <a:spcAft>
                <a:spcPts val="0"/>
              </a:spcAft>
              <a:buSzPts val="1400"/>
              <a:buNone/>
            </a:pPr>
            <a:r>
              <a:rPr lang="en-US" sz="2000"/>
              <a:t>Assistant Professor </a:t>
            </a:r>
            <a:endParaRPr/>
          </a:p>
          <a:p>
            <a:pPr indent="0" lvl="0" marL="0" rtl="0" algn="ctr">
              <a:lnSpc>
                <a:spcPct val="100000"/>
              </a:lnSpc>
              <a:spcBef>
                <a:spcPts val="0"/>
              </a:spcBef>
              <a:spcAft>
                <a:spcPts val="0"/>
              </a:spcAft>
              <a:buSzPts val="1400"/>
              <a:buNone/>
            </a:pPr>
            <a:r>
              <a:rPr lang="en-US" sz="2000"/>
              <a:t>KSU-KKUH</a:t>
            </a:r>
            <a:endParaRPr sz="2000"/>
          </a:p>
          <a:p>
            <a:pPr indent="0" lvl="0" marL="0" rtl="0" algn="ctr">
              <a:lnSpc>
                <a:spcPct val="100000"/>
              </a:lnSpc>
              <a:spcBef>
                <a:spcPts val="0"/>
              </a:spcBef>
              <a:spcAft>
                <a:spcPts val="0"/>
              </a:spcAft>
              <a:buSzPts val="1400"/>
              <a:buNone/>
            </a:pPr>
            <a:r>
              <a:t/>
            </a:r>
            <a:endParaRPr/>
          </a:p>
        </p:txBody>
      </p:sp>
      <p:pic>
        <p:nvPicPr>
          <p:cNvPr descr="A picture containing text&#10;&#10;Description automatically generated" id="1302" name="Google Shape;1302;p1"/>
          <p:cNvPicPr preferRelativeResize="0"/>
          <p:nvPr/>
        </p:nvPicPr>
        <p:blipFill rotWithShape="1">
          <a:blip r:embed="rId3">
            <a:alphaModFix/>
          </a:blip>
          <a:srcRect b="0" l="0" r="0" t="0"/>
          <a:stretch/>
        </p:blipFill>
        <p:spPr>
          <a:xfrm>
            <a:off x="3230470" y="4067675"/>
            <a:ext cx="1165358" cy="5176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0"/>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rPr lang="en-US" sz="4400"/>
              <a:t>Bronchopneumonia</a:t>
            </a:r>
            <a:endParaRPr/>
          </a:p>
        </p:txBody>
      </p:sp>
      <p:sp>
        <p:nvSpPr>
          <p:cNvPr id="1362" name="Google Shape;1362;p10"/>
          <p:cNvSpPr txBox="1"/>
          <p:nvPr>
            <p:ph idx="1" type="subTitle"/>
          </p:nvPr>
        </p:nvSpPr>
        <p:spPr>
          <a:xfrm>
            <a:off x="685800" y="1700784"/>
            <a:ext cx="7717800" cy="2671924"/>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accent1"/>
              </a:buClr>
              <a:buSzPts val="1400"/>
              <a:buFont typeface="Arial"/>
              <a:buChar char="•"/>
            </a:pPr>
            <a:r>
              <a:rPr lang="en-US" sz="1400"/>
              <a:t>Are focal/patchy areas of consolidation with acute suppurative inflammation in one or more lobes</a:t>
            </a:r>
            <a:endParaRPr/>
          </a:p>
          <a:p>
            <a:pPr indent="0" lvl="0" marL="0" rtl="0" algn="l">
              <a:lnSpc>
                <a:spcPct val="100000"/>
              </a:lnSpc>
              <a:spcBef>
                <a:spcPts val="0"/>
              </a:spcBef>
              <a:spcAft>
                <a:spcPts val="0"/>
              </a:spcAft>
              <a:buClr>
                <a:schemeClr val="accent1"/>
              </a:buClr>
              <a:buSzPts val="1400"/>
              <a:buNone/>
            </a:pPr>
            <a:r>
              <a:t/>
            </a:r>
            <a:endParaRPr sz="1400"/>
          </a:p>
          <a:p>
            <a:pPr indent="-285750" lvl="0" marL="285750" rtl="0" algn="l">
              <a:lnSpc>
                <a:spcPct val="100000"/>
              </a:lnSpc>
              <a:spcBef>
                <a:spcPts val="0"/>
              </a:spcBef>
              <a:spcAft>
                <a:spcPts val="0"/>
              </a:spcAft>
              <a:buClr>
                <a:schemeClr val="accent1"/>
              </a:buClr>
              <a:buSzPts val="1400"/>
              <a:buFont typeface="Arial"/>
              <a:buChar char="•"/>
            </a:pPr>
            <a:r>
              <a:rPr lang="en-US" sz="1400"/>
              <a:t>Usually it involves lower lobes (basal) and bilaterally because there is a tendency of the secretions to gravitate into the lower lobes</a:t>
            </a:r>
            <a:endParaRPr/>
          </a:p>
          <a:p>
            <a:pPr indent="-196850" lvl="0" marL="285750" rtl="0" algn="l">
              <a:lnSpc>
                <a:spcPct val="100000"/>
              </a:lnSpc>
              <a:spcBef>
                <a:spcPts val="0"/>
              </a:spcBef>
              <a:spcAft>
                <a:spcPts val="0"/>
              </a:spcAft>
              <a:buClr>
                <a:schemeClr val="accent1"/>
              </a:buClr>
              <a:buSzPts val="1400"/>
              <a:buFont typeface="Arial"/>
              <a:buNone/>
            </a:pPr>
            <a:r>
              <a:t/>
            </a:r>
            <a:endParaRPr sz="1400"/>
          </a:p>
          <a:p>
            <a:pPr indent="-285750" lvl="0" marL="285750" rtl="0" algn="l">
              <a:lnSpc>
                <a:spcPct val="100000"/>
              </a:lnSpc>
              <a:spcBef>
                <a:spcPts val="0"/>
              </a:spcBef>
              <a:spcAft>
                <a:spcPts val="0"/>
              </a:spcAft>
              <a:buClr>
                <a:schemeClr val="accent1"/>
              </a:buClr>
              <a:buSzPts val="1400"/>
              <a:buFont typeface="Arial"/>
              <a:buChar char="•"/>
            </a:pPr>
            <a:r>
              <a:rPr lang="en-US" sz="1400"/>
              <a:t>Well developed lesions are 3 to 4 cm </a:t>
            </a:r>
            <a:endParaRPr/>
          </a:p>
          <a:p>
            <a:pPr indent="-196850" lvl="0" marL="285750" rtl="0" algn="l">
              <a:lnSpc>
                <a:spcPct val="100000"/>
              </a:lnSpc>
              <a:spcBef>
                <a:spcPts val="0"/>
              </a:spcBef>
              <a:spcAft>
                <a:spcPts val="0"/>
              </a:spcAft>
              <a:buClr>
                <a:schemeClr val="accent1"/>
              </a:buClr>
              <a:buSzPts val="1400"/>
              <a:buFont typeface="Arial"/>
              <a:buNone/>
            </a:pPr>
            <a:r>
              <a:t/>
            </a:r>
            <a:endParaRPr sz="1400"/>
          </a:p>
          <a:p>
            <a:pPr indent="-285750" lvl="0" marL="285750" rtl="0" algn="l">
              <a:lnSpc>
                <a:spcPct val="100000"/>
              </a:lnSpc>
              <a:spcBef>
                <a:spcPts val="0"/>
              </a:spcBef>
              <a:spcAft>
                <a:spcPts val="0"/>
              </a:spcAft>
              <a:buClr>
                <a:schemeClr val="accent1"/>
              </a:buClr>
              <a:buSzPts val="1400"/>
              <a:buFont typeface="Arial"/>
              <a:buChar char="•"/>
            </a:pPr>
            <a:r>
              <a:rPr lang="en-US" sz="1400"/>
              <a:t>Grey red ill defined nodules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11"/>
          <p:cNvSpPr txBox="1"/>
          <p:nvPr>
            <p:ph type="title"/>
          </p:nvPr>
        </p:nvSpPr>
        <p:spPr>
          <a:xfrm>
            <a:off x="450273" y="134943"/>
            <a:ext cx="549206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rPr lang="en-US" sz="4400"/>
              <a:t>Bronchopneumonia</a:t>
            </a:r>
            <a:endParaRPr/>
          </a:p>
        </p:txBody>
      </p:sp>
      <p:pic>
        <p:nvPicPr>
          <p:cNvPr id="1368" name="Google Shape;1368;p11"/>
          <p:cNvPicPr preferRelativeResize="0"/>
          <p:nvPr/>
        </p:nvPicPr>
        <p:blipFill rotWithShape="1">
          <a:blip r:embed="rId3">
            <a:alphaModFix/>
          </a:blip>
          <a:srcRect b="0" l="0" r="0" t="0"/>
          <a:stretch/>
        </p:blipFill>
        <p:spPr>
          <a:xfrm>
            <a:off x="5951934" y="0"/>
            <a:ext cx="3192066" cy="2449660"/>
          </a:xfrm>
          <a:prstGeom prst="rect">
            <a:avLst/>
          </a:prstGeom>
          <a:noFill/>
          <a:ln>
            <a:noFill/>
          </a:ln>
        </p:spPr>
      </p:pic>
      <p:pic>
        <p:nvPicPr>
          <p:cNvPr id="1369" name="Google Shape;1369;p11"/>
          <p:cNvPicPr preferRelativeResize="0"/>
          <p:nvPr/>
        </p:nvPicPr>
        <p:blipFill rotWithShape="1">
          <a:blip r:embed="rId4">
            <a:alphaModFix/>
          </a:blip>
          <a:srcRect b="0" l="0" r="0" t="0"/>
          <a:stretch/>
        </p:blipFill>
        <p:spPr>
          <a:xfrm>
            <a:off x="5951934" y="2449660"/>
            <a:ext cx="3192066" cy="2693840"/>
          </a:xfrm>
          <a:prstGeom prst="rect">
            <a:avLst/>
          </a:prstGeom>
          <a:noFill/>
          <a:ln>
            <a:noFill/>
          </a:ln>
        </p:spPr>
      </p:pic>
      <p:pic>
        <p:nvPicPr>
          <p:cNvPr id="1370" name="Google Shape;1370;p11"/>
          <p:cNvPicPr preferRelativeResize="0"/>
          <p:nvPr/>
        </p:nvPicPr>
        <p:blipFill rotWithShape="1">
          <a:blip r:embed="rId5">
            <a:alphaModFix/>
          </a:blip>
          <a:srcRect b="0" l="0" r="0" t="0"/>
          <a:stretch/>
        </p:blipFill>
        <p:spPr>
          <a:xfrm>
            <a:off x="0" y="2449660"/>
            <a:ext cx="5951934" cy="2701667"/>
          </a:xfrm>
          <a:prstGeom prst="rect">
            <a:avLst/>
          </a:prstGeom>
          <a:noFill/>
          <a:ln>
            <a:noFill/>
          </a:ln>
        </p:spPr>
      </p:pic>
      <p:sp>
        <p:nvSpPr>
          <p:cNvPr id="1371" name="Google Shape;1371;p11"/>
          <p:cNvSpPr/>
          <p:nvPr/>
        </p:nvSpPr>
        <p:spPr>
          <a:xfrm>
            <a:off x="229937" y="1037826"/>
            <a:ext cx="5492060" cy="116955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chemeClr val="accent1"/>
                </a:solidFill>
                <a:latin typeface="Arial"/>
                <a:ea typeface="Arial"/>
                <a:cs typeface="Arial"/>
                <a:sym typeface="Arial"/>
              </a:rPr>
              <a:t>Grossly: </a:t>
            </a:r>
            <a:r>
              <a:rPr b="0" i="0" lang="en-US" sz="1400" u="none" cap="none" strike="noStrike">
                <a:solidFill>
                  <a:schemeClr val="accent1"/>
                </a:solidFill>
                <a:latin typeface="Arial"/>
                <a:ea typeface="Arial"/>
                <a:cs typeface="Arial"/>
                <a:sym typeface="Arial"/>
              </a:rPr>
              <a:t>patchy consolidation of the lung, slightly elevated, dry, granular, gray-red to yellow, and poorly delimited at their margins</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chemeClr val="accent1"/>
                </a:solidFill>
                <a:latin typeface="Arial"/>
                <a:ea typeface="Arial"/>
                <a:cs typeface="Arial"/>
                <a:sym typeface="Arial"/>
              </a:rPr>
              <a:t>Micro: </a:t>
            </a:r>
            <a:r>
              <a:rPr b="0" i="0" lang="en-US" sz="1400" u="none" cap="none" strike="noStrike">
                <a:solidFill>
                  <a:schemeClr val="accent1"/>
                </a:solidFill>
                <a:latin typeface="Arial"/>
                <a:ea typeface="Arial"/>
                <a:cs typeface="Arial"/>
                <a:sym typeface="Arial"/>
              </a:rPr>
              <a:t>suppurative, neutrophil-rich exudate that fills the bronchi, bronchioles, and adjacent alveolar spaces</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12"/>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rPr lang="en-US" sz="4400"/>
              <a:t>Lobar pneumonia</a:t>
            </a:r>
            <a:endParaRPr/>
          </a:p>
        </p:txBody>
      </p:sp>
      <p:sp>
        <p:nvSpPr>
          <p:cNvPr id="1377" name="Google Shape;1377;p12"/>
          <p:cNvSpPr txBox="1"/>
          <p:nvPr>
            <p:ph idx="1" type="subTitle"/>
          </p:nvPr>
        </p:nvSpPr>
        <p:spPr>
          <a:xfrm>
            <a:off x="713050" y="1508760"/>
            <a:ext cx="7717800" cy="3554100"/>
          </a:xfrm>
          <a:prstGeom prst="rect">
            <a:avLst/>
          </a:prstGeom>
          <a:noFill/>
          <a:ln>
            <a:noFill/>
          </a:ln>
        </p:spPr>
        <p:txBody>
          <a:bodyPr anchorCtr="0" anchor="t" bIns="0" lIns="0" spcFirstLastPara="1" rIns="0" wrap="square" tIns="0">
            <a:normAutofit/>
          </a:bodyPr>
          <a:lstStyle/>
          <a:p>
            <a:pPr indent="-285750" lvl="0" marL="285750" rtl="0" algn="l">
              <a:lnSpc>
                <a:spcPct val="100000"/>
              </a:lnSpc>
              <a:spcBef>
                <a:spcPts val="0"/>
              </a:spcBef>
              <a:spcAft>
                <a:spcPts val="0"/>
              </a:spcAft>
              <a:buClr>
                <a:schemeClr val="accent1"/>
              </a:buClr>
              <a:buSzPts val="1400"/>
              <a:buFont typeface="Arial"/>
              <a:buChar char="•"/>
            </a:pPr>
            <a:r>
              <a:rPr lang="en-US" sz="1400">
                <a:latin typeface="Arial"/>
                <a:ea typeface="Arial"/>
                <a:cs typeface="Arial"/>
                <a:sym typeface="Arial"/>
              </a:rPr>
              <a:t>It is widespread involvement of a large area and even an entire lobe of lung (widespread fibrinosuppurative consolidation)</a:t>
            </a:r>
            <a:endParaRPr/>
          </a:p>
          <a:p>
            <a:pPr indent="-285750" lvl="0" marL="285750" rtl="0" algn="l">
              <a:lnSpc>
                <a:spcPct val="100000"/>
              </a:lnSpc>
              <a:spcBef>
                <a:spcPts val="0"/>
              </a:spcBef>
              <a:spcAft>
                <a:spcPts val="0"/>
              </a:spcAft>
              <a:buClr>
                <a:schemeClr val="accent1"/>
              </a:buClr>
              <a:buSzPts val="1400"/>
              <a:buFont typeface="Arial"/>
              <a:buChar char="•"/>
            </a:pPr>
            <a:r>
              <a:rPr lang="en-US" sz="1400">
                <a:latin typeface="Arial"/>
                <a:ea typeface="Arial"/>
                <a:cs typeface="Arial"/>
                <a:sym typeface="Arial"/>
              </a:rPr>
              <a:t>There are 4 stages:</a:t>
            </a:r>
            <a:endParaRPr/>
          </a:p>
          <a:p>
            <a:pPr indent="-385763" lvl="0" marL="467915" rtl="0" algn="l">
              <a:lnSpc>
                <a:spcPct val="100000"/>
              </a:lnSpc>
              <a:spcBef>
                <a:spcPts val="0"/>
              </a:spcBef>
              <a:spcAft>
                <a:spcPts val="0"/>
              </a:spcAft>
              <a:buClr>
                <a:srgbClr val="12ABDA"/>
              </a:buClr>
              <a:buSzPts val="1400"/>
              <a:buFont typeface="Arial"/>
              <a:buAutoNum type="romanUcPeriod"/>
            </a:pPr>
            <a:r>
              <a:rPr b="1" lang="en-US" sz="1400">
                <a:solidFill>
                  <a:srgbClr val="12ABDA"/>
                </a:solidFill>
                <a:latin typeface="Arial"/>
                <a:ea typeface="Arial"/>
                <a:cs typeface="Arial"/>
                <a:sym typeface="Arial"/>
              </a:rPr>
              <a:t>Stage I: Congestion</a:t>
            </a:r>
            <a:r>
              <a:rPr lang="en-US" sz="1400">
                <a:solidFill>
                  <a:srgbClr val="12ABDA"/>
                </a:solidFill>
                <a:latin typeface="Arial"/>
                <a:ea typeface="Arial"/>
                <a:cs typeface="Arial"/>
                <a:sym typeface="Arial"/>
              </a:rPr>
              <a:t>: </a:t>
            </a:r>
            <a:r>
              <a:rPr lang="en-US" sz="1400">
                <a:latin typeface="Arial"/>
                <a:ea typeface="Arial"/>
                <a:cs typeface="Arial"/>
                <a:sym typeface="Arial"/>
              </a:rPr>
              <a:t>lung is heavy, boggy and red. The intra-alveolar space is filled with fluid, few scattered neutrophils and numerous bacteria</a:t>
            </a:r>
            <a:endParaRPr/>
          </a:p>
          <a:p>
            <a:pPr indent="-323533" lvl="0" marL="467915" rtl="0" algn="l">
              <a:lnSpc>
                <a:spcPct val="100000"/>
              </a:lnSpc>
              <a:spcBef>
                <a:spcPts val="0"/>
              </a:spcBef>
              <a:spcAft>
                <a:spcPts val="0"/>
              </a:spcAft>
              <a:buClr>
                <a:schemeClr val="accent1"/>
              </a:buClr>
              <a:buSzPts val="980"/>
              <a:buFont typeface="Arial"/>
              <a:buNone/>
            </a:pPr>
            <a:r>
              <a:t/>
            </a:r>
            <a:endParaRPr sz="1400">
              <a:latin typeface="Arial"/>
              <a:ea typeface="Arial"/>
              <a:cs typeface="Arial"/>
              <a:sym typeface="Arial"/>
            </a:endParaRPr>
          </a:p>
          <a:p>
            <a:pPr indent="-385763" lvl="0" marL="467915" rtl="0" algn="l">
              <a:lnSpc>
                <a:spcPct val="100000"/>
              </a:lnSpc>
              <a:spcBef>
                <a:spcPts val="0"/>
              </a:spcBef>
              <a:spcAft>
                <a:spcPts val="0"/>
              </a:spcAft>
              <a:buClr>
                <a:srgbClr val="12ABDA"/>
              </a:buClr>
              <a:buSzPts val="1400"/>
              <a:buFont typeface="Arial"/>
              <a:buAutoNum type="romanUcPeriod"/>
            </a:pPr>
            <a:r>
              <a:rPr b="1" lang="en-US" sz="1400">
                <a:solidFill>
                  <a:srgbClr val="12ABDA"/>
                </a:solidFill>
                <a:latin typeface="Arial"/>
                <a:ea typeface="Arial"/>
                <a:cs typeface="Arial"/>
                <a:sym typeface="Arial"/>
              </a:rPr>
              <a:t>Stage II: Red hepatization (solidification): </a:t>
            </a:r>
            <a:r>
              <a:rPr lang="en-US" sz="1400">
                <a:latin typeface="Arial"/>
                <a:ea typeface="Arial"/>
                <a:cs typeface="Arial"/>
                <a:sym typeface="Arial"/>
              </a:rPr>
              <a:t>alveolar spaces are filled with neutrophils, red cells (congestion) and fibrin. Grossly the lung is firm/solid red and liver-like</a:t>
            </a:r>
            <a:endParaRPr/>
          </a:p>
          <a:p>
            <a:pPr indent="-323533" lvl="0" marL="467915" rtl="0" algn="l">
              <a:lnSpc>
                <a:spcPct val="100000"/>
              </a:lnSpc>
              <a:spcBef>
                <a:spcPts val="0"/>
              </a:spcBef>
              <a:spcAft>
                <a:spcPts val="0"/>
              </a:spcAft>
              <a:buClr>
                <a:schemeClr val="accent1"/>
              </a:buClr>
              <a:buSzPts val="980"/>
              <a:buFont typeface="Arial"/>
              <a:buNone/>
            </a:pPr>
            <a:r>
              <a:t/>
            </a:r>
            <a:endParaRPr sz="1400">
              <a:latin typeface="Arial"/>
              <a:ea typeface="Arial"/>
              <a:cs typeface="Arial"/>
              <a:sym typeface="Arial"/>
            </a:endParaRPr>
          </a:p>
          <a:p>
            <a:pPr indent="-385763" lvl="0" marL="467915" rtl="0" algn="l">
              <a:lnSpc>
                <a:spcPct val="100000"/>
              </a:lnSpc>
              <a:spcBef>
                <a:spcPts val="0"/>
              </a:spcBef>
              <a:spcAft>
                <a:spcPts val="0"/>
              </a:spcAft>
              <a:buClr>
                <a:srgbClr val="12ABDA"/>
              </a:buClr>
              <a:buSzPts val="1400"/>
              <a:buFont typeface="Arial"/>
              <a:buAutoNum type="romanUcPeriod"/>
            </a:pPr>
            <a:r>
              <a:rPr b="1" lang="en-US" sz="1400">
                <a:solidFill>
                  <a:srgbClr val="12ABDA"/>
                </a:solidFill>
                <a:latin typeface="Arial"/>
                <a:ea typeface="Arial"/>
                <a:cs typeface="Arial"/>
                <a:sym typeface="Arial"/>
              </a:rPr>
              <a:t>Stage III: Gray hepatization: </a:t>
            </a:r>
            <a:r>
              <a:rPr lang="en-US" sz="1400">
                <a:latin typeface="Arial"/>
                <a:ea typeface="Arial"/>
                <a:cs typeface="Arial"/>
                <a:sym typeface="Arial"/>
              </a:rPr>
              <a:t>here the red cells are reduced but neutrophils and fibrin(fibrinopurulent/suppurative exudate) are still present. Grossly the lung is still firm/solid and liver-like but grey</a:t>
            </a:r>
            <a:endParaRPr/>
          </a:p>
          <a:p>
            <a:pPr indent="-323533" lvl="0" marL="467915" rtl="0" algn="l">
              <a:lnSpc>
                <a:spcPct val="100000"/>
              </a:lnSpc>
              <a:spcBef>
                <a:spcPts val="0"/>
              </a:spcBef>
              <a:spcAft>
                <a:spcPts val="0"/>
              </a:spcAft>
              <a:buClr>
                <a:schemeClr val="accent1"/>
              </a:buClr>
              <a:buSzPts val="980"/>
              <a:buFont typeface="Arial"/>
              <a:buNone/>
            </a:pPr>
            <a:r>
              <a:t/>
            </a:r>
            <a:endParaRPr sz="1400">
              <a:latin typeface="Arial"/>
              <a:ea typeface="Arial"/>
              <a:cs typeface="Arial"/>
              <a:sym typeface="Arial"/>
            </a:endParaRPr>
          </a:p>
          <a:p>
            <a:pPr indent="-385763" lvl="0" marL="467915" rtl="0" algn="l">
              <a:lnSpc>
                <a:spcPct val="100000"/>
              </a:lnSpc>
              <a:spcBef>
                <a:spcPts val="0"/>
              </a:spcBef>
              <a:spcAft>
                <a:spcPts val="0"/>
              </a:spcAft>
              <a:buClr>
                <a:srgbClr val="12ABDA"/>
              </a:buClr>
              <a:buSzPts val="1400"/>
              <a:buFont typeface="Arial"/>
              <a:buAutoNum type="romanUcPeriod"/>
            </a:pPr>
            <a:r>
              <a:rPr b="1" lang="en-US" sz="1400">
                <a:solidFill>
                  <a:srgbClr val="12ABDA"/>
                </a:solidFill>
                <a:latin typeface="Arial"/>
                <a:ea typeface="Arial"/>
                <a:cs typeface="Arial"/>
                <a:sym typeface="Arial"/>
              </a:rPr>
              <a:t>Stage IV: Resolution: </a:t>
            </a:r>
            <a:r>
              <a:rPr lang="en-US" sz="1400">
                <a:latin typeface="Arial"/>
                <a:ea typeface="Arial"/>
                <a:cs typeface="Arial"/>
                <a:sym typeface="Arial"/>
              </a:rPr>
              <a:t>exudates within the alveoli are being enzymatically digested, resorbed, ingested by macrophages or coughed up</a:t>
            </a:r>
            <a:endParaRPr b="1" sz="1400">
              <a:latin typeface="Arial"/>
              <a:ea typeface="Arial"/>
              <a:cs typeface="Arial"/>
              <a:sym typeface="Arial"/>
            </a:endParaRPr>
          </a:p>
          <a:p>
            <a:pPr indent="0" lvl="0" marL="0" rtl="0" algn="l">
              <a:lnSpc>
                <a:spcPct val="100000"/>
              </a:lnSpc>
              <a:spcBef>
                <a:spcPts val="0"/>
              </a:spcBef>
              <a:spcAft>
                <a:spcPts val="0"/>
              </a:spcAft>
              <a:buSzPts val="1200"/>
              <a:buNone/>
            </a:pPr>
            <a:r>
              <a:t/>
            </a:r>
            <a:endParaRPr sz="135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pic>
        <p:nvPicPr>
          <p:cNvPr id="1382" name="Google Shape;1382;p13"/>
          <p:cNvPicPr preferRelativeResize="0"/>
          <p:nvPr/>
        </p:nvPicPr>
        <p:blipFill rotWithShape="1">
          <a:blip r:embed="rId3">
            <a:alphaModFix/>
          </a:blip>
          <a:srcRect b="0" l="0" r="0" t="0"/>
          <a:stretch/>
        </p:blipFill>
        <p:spPr>
          <a:xfrm>
            <a:off x="4229100" y="2541984"/>
            <a:ext cx="4914900" cy="2601516"/>
          </a:xfrm>
          <a:prstGeom prst="rect">
            <a:avLst/>
          </a:prstGeom>
          <a:noFill/>
          <a:ln>
            <a:noFill/>
          </a:ln>
        </p:spPr>
      </p:pic>
      <p:pic>
        <p:nvPicPr>
          <p:cNvPr id="1383" name="Google Shape;1383;p13"/>
          <p:cNvPicPr preferRelativeResize="0"/>
          <p:nvPr/>
        </p:nvPicPr>
        <p:blipFill rotWithShape="1">
          <a:blip r:embed="rId4">
            <a:alphaModFix/>
          </a:blip>
          <a:srcRect b="0" l="0" r="0" t="0"/>
          <a:stretch/>
        </p:blipFill>
        <p:spPr>
          <a:xfrm>
            <a:off x="4229100" y="0"/>
            <a:ext cx="4914900" cy="2571750"/>
          </a:xfrm>
          <a:prstGeom prst="rect">
            <a:avLst/>
          </a:prstGeom>
          <a:noFill/>
          <a:ln>
            <a:noFill/>
          </a:ln>
        </p:spPr>
      </p:pic>
      <p:pic>
        <p:nvPicPr>
          <p:cNvPr id="1384" name="Google Shape;1384;p13"/>
          <p:cNvPicPr preferRelativeResize="0"/>
          <p:nvPr/>
        </p:nvPicPr>
        <p:blipFill rotWithShape="1">
          <a:blip r:embed="rId5">
            <a:alphaModFix/>
          </a:blip>
          <a:srcRect b="0" l="0" r="0" t="0"/>
          <a:stretch/>
        </p:blipFill>
        <p:spPr>
          <a:xfrm>
            <a:off x="0" y="0"/>
            <a:ext cx="4229100" cy="5143500"/>
          </a:xfrm>
          <a:prstGeom prst="rect">
            <a:avLst/>
          </a:prstGeom>
          <a:noFill/>
          <a:ln>
            <a:noFill/>
          </a:ln>
        </p:spPr>
      </p:pic>
      <p:sp>
        <p:nvSpPr>
          <p:cNvPr id="1385" name="Google Shape;1385;p13"/>
          <p:cNvSpPr txBox="1"/>
          <p:nvPr>
            <p:ph type="title"/>
          </p:nvPr>
        </p:nvSpPr>
        <p:spPr>
          <a:xfrm>
            <a:off x="6330462" y="4243754"/>
            <a:ext cx="2813538" cy="899746"/>
          </a:xfrm>
          <a:prstGeom prst="rect">
            <a:avLst/>
          </a:prstGeom>
          <a:solidFill>
            <a:schemeClr val="lt2">
              <a:alpha val="66274"/>
            </a:schemeClr>
          </a:solid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7000"/>
              <a:buNone/>
            </a:pPr>
            <a:r>
              <a:rPr b="0" lang="en-US" sz="1400">
                <a:latin typeface="Arial"/>
                <a:ea typeface="Arial"/>
                <a:cs typeface="Arial"/>
                <a:sym typeface="Arial"/>
              </a:rPr>
              <a:t>Red hepatization</a:t>
            </a:r>
            <a:br>
              <a:rPr b="0" lang="en-US" sz="1400">
                <a:latin typeface="Arial"/>
                <a:ea typeface="Arial"/>
                <a:cs typeface="Arial"/>
                <a:sym typeface="Arial"/>
              </a:rPr>
            </a:br>
            <a:r>
              <a:rPr b="0" lang="en-US" sz="1400">
                <a:latin typeface="Arial"/>
                <a:ea typeface="Arial"/>
                <a:cs typeface="Arial"/>
                <a:sym typeface="Arial"/>
              </a:rPr>
              <a:t>Alveoli are filled with fibrin, RBC’s and neutrophils</a:t>
            </a:r>
            <a:br>
              <a:rPr lang="en-US" sz="1400">
                <a:latin typeface="Arial"/>
                <a:ea typeface="Arial"/>
                <a:cs typeface="Arial"/>
                <a:sym typeface="Arial"/>
              </a:rPr>
            </a:br>
            <a:endParaRPr sz="14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4"/>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US" sz="4400"/>
              <a:t>Clinical features</a:t>
            </a:r>
            <a:br>
              <a:rPr lang="en-US" sz="4400"/>
            </a:br>
            <a:endParaRPr sz="4400"/>
          </a:p>
        </p:txBody>
      </p:sp>
      <p:sp>
        <p:nvSpPr>
          <p:cNvPr id="1391" name="Google Shape;1391;p14"/>
          <p:cNvSpPr txBox="1"/>
          <p:nvPr>
            <p:ph idx="1" type="subTitle"/>
          </p:nvPr>
        </p:nvSpPr>
        <p:spPr>
          <a:xfrm>
            <a:off x="546795" y="1589400"/>
            <a:ext cx="4288441" cy="3554100"/>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accent1"/>
              </a:buClr>
              <a:buSzPts val="1400"/>
              <a:buFont typeface="Arial"/>
              <a:buChar char="•"/>
            </a:pPr>
            <a:r>
              <a:rPr lang="en-US" sz="1400"/>
              <a:t>Abrupt onset of high fever, chills, cough and productive mucopurulent sputum </a:t>
            </a:r>
            <a:endParaRPr/>
          </a:p>
          <a:p>
            <a:pPr indent="-285750" lvl="0" marL="285750" rtl="0" algn="l">
              <a:lnSpc>
                <a:spcPct val="100000"/>
              </a:lnSpc>
              <a:spcBef>
                <a:spcPts val="0"/>
              </a:spcBef>
              <a:spcAft>
                <a:spcPts val="0"/>
              </a:spcAft>
              <a:buClr>
                <a:schemeClr val="accent1"/>
              </a:buClr>
              <a:buSzPts val="1400"/>
              <a:buFont typeface="Arial"/>
              <a:buChar char="•"/>
            </a:pPr>
            <a:r>
              <a:rPr lang="en-US" sz="1400"/>
              <a:t>Some patients may have hemoptysis</a:t>
            </a:r>
            <a:endParaRPr/>
          </a:p>
          <a:p>
            <a:pPr indent="0" lvl="0" marL="0" rtl="0" algn="l">
              <a:lnSpc>
                <a:spcPct val="100000"/>
              </a:lnSpc>
              <a:spcBef>
                <a:spcPts val="0"/>
              </a:spcBef>
              <a:spcAft>
                <a:spcPts val="0"/>
              </a:spcAft>
              <a:buClr>
                <a:schemeClr val="accent1"/>
              </a:buClr>
              <a:buSzPts val="1400"/>
              <a:buNone/>
            </a:pPr>
            <a:r>
              <a:t/>
            </a:r>
            <a:endParaRPr sz="1400"/>
          </a:p>
          <a:p>
            <a:pPr indent="-285750" lvl="0" marL="285750" rtl="0" algn="l">
              <a:lnSpc>
                <a:spcPct val="100000"/>
              </a:lnSpc>
              <a:spcBef>
                <a:spcPts val="0"/>
              </a:spcBef>
              <a:spcAft>
                <a:spcPts val="0"/>
              </a:spcAft>
              <a:buClr>
                <a:schemeClr val="accent1"/>
              </a:buClr>
              <a:buSzPts val="1400"/>
              <a:buFont typeface="Arial"/>
              <a:buChar char="•"/>
            </a:pPr>
            <a:r>
              <a:rPr lang="en-US" sz="1400"/>
              <a:t>When fibrinosuppurative pleuritis is present, it is accompanied by pleuritic pain and pleural friction rub</a:t>
            </a:r>
            <a:endParaRPr/>
          </a:p>
          <a:p>
            <a:pPr indent="0" lvl="0" marL="0" rtl="0" algn="l">
              <a:lnSpc>
                <a:spcPct val="100000"/>
              </a:lnSpc>
              <a:spcBef>
                <a:spcPts val="0"/>
              </a:spcBef>
              <a:spcAft>
                <a:spcPts val="0"/>
              </a:spcAft>
              <a:buClr>
                <a:schemeClr val="accent1"/>
              </a:buClr>
              <a:buSzPts val="1400"/>
              <a:buNone/>
            </a:pPr>
            <a:r>
              <a:t/>
            </a:r>
            <a:endParaRPr sz="1400"/>
          </a:p>
          <a:p>
            <a:pPr indent="-285750" lvl="0" marL="285750" rtl="0" algn="l">
              <a:lnSpc>
                <a:spcPct val="100000"/>
              </a:lnSpc>
              <a:spcBef>
                <a:spcPts val="0"/>
              </a:spcBef>
              <a:spcAft>
                <a:spcPts val="0"/>
              </a:spcAft>
              <a:buClr>
                <a:schemeClr val="accent1"/>
              </a:buClr>
              <a:buSzPts val="1400"/>
              <a:buFont typeface="Arial"/>
              <a:buChar char="•"/>
            </a:pPr>
            <a:r>
              <a:rPr lang="en-US" sz="1400"/>
              <a:t>Radiology: </a:t>
            </a:r>
            <a:endParaRPr/>
          </a:p>
          <a:p>
            <a:pPr indent="-285750" lvl="1" marL="571500" rtl="0" algn="l">
              <a:lnSpc>
                <a:spcPct val="100000"/>
              </a:lnSpc>
              <a:spcBef>
                <a:spcPts val="0"/>
              </a:spcBef>
              <a:spcAft>
                <a:spcPts val="0"/>
              </a:spcAft>
              <a:buClr>
                <a:schemeClr val="accent3"/>
              </a:buClr>
              <a:buSzPts val="1400"/>
              <a:buFont typeface="Courier New"/>
              <a:buChar char="o"/>
            </a:pPr>
            <a:r>
              <a:rPr lang="en-US">
                <a:solidFill>
                  <a:srgbClr val="12ABDA"/>
                </a:solidFill>
              </a:rPr>
              <a:t>In lobar pneumonia there is a radio opaque (consolidation) well circumscribed lobe </a:t>
            </a:r>
            <a:endParaRPr/>
          </a:p>
          <a:p>
            <a:pPr indent="-285750" lvl="1" marL="571500" rtl="0" algn="l">
              <a:lnSpc>
                <a:spcPct val="100000"/>
              </a:lnSpc>
              <a:spcBef>
                <a:spcPts val="0"/>
              </a:spcBef>
              <a:spcAft>
                <a:spcPts val="0"/>
              </a:spcAft>
              <a:buClr>
                <a:schemeClr val="accent3"/>
              </a:buClr>
              <a:buSzPts val="1400"/>
              <a:buFont typeface="Courier New"/>
              <a:buChar char="o"/>
            </a:pPr>
            <a:r>
              <a:rPr lang="en-US">
                <a:solidFill>
                  <a:srgbClr val="12ABDA"/>
                </a:solidFill>
              </a:rPr>
              <a:t>In bronchopneumonia there are multiple small opacities usually basal and bilateral</a:t>
            </a:r>
            <a:endParaRPr/>
          </a:p>
        </p:txBody>
      </p:sp>
      <p:pic>
        <p:nvPicPr>
          <p:cNvPr id="1392" name="Google Shape;1392;p14"/>
          <p:cNvPicPr preferRelativeResize="0"/>
          <p:nvPr/>
        </p:nvPicPr>
        <p:blipFill rotWithShape="1">
          <a:blip r:embed="rId3">
            <a:alphaModFix/>
          </a:blip>
          <a:srcRect b="0" l="0" r="0" t="0"/>
          <a:stretch/>
        </p:blipFill>
        <p:spPr>
          <a:xfrm>
            <a:off x="5127450" y="1137803"/>
            <a:ext cx="3731666" cy="3341303"/>
          </a:xfrm>
          <a:prstGeom prst="rect">
            <a:avLst/>
          </a:prstGeom>
          <a:noFill/>
          <a:ln>
            <a:noFill/>
          </a:ln>
        </p:spPr>
      </p:pic>
      <p:sp>
        <p:nvSpPr>
          <p:cNvPr id="1393" name="Google Shape;1393;p14"/>
          <p:cNvSpPr/>
          <p:nvPr/>
        </p:nvSpPr>
        <p:spPr>
          <a:xfrm>
            <a:off x="5277686" y="4479107"/>
            <a:ext cx="35702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accent1"/>
                </a:solidFill>
                <a:latin typeface="Arial"/>
                <a:ea typeface="Arial"/>
                <a:cs typeface="Arial"/>
                <a:sym typeface="Arial"/>
              </a:rPr>
              <a:t>Multiple small opacities  (consolidation)</a:t>
            </a:r>
            <a:endParaRPr b="1" i="0" sz="1400" u="none" cap="none" strike="noStrike">
              <a:solidFill>
                <a:schemeClr val="accen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5"/>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US" sz="4400"/>
              <a:t>Complications </a:t>
            </a:r>
            <a:endParaRPr/>
          </a:p>
        </p:txBody>
      </p:sp>
      <p:sp>
        <p:nvSpPr>
          <p:cNvPr id="1399" name="Google Shape;1399;p15"/>
          <p:cNvSpPr txBox="1"/>
          <p:nvPr>
            <p:ph idx="1" type="subTitle"/>
          </p:nvPr>
        </p:nvSpPr>
        <p:spPr>
          <a:xfrm>
            <a:off x="713050" y="1508760"/>
            <a:ext cx="3579550" cy="3554100"/>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accent1"/>
              </a:buClr>
              <a:buSzPts val="1400"/>
              <a:buFont typeface="Arial"/>
              <a:buChar char="•"/>
            </a:pPr>
            <a:r>
              <a:rPr lang="en-US" sz="1400"/>
              <a:t>Tissue destruction and necrosis, causing </a:t>
            </a:r>
            <a:r>
              <a:rPr b="1" lang="en-US" sz="1400"/>
              <a:t>abscess formation</a:t>
            </a:r>
            <a:r>
              <a:rPr lang="en-US" sz="1400"/>
              <a:t> (particularly common with pneumococci or </a:t>
            </a:r>
            <a:r>
              <a:rPr i="1" lang="en-US" sz="1400"/>
              <a:t>Klebsiella</a:t>
            </a:r>
            <a:r>
              <a:rPr lang="en-US" sz="1400"/>
              <a:t> infections</a:t>
            </a:r>
            <a:endParaRPr/>
          </a:p>
          <a:p>
            <a:pPr indent="0" lvl="0" marL="0" rtl="0" algn="l">
              <a:lnSpc>
                <a:spcPct val="100000"/>
              </a:lnSpc>
              <a:spcBef>
                <a:spcPts val="0"/>
              </a:spcBef>
              <a:spcAft>
                <a:spcPts val="0"/>
              </a:spcAft>
              <a:buClr>
                <a:schemeClr val="accent1"/>
              </a:buClr>
              <a:buSzPts val="1400"/>
              <a:buNone/>
            </a:pPr>
            <a:r>
              <a:t/>
            </a:r>
            <a:endParaRPr sz="1400"/>
          </a:p>
          <a:p>
            <a:pPr indent="-285750" lvl="0" marL="285750" rtl="0" algn="l">
              <a:lnSpc>
                <a:spcPct val="100000"/>
              </a:lnSpc>
              <a:spcBef>
                <a:spcPts val="0"/>
              </a:spcBef>
              <a:spcAft>
                <a:spcPts val="0"/>
              </a:spcAft>
              <a:buClr>
                <a:schemeClr val="accent1"/>
              </a:buClr>
              <a:buSzPts val="1400"/>
              <a:buFont typeface="Arial"/>
              <a:buChar char="•"/>
            </a:pPr>
            <a:r>
              <a:rPr lang="en-US" sz="1400"/>
              <a:t>Spread of infection to the pleural cavity, causing the intrapleural fibrinosuppurative reaction known as </a:t>
            </a:r>
            <a:r>
              <a:rPr b="1" lang="en-US" sz="1400"/>
              <a:t>empyema</a:t>
            </a:r>
            <a:endParaRPr/>
          </a:p>
          <a:p>
            <a:pPr indent="-196850" lvl="0" marL="285750" rtl="0" algn="l">
              <a:lnSpc>
                <a:spcPct val="100000"/>
              </a:lnSpc>
              <a:spcBef>
                <a:spcPts val="0"/>
              </a:spcBef>
              <a:spcAft>
                <a:spcPts val="0"/>
              </a:spcAft>
              <a:buClr>
                <a:schemeClr val="accent1"/>
              </a:buClr>
              <a:buSzPts val="1400"/>
              <a:buFont typeface="Arial"/>
              <a:buNone/>
            </a:pPr>
            <a:r>
              <a:t/>
            </a:r>
            <a:endParaRPr b="1" sz="1400"/>
          </a:p>
          <a:p>
            <a:pPr indent="-285750" lvl="0" marL="285750" rtl="0" algn="l">
              <a:lnSpc>
                <a:spcPct val="100000"/>
              </a:lnSpc>
              <a:spcBef>
                <a:spcPts val="0"/>
              </a:spcBef>
              <a:spcAft>
                <a:spcPts val="0"/>
              </a:spcAft>
              <a:buClr>
                <a:schemeClr val="accent1"/>
              </a:buClr>
              <a:buSzPts val="1400"/>
              <a:buFont typeface="Arial"/>
              <a:buChar char="•"/>
            </a:pPr>
            <a:r>
              <a:rPr b="1" lang="en-US" sz="1400"/>
              <a:t>Bacteremic dissemination</a:t>
            </a:r>
            <a:r>
              <a:rPr lang="en-US" sz="1400"/>
              <a:t> to the heart valves, pericardium, brain, kidneys, spleen, or joints, causing metastatic abscesses, endocarditis, meningitis, or suppurative arthritis</a:t>
            </a:r>
            <a:endParaRPr sz="1400"/>
          </a:p>
        </p:txBody>
      </p:sp>
      <p:pic>
        <p:nvPicPr>
          <p:cNvPr descr="Image result for LUNG EMPYEMA GROSS" id="1400" name="Google Shape;1400;p15"/>
          <p:cNvPicPr preferRelativeResize="0"/>
          <p:nvPr/>
        </p:nvPicPr>
        <p:blipFill rotWithShape="1">
          <a:blip r:embed="rId3">
            <a:alphaModFix/>
          </a:blip>
          <a:srcRect b="0" l="0" r="0" t="0"/>
          <a:stretch/>
        </p:blipFill>
        <p:spPr>
          <a:xfrm>
            <a:off x="6854947" y="168910"/>
            <a:ext cx="1976992" cy="2679700"/>
          </a:xfrm>
          <a:prstGeom prst="rect">
            <a:avLst/>
          </a:prstGeom>
          <a:noFill/>
          <a:ln>
            <a:noFill/>
          </a:ln>
        </p:spPr>
      </p:pic>
      <p:pic>
        <p:nvPicPr>
          <p:cNvPr descr="Image result for LUNG ABCESS GROSS" id="1401" name="Google Shape;1401;p15"/>
          <p:cNvPicPr preferRelativeResize="0"/>
          <p:nvPr/>
        </p:nvPicPr>
        <p:blipFill rotWithShape="1">
          <a:blip r:embed="rId4">
            <a:alphaModFix/>
          </a:blip>
          <a:srcRect b="0" l="0" r="0" t="0"/>
          <a:stretch/>
        </p:blipFill>
        <p:spPr>
          <a:xfrm>
            <a:off x="4572000" y="168910"/>
            <a:ext cx="2082800" cy="2679700"/>
          </a:xfrm>
          <a:prstGeom prst="rect">
            <a:avLst/>
          </a:prstGeom>
          <a:noFill/>
          <a:ln>
            <a:noFill/>
          </a:ln>
        </p:spPr>
      </p:pic>
      <p:pic>
        <p:nvPicPr>
          <p:cNvPr descr="Image result for endocarditis gross pathology" id="1402" name="Google Shape;1402;p15"/>
          <p:cNvPicPr preferRelativeResize="0"/>
          <p:nvPr/>
        </p:nvPicPr>
        <p:blipFill rotWithShape="1">
          <a:blip r:embed="rId5">
            <a:alphaModFix/>
          </a:blip>
          <a:srcRect b="0" l="0" r="0" t="0"/>
          <a:stretch/>
        </p:blipFill>
        <p:spPr>
          <a:xfrm>
            <a:off x="6854947" y="3036316"/>
            <a:ext cx="1976992" cy="2026544"/>
          </a:xfrm>
          <a:prstGeom prst="rect">
            <a:avLst/>
          </a:prstGeom>
          <a:noFill/>
          <a:ln>
            <a:noFill/>
          </a:ln>
        </p:spPr>
      </p:pic>
      <p:pic>
        <p:nvPicPr>
          <p:cNvPr descr="Image result for meningitis gross pathology" id="1403" name="Google Shape;1403;p15"/>
          <p:cNvPicPr preferRelativeResize="0"/>
          <p:nvPr/>
        </p:nvPicPr>
        <p:blipFill rotWithShape="1">
          <a:blip r:embed="rId6">
            <a:alphaModFix/>
          </a:blip>
          <a:srcRect b="0" l="15929" r="3316" t="0"/>
          <a:stretch/>
        </p:blipFill>
        <p:spPr>
          <a:xfrm>
            <a:off x="4572000" y="3036316"/>
            <a:ext cx="2082800" cy="20265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16"/>
          <p:cNvSpPr txBox="1"/>
          <p:nvPr>
            <p:ph type="title"/>
          </p:nvPr>
        </p:nvSpPr>
        <p:spPr>
          <a:xfrm>
            <a:off x="338196" y="3736932"/>
            <a:ext cx="7717800" cy="848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4200"/>
              <a:buNone/>
            </a:pPr>
            <a:r>
              <a:rPr lang="en-US" sz="4000" cap="none"/>
              <a:t>COMMUNITY-ACQUIRED ATYPICAL (VIRAL AND MYCOPLASMAL) PNEUMONIAS</a:t>
            </a:r>
            <a:br>
              <a:rPr lang="en-US" sz="4000" cap="none"/>
            </a:br>
            <a:br>
              <a:rPr lang="en-US" sz="4000">
                <a:solidFill>
                  <a:schemeClr val="lt2"/>
                </a:solidFill>
              </a:rPr>
            </a:br>
            <a:endParaRPr sz="4000">
              <a:solidFill>
                <a:schemeClr val="l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17"/>
          <p:cNvSpPr txBox="1"/>
          <p:nvPr>
            <p:ph idx="1" type="subTitle"/>
          </p:nvPr>
        </p:nvSpPr>
        <p:spPr>
          <a:xfrm>
            <a:off x="519087" y="614591"/>
            <a:ext cx="8331836" cy="3554100"/>
          </a:xfrm>
          <a:prstGeom prst="rect">
            <a:avLst/>
          </a:prstGeom>
          <a:noFill/>
          <a:ln>
            <a:noFill/>
          </a:ln>
        </p:spPr>
        <p:txBody>
          <a:bodyPr anchorCtr="0" anchor="t" bIns="0" lIns="0" spcFirstLastPara="1" rIns="0" wrap="square" tIns="0">
            <a:noAutofit/>
          </a:bodyPr>
          <a:lstStyle/>
          <a:p>
            <a:pPr indent="-285750" lvl="1" marL="285750" rtl="0" algn="l">
              <a:lnSpc>
                <a:spcPct val="100000"/>
              </a:lnSpc>
              <a:spcBef>
                <a:spcPts val="0"/>
              </a:spcBef>
              <a:spcAft>
                <a:spcPts val="0"/>
              </a:spcAft>
              <a:buClr>
                <a:schemeClr val="accent1"/>
              </a:buClr>
              <a:buSzPts val="1400"/>
              <a:buFont typeface="Arial"/>
              <a:buChar char="•"/>
            </a:pPr>
            <a:r>
              <a:rPr lang="en-US">
                <a:solidFill>
                  <a:schemeClr val="accent1"/>
                </a:solidFill>
                <a:latin typeface="Arial"/>
                <a:ea typeface="Arial"/>
                <a:cs typeface="Arial"/>
                <a:sym typeface="Arial"/>
              </a:rPr>
              <a:t>Characterized by patchy inflammation in the lungs confined to the alveolar septae and pulmonary interstitium and therefore it is called interstitial pneumonitis</a:t>
            </a:r>
            <a:endParaRPr/>
          </a:p>
          <a:p>
            <a:pPr indent="-285750" lvl="1" marL="285750" rtl="0" algn="l">
              <a:lnSpc>
                <a:spcPct val="100000"/>
              </a:lnSpc>
              <a:spcBef>
                <a:spcPts val="0"/>
              </a:spcBef>
              <a:spcAft>
                <a:spcPts val="0"/>
              </a:spcAft>
              <a:buClr>
                <a:schemeClr val="accent1"/>
              </a:buClr>
              <a:buSzPts val="1400"/>
              <a:buFont typeface="Arial"/>
              <a:buChar char="•"/>
            </a:pPr>
            <a:r>
              <a:rPr lang="en-US">
                <a:solidFill>
                  <a:schemeClr val="accent1"/>
                </a:solidFill>
                <a:latin typeface="Arial"/>
                <a:ea typeface="Arial"/>
                <a:cs typeface="Arial"/>
                <a:sym typeface="Arial"/>
              </a:rPr>
              <a:t>The term </a:t>
            </a:r>
            <a:r>
              <a:rPr i="1" lang="en-US">
                <a:solidFill>
                  <a:schemeClr val="accent1"/>
                </a:solidFill>
                <a:latin typeface="Arial"/>
                <a:ea typeface="Arial"/>
                <a:cs typeface="Arial"/>
                <a:sym typeface="Arial"/>
              </a:rPr>
              <a:t>atypical</a:t>
            </a:r>
            <a:r>
              <a:rPr lang="en-US">
                <a:solidFill>
                  <a:schemeClr val="accent1"/>
                </a:solidFill>
                <a:latin typeface="Arial"/>
                <a:ea typeface="Arial"/>
                <a:cs typeface="Arial"/>
                <a:sym typeface="Arial"/>
              </a:rPr>
              <a:t> denotes the moderate amount of sputum, no physical findings of consolidation, only moderate elevation of white cell count, and lack of alveolar exudate</a:t>
            </a:r>
            <a:endParaRPr/>
          </a:p>
          <a:p>
            <a:pPr indent="-196850" lvl="1" marL="285750" rtl="0" algn="l">
              <a:lnSpc>
                <a:spcPct val="100000"/>
              </a:lnSpc>
              <a:spcBef>
                <a:spcPts val="0"/>
              </a:spcBef>
              <a:spcAft>
                <a:spcPts val="0"/>
              </a:spcAft>
              <a:buClr>
                <a:schemeClr val="accent1"/>
              </a:buClr>
              <a:buSzPts val="1400"/>
              <a:buFont typeface="Arial"/>
              <a:buNone/>
            </a:pPr>
            <a:r>
              <a:t/>
            </a:r>
            <a:endParaRPr>
              <a:solidFill>
                <a:schemeClr val="accent1"/>
              </a:solidFill>
              <a:latin typeface="Arial"/>
              <a:ea typeface="Arial"/>
              <a:cs typeface="Arial"/>
              <a:sym typeface="Arial"/>
            </a:endParaRPr>
          </a:p>
          <a:p>
            <a:pPr indent="-285750" lvl="1" marL="285750" rtl="0" algn="l">
              <a:lnSpc>
                <a:spcPct val="100000"/>
              </a:lnSpc>
              <a:spcBef>
                <a:spcPts val="0"/>
              </a:spcBef>
              <a:spcAft>
                <a:spcPts val="0"/>
              </a:spcAft>
              <a:buClr>
                <a:schemeClr val="accent1"/>
              </a:buClr>
              <a:buSzPts val="1400"/>
              <a:buFont typeface="Arial"/>
              <a:buChar char="•"/>
            </a:pPr>
            <a:r>
              <a:rPr lang="en-US">
                <a:solidFill>
                  <a:schemeClr val="accent1"/>
                </a:solidFill>
                <a:latin typeface="Arial"/>
                <a:ea typeface="Arial"/>
                <a:cs typeface="Arial"/>
                <a:sym typeface="Arial"/>
              </a:rPr>
              <a:t>It is caused by many organisms but the most common is</a:t>
            </a:r>
            <a:r>
              <a:rPr i="1" lang="en-US">
                <a:solidFill>
                  <a:schemeClr val="accent1"/>
                </a:solidFill>
                <a:latin typeface="Arial"/>
                <a:ea typeface="Arial"/>
                <a:cs typeface="Arial"/>
                <a:sym typeface="Arial"/>
              </a:rPr>
              <a:t> </a:t>
            </a:r>
            <a:r>
              <a:rPr b="1" i="1" lang="en-US">
                <a:solidFill>
                  <a:schemeClr val="accent1"/>
                </a:solidFill>
                <a:latin typeface="Arial"/>
                <a:ea typeface="Arial"/>
                <a:cs typeface="Arial"/>
                <a:sym typeface="Arial"/>
              </a:rPr>
              <a:t>Mycoplasma pneumonia (</a:t>
            </a:r>
            <a:r>
              <a:rPr lang="en-US">
                <a:solidFill>
                  <a:schemeClr val="accent1"/>
                </a:solidFill>
                <a:latin typeface="Arial"/>
                <a:ea typeface="Arial"/>
                <a:cs typeface="Arial"/>
                <a:sym typeface="Arial"/>
              </a:rPr>
              <a:t>common in children and young adults)</a:t>
            </a:r>
            <a:endParaRPr b="1" i="1">
              <a:solidFill>
                <a:schemeClr val="accent1"/>
              </a:solidFill>
              <a:latin typeface="Arial"/>
              <a:ea typeface="Arial"/>
              <a:cs typeface="Arial"/>
              <a:sym typeface="Arial"/>
            </a:endParaRPr>
          </a:p>
          <a:p>
            <a:pPr indent="-285750" lvl="2" marL="285750" rtl="0" algn="l">
              <a:lnSpc>
                <a:spcPct val="100000"/>
              </a:lnSpc>
              <a:spcBef>
                <a:spcPts val="0"/>
              </a:spcBef>
              <a:spcAft>
                <a:spcPts val="0"/>
              </a:spcAft>
              <a:buClr>
                <a:schemeClr val="accent1"/>
              </a:buClr>
              <a:buSzPts val="1400"/>
              <a:buFont typeface="Arial"/>
              <a:buChar char="•"/>
            </a:pPr>
            <a:r>
              <a:rPr b="1" i="1" lang="en-US">
                <a:solidFill>
                  <a:schemeClr val="accent1"/>
                </a:solidFill>
                <a:latin typeface="Arial"/>
                <a:ea typeface="Arial"/>
                <a:cs typeface="Arial"/>
                <a:sym typeface="Arial"/>
              </a:rPr>
              <a:t> </a:t>
            </a:r>
            <a:r>
              <a:rPr i="1" lang="en-US">
                <a:solidFill>
                  <a:schemeClr val="accent1"/>
                </a:solidFill>
                <a:latin typeface="Arial"/>
                <a:ea typeface="Arial"/>
                <a:cs typeface="Arial"/>
                <a:sym typeface="Arial"/>
              </a:rPr>
              <a:t>Others include:</a:t>
            </a:r>
            <a:endParaRPr/>
          </a:p>
          <a:p>
            <a:pPr indent="-136525" lvl="3" marL="811213" rtl="0" algn="l">
              <a:lnSpc>
                <a:spcPct val="100000"/>
              </a:lnSpc>
              <a:spcBef>
                <a:spcPts val="0"/>
              </a:spcBef>
              <a:spcAft>
                <a:spcPts val="0"/>
              </a:spcAft>
              <a:buClr>
                <a:srgbClr val="12ABDA"/>
              </a:buClr>
              <a:buSzPts val="1400"/>
              <a:buFont typeface="Courier New"/>
              <a:buChar char="o"/>
            </a:pPr>
            <a:r>
              <a:rPr i="1" lang="en-US">
                <a:solidFill>
                  <a:srgbClr val="0C7291"/>
                </a:solidFill>
                <a:latin typeface="Arial"/>
                <a:ea typeface="Arial"/>
                <a:cs typeface="Arial"/>
                <a:sym typeface="Arial"/>
              </a:rPr>
              <a:t> </a:t>
            </a:r>
            <a:r>
              <a:rPr b="1" lang="en-US">
                <a:solidFill>
                  <a:schemeClr val="accent3"/>
                </a:solidFill>
                <a:latin typeface="Arial"/>
                <a:ea typeface="Arial"/>
                <a:cs typeface="Arial"/>
                <a:sym typeface="Arial"/>
              </a:rPr>
              <a:t>Viruses</a:t>
            </a:r>
            <a:r>
              <a:rPr lang="en-US">
                <a:solidFill>
                  <a:schemeClr val="accent3"/>
                </a:solidFill>
                <a:latin typeface="Arial"/>
                <a:ea typeface="Arial"/>
                <a:cs typeface="Arial"/>
                <a:sym typeface="Arial"/>
              </a:rPr>
              <a:t> e.g., respiratory syncytial virus, influenza virus (children), influenza A and B (adults); adenovirus and SARS virus </a:t>
            </a:r>
            <a:endParaRPr/>
          </a:p>
          <a:p>
            <a:pPr indent="-285750" lvl="3" marL="1008063" rtl="0" algn="l">
              <a:lnSpc>
                <a:spcPct val="100000"/>
              </a:lnSpc>
              <a:spcBef>
                <a:spcPts val="0"/>
              </a:spcBef>
              <a:spcAft>
                <a:spcPts val="0"/>
              </a:spcAft>
              <a:buClr>
                <a:srgbClr val="12ABDA"/>
              </a:buClr>
              <a:buSzPts val="1400"/>
              <a:buFont typeface="Courier New"/>
              <a:buChar char="o"/>
            </a:pPr>
            <a:r>
              <a:rPr b="1" i="1" lang="en-US">
                <a:solidFill>
                  <a:schemeClr val="accent3"/>
                </a:solidFill>
                <a:latin typeface="Arial"/>
                <a:ea typeface="Arial"/>
                <a:cs typeface="Arial"/>
                <a:sym typeface="Arial"/>
              </a:rPr>
              <a:t>Chlamydia</a:t>
            </a:r>
            <a:r>
              <a:rPr lang="en-US">
                <a:solidFill>
                  <a:schemeClr val="accent3"/>
                </a:solidFill>
                <a:latin typeface="Arial"/>
                <a:ea typeface="Arial"/>
                <a:cs typeface="Arial"/>
                <a:sym typeface="Arial"/>
              </a:rPr>
              <a:t> spp. (</a:t>
            </a:r>
            <a:r>
              <a:rPr i="1" lang="en-US">
                <a:solidFill>
                  <a:schemeClr val="accent3"/>
                </a:solidFill>
                <a:latin typeface="Arial"/>
                <a:ea typeface="Arial"/>
                <a:cs typeface="Arial"/>
                <a:sym typeface="Arial"/>
              </a:rPr>
              <a:t>C. pneumonia etc.</a:t>
            </a:r>
            <a:r>
              <a:rPr lang="en-US">
                <a:solidFill>
                  <a:schemeClr val="accent3"/>
                </a:solidFill>
                <a:latin typeface="Arial"/>
                <a:ea typeface="Arial"/>
                <a:cs typeface="Arial"/>
                <a:sym typeface="Arial"/>
              </a:rPr>
              <a:t>) and </a:t>
            </a:r>
            <a:r>
              <a:rPr i="1" lang="en-US">
                <a:solidFill>
                  <a:schemeClr val="accent3"/>
                </a:solidFill>
                <a:latin typeface="Arial"/>
                <a:ea typeface="Arial"/>
                <a:cs typeface="Arial"/>
                <a:sym typeface="Arial"/>
              </a:rPr>
              <a:t>Coxiella burnetti</a:t>
            </a:r>
            <a:r>
              <a:rPr lang="en-US">
                <a:solidFill>
                  <a:schemeClr val="accent3"/>
                </a:solidFill>
                <a:latin typeface="Arial"/>
                <a:ea typeface="Arial"/>
                <a:cs typeface="Arial"/>
                <a:sym typeface="Arial"/>
              </a:rPr>
              <a:t> (Q fever). Chlamydia is transmitted by inhalation of dried excreta of infected birds and causes ornithosis/psittacosis</a:t>
            </a:r>
            <a:endParaRPr/>
          </a:p>
          <a:p>
            <a:pPr indent="-449263" lvl="1" marL="811213" rtl="0" algn="l">
              <a:lnSpc>
                <a:spcPct val="100000"/>
              </a:lnSpc>
              <a:spcBef>
                <a:spcPts val="0"/>
              </a:spcBef>
              <a:spcAft>
                <a:spcPts val="0"/>
              </a:spcAft>
              <a:buClr>
                <a:srgbClr val="0C7291"/>
              </a:buClr>
              <a:buSzPts val="1200"/>
              <a:buFont typeface="Courier New"/>
              <a:buNone/>
            </a:pPr>
            <a:r>
              <a:t/>
            </a:r>
            <a:endParaRPr sz="1500">
              <a:solidFill>
                <a:srgbClr val="0C7291"/>
              </a:solidFill>
              <a:latin typeface="Calibri"/>
              <a:ea typeface="Calibri"/>
              <a:cs typeface="Calibri"/>
              <a:sym typeface="Calibri"/>
            </a:endParaRPr>
          </a:p>
          <a:p>
            <a:pPr indent="0" lvl="1" marL="0" rtl="0" algn="l">
              <a:lnSpc>
                <a:spcPct val="100000"/>
              </a:lnSpc>
              <a:spcBef>
                <a:spcPts val="0"/>
              </a:spcBef>
              <a:spcAft>
                <a:spcPts val="0"/>
              </a:spcAft>
              <a:buSzPts val="1200"/>
              <a:buNone/>
            </a:pPr>
            <a:r>
              <a:t/>
            </a:r>
            <a:endParaRPr sz="1350"/>
          </a:p>
          <a:p>
            <a:pPr indent="0" lvl="1" marL="294085" rtl="0" algn="l">
              <a:lnSpc>
                <a:spcPct val="100000"/>
              </a:lnSpc>
              <a:spcBef>
                <a:spcPts val="0"/>
              </a:spcBef>
              <a:spcAft>
                <a:spcPts val="0"/>
              </a:spcAft>
              <a:buSzPts val="1200"/>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200"/>
              <a:buFont typeface="Arial"/>
              <a:buNone/>
            </a:pPr>
            <a:r>
              <a:t/>
            </a:r>
            <a:endParaRPr/>
          </a:p>
        </p:txBody>
      </p:sp>
      <p:sp>
        <p:nvSpPr>
          <p:cNvPr id="1414" name="Google Shape;1414;p17"/>
          <p:cNvSpPr/>
          <p:nvPr/>
        </p:nvSpPr>
        <p:spPr>
          <a:xfrm>
            <a:off x="1351280" y="3907081"/>
            <a:ext cx="6115050" cy="523220"/>
          </a:xfrm>
          <a:prstGeom prst="rect">
            <a:avLst/>
          </a:prstGeom>
          <a:solidFill>
            <a:srgbClr val="E2E6FE"/>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lnSpc>
                <a:spcPct val="100000"/>
              </a:lnSpc>
              <a:spcBef>
                <a:spcPts val="0"/>
              </a:spcBef>
              <a:spcAft>
                <a:spcPts val="0"/>
              </a:spcAft>
              <a:buNone/>
            </a:pPr>
            <a:r>
              <a:rPr b="1" i="0" lang="en-US" sz="1400" u="none" cap="none" strike="noStrike">
                <a:solidFill>
                  <a:schemeClr val="accent1"/>
                </a:solidFill>
                <a:latin typeface="Arial"/>
                <a:ea typeface="Arial"/>
                <a:cs typeface="Arial"/>
                <a:sym typeface="Arial"/>
              </a:rPr>
              <a:t>Predisposing factors: malnutrition, alcoholism and any underlying debilitating disease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18"/>
          <p:cNvSpPr txBox="1"/>
          <p:nvPr>
            <p:ph idx="1" type="subTitle"/>
          </p:nvPr>
        </p:nvSpPr>
        <p:spPr>
          <a:xfrm>
            <a:off x="382850" y="1028700"/>
            <a:ext cx="2521748" cy="3320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Font typeface="Arial"/>
              <a:buNone/>
            </a:pPr>
            <a:r>
              <a:rPr b="1" i="1" lang="en-US" sz="1400" u="sng"/>
              <a:t>Gross:</a:t>
            </a:r>
            <a:endParaRPr/>
          </a:p>
          <a:p>
            <a:pPr indent="-285750" lvl="0" marL="285750" rtl="0" algn="l">
              <a:lnSpc>
                <a:spcPct val="100000"/>
              </a:lnSpc>
              <a:spcBef>
                <a:spcPts val="0"/>
              </a:spcBef>
              <a:spcAft>
                <a:spcPts val="0"/>
              </a:spcAft>
              <a:buClr>
                <a:schemeClr val="accent1"/>
              </a:buClr>
              <a:buSzPts val="1400"/>
              <a:buFont typeface="Arial"/>
              <a:buChar char="•"/>
            </a:pPr>
            <a:r>
              <a:rPr lang="en-US" sz="1400"/>
              <a:t>All causal agents produce essentially similar morphologic patterns</a:t>
            </a:r>
            <a:endParaRPr/>
          </a:p>
          <a:p>
            <a:pPr indent="-285750" lvl="0" marL="285750" rtl="0" algn="l">
              <a:lnSpc>
                <a:spcPct val="100000"/>
              </a:lnSpc>
              <a:spcBef>
                <a:spcPts val="0"/>
              </a:spcBef>
              <a:spcAft>
                <a:spcPts val="0"/>
              </a:spcAft>
              <a:buClr>
                <a:schemeClr val="accent1"/>
              </a:buClr>
              <a:buSzPts val="1400"/>
              <a:buFont typeface="Arial"/>
              <a:buChar char="•"/>
            </a:pPr>
            <a:r>
              <a:rPr lang="en-US" sz="1400"/>
              <a:t>The lung involvement may be quite patchy or may involve whole lobes bilaterally or unilaterally</a:t>
            </a:r>
            <a:endParaRPr/>
          </a:p>
          <a:p>
            <a:pPr indent="-285750" lvl="0" marL="285750" rtl="0" algn="l">
              <a:lnSpc>
                <a:spcPct val="100000"/>
              </a:lnSpc>
              <a:spcBef>
                <a:spcPts val="0"/>
              </a:spcBef>
              <a:spcAft>
                <a:spcPts val="0"/>
              </a:spcAft>
              <a:buClr>
                <a:schemeClr val="accent1"/>
              </a:buClr>
              <a:buSzPts val="1400"/>
              <a:buFont typeface="Arial"/>
              <a:buChar char="•"/>
            </a:pPr>
            <a:r>
              <a:rPr lang="en-US" sz="1400"/>
              <a:t>The affected areas are red-blue and congested. The pleura is smooth, and pleuritis or pleural effusions are infrequent</a:t>
            </a:r>
            <a:endParaRPr sz="1400"/>
          </a:p>
          <a:p>
            <a:pPr indent="0" lvl="0" marL="0" rtl="0" algn="l">
              <a:lnSpc>
                <a:spcPct val="100000"/>
              </a:lnSpc>
              <a:spcBef>
                <a:spcPts val="0"/>
              </a:spcBef>
              <a:spcAft>
                <a:spcPts val="0"/>
              </a:spcAft>
              <a:buClr>
                <a:srgbClr val="434343"/>
              </a:buClr>
              <a:buSzPts val="1200"/>
              <a:buFont typeface="Livvic"/>
              <a:buNone/>
            </a:pPr>
            <a:r>
              <a:t/>
            </a:r>
            <a:endParaRPr sz="1400"/>
          </a:p>
        </p:txBody>
      </p:sp>
      <p:pic>
        <p:nvPicPr>
          <p:cNvPr descr="Image result for mycoplasma pneumoniae gross" id="1420" name="Google Shape;1420;p18"/>
          <p:cNvPicPr preferRelativeResize="0"/>
          <p:nvPr/>
        </p:nvPicPr>
        <p:blipFill rotWithShape="1">
          <a:blip r:embed="rId3">
            <a:alphaModFix/>
          </a:blip>
          <a:srcRect b="15451" l="0" r="19094" t="0"/>
          <a:stretch/>
        </p:blipFill>
        <p:spPr>
          <a:xfrm>
            <a:off x="3166594" y="1202398"/>
            <a:ext cx="2810812" cy="3146402"/>
          </a:xfrm>
          <a:prstGeom prst="rect">
            <a:avLst/>
          </a:prstGeom>
          <a:noFill/>
          <a:ln>
            <a:noFill/>
          </a:ln>
        </p:spPr>
      </p:pic>
      <p:pic>
        <p:nvPicPr>
          <p:cNvPr id="1421" name="Google Shape;1421;p18"/>
          <p:cNvPicPr preferRelativeResize="0"/>
          <p:nvPr/>
        </p:nvPicPr>
        <p:blipFill rotWithShape="1">
          <a:blip r:embed="rId4">
            <a:alphaModFix/>
          </a:blip>
          <a:srcRect b="13579" l="0" r="18262" t="0"/>
          <a:stretch/>
        </p:blipFill>
        <p:spPr>
          <a:xfrm>
            <a:off x="6239402" y="1202398"/>
            <a:ext cx="2810812" cy="31464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9"/>
          <p:cNvSpPr txBox="1"/>
          <p:nvPr/>
        </p:nvSpPr>
        <p:spPr>
          <a:xfrm>
            <a:off x="277447" y="94793"/>
            <a:ext cx="5098191" cy="23221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400" u="sng" cap="none" strike="noStrike">
                <a:solidFill>
                  <a:schemeClr val="accent1"/>
                </a:solidFill>
                <a:latin typeface="Arial"/>
                <a:ea typeface="Arial"/>
                <a:cs typeface="Arial"/>
                <a:sym typeface="Arial"/>
              </a:rPr>
              <a:t>Micro</a:t>
            </a:r>
            <a:r>
              <a:rPr b="0" i="0" lang="en-US" sz="1400" u="none" cap="none" strike="noStrike">
                <a:solidFill>
                  <a:schemeClr val="accent1"/>
                </a:solidFill>
                <a:latin typeface="Arial"/>
                <a:ea typeface="Arial"/>
                <a:cs typeface="Arial"/>
                <a:sym typeface="Arial"/>
              </a:rPr>
              <a:t>:</a:t>
            </a:r>
            <a:endParaRPr/>
          </a:p>
          <a:p>
            <a:pPr indent="-285750" lvl="0" marL="285750" marR="0" rtl="0" algn="l">
              <a:lnSpc>
                <a:spcPct val="100000"/>
              </a:lnSpc>
              <a:spcBef>
                <a:spcPts val="28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 Predominantly there is inflammation in the interstitium/alveolar wall</a:t>
            </a:r>
            <a:endParaRPr/>
          </a:p>
          <a:p>
            <a:pPr indent="-285750" lvl="0" marL="285750" marR="0" rtl="0" algn="l">
              <a:lnSpc>
                <a:spcPct val="100000"/>
              </a:lnSpc>
              <a:spcBef>
                <a:spcPts val="28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Alveolar septa are widened and edematous with mononuclear inflammatory infiltrate (and neutrophils in acute cases only)</a:t>
            </a:r>
            <a:endParaRPr/>
          </a:p>
          <a:p>
            <a:pPr indent="-285750" lvl="0" marL="285750" marR="0" rtl="0" algn="l">
              <a:lnSpc>
                <a:spcPct val="100000"/>
              </a:lnSpc>
              <a:spcBef>
                <a:spcPts val="28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Sever cases: Intra-alveolar proteinaceous material with pink hyaline membrane lining the alveolar walls (diffuse alveolar damage) </a:t>
            </a:r>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pic>
        <p:nvPicPr>
          <p:cNvPr id="1427" name="Google Shape;1427;p19"/>
          <p:cNvPicPr preferRelativeResize="0"/>
          <p:nvPr/>
        </p:nvPicPr>
        <p:blipFill rotWithShape="1">
          <a:blip r:embed="rId3">
            <a:alphaModFix/>
          </a:blip>
          <a:srcRect b="0" l="0" r="0" t="0"/>
          <a:stretch/>
        </p:blipFill>
        <p:spPr>
          <a:xfrm>
            <a:off x="5957886" y="2408634"/>
            <a:ext cx="3186113" cy="2726532"/>
          </a:xfrm>
          <a:prstGeom prst="rect">
            <a:avLst/>
          </a:prstGeom>
          <a:noFill/>
          <a:ln>
            <a:noFill/>
          </a:ln>
        </p:spPr>
      </p:pic>
      <p:pic>
        <p:nvPicPr>
          <p:cNvPr descr="http://upload.wikimedia.org/wikipedia/commons/8/8c/Usual_interstitial_pneumonia_(1).JPG" id="1428" name="Google Shape;1428;p19"/>
          <p:cNvPicPr preferRelativeResize="0"/>
          <p:nvPr/>
        </p:nvPicPr>
        <p:blipFill rotWithShape="1">
          <a:blip r:embed="rId4">
            <a:alphaModFix/>
          </a:blip>
          <a:srcRect b="0" l="0" r="0" t="0"/>
          <a:stretch/>
        </p:blipFill>
        <p:spPr>
          <a:xfrm>
            <a:off x="5957887" y="8334"/>
            <a:ext cx="3186113" cy="2400300"/>
          </a:xfrm>
          <a:prstGeom prst="rect">
            <a:avLst/>
          </a:prstGeom>
          <a:noFill/>
          <a:ln cap="flat" cmpd="sng" w="9525">
            <a:solidFill>
              <a:schemeClr val="dk1"/>
            </a:solidFill>
            <a:prstDash val="solid"/>
            <a:miter lim="800000"/>
            <a:headEnd len="sm" w="sm" type="none"/>
            <a:tailEnd len="sm" w="sm" type="none"/>
          </a:ln>
        </p:spPr>
      </p:pic>
      <p:pic>
        <p:nvPicPr>
          <p:cNvPr id="1429" name="Google Shape;1429;p19"/>
          <p:cNvPicPr preferRelativeResize="0"/>
          <p:nvPr/>
        </p:nvPicPr>
        <p:blipFill rotWithShape="1">
          <a:blip r:embed="rId5">
            <a:alphaModFix/>
          </a:blip>
          <a:srcRect b="0" l="0" r="0" t="0"/>
          <a:stretch/>
        </p:blipFill>
        <p:spPr>
          <a:xfrm>
            <a:off x="0" y="2416967"/>
            <a:ext cx="5957885" cy="27265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2"/>
          <p:cNvSpPr txBox="1"/>
          <p:nvPr>
            <p:ph type="title"/>
          </p:nvPr>
        </p:nvSpPr>
        <p:spPr>
          <a:xfrm>
            <a:off x="685800" y="356616"/>
            <a:ext cx="7516500" cy="660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500"/>
              <a:buNone/>
            </a:pPr>
            <a:r>
              <a:rPr lang="en-US" sz="4400"/>
              <a:t>Objectives </a:t>
            </a:r>
            <a:endParaRPr sz="4400"/>
          </a:p>
        </p:txBody>
      </p:sp>
      <p:sp>
        <p:nvSpPr>
          <p:cNvPr id="1308" name="Google Shape;1308;p2"/>
          <p:cNvSpPr txBox="1"/>
          <p:nvPr>
            <p:ph idx="1" type="subTitle"/>
          </p:nvPr>
        </p:nvSpPr>
        <p:spPr>
          <a:xfrm>
            <a:off x="585150" y="1232784"/>
            <a:ext cx="7717800" cy="3554100"/>
          </a:xfrm>
          <a:prstGeom prst="rect">
            <a:avLst/>
          </a:prstGeom>
          <a:noFill/>
          <a:ln>
            <a:noFill/>
          </a:ln>
        </p:spPr>
        <p:txBody>
          <a:bodyPr anchorCtr="0" anchor="t" bIns="0" lIns="0" spcFirstLastPara="1" rIns="0" wrap="square" tIns="0">
            <a:noAutofit/>
          </a:bodyPr>
          <a:lstStyle/>
          <a:p>
            <a:pPr indent="-241300" lvl="0" marL="342900" rtl="0" algn="l">
              <a:lnSpc>
                <a:spcPct val="100000"/>
              </a:lnSpc>
              <a:spcBef>
                <a:spcPts val="0"/>
              </a:spcBef>
              <a:spcAft>
                <a:spcPts val="0"/>
              </a:spcAft>
              <a:buClr>
                <a:schemeClr val="accent1"/>
              </a:buClr>
              <a:buSzPts val="1600"/>
              <a:buFont typeface="Arial"/>
              <a:buNone/>
            </a:pPr>
            <a:r>
              <a:t/>
            </a:r>
            <a:endParaRPr sz="16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200"/>
              <a:buFont typeface="Arial"/>
              <a:buChar char="•"/>
            </a:pPr>
            <a:r>
              <a:rPr lang="en-US" sz="1600">
                <a:latin typeface="Arial"/>
                <a:ea typeface="Arial"/>
                <a:cs typeface="Arial"/>
                <a:sym typeface="Arial"/>
              </a:rPr>
              <a:t>Understand that pneumonia is an inflammatory condition of the lung characterized by consolidation (solidification) of the pulmonary tissue</a:t>
            </a:r>
            <a:endParaRPr/>
          </a:p>
          <a:p>
            <a:pPr indent="-209550" lvl="0" marL="285750" rtl="0" algn="l">
              <a:lnSpc>
                <a:spcPct val="100000"/>
              </a:lnSpc>
              <a:spcBef>
                <a:spcPts val="0"/>
              </a:spcBef>
              <a:spcAft>
                <a:spcPts val="0"/>
              </a:spcAft>
              <a:buClr>
                <a:schemeClr val="accent1"/>
              </a:buClr>
              <a:buSzPts val="1200"/>
              <a:buFont typeface="Arial"/>
              <a:buNone/>
            </a:pPr>
            <a:r>
              <a:t/>
            </a:r>
            <a:endParaRPr sz="16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200"/>
              <a:buFont typeface="Arial"/>
              <a:buChar char="•"/>
            </a:pPr>
            <a:r>
              <a:rPr lang="en-US" sz="1600">
                <a:latin typeface="Arial"/>
                <a:ea typeface="Arial"/>
                <a:cs typeface="Arial"/>
                <a:sym typeface="Arial"/>
              </a:rPr>
              <a:t>To be aware of the pathogenesis of pneumonia and its classification which principally include bronchopneumonia, lobar pneumonia and atypical pneumonia</a:t>
            </a:r>
            <a:endParaRPr/>
          </a:p>
          <a:p>
            <a:pPr indent="-209550" lvl="0" marL="285750" rtl="0" algn="l">
              <a:lnSpc>
                <a:spcPct val="100000"/>
              </a:lnSpc>
              <a:spcBef>
                <a:spcPts val="0"/>
              </a:spcBef>
              <a:spcAft>
                <a:spcPts val="0"/>
              </a:spcAft>
              <a:buClr>
                <a:schemeClr val="accent1"/>
              </a:buClr>
              <a:buSzPts val="1200"/>
              <a:buFont typeface="Arial"/>
              <a:buNone/>
            </a:pPr>
            <a:r>
              <a:t/>
            </a:r>
            <a:endParaRPr sz="16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200"/>
              <a:buFont typeface="Arial"/>
              <a:buChar char="•"/>
            </a:pPr>
            <a:r>
              <a:rPr lang="en-US" sz="1600">
                <a:latin typeface="Arial"/>
                <a:ea typeface="Arial"/>
                <a:cs typeface="Arial"/>
                <a:sym typeface="Arial"/>
              </a:rPr>
              <a:t>Can appreciate the etiology and pathogenesis of lung abscess</a:t>
            </a:r>
            <a:endParaRPr sz="1600">
              <a:latin typeface="Arial"/>
              <a:ea typeface="Arial"/>
              <a:cs typeface="Arial"/>
              <a:sym typeface="Arial"/>
            </a:endParaRPr>
          </a:p>
          <a:p>
            <a:pPr indent="0" lvl="0" marL="0" rtl="0" algn="l">
              <a:lnSpc>
                <a:spcPct val="100000"/>
              </a:lnSpc>
              <a:spcBef>
                <a:spcPts val="0"/>
              </a:spcBef>
              <a:spcAft>
                <a:spcPts val="0"/>
              </a:spcAft>
              <a:buSzPts val="12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20"/>
          <p:cNvSpPr txBox="1"/>
          <p:nvPr>
            <p:ph idx="1" type="subTitle"/>
          </p:nvPr>
        </p:nvSpPr>
        <p:spPr>
          <a:xfrm>
            <a:off x="713050" y="1508760"/>
            <a:ext cx="7717800" cy="3554100"/>
          </a:xfrm>
          <a:prstGeom prst="rect">
            <a:avLst/>
          </a:prstGeom>
          <a:noFill/>
          <a:ln>
            <a:noFill/>
          </a:ln>
        </p:spPr>
        <p:txBody>
          <a:bodyPr anchorCtr="0" anchor="t" bIns="0" lIns="0" spcFirstLastPara="1" rIns="0" wrap="square" tIns="0">
            <a:normAutofit/>
          </a:bodyPr>
          <a:lstStyle/>
          <a:p>
            <a:pPr indent="-285750" lvl="0" marL="285750" rtl="0" algn="l">
              <a:lnSpc>
                <a:spcPct val="100000"/>
              </a:lnSpc>
              <a:spcBef>
                <a:spcPts val="0"/>
              </a:spcBef>
              <a:spcAft>
                <a:spcPts val="0"/>
              </a:spcAft>
              <a:buClr>
                <a:schemeClr val="accent1"/>
              </a:buClr>
              <a:buSzPts val="1200"/>
              <a:buFont typeface="Arial"/>
              <a:buChar char="•"/>
            </a:pPr>
            <a:r>
              <a:rPr lang="en-US" sz="1400"/>
              <a:t>The clinical course is extremely varied</a:t>
            </a:r>
            <a:endParaRPr/>
          </a:p>
          <a:p>
            <a:pPr indent="-209550" lvl="0" marL="285750" rtl="0" algn="l">
              <a:lnSpc>
                <a:spcPct val="100000"/>
              </a:lnSpc>
              <a:spcBef>
                <a:spcPts val="0"/>
              </a:spcBef>
              <a:spcAft>
                <a:spcPts val="0"/>
              </a:spcAft>
              <a:buClr>
                <a:schemeClr val="accent1"/>
              </a:buClr>
              <a:buSzPts val="1200"/>
              <a:buFont typeface="Arial"/>
              <a:buNone/>
            </a:pPr>
            <a:r>
              <a:t/>
            </a:r>
            <a:endParaRPr sz="1400"/>
          </a:p>
          <a:p>
            <a:pPr indent="-285750" lvl="0" marL="285750" rtl="0" algn="l">
              <a:lnSpc>
                <a:spcPct val="100000"/>
              </a:lnSpc>
              <a:spcBef>
                <a:spcPts val="0"/>
              </a:spcBef>
              <a:spcAft>
                <a:spcPts val="0"/>
              </a:spcAft>
              <a:buClr>
                <a:schemeClr val="accent1"/>
              </a:buClr>
              <a:buSzPts val="1200"/>
              <a:buFont typeface="Arial"/>
              <a:buChar char="•"/>
            </a:pPr>
            <a:r>
              <a:rPr lang="en-US" sz="1400"/>
              <a:t>Many cases masquerade as severe upper respiratory tract infections or as chest colds</a:t>
            </a:r>
            <a:endParaRPr/>
          </a:p>
          <a:p>
            <a:pPr indent="-209550" lvl="0" marL="285750" rtl="0" algn="l">
              <a:lnSpc>
                <a:spcPct val="100000"/>
              </a:lnSpc>
              <a:spcBef>
                <a:spcPts val="0"/>
              </a:spcBef>
              <a:spcAft>
                <a:spcPts val="0"/>
              </a:spcAft>
              <a:buClr>
                <a:schemeClr val="accent1"/>
              </a:buClr>
              <a:buSzPts val="1200"/>
              <a:buFont typeface="Arial"/>
              <a:buNone/>
            </a:pPr>
            <a:r>
              <a:t/>
            </a:r>
            <a:endParaRPr sz="1400"/>
          </a:p>
          <a:p>
            <a:pPr indent="-285750" lvl="0" marL="285750" rtl="0" algn="l">
              <a:lnSpc>
                <a:spcPct val="100000"/>
              </a:lnSpc>
              <a:spcBef>
                <a:spcPts val="0"/>
              </a:spcBef>
              <a:spcAft>
                <a:spcPts val="0"/>
              </a:spcAft>
              <a:buClr>
                <a:schemeClr val="accent1"/>
              </a:buClr>
              <a:buSzPts val="1200"/>
              <a:buFont typeface="Arial"/>
              <a:buChar char="•"/>
            </a:pPr>
            <a:r>
              <a:rPr lang="en-US" sz="1400"/>
              <a:t>Cough may be absent, and the major manifestations may consist only of fever, headache, muscle aches, and pains in the legs</a:t>
            </a:r>
            <a:endParaRPr/>
          </a:p>
          <a:p>
            <a:pPr indent="-209550" lvl="0" marL="285750" rtl="0" algn="l">
              <a:lnSpc>
                <a:spcPct val="100000"/>
              </a:lnSpc>
              <a:spcBef>
                <a:spcPts val="0"/>
              </a:spcBef>
              <a:spcAft>
                <a:spcPts val="0"/>
              </a:spcAft>
              <a:buClr>
                <a:schemeClr val="accent1"/>
              </a:buClr>
              <a:buSzPts val="1200"/>
              <a:buFont typeface="Arial"/>
              <a:buNone/>
            </a:pPr>
            <a:r>
              <a:t/>
            </a:r>
            <a:endParaRPr sz="1400"/>
          </a:p>
          <a:p>
            <a:pPr indent="-285750" lvl="0" marL="285750" rtl="0" algn="l">
              <a:lnSpc>
                <a:spcPct val="100000"/>
              </a:lnSpc>
              <a:spcBef>
                <a:spcPts val="0"/>
              </a:spcBef>
              <a:spcAft>
                <a:spcPts val="0"/>
              </a:spcAft>
              <a:buClr>
                <a:schemeClr val="accent1"/>
              </a:buClr>
              <a:buSzPts val="1200"/>
              <a:buFont typeface="Arial"/>
              <a:buChar char="•"/>
            </a:pPr>
            <a:r>
              <a:rPr lang="en-US" sz="1400"/>
              <a:t>The ordinary sporadic form of the disease is usually mild with a low mortality rate, below 1%. Interstitial pneumonia (good prognosis)</a:t>
            </a:r>
            <a:endParaRPr/>
          </a:p>
          <a:p>
            <a:pPr indent="-209550" lvl="0" marL="285750" rtl="0" algn="l">
              <a:lnSpc>
                <a:spcPct val="100000"/>
              </a:lnSpc>
              <a:spcBef>
                <a:spcPts val="0"/>
              </a:spcBef>
              <a:spcAft>
                <a:spcPts val="0"/>
              </a:spcAft>
              <a:buClr>
                <a:schemeClr val="accent1"/>
              </a:buClr>
              <a:buSzPts val="1200"/>
              <a:buFont typeface="Arial"/>
              <a:buNone/>
            </a:pPr>
            <a:r>
              <a:t/>
            </a:r>
            <a:endParaRPr sz="1400"/>
          </a:p>
          <a:p>
            <a:pPr indent="-285750" lvl="0" marL="285750" rtl="0" algn="l">
              <a:lnSpc>
                <a:spcPct val="100000"/>
              </a:lnSpc>
              <a:spcBef>
                <a:spcPts val="0"/>
              </a:spcBef>
              <a:spcAft>
                <a:spcPts val="0"/>
              </a:spcAft>
              <a:buClr>
                <a:schemeClr val="accent1"/>
              </a:buClr>
              <a:buSzPts val="1200"/>
              <a:buFont typeface="Arial"/>
              <a:buChar char="•"/>
            </a:pPr>
            <a:r>
              <a:rPr lang="en-US" sz="1400"/>
              <a:t>Secondary bacterial infection by staphylococci or streptococci is common in such circumstances</a:t>
            </a:r>
            <a:endParaRPr/>
          </a:p>
          <a:p>
            <a:pPr indent="-253999" lvl="1" marL="425052" rtl="0" algn="l">
              <a:lnSpc>
                <a:spcPct val="100000"/>
              </a:lnSpc>
              <a:spcBef>
                <a:spcPts val="300"/>
              </a:spcBef>
              <a:spcAft>
                <a:spcPts val="0"/>
              </a:spcAft>
              <a:buClr>
                <a:schemeClr val="accent1"/>
              </a:buClr>
              <a:buSzPts val="1400"/>
              <a:buFont typeface="Arial"/>
              <a:buNone/>
            </a:pPr>
            <a:r>
              <a:t/>
            </a:r>
            <a:endParaRPr sz="1400">
              <a:solidFill>
                <a:schemeClr val="accent1"/>
              </a:solidFill>
              <a:latin typeface="Arial"/>
              <a:ea typeface="Arial"/>
              <a:cs typeface="Arial"/>
              <a:sym typeface="Arial"/>
            </a:endParaRPr>
          </a:p>
        </p:txBody>
      </p:sp>
      <p:sp>
        <p:nvSpPr>
          <p:cNvPr id="1435" name="Google Shape;1435;p20"/>
          <p:cNvSpPr txBox="1"/>
          <p:nvPr/>
        </p:nvSpPr>
        <p:spPr>
          <a:xfrm>
            <a:off x="379567" y="197871"/>
            <a:ext cx="9384171" cy="66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4500"/>
              <a:buFont typeface="Teko"/>
              <a:buNone/>
            </a:pPr>
            <a:r>
              <a:rPr b="1" i="0" lang="en-US" sz="4400" u="none" cap="none" strike="noStrike">
                <a:solidFill>
                  <a:schemeClr val="accent1"/>
                </a:solidFill>
                <a:latin typeface="Teko"/>
                <a:ea typeface="Teko"/>
                <a:cs typeface="Teko"/>
                <a:sym typeface="Teko"/>
              </a:rPr>
              <a:t>Clinical course</a:t>
            </a:r>
            <a:br>
              <a:rPr b="1" i="0" lang="en-US" sz="4400" u="none" cap="none" strike="noStrike">
                <a:solidFill>
                  <a:schemeClr val="lt1"/>
                </a:solidFill>
                <a:latin typeface="Teko"/>
                <a:ea typeface="Teko"/>
                <a:cs typeface="Teko"/>
                <a:sym typeface="Teko"/>
              </a:rPr>
            </a:br>
            <a:endParaRPr b="1" i="0" sz="4400" u="none" cap="none" strike="noStrike">
              <a:solidFill>
                <a:schemeClr val="accent1"/>
              </a:solidFill>
              <a:latin typeface="Teko"/>
              <a:ea typeface="Teko"/>
              <a:cs typeface="Teko"/>
              <a:sym typeface="Tek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21"/>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accent1"/>
              </a:buClr>
              <a:buSzPts val="5200"/>
              <a:buNone/>
            </a:pPr>
            <a:r>
              <a:rPr lang="en-US" sz="4800" cap="none"/>
              <a:t>HOSPITAL-ACQUIRED PNEUMONIA</a:t>
            </a:r>
            <a:br>
              <a:rPr lang="en-US" sz="4800" cap="none"/>
            </a:br>
            <a:endParaRPr sz="4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22"/>
          <p:cNvSpPr txBox="1"/>
          <p:nvPr>
            <p:ph idx="1" type="subTitle"/>
          </p:nvPr>
        </p:nvSpPr>
        <p:spPr>
          <a:xfrm>
            <a:off x="683070" y="939134"/>
            <a:ext cx="3484196" cy="3554100"/>
          </a:xfrm>
          <a:prstGeom prst="rect">
            <a:avLst/>
          </a:prstGeom>
          <a:noFill/>
          <a:ln>
            <a:noFill/>
          </a:ln>
        </p:spPr>
        <p:txBody>
          <a:bodyPr anchorCtr="0" anchor="t" bIns="0" lIns="0" spcFirstLastPara="1" rIns="0" wrap="square" tIns="0">
            <a:noAutofit/>
          </a:bodyPr>
          <a:lstStyle/>
          <a:p>
            <a:pPr indent="-285750" lvl="1" marL="285750" rtl="0" algn="l">
              <a:lnSpc>
                <a:spcPct val="100000"/>
              </a:lnSpc>
              <a:spcBef>
                <a:spcPts val="0"/>
              </a:spcBef>
              <a:spcAft>
                <a:spcPts val="0"/>
              </a:spcAft>
              <a:buClr>
                <a:schemeClr val="accent1"/>
              </a:buClr>
              <a:buSzPts val="1400"/>
              <a:buFont typeface="Arial"/>
              <a:buChar char="•"/>
            </a:pPr>
            <a:r>
              <a:rPr lang="en-US">
                <a:solidFill>
                  <a:schemeClr val="accent1"/>
                </a:solidFill>
                <a:latin typeface="Arial"/>
                <a:ea typeface="Arial"/>
                <a:cs typeface="Arial"/>
                <a:sym typeface="Arial"/>
              </a:rPr>
              <a:t>acquire terminal pneumonias while hospitalized (nosocomial infection)</a:t>
            </a:r>
            <a:endParaRPr/>
          </a:p>
          <a:p>
            <a:pPr indent="0" lvl="1" marL="0" rtl="0" algn="l">
              <a:lnSpc>
                <a:spcPct val="100000"/>
              </a:lnSpc>
              <a:spcBef>
                <a:spcPts val="0"/>
              </a:spcBef>
              <a:spcAft>
                <a:spcPts val="0"/>
              </a:spcAft>
              <a:buClr>
                <a:schemeClr val="accent1"/>
              </a:buClr>
              <a:buSzPts val="1400"/>
              <a:buFont typeface="Arial"/>
              <a:buNone/>
            </a:pPr>
            <a:r>
              <a:t/>
            </a:r>
            <a:endParaRPr>
              <a:solidFill>
                <a:schemeClr val="accent1"/>
              </a:solidFill>
              <a:latin typeface="Arial"/>
              <a:ea typeface="Arial"/>
              <a:cs typeface="Arial"/>
              <a:sym typeface="Arial"/>
            </a:endParaRPr>
          </a:p>
          <a:p>
            <a:pPr indent="-285750" lvl="1" marL="285750" rtl="0" algn="l">
              <a:lnSpc>
                <a:spcPct val="100000"/>
              </a:lnSpc>
              <a:spcBef>
                <a:spcPts val="0"/>
              </a:spcBef>
              <a:spcAft>
                <a:spcPts val="0"/>
              </a:spcAft>
              <a:buClr>
                <a:schemeClr val="accent1"/>
              </a:buClr>
              <a:buSzPts val="1400"/>
              <a:buFont typeface="Arial"/>
              <a:buChar char="•"/>
            </a:pPr>
            <a:r>
              <a:rPr b="1" lang="en-US">
                <a:solidFill>
                  <a:schemeClr val="accent1"/>
                </a:solidFill>
                <a:latin typeface="Arial"/>
                <a:ea typeface="Arial"/>
                <a:cs typeface="Arial"/>
                <a:sym typeface="Arial"/>
              </a:rPr>
              <a:t>Predisposing factor: </a:t>
            </a:r>
            <a:r>
              <a:rPr lang="en-US">
                <a:solidFill>
                  <a:schemeClr val="accent1"/>
                </a:solidFill>
                <a:latin typeface="Arial"/>
                <a:ea typeface="Arial"/>
                <a:cs typeface="Arial"/>
                <a:sym typeface="Arial"/>
              </a:rPr>
              <a:t>sever underlying conditions e.g., immunosuppression, prolonged antibiotic therapy, intravascular catheter and pt. with mechanical ventilator</a:t>
            </a:r>
            <a:endParaRPr/>
          </a:p>
          <a:p>
            <a:pPr indent="0" lvl="1" marL="0" rtl="0" algn="l">
              <a:lnSpc>
                <a:spcPct val="100000"/>
              </a:lnSpc>
              <a:spcBef>
                <a:spcPts val="0"/>
              </a:spcBef>
              <a:spcAft>
                <a:spcPts val="0"/>
              </a:spcAft>
              <a:buClr>
                <a:schemeClr val="accent1"/>
              </a:buClr>
              <a:buSzPts val="1400"/>
              <a:buFont typeface="Arial"/>
              <a:buNone/>
            </a:pPr>
            <a:r>
              <a:t/>
            </a:r>
            <a:endParaRPr>
              <a:solidFill>
                <a:schemeClr val="accent1"/>
              </a:solidFill>
              <a:latin typeface="Arial"/>
              <a:ea typeface="Arial"/>
              <a:cs typeface="Arial"/>
              <a:sym typeface="Arial"/>
            </a:endParaRPr>
          </a:p>
          <a:p>
            <a:pPr indent="-285750" lvl="1" marL="285750" rtl="0" algn="l">
              <a:lnSpc>
                <a:spcPct val="100000"/>
              </a:lnSpc>
              <a:spcBef>
                <a:spcPts val="0"/>
              </a:spcBef>
              <a:spcAft>
                <a:spcPts val="0"/>
              </a:spcAft>
              <a:buClr>
                <a:schemeClr val="accent1"/>
              </a:buClr>
              <a:buSzPts val="1400"/>
              <a:buFont typeface="Arial"/>
              <a:buChar char="•"/>
            </a:pPr>
            <a:r>
              <a:rPr b="1" lang="en-US">
                <a:solidFill>
                  <a:schemeClr val="accent1"/>
                </a:solidFill>
                <a:latin typeface="Arial"/>
                <a:ea typeface="Arial"/>
                <a:cs typeface="Arial"/>
                <a:sym typeface="Arial"/>
              </a:rPr>
              <a:t>Cause: </a:t>
            </a:r>
            <a:r>
              <a:rPr lang="en-US">
                <a:solidFill>
                  <a:schemeClr val="accent1"/>
                </a:solidFill>
                <a:latin typeface="Arial"/>
                <a:ea typeface="Arial"/>
                <a:cs typeface="Arial"/>
                <a:sym typeface="Arial"/>
              </a:rPr>
              <a:t>Gram-negative organisms like Klebsiella, Pseudomonas aeruginosa and E. coli have been implicated</a:t>
            </a:r>
            <a:endParaRPr/>
          </a:p>
          <a:p>
            <a:pPr indent="0" lvl="1" marL="0" rtl="0" algn="l">
              <a:lnSpc>
                <a:spcPct val="100000"/>
              </a:lnSpc>
              <a:spcBef>
                <a:spcPts val="0"/>
              </a:spcBef>
              <a:spcAft>
                <a:spcPts val="0"/>
              </a:spcAft>
              <a:buSzPts val="1200"/>
              <a:buFont typeface="Verdana"/>
              <a:buNone/>
            </a:pPr>
            <a:r>
              <a:t/>
            </a:r>
            <a:endParaRPr sz="1800">
              <a:latin typeface="Calibri"/>
              <a:ea typeface="Calibri"/>
              <a:cs typeface="Calibri"/>
              <a:sym typeface="Calibri"/>
            </a:endParaRPr>
          </a:p>
          <a:p>
            <a:pPr indent="0" lvl="1" marL="294085" rtl="0" algn="l">
              <a:lnSpc>
                <a:spcPct val="100000"/>
              </a:lnSpc>
              <a:spcBef>
                <a:spcPts val="0"/>
              </a:spcBef>
              <a:spcAft>
                <a:spcPts val="0"/>
              </a:spcAft>
              <a:buSzPts val="1200"/>
              <a:buNone/>
            </a:pPr>
            <a:r>
              <a:t/>
            </a:r>
            <a:endParaRPr b="1" sz="1800">
              <a:latin typeface="Calibri"/>
              <a:ea typeface="Calibri"/>
              <a:cs typeface="Calibri"/>
              <a:sym typeface="Calibri"/>
            </a:endParaRPr>
          </a:p>
        </p:txBody>
      </p:sp>
      <p:pic>
        <p:nvPicPr>
          <p:cNvPr descr="Image result for hospital acquired pneumonia" id="1446" name="Google Shape;1446;p22"/>
          <p:cNvPicPr preferRelativeResize="0"/>
          <p:nvPr/>
        </p:nvPicPr>
        <p:blipFill rotWithShape="1">
          <a:blip r:embed="rId3">
            <a:alphaModFix/>
          </a:blip>
          <a:srcRect b="10527" l="6501" r="5192" t="2040"/>
          <a:stretch/>
        </p:blipFill>
        <p:spPr>
          <a:xfrm>
            <a:off x="4826833" y="939134"/>
            <a:ext cx="3634097" cy="27034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23"/>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accent1"/>
              </a:buClr>
              <a:buSzPts val="5200"/>
              <a:buNone/>
            </a:pPr>
            <a:r>
              <a:rPr lang="en-US"/>
              <a:t>Aspiration pneumonia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24"/>
          <p:cNvSpPr/>
          <p:nvPr/>
        </p:nvSpPr>
        <p:spPr>
          <a:xfrm>
            <a:off x="250928" y="802035"/>
            <a:ext cx="5012733" cy="39703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Occurs in markedly debilitated patients or those who aspirate gastric contents either while unconscious (e.g., after a stroke) or during repeated vomiting</a:t>
            </a:r>
            <a:endParaRPr/>
          </a:p>
          <a:p>
            <a:pPr indent="0" lvl="0" marL="0" marR="0" rtl="0" algn="l">
              <a:lnSpc>
                <a:spcPct val="100000"/>
              </a:lnSpc>
              <a:spcBef>
                <a:spcPts val="0"/>
              </a:spcBef>
              <a:spcAft>
                <a:spcPts val="0"/>
              </a:spcAft>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These patients have abnormal gag and swallowing reflexes that predispose to aspiration</a:t>
            </a:r>
            <a:endParaRPr/>
          </a:p>
          <a:p>
            <a:pPr indent="0" lvl="0" marL="0" marR="0" rtl="0" algn="l">
              <a:lnSpc>
                <a:spcPct val="100000"/>
              </a:lnSpc>
              <a:spcBef>
                <a:spcPts val="0"/>
              </a:spcBef>
              <a:spcAft>
                <a:spcPts val="0"/>
              </a:spcAft>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The resultant pneumonia is partly chemical because of the extremely irritating effects of the gastric acid, and partly bacterial from the oral flora</a:t>
            </a:r>
            <a:endParaRPr/>
          </a:p>
          <a:p>
            <a:pPr indent="-196850" lvl="0" marL="2857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Typically, more than one organism is recovered on culture, aerobes being more common than anaerobes</a:t>
            </a:r>
            <a:endParaRPr/>
          </a:p>
          <a:p>
            <a:pPr indent="0" lvl="0" marL="0" marR="0" rtl="0" algn="l">
              <a:lnSpc>
                <a:spcPct val="100000"/>
              </a:lnSpc>
              <a:spcBef>
                <a:spcPts val="0"/>
              </a:spcBef>
              <a:spcAft>
                <a:spcPts val="0"/>
              </a:spcAft>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This type of pneumonia is often necrotizing, pursues a fulminant clinical course, and is a frequent cause of death. In those who survive, lung abscess is a common complication</a:t>
            </a:r>
            <a:endParaRPr b="0" i="0" sz="1400" u="none" cap="none" strike="noStrike">
              <a:solidFill>
                <a:schemeClr val="accent1"/>
              </a:solidFill>
              <a:latin typeface="Arial"/>
              <a:ea typeface="Arial"/>
              <a:cs typeface="Arial"/>
              <a:sym typeface="Arial"/>
            </a:endParaRPr>
          </a:p>
        </p:txBody>
      </p:sp>
      <p:pic>
        <p:nvPicPr>
          <p:cNvPr descr="Image result for aspiration pneumonia" id="1457" name="Google Shape;1457;p24"/>
          <p:cNvPicPr preferRelativeResize="0"/>
          <p:nvPr/>
        </p:nvPicPr>
        <p:blipFill rotWithShape="1">
          <a:blip r:embed="rId3">
            <a:alphaModFix/>
          </a:blip>
          <a:srcRect b="0" l="0" r="0" t="0"/>
          <a:stretch/>
        </p:blipFill>
        <p:spPr>
          <a:xfrm>
            <a:off x="5405302" y="1349115"/>
            <a:ext cx="3596207" cy="244527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25"/>
          <p:cNvSpPr txBox="1"/>
          <p:nvPr>
            <p:ph type="ctrTitle"/>
          </p:nvPr>
        </p:nvSpPr>
        <p:spPr>
          <a:xfrm>
            <a:off x="714575" y="1972372"/>
            <a:ext cx="6050700" cy="188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accent1"/>
              </a:buClr>
              <a:buSzPts val="5200"/>
              <a:buNone/>
            </a:pPr>
            <a:r>
              <a:rPr lang="en-US"/>
              <a:t>Chronic pneumonia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26"/>
          <p:cNvSpPr txBox="1"/>
          <p:nvPr>
            <p:ph idx="1" type="subTitle"/>
          </p:nvPr>
        </p:nvSpPr>
        <p:spPr>
          <a:xfrm>
            <a:off x="332475" y="822690"/>
            <a:ext cx="4329751" cy="3761033"/>
          </a:xfrm>
          <a:prstGeom prst="rect">
            <a:avLst/>
          </a:prstGeom>
          <a:noFill/>
          <a:ln>
            <a:noFill/>
          </a:ln>
        </p:spPr>
        <p:txBody>
          <a:bodyPr anchorCtr="0" anchor="t" bIns="0" lIns="0" spcFirstLastPara="1" rIns="0" wrap="square" tIns="0">
            <a:noAutofit/>
          </a:bodyPr>
          <a:lstStyle/>
          <a:p>
            <a:pPr indent="-196850" lvl="0" marL="388620" rtl="0" algn="l">
              <a:lnSpc>
                <a:spcPct val="100000"/>
              </a:lnSpc>
              <a:spcBef>
                <a:spcPts val="0"/>
              </a:spcBef>
              <a:spcAft>
                <a:spcPts val="0"/>
              </a:spcAft>
              <a:buClr>
                <a:schemeClr val="accent1"/>
              </a:buClr>
              <a:buSzPts val="1400"/>
              <a:buFont typeface="Arial"/>
              <a:buNone/>
            </a:pPr>
            <a:r>
              <a:t/>
            </a:r>
            <a:endParaRPr b="1" i="1">
              <a:latin typeface="Arial"/>
              <a:ea typeface="Arial"/>
              <a:cs typeface="Arial"/>
              <a:sym typeface="Arial"/>
            </a:endParaRPr>
          </a:p>
          <a:p>
            <a:pPr indent="-285750" lvl="0" marL="388620" rtl="0" algn="l">
              <a:lnSpc>
                <a:spcPct val="100000"/>
              </a:lnSpc>
              <a:spcBef>
                <a:spcPts val="0"/>
              </a:spcBef>
              <a:spcAft>
                <a:spcPts val="0"/>
              </a:spcAft>
              <a:buClr>
                <a:schemeClr val="accent1"/>
              </a:buClr>
              <a:buSzPts val="1400"/>
              <a:buFont typeface="Arial"/>
              <a:buChar char="•"/>
            </a:pPr>
            <a:r>
              <a:rPr lang="en-US">
                <a:latin typeface="Arial"/>
                <a:ea typeface="Arial"/>
                <a:cs typeface="Arial"/>
                <a:sym typeface="Arial"/>
              </a:rPr>
              <a:t>Most often a localized lesion in an immunocompetent person, with or without regional lymph node involvement</a:t>
            </a:r>
            <a:endParaRPr/>
          </a:p>
          <a:p>
            <a:pPr indent="0" lvl="0" marL="102870" rtl="0" algn="l">
              <a:lnSpc>
                <a:spcPct val="100000"/>
              </a:lnSpc>
              <a:spcBef>
                <a:spcPts val="0"/>
              </a:spcBef>
              <a:spcAft>
                <a:spcPts val="0"/>
              </a:spcAft>
              <a:buClr>
                <a:schemeClr val="accent1"/>
              </a:buClr>
              <a:buSzPts val="1400"/>
              <a:buNone/>
            </a:pPr>
            <a:r>
              <a:t/>
            </a:r>
            <a:endParaRPr>
              <a:latin typeface="Arial"/>
              <a:ea typeface="Arial"/>
              <a:cs typeface="Arial"/>
              <a:sym typeface="Arial"/>
            </a:endParaRPr>
          </a:p>
          <a:p>
            <a:pPr indent="-285750" lvl="0" marL="388620" rtl="0" algn="l">
              <a:lnSpc>
                <a:spcPct val="100000"/>
              </a:lnSpc>
              <a:spcBef>
                <a:spcPts val="0"/>
              </a:spcBef>
              <a:spcAft>
                <a:spcPts val="0"/>
              </a:spcAft>
              <a:buClr>
                <a:schemeClr val="accent1"/>
              </a:buClr>
              <a:buSzPts val="1400"/>
              <a:buFont typeface="Arial"/>
              <a:buChar char="•"/>
            </a:pPr>
            <a:r>
              <a:rPr lang="en-US">
                <a:latin typeface="Arial"/>
                <a:ea typeface="Arial"/>
                <a:cs typeface="Arial"/>
                <a:sym typeface="Arial"/>
              </a:rPr>
              <a:t>There is typically granulomatous inflammation</a:t>
            </a:r>
            <a:endParaRPr/>
          </a:p>
          <a:p>
            <a:pPr indent="-285750" lvl="1" marL="724662" rtl="0" algn="l">
              <a:lnSpc>
                <a:spcPct val="100000"/>
              </a:lnSpc>
              <a:spcBef>
                <a:spcPts val="243"/>
              </a:spcBef>
              <a:spcAft>
                <a:spcPts val="0"/>
              </a:spcAft>
              <a:buClr>
                <a:srgbClr val="0C7291"/>
              </a:buClr>
              <a:buSzPts val="1400"/>
              <a:buFont typeface="Courier New"/>
              <a:buChar char="o"/>
            </a:pPr>
            <a:r>
              <a:rPr lang="en-US">
                <a:solidFill>
                  <a:srgbClr val="0C7291"/>
                </a:solidFill>
                <a:latin typeface="Arial"/>
                <a:ea typeface="Arial"/>
                <a:cs typeface="Arial"/>
                <a:sym typeface="Arial"/>
              </a:rPr>
              <a:t>Bacteria (e.g., </a:t>
            </a:r>
            <a:r>
              <a:rPr i="1" lang="en-US">
                <a:solidFill>
                  <a:srgbClr val="0C7291"/>
                </a:solidFill>
                <a:latin typeface="Arial"/>
                <a:ea typeface="Arial"/>
                <a:cs typeface="Arial"/>
                <a:sym typeface="Arial"/>
              </a:rPr>
              <a:t>M. tuberculosis</a:t>
            </a:r>
            <a:r>
              <a:rPr lang="en-US">
                <a:solidFill>
                  <a:srgbClr val="0C7291"/>
                </a:solidFill>
                <a:latin typeface="Arial"/>
                <a:ea typeface="Arial"/>
                <a:cs typeface="Arial"/>
                <a:sym typeface="Arial"/>
              </a:rPr>
              <a:t>) or</a:t>
            </a:r>
            <a:endParaRPr/>
          </a:p>
          <a:p>
            <a:pPr indent="-285750" lvl="1" marL="724662" rtl="0" algn="l">
              <a:lnSpc>
                <a:spcPct val="100000"/>
              </a:lnSpc>
              <a:spcBef>
                <a:spcPts val="243"/>
              </a:spcBef>
              <a:spcAft>
                <a:spcPts val="0"/>
              </a:spcAft>
              <a:buClr>
                <a:srgbClr val="0C7291"/>
              </a:buClr>
              <a:buSzPts val="1400"/>
              <a:buFont typeface="Courier New"/>
              <a:buChar char="o"/>
            </a:pPr>
            <a:r>
              <a:rPr lang="en-US">
                <a:solidFill>
                  <a:srgbClr val="0C7291"/>
                </a:solidFill>
                <a:latin typeface="Arial"/>
                <a:ea typeface="Arial"/>
                <a:cs typeface="Arial"/>
                <a:sym typeface="Arial"/>
              </a:rPr>
              <a:t>Fungi (</a:t>
            </a:r>
            <a:r>
              <a:rPr i="1" lang="en-US">
                <a:solidFill>
                  <a:srgbClr val="0C7291"/>
                </a:solidFill>
                <a:latin typeface="Arial"/>
                <a:ea typeface="Arial"/>
                <a:cs typeface="Arial"/>
                <a:sym typeface="Arial"/>
              </a:rPr>
              <a:t>Histoplasma capsulatum, Coccidioides immitis, Blastomyces )</a:t>
            </a:r>
            <a:endParaRPr/>
          </a:p>
          <a:p>
            <a:pPr indent="-196850" lvl="1" marL="724662" rtl="0" algn="l">
              <a:lnSpc>
                <a:spcPct val="100000"/>
              </a:lnSpc>
              <a:spcBef>
                <a:spcPts val="243"/>
              </a:spcBef>
              <a:spcAft>
                <a:spcPts val="0"/>
              </a:spcAft>
              <a:buClr>
                <a:srgbClr val="0C7291"/>
              </a:buClr>
              <a:buSzPts val="1400"/>
              <a:buFont typeface="Courier New"/>
              <a:buNone/>
            </a:pPr>
            <a:r>
              <a:t/>
            </a:r>
            <a:endParaRPr i="1">
              <a:solidFill>
                <a:srgbClr val="0C7291"/>
              </a:solidFill>
              <a:latin typeface="Arial"/>
              <a:ea typeface="Arial"/>
              <a:cs typeface="Arial"/>
              <a:sym typeface="Arial"/>
            </a:endParaRPr>
          </a:p>
          <a:p>
            <a:pPr indent="-285750" lvl="0" marL="388620" rtl="0" algn="l">
              <a:lnSpc>
                <a:spcPct val="100000"/>
              </a:lnSpc>
              <a:spcBef>
                <a:spcPts val="0"/>
              </a:spcBef>
              <a:spcAft>
                <a:spcPts val="0"/>
              </a:spcAft>
              <a:buClr>
                <a:schemeClr val="accent1"/>
              </a:buClr>
              <a:buSzPts val="1400"/>
              <a:buFont typeface="Arial"/>
              <a:buChar char="•"/>
            </a:pPr>
            <a:r>
              <a:rPr lang="en-US">
                <a:latin typeface="Arial"/>
                <a:ea typeface="Arial"/>
                <a:cs typeface="Arial"/>
                <a:sym typeface="Arial"/>
              </a:rPr>
              <a:t>In the immunocompromised, there is usually systemic dissemination of the causative organism, accompanied by widespread disease</a:t>
            </a:r>
            <a:endParaRPr/>
          </a:p>
          <a:p>
            <a:pPr indent="-196850" lvl="0" marL="388620" rtl="0" algn="l">
              <a:lnSpc>
                <a:spcPct val="100000"/>
              </a:lnSpc>
              <a:spcBef>
                <a:spcPts val="0"/>
              </a:spcBef>
              <a:spcAft>
                <a:spcPts val="0"/>
              </a:spcAft>
              <a:buClr>
                <a:schemeClr val="accent1"/>
              </a:buClr>
              <a:buSzPts val="1400"/>
              <a:buFont typeface="Arial"/>
              <a:buNone/>
            </a:pPr>
            <a:r>
              <a:t/>
            </a:r>
            <a:endParaRPr>
              <a:latin typeface="Arial"/>
              <a:ea typeface="Arial"/>
              <a:cs typeface="Arial"/>
              <a:sym typeface="Arial"/>
            </a:endParaRPr>
          </a:p>
          <a:p>
            <a:pPr indent="-285750" lvl="0" marL="388620" rtl="0" algn="l">
              <a:lnSpc>
                <a:spcPct val="100000"/>
              </a:lnSpc>
              <a:spcBef>
                <a:spcPts val="0"/>
              </a:spcBef>
              <a:spcAft>
                <a:spcPts val="0"/>
              </a:spcAft>
              <a:buClr>
                <a:schemeClr val="accent1"/>
              </a:buClr>
              <a:buSzPts val="1400"/>
              <a:buFont typeface="Arial"/>
              <a:buChar char="•"/>
            </a:pPr>
            <a:r>
              <a:rPr lang="en-US">
                <a:latin typeface="Arial"/>
                <a:ea typeface="Arial"/>
                <a:cs typeface="Arial"/>
                <a:sym typeface="Arial"/>
              </a:rPr>
              <a:t>Tuberculosis is by far the most important entity within the spectrum of chronic pneumonias</a:t>
            </a:r>
            <a:endParaRPr/>
          </a:p>
        </p:txBody>
      </p:sp>
      <p:pic>
        <p:nvPicPr>
          <p:cNvPr id="1468" name="Google Shape;1468;p26"/>
          <p:cNvPicPr preferRelativeResize="0"/>
          <p:nvPr/>
        </p:nvPicPr>
        <p:blipFill rotWithShape="1">
          <a:blip r:embed="rId3">
            <a:alphaModFix/>
          </a:blip>
          <a:srcRect b="0" l="0" r="0" t="0"/>
          <a:stretch/>
        </p:blipFill>
        <p:spPr>
          <a:xfrm>
            <a:off x="5608377" y="103370"/>
            <a:ext cx="3446723" cy="1612900"/>
          </a:xfrm>
          <a:prstGeom prst="rect">
            <a:avLst/>
          </a:prstGeom>
          <a:noFill/>
          <a:ln>
            <a:noFill/>
          </a:ln>
        </p:spPr>
      </p:pic>
      <p:pic>
        <p:nvPicPr>
          <p:cNvPr id="1469" name="Google Shape;1469;p26"/>
          <p:cNvPicPr preferRelativeResize="0"/>
          <p:nvPr/>
        </p:nvPicPr>
        <p:blipFill rotWithShape="1">
          <a:blip r:embed="rId4">
            <a:alphaModFix/>
          </a:blip>
          <a:srcRect b="0" l="0" r="0" t="0"/>
          <a:stretch/>
        </p:blipFill>
        <p:spPr>
          <a:xfrm>
            <a:off x="5608376" y="1789815"/>
            <a:ext cx="3446724" cy="1612900"/>
          </a:xfrm>
          <a:prstGeom prst="rect">
            <a:avLst/>
          </a:prstGeom>
          <a:noFill/>
          <a:ln>
            <a:noFill/>
          </a:ln>
        </p:spPr>
      </p:pic>
      <p:pic>
        <p:nvPicPr>
          <p:cNvPr descr="A picture containing fabric&#10;&#10;Description automatically generated" id="1470" name="Google Shape;1470;p26"/>
          <p:cNvPicPr preferRelativeResize="0"/>
          <p:nvPr/>
        </p:nvPicPr>
        <p:blipFill rotWithShape="1">
          <a:blip r:embed="rId5">
            <a:alphaModFix/>
          </a:blip>
          <a:srcRect b="0" l="0" r="0" t="0"/>
          <a:stretch/>
        </p:blipFill>
        <p:spPr>
          <a:xfrm>
            <a:off x="5608376" y="3476260"/>
            <a:ext cx="3446724" cy="1612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27"/>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accent1"/>
              </a:buClr>
              <a:buSzPts val="5200"/>
              <a:buNone/>
            </a:pPr>
            <a:r>
              <a:rPr lang="en-US"/>
              <a:t>Opportunistic pneumonia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28"/>
          <p:cNvSpPr txBox="1"/>
          <p:nvPr>
            <p:ph idx="1" type="subTitle"/>
          </p:nvPr>
        </p:nvSpPr>
        <p:spPr>
          <a:xfrm>
            <a:off x="237163" y="1220975"/>
            <a:ext cx="4097673" cy="2781300"/>
          </a:xfrm>
          <a:prstGeom prst="rect">
            <a:avLst/>
          </a:prstGeom>
          <a:noFill/>
          <a:ln>
            <a:noFill/>
          </a:ln>
        </p:spPr>
        <p:txBody>
          <a:bodyPr anchorCtr="0" anchor="t" bIns="0" lIns="0" spcFirstLastPara="1" rIns="0" wrap="square" tIns="0">
            <a:normAutofit lnSpcReduction="10000"/>
          </a:bodyPr>
          <a:lstStyle/>
          <a:p>
            <a:pPr indent="-285750" lvl="0" marL="285750" rtl="0" algn="l">
              <a:lnSpc>
                <a:spcPct val="90000"/>
              </a:lnSpc>
              <a:spcBef>
                <a:spcPts val="0"/>
              </a:spcBef>
              <a:spcAft>
                <a:spcPts val="0"/>
              </a:spcAft>
              <a:buClr>
                <a:schemeClr val="accent1"/>
              </a:buClr>
              <a:buSzPts val="1500"/>
              <a:buFont typeface="Arial"/>
              <a:buChar char="•"/>
            </a:pPr>
            <a:r>
              <a:rPr lang="en-US" sz="1500">
                <a:latin typeface="Arial"/>
                <a:ea typeface="Arial"/>
                <a:cs typeface="Arial"/>
                <a:sym typeface="Arial"/>
              </a:rPr>
              <a:t>Infections that affect immunosuppressed patients (AIDS, cancer patients and transplant recipients)</a:t>
            </a:r>
            <a:endParaRPr/>
          </a:p>
          <a:p>
            <a:pPr indent="-190500" lvl="0" marL="285750" rtl="0" algn="l">
              <a:lnSpc>
                <a:spcPct val="90000"/>
              </a:lnSpc>
              <a:spcBef>
                <a:spcPts val="0"/>
              </a:spcBef>
              <a:spcAft>
                <a:spcPts val="0"/>
              </a:spcAft>
              <a:buClr>
                <a:schemeClr val="accent1"/>
              </a:buClr>
              <a:buSzPts val="1500"/>
              <a:buFont typeface="Arial"/>
              <a:buNone/>
            </a:pPr>
            <a:r>
              <a:t/>
            </a:r>
            <a:endParaRPr sz="15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500"/>
              <a:buFont typeface="Arial"/>
              <a:buChar char="•"/>
            </a:pPr>
            <a:r>
              <a:rPr lang="en-US" sz="1500">
                <a:latin typeface="Arial"/>
                <a:ea typeface="Arial"/>
                <a:cs typeface="Arial"/>
                <a:sym typeface="Arial"/>
              </a:rPr>
              <a:t>The appearance of a pulmonary infiltrate, with or without signs of infection (e.g., fever)</a:t>
            </a:r>
            <a:endParaRPr/>
          </a:p>
          <a:p>
            <a:pPr indent="-190500" lvl="0" marL="285750" rtl="0" algn="l">
              <a:lnSpc>
                <a:spcPct val="100000"/>
              </a:lnSpc>
              <a:spcBef>
                <a:spcPts val="0"/>
              </a:spcBef>
              <a:spcAft>
                <a:spcPts val="0"/>
              </a:spcAft>
              <a:buClr>
                <a:schemeClr val="accent1"/>
              </a:buClr>
              <a:buSzPts val="1500"/>
              <a:buFont typeface="Arial"/>
              <a:buNone/>
            </a:pPr>
            <a:r>
              <a:t/>
            </a:r>
            <a:endParaRPr sz="15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500"/>
              <a:buFont typeface="Arial"/>
              <a:buChar char="•"/>
            </a:pPr>
            <a:r>
              <a:rPr lang="en-US" sz="1500">
                <a:latin typeface="Arial"/>
                <a:ea typeface="Arial"/>
                <a:cs typeface="Arial"/>
                <a:sym typeface="Arial"/>
              </a:rPr>
              <a:t> Is one of the most common and serious complications in patients whose immune defenses are suppressed by disease, immunosuppressive therapy for organ transplants, chemotherapy for tumors, or irradiation</a:t>
            </a:r>
            <a:endParaRPr sz="1500">
              <a:latin typeface="Arial"/>
              <a:ea typeface="Arial"/>
              <a:cs typeface="Arial"/>
              <a:sym typeface="Arial"/>
            </a:endParaRPr>
          </a:p>
          <a:p>
            <a:pPr indent="0" lvl="0" marL="0" rtl="0" algn="l">
              <a:lnSpc>
                <a:spcPct val="90000"/>
              </a:lnSpc>
              <a:spcBef>
                <a:spcPts val="0"/>
              </a:spcBef>
              <a:spcAft>
                <a:spcPts val="0"/>
              </a:spcAft>
              <a:buSzPts val="1200"/>
              <a:buFont typeface="Arial"/>
              <a:buNone/>
            </a:pPr>
            <a:r>
              <a:t/>
            </a:r>
            <a:endParaRPr sz="1500">
              <a:latin typeface="Calibri"/>
              <a:ea typeface="Calibri"/>
              <a:cs typeface="Calibri"/>
              <a:sym typeface="Calibri"/>
            </a:endParaRPr>
          </a:p>
        </p:txBody>
      </p:sp>
      <p:pic>
        <p:nvPicPr>
          <p:cNvPr descr="lung-aspergillosis-micro-1" id="1482" name="Google Shape;1482;p28"/>
          <p:cNvPicPr preferRelativeResize="0"/>
          <p:nvPr>
            <p:ph idx="2" type="clipArt"/>
          </p:nvPr>
        </p:nvPicPr>
        <p:blipFill rotWithShape="1">
          <a:blip r:embed="rId3">
            <a:alphaModFix/>
          </a:blip>
          <a:srcRect b="0" l="0" r="0" t="0"/>
          <a:stretch/>
        </p:blipFill>
        <p:spPr>
          <a:xfrm>
            <a:off x="0" y="3098800"/>
            <a:ext cx="2286000" cy="2044700"/>
          </a:xfrm>
          <a:prstGeom prst="rect">
            <a:avLst/>
          </a:prstGeom>
          <a:noFill/>
          <a:ln>
            <a:noFill/>
          </a:ln>
        </p:spPr>
      </p:pic>
      <p:pic>
        <p:nvPicPr>
          <p:cNvPr descr="Table&#10;&#10;Description automatically generated" id="1483" name="Google Shape;1483;p28"/>
          <p:cNvPicPr preferRelativeResize="0"/>
          <p:nvPr/>
        </p:nvPicPr>
        <p:blipFill rotWithShape="1">
          <a:blip r:embed="rId4">
            <a:alphaModFix/>
          </a:blip>
          <a:srcRect b="0" l="0" r="0" t="0"/>
          <a:stretch/>
        </p:blipFill>
        <p:spPr>
          <a:xfrm>
            <a:off x="4572000" y="1220975"/>
            <a:ext cx="4241800" cy="2781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pic>
        <p:nvPicPr>
          <p:cNvPr descr="lung-aspergillosis-micro-1" id="1489" name="Google Shape;1489;p29"/>
          <p:cNvPicPr preferRelativeResize="0"/>
          <p:nvPr>
            <p:ph idx="2" type="clipArt"/>
          </p:nvPr>
        </p:nvPicPr>
        <p:blipFill rotWithShape="1">
          <a:blip r:embed="rId3">
            <a:alphaModFix/>
          </a:blip>
          <a:srcRect b="0" l="0" r="0" t="0"/>
          <a:stretch/>
        </p:blipFill>
        <p:spPr>
          <a:xfrm>
            <a:off x="0" y="3098800"/>
            <a:ext cx="2286000" cy="2044700"/>
          </a:xfrm>
          <a:prstGeom prst="rect">
            <a:avLst/>
          </a:prstGeom>
          <a:noFill/>
          <a:ln>
            <a:noFill/>
          </a:ln>
        </p:spPr>
      </p:pic>
      <p:sp>
        <p:nvSpPr>
          <p:cNvPr id="1490" name="Google Shape;1490;p29"/>
          <p:cNvSpPr txBox="1"/>
          <p:nvPr/>
        </p:nvSpPr>
        <p:spPr>
          <a:xfrm>
            <a:off x="3761967" y="3270402"/>
            <a:ext cx="1620957"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Cytomegalovirus</a:t>
            </a:r>
            <a:endParaRPr/>
          </a:p>
        </p:txBody>
      </p:sp>
      <p:pic>
        <p:nvPicPr>
          <p:cNvPr descr="A picture containing text, fabric&#10;&#10;Description automatically generated" id="1491" name="Google Shape;1491;p29"/>
          <p:cNvPicPr preferRelativeResize="0"/>
          <p:nvPr/>
        </p:nvPicPr>
        <p:blipFill rotWithShape="1">
          <a:blip r:embed="rId4">
            <a:alphaModFix/>
          </a:blip>
          <a:srcRect b="0" l="0" r="0" t="0"/>
          <a:stretch/>
        </p:blipFill>
        <p:spPr>
          <a:xfrm>
            <a:off x="959680" y="107950"/>
            <a:ext cx="7041320" cy="2635250"/>
          </a:xfrm>
          <a:prstGeom prst="rect">
            <a:avLst/>
          </a:prstGeom>
          <a:noFill/>
          <a:ln>
            <a:noFill/>
          </a:ln>
        </p:spPr>
      </p:pic>
      <p:pic>
        <p:nvPicPr>
          <p:cNvPr descr="A picture containing close, fabric&#10;&#10;Description automatically generated" id="1492" name="Google Shape;1492;p29"/>
          <p:cNvPicPr preferRelativeResize="0"/>
          <p:nvPr/>
        </p:nvPicPr>
        <p:blipFill rotWithShape="1">
          <a:blip r:embed="rId5">
            <a:alphaModFix/>
          </a:blip>
          <a:srcRect b="0" l="0" r="0" t="0"/>
          <a:stretch/>
        </p:blipFill>
        <p:spPr>
          <a:xfrm>
            <a:off x="2791240" y="2812517"/>
            <a:ext cx="3378200" cy="2305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3"/>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US" sz="4400"/>
              <a:t>PULMONARY INFECTIONS </a:t>
            </a:r>
            <a:endParaRPr/>
          </a:p>
        </p:txBody>
      </p:sp>
      <p:sp>
        <p:nvSpPr>
          <p:cNvPr id="1314" name="Google Shape;1314;p3"/>
          <p:cNvSpPr txBox="1"/>
          <p:nvPr>
            <p:ph idx="1" type="subTitle"/>
          </p:nvPr>
        </p:nvSpPr>
        <p:spPr>
          <a:xfrm>
            <a:off x="374722" y="1344168"/>
            <a:ext cx="8010326" cy="3554100"/>
          </a:xfrm>
          <a:prstGeom prst="rect">
            <a:avLst/>
          </a:prstGeom>
          <a:noFill/>
          <a:ln>
            <a:noFill/>
          </a:ln>
        </p:spPr>
        <p:txBody>
          <a:bodyPr anchorCtr="0" anchor="t" bIns="0" lIns="0" spcFirstLastPara="1" rIns="0" wrap="square" tIns="0">
            <a:noAutofit/>
          </a:bodyPr>
          <a:lstStyle/>
          <a:p>
            <a:pPr indent="-171450" lvl="0" marL="171450" rtl="0" algn="l">
              <a:lnSpc>
                <a:spcPct val="100000"/>
              </a:lnSpc>
              <a:spcBef>
                <a:spcPts val="0"/>
              </a:spcBef>
              <a:spcAft>
                <a:spcPts val="0"/>
              </a:spcAft>
              <a:buClr>
                <a:schemeClr val="accent1"/>
              </a:buClr>
              <a:buSzPts val="1200"/>
              <a:buFont typeface="Arial"/>
              <a:buChar char="•"/>
            </a:pPr>
            <a:r>
              <a:rPr lang="en-US" sz="1400"/>
              <a:t>Pulmonary infections in the form of pneumonia are responsible for one sixth of all deaths in the United States</a:t>
            </a:r>
            <a:endParaRPr/>
          </a:p>
          <a:p>
            <a:pPr indent="-171450" lvl="0" marL="171450" rtl="0" algn="l">
              <a:lnSpc>
                <a:spcPct val="100000"/>
              </a:lnSpc>
              <a:spcBef>
                <a:spcPts val="0"/>
              </a:spcBef>
              <a:spcAft>
                <a:spcPts val="0"/>
              </a:spcAft>
              <a:buClr>
                <a:schemeClr val="accent1"/>
              </a:buClr>
              <a:buSzPts val="1200"/>
              <a:buFont typeface="Arial"/>
              <a:buChar char="•"/>
            </a:pPr>
            <a:r>
              <a:rPr lang="en-US" sz="1400"/>
              <a:t>Pneumonia defined as any infection in the lung</a:t>
            </a:r>
            <a:endParaRPr/>
          </a:p>
          <a:p>
            <a:pPr indent="-171450" lvl="0" marL="171450" rtl="0" algn="l">
              <a:lnSpc>
                <a:spcPct val="100000"/>
              </a:lnSpc>
              <a:spcBef>
                <a:spcPts val="0"/>
              </a:spcBef>
              <a:spcAft>
                <a:spcPts val="0"/>
              </a:spcAft>
              <a:buClr>
                <a:schemeClr val="accent1"/>
              </a:buClr>
              <a:buSzPts val="1200"/>
              <a:buFont typeface="Arial"/>
              <a:buChar char="•"/>
            </a:pPr>
            <a:r>
              <a:rPr lang="en-US" sz="1400"/>
              <a:t>Normally, the lung parenchyma remains sterile because of a number of highly effective immune and non- immune defense mechanisms that extend throughout the respiratory system from the nasopharynx to the alveolar air spaces </a:t>
            </a:r>
            <a:endParaRPr/>
          </a:p>
          <a:p>
            <a:pPr indent="-171450" lvl="0" marL="171450" rtl="0" algn="l">
              <a:lnSpc>
                <a:spcPct val="100000"/>
              </a:lnSpc>
              <a:spcBef>
                <a:spcPts val="0"/>
              </a:spcBef>
              <a:spcAft>
                <a:spcPts val="0"/>
              </a:spcAft>
              <a:buClr>
                <a:schemeClr val="accent1"/>
              </a:buClr>
              <a:buSzPts val="1200"/>
              <a:buFont typeface="Arial"/>
              <a:buChar char="•"/>
            </a:pPr>
            <a:r>
              <a:rPr lang="en-US" sz="1400"/>
              <a:t>The vulnerability of the lung to infection despite these defenses is not surprising because </a:t>
            </a:r>
            <a:endParaRPr/>
          </a:p>
          <a:p>
            <a:pPr indent="-441325" lvl="0" marL="669925" rtl="0" algn="l">
              <a:lnSpc>
                <a:spcPct val="100000"/>
              </a:lnSpc>
              <a:spcBef>
                <a:spcPts val="0"/>
              </a:spcBef>
              <a:spcAft>
                <a:spcPts val="0"/>
              </a:spcAft>
              <a:buClr>
                <a:srgbClr val="0C7291"/>
              </a:buClr>
              <a:buSzPts val="1200"/>
              <a:buAutoNum type="arabicPeriod"/>
            </a:pPr>
            <a:r>
              <a:rPr lang="en-US">
                <a:solidFill>
                  <a:srgbClr val="0C7291"/>
                </a:solidFill>
              </a:rPr>
              <a:t>many microbes are airborne and readily inhaled into the lungs</a:t>
            </a:r>
            <a:endParaRPr/>
          </a:p>
          <a:p>
            <a:pPr indent="-441325" lvl="0" marL="669925" rtl="0" algn="l">
              <a:lnSpc>
                <a:spcPct val="100000"/>
              </a:lnSpc>
              <a:spcBef>
                <a:spcPts val="0"/>
              </a:spcBef>
              <a:spcAft>
                <a:spcPts val="0"/>
              </a:spcAft>
              <a:buClr>
                <a:srgbClr val="0C7291"/>
              </a:buClr>
              <a:buSzPts val="1200"/>
              <a:buAutoNum type="arabicPeriod"/>
            </a:pPr>
            <a:r>
              <a:rPr lang="en-US">
                <a:solidFill>
                  <a:srgbClr val="0C7291"/>
                </a:solidFill>
              </a:rPr>
              <a:t>nasopharyngeal flora are regularly aspirated during sleep, even by healthy individuals</a:t>
            </a:r>
            <a:endParaRPr/>
          </a:p>
          <a:p>
            <a:pPr indent="-441325" lvl="0" marL="669925" rtl="0" algn="l">
              <a:lnSpc>
                <a:spcPct val="100000"/>
              </a:lnSpc>
              <a:spcBef>
                <a:spcPts val="0"/>
              </a:spcBef>
              <a:spcAft>
                <a:spcPts val="0"/>
              </a:spcAft>
              <a:buClr>
                <a:srgbClr val="0C7291"/>
              </a:buClr>
              <a:buSzPts val="1200"/>
              <a:buAutoNum type="arabicPeriod"/>
            </a:pPr>
            <a:r>
              <a:rPr lang="en-US">
                <a:solidFill>
                  <a:srgbClr val="0C7291"/>
                </a:solidFill>
              </a:rPr>
              <a:t>lung diseases often lower local immune defenses</a:t>
            </a:r>
            <a:endParaRPr sz="1200">
              <a:solidFill>
                <a:srgbClr val="0C7291"/>
              </a:solidFill>
            </a:endParaRPr>
          </a:p>
          <a:p>
            <a:pPr indent="-95250" lvl="0" marL="171450" rtl="0" algn="l">
              <a:lnSpc>
                <a:spcPct val="100000"/>
              </a:lnSpc>
              <a:spcBef>
                <a:spcPts val="0"/>
              </a:spcBef>
              <a:spcAft>
                <a:spcPts val="0"/>
              </a:spcAft>
              <a:buSzPts val="1200"/>
              <a:buFont typeface="Arial"/>
              <a:buNone/>
            </a:pPr>
            <a:r>
              <a:t/>
            </a:r>
            <a:endParaRPr sz="1200"/>
          </a:p>
          <a:p>
            <a:pPr indent="-171450" lvl="0" marL="171450" rtl="0" algn="l">
              <a:lnSpc>
                <a:spcPct val="100000"/>
              </a:lnSpc>
              <a:spcBef>
                <a:spcPts val="0"/>
              </a:spcBef>
              <a:spcAft>
                <a:spcPts val="0"/>
              </a:spcAft>
              <a:buClr>
                <a:schemeClr val="accent1"/>
              </a:buClr>
              <a:buSzPts val="1200"/>
              <a:buFont typeface="Arial"/>
              <a:buChar char="•"/>
            </a:pPr>
            <a:r>
              <a:rPr lang="en-US" sz="1400"/>
              <a:t>The vast majority are upper respiratory tract infections caused by viruses, but bacterial and fungal infections can also occur</a:t>
            </a:r>
            <a:endParaRPr/>
          </a:p>
          <a:p>
            <a:pPr indent="-171450" lvl="0" marL="171450" rtl="0" algn="l">
              <a:lnSpc>
                <a:spcPct val="100000"/>
              </a:lnSpc>
              <a:spcBef>
                <a:spcPts val="0"/>
              </a:spcBef>
              <a:spcAft>
                <a:spcPts val="0"/>
              </a:spcAft>
              <a:buClr>
                <a:schemeClr val="accent1"/>
              </a:buClr>
              <a:buSzPts val="1200"/>
              <a:buFont typeface="Arial"/>
              <a:buChar char="•"/>
            </a:pPr>
            <a:r>
              <a:rPr lang="en-US" sz="1400"/>
              <a:t>Pneumonias are classified by the specific etiologic agent, which determines the treatment, or, if no pathogen can be isolated, by the clinical setting in which the infection occurs</a:t>
            </a:r>
            <a:endParaRPr/>
          </a:p>
          <a:p>
            <a:pPr indent="-209550" lvl="0" marL="571500" rtl="0" algn="l">
              <a:lnSpc>
                <a:spcPct val="100000"/>
              </a:lnSpc>
              <a:spcBef>
                <a:spcPts val="0"/>
              </a:spcBef>
              <a:spcAft>
                <a:spcPts val="0"/>
              </a:spcAft>
              <a:buSzPts val="1200"/>
              <a:buFont typeface="Arial"/>
              <a:buNone/>
            </a:pPr>
            <a:r>
              <a:t/>
            </a:r>
            <a:endParaRPr>
              <a:solidFill>
                <a:srgbClr val="0C729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pic>
        <p:nvPicPr>
          <p:cNvPr descr="A picture containing text&#10;&#10;Description automatically generated" id="1497" name="Google Shape;1497;p30"/>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31"/>
          <p:cNvSpPr txBox="1"/>
          <p:nvPr>
            <p:ph type="title"/>
          </p:nvPr>
        </p:nvSpPr>
        <p:spPr>
          <a:xfrm>
            <a:off x="118087" y="120669"/>
            <a:ext cx="5993256" cy="660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i="1" lang="en-US">
                <a:solidFill>
                  <a:schemeClr val="accent3"/>
                </a:solidFill>
              </a:rPr>
              <a:t>Pneumocystis </a:t>
            </a:r>
            <a:r>
              <a:rPr lang="en-US">
                <a:solidFill>
                  <a:schemeClr val="accent3"/>
                </a:solidFill>
              </a:rPr>
              <a:t> Pneumonia</a:t>
            </a:r>
            <a:endParaRPr/>
          </a:p>
        </p:txBody>
      </p:sp>
      <p:sp>
        <p:nvSpPr>
          <p:cNvPr id="1503" name="Google Shape;1503;p31"/>
          <p:cNvSpPr txBox="1"/>
          <p:nvPr>
            <p:ph idx="1" type="subTitle"/>
          </p:nvPr>
        </p:nvSpPr>
        <p:spPr>
          <a:xfrm>
            <a:off x="578138" y="1208957"/>
            <a:ext cx="4803330" cy="3554100"/>
          </a:xfrm>
          <a:prstGeom prst="rect">
            <a:avLst/>
          </a:prstGeom>
          <a:noFill/>
          <a:ln>
            <a:noFill/>
          </a:ln>
        </p:spPr>
        <p:txBody>
          <a:bodyPr anchorCtr="0" anchor="t" bIns="0" lIns="0" spcFirstLastPara="1" rIns="0" wrap="square" tIns="0">
            <a:normAutofit/>
          </a:bodyPr>
          <a:lstStyle/>
          <a:p>
            <a:pPr indent="-285750" lvl="0" marL="388620" rtl="0" algn="l">
              <a:lnSpc>
                <a:spcPct val="100000"/>
              </a:lnSpc>
              <a:spcBef>
                <a:spcPts val="0"/>
              </a:spcBef>
              <a:spcAft>
                <a:spcPts val="0"/>
              </a:spcAft>
              <a:buClr>
                <a:schemeClr val="accent3"/>
              </a:buClr>
              <a:buSzPts val="1400"/>
              <a:buFont typeface="Arial"/>
              <a:buChar char="•"/>
            </a:pPr>
            <a:r>
              <a:rPr i="1" lang="en-US" sz="1400">
                <a:solidFill>
                  <a:schemeClr val="accent3"/>
                </a:solidFill>
                <a:latin typeface="Arial"/>
                <a:ea typeface="Arial"/>
                <a:cs typeface="Arial"/>
                <a:sym typeface="Arial"/>
              </a:rPr>
              <a:t>P. jiroveci</a:t>
            </a:r>
            <a:r>
              <a:rPr lang="en-US" sz="1400">
                <a:solidFill>
                  <a:schemeClr val="accent3"/>
                </a:solidFill>
                <a:latin typeface="Arial"/>
                <a:ea typeface="Arial"/>
                <a:cs typeface="Arial"/>
                <a:sym typeface="Arial"/>
              </a:rPr>
              <a:t> (formerly </a:t>
            </a:r>
            <a:r>
              <a:rPr i="1" lang="en-US" sz="1400">
                <a:solidFill>
                  <a:schemeClr val="accent3"/>
                </a:solidFill>
                <a:latin typeface="Arial"/>
                <a:ea typeface="Arial"/>
                <a:cs typeface="Arial"/>
                <a:sym typeface="Arial"/>
              </a:rPr>
              <a:t>P. carinii</a:t>
            </a:r>
            <a:r>
              <a:rPr lang="en-US" sz="1400">
                <a:solidFill>
                  <a:schemeClr val="accent3"/>
                </a:solidFill>
                <a:latin typeface="Arial"/>
                <a:ea typeface="Arial"/>
                <a:cs typeface="Arial"/>
                <a:sym typeface="Arial"/>
              </a:rPr>
              <a:t>) is an opportunistic infectious agent considered as a fungus</a:t>
            </a:r>
            <a:endParaRPr/>
          </a:p>
          <a:p>
            <a:pPr indent="-285750" lvl="0" marL="388620" rtl="0" algn="l">
              <a:lnSpc>
                <a:spcPct val="100000"/>
              </a:lnSpc>
              <a:spcBef>
                <a:spcPts val="0"/>
              </a:spcBef>
              <a:spcAft>
                <a:spcPts val="0"/>
              </a:spcAft>
              <a:buClr>
                <a:schemeClr val="accent3"/>
              </a:buClr>
              <a:buSzPts val="1400"/>
              <a:buFont typeface="Arial"/>
              <a:buChar char="•"/>
            </a:pPr>
            <a:r>
              <a:rPr lang="en-US" sz="1400">
                <a:solidFill>
                  <a:schemeClr val="accent3"/>
                </a:solidFill>
                <a:latin typeface="Arial"/>
                <a:ea typeface="Arial"/>
                <a:cs typeface="Arial"/>
                <a:sym typeface="Arial"/>
              </a:rPr>
              <a:t>Seen in immunocompromised individuals especially AIDS</a:t>
            </a:r>
            <a:endParaRPr/>
          </a:p>
          <a:p>
            <a:pPr indent="-285750" lvl="0" marL="388620" rtl="0" algn="l">
              <a:lnSpc>
                <a:spcPct val="100000"/>
              </a:lnSpc>
              <a:spcBef>
                <a:spcPts val="0"/>
              </a:spcBef>
              <a:spcAft>
                <a:spcPts val="0"/>
              </a:spcAft>
              <a:buClr>
                <a:schemeClr val="accent3"/>
              </a:buClr>
              <a:buSzPts val="1400"/>
              <a:buFont typeface="Arial"/>
              <a:buChar char="•"/>
            </a:pPr>
            <a:r>
              <a:rPr lang="en-US" sz="1400">
                <a:solidFill>
                  <a:schemeClr val="accent3"/>
                </a:solidFill>
                <a:latin typeface="Arial"/>
                <a:ea typeface="Arial"/>
                <a:cs typeface="Arial"/>
                <a:sym typeface="Arial"/>
              </a:rPr>
              <a:t>Effective methods of diagnosis are: </a:t>
            </a:r>
            <a:endParaRPr/>
          </a:p>
          <a:p>
            <a:pPr indent="-392113" lvl="2" marL="677863" rtl="0" algn="l">
              <a:lnSpc>
                <a:spcPct val="100000"/>
              </a:lnSpc>
              <a:spcBef>
                <a:spcPts val="0"/>
              </a:spcBef>
              <a:spcAft>
                <a:spcPts val="0"/>
              </a:spcAft>
              <a:buClr>
                <a:schemeClr val="accent1"/>
              </a:buClr>
              <a:buSzPts val="1400"/>
              <a:buFont typeface="Arial"/>
              <a:buChar char="•"/>
            </a:pPr>
            <a:r>
              <a:rPr lang="en-US">
                <a:solidFill>
                  <a:srgbClr val="0C7291"/>
                </a:solidFill>
                <a:latin typeface="Arial"/>
                <a:ea typeface="Arial"/>
                <a:cs typeface="Arial"/>
                <a:sym typeface="Arial"/>
              </a:rPr>
              <a:t> </a:t>
            </a:r>
            <a:r>
              <a:rPr lang="en-US">
                <a:solidFill>
                  <a:schemeClr val="accent1"/>
                </a:solidFill>
                <a:latin typeface="Arial"/>
                <a:ea typeface="Arial"/>
                <a:cs typeface="Arial"/>
                <a:sym typeface="Arial"/>
              </a:rPr>
              <a:t>Identify the organism in bronchoalveolar lavage fluids or in a transbronchial biopsy specimen</a:t>
            </a:r>
            <a:endParaRPr/>
          </a:p>
          <a:p>
            <a:pPr indent="-392113" lvl="2" marL="677863" rtl="0" algn="l">
              <a:lnSpc>
                <a:spcPct val="100000"/>
              </a:lnSpc>
              <a:spcBef>
                <a:spcPts val="0"/>
              </a:spcBef>
              <a:spcAft>
                <a:spcPts val="0"/>
              </a:spcAft>
              <a:buClr>
                <a:schemeClr val="accent1"/>
              </a:buClr>
              <a:buSzPts val="1400"/>
              <a:buFont typeface="Arial"/>
              <a:buChar char="•"/>
            </a:pPr>
            <a:r>
              <a:rPr lang="en-US">
                <a:solidFill>
                  <a:schemeClr val="accent1"/>
                </a:solidFill>
                <a:latin typeface="Arial"/>
                <a:ea typeface="Arial"/>
                <a:cs typeface="Arial"/>
                <a:sym typeface="Arial"/>
              </a:rPr>
              <a:t>Immunofluorescence antibody kits and PCR-based assays</a:t>
            </a:r>
            <a:endParaRPr/>
          </a:p>
          <a:p>
            <a:pPr indent="-308610" lvl="0" marL="411480" rtl="0" algn="l">
              <a:lnSpc>
                <a:spcPct val="100000"/>
              </a:lnSpc>
              <a:spcBef>
                <a:spcPts val="0"/>
              </a:spcBef>
              <a:spcAft>
                <a:spcPts val="0"/>
              </a:spcAft>
              <a:buClr>
                <a:schemeClr val="accent1"/>
              </a:buClr>
              <a:buSzPts val="1400"/>
              <a:buFont typeface="Arial"/>
              <a:buChar char="•"/>
            </a:pPr>
            <a:r>
              <a:rPr lang="en-US" sz="1400">
                <a:latin typeface="Arial"/>
                <a:ea typeface="Arial"/>
                <a:cs typeface="Arial"/>
                <a:sym typeface="Arial"/>
              </a:rPr>
              <a:t>Microscopically: </a:t>
            </a:r>
            <a:endParaRPr/>
          </a:p>
          <a:p>
            <a:pPr indent="-308610" lvl="1" marL="603171" rtl="0" algn="l">
              <a:lnSpc>
                <a:spcPct val="100000"/>
              </a:lnSpc>
              <a:spcBef>
                <a:spcPts val="0"/>
              </a:spcBef>
              <a:spcAft>
                <a:spcPts val="0"/>
              </a:spcAft>
              <a:buClr>
                <a:schemeClr val="accent3"/>
              </a:buClr>
              <a:buSzPts val="1400"/>
              <a:buFont typeface="Arial"/>
              <a:buChar char="•"/>
            </a:pPr>
            <a:r>
              <a:rPr lang="en-US">
                <a:solidFill>
                  <a:schemeClr val="accent3"/>
                </a:solidFill>
                <a:latin typeface="Arial"/>
                <a:ea typeface="Arial"/>
                <a:cs typeface="Arial"/>
                <a:sym typeface="Arial"/>
              </a:rPr>
              <a:t>characteristic </a:t>
            </a:r>
            <a:r>
              <a:rPr b="1" lang="en-US">
                <a:solidFill>
                  <a:schemeClr val="accent3"/>
                </a:solidFill>
                <a:latin typeface="Arial"/>
                <a:ea typeface="Arial"/>
                <a:cs typeface="Arial"/>
                <a:sym typeface="Arial"/>
              </a:rPr>
              <a:t>intra-alveolar foamy “bubbly, pink-staining exudate”</a:t>
            </a:r>
            <a:r>
              <a:rPr lang="en-US">
                <a:solidFill>
                  <a:schemeClr val="accent3"/>
                </a:solidFill>
                <a:latin typeface="Arial"/>
                <a:ea typeface="Arial"/>
                <a:cs typeface="Arial"/>
                <a:sym typeface="Arial"/>
              </a:rPr>
              <a:t> on H&amp;E stains (A)</a:t>
            </a:r>
            <a:endParaRPr/>
          </a:p>
          <a:p>
            <a:pPr indent="-308610" lvl="1" marL="603171" rtl="0" algn="l">
              <a:lnSpc>
                <a:spcPct val="100000"/>
              </a:lnSpc>
              <a:spcBef>
                <a:spcPts val="0"/>
              </a:spcBef>
              <a:spcAft>
                <a:spcPts val="0"/>
              </a:spcAft>
              <a:buClr>
                <a:schemeClr val="accent3"/>
              </a:buClr>
              <a:buSzPts val="1400"/>
              <a:buFont typeface="Arial"/>
              <a:buChar char="•"/>
            </a:pPr>
            <a:r>
              <a:rPr lang="en-US">
                <a:solidFill>
                  <a:schemeClr val="accent3"/>
                </a:solidFill>
                <a:latin typeface="Arial"/>
                <a:ea typeface="Arial"/>
                <a:cs typeface="Arial"/>
                <a:sym typeface="Arial"/>
              </a:rPr>
              <a:t>organism is trapped in the foamy material and can be seen on silver stain as oval cup shaped structures (B)</a:t>
            </a:r>
            <a:endParaRPr/>
          </a:p>
          <a:p>
            <a:pPr indent="0" lvl="0" marL="102870" rtl="0" algn="l">
              <a:lnSpc>
                <a:spcPct val="100000"/>
              </a:lnSpc>
              <a:spcBef>
                <a:spcPts val="0"/>
              </a:spcBef>
              <a:spcAft>
                <a:spcPts val="0"/>
              </a:spcAft>
              <a:buClr>
                <a:srgbClr val="F9D1B5"/>
              </a:buClr>
              <a:buSzPts val="1200"/>
              <a:buNone/>
            </a:pPr>
            <a:r>
              <a:t/>
            </a:r>
            <a:endParaRPr>
              <a:latin typeface="Calibri"/>
              <a:ea typeface="Calibri"/>
              <a:cs typeface="Calibri"/>
              <a:sym typeface="Calibri"/>
            </a:endParaRPr>
          </a:p>
        </p:txBody>
      </p:sp>
      <p:pic>
        <p:nvPicPr>
          <p:cNvPr descr="pneumocystis.jpg" id="1504" name="Google Shape;1504;p31"/>
          <p:cNvPicPr preferRelativeResize="0"/>
          <p:nvPr/>
        </p:nvPicPr>
        <p:blipFill rotWithShape="1">
          <a:blip r:embed="rId3">
            <a:alphaModFix/>
          </a:blip>
          <a:srcRect b="0" l="0" r="0" t="0"/>
          <a:stretch/>
        </p:blipFill>
        <p:spPr>
          <a:xfrm>
            <a:off x="5931877" y="120669"/>
            <a:ext cx="3212123" cy="49021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32"/>
          <p:cNvSpPr txBox="1"/>
          <p:nvPr>
            <p:ph type="ctrTitle"/>
          </p:nvPr>
        </p:nvSpPr>
        <p:spPr>
          <a:xfrm>
            <a:off x="1882699" y="1792262"/>
            <a:ext cx="5117708" cy="9144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accent1"/>
              </a:buClr>
              <a:buSzPct val="106995"/>
              <a:buNone/>
            </a:pPr>
            <a:r>
              <a:rPr lang="en-US"/>
              <a:t>Lung abscess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33"/>
          <p:cNvSpPr txBox="1"/>
          <p:nvPr>
            <p:ph type="title"/>
          </p:nvPr>
        </p:nvSpPr>
        <p:spPr>
          <a:xfrm>
            <a:off x="685800" y="356616"/>
            <a:ext cx="4999892"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rPr lang="en-US" sz="4400"/>
              <a:t>Lung abscess</a:t>
            </a:r>
            <a:endParaRPr/>
          </a:p>
        </p:txBody>
      </p:sp>
      <p:sp>
        <p:nvSpPr>
          <p:cNvPr id="1516" name="Google Shape;1516;p33"/>
          <p:cNvSpPr txBox="1"/>
          <p:nvPr>
            <p:ph idx="1" type="subTitle"/>
          </p:nvPr>
        </p:nvSpPr>
        <p:spPr>
          <a:xfrm>
            <a:off x="685800" y="1232784"/>
            <a:ext cx="4068812" cy="3910716"/>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accent1"/>
              </a:buClr>
              <a:buSzPts val="1400"/>
              <a:buFont typeface="Arial"/>
              <a:buChar char="•"/>
            </a:pPr>
            <a:r>
              <a:rPr lang="en-US" sz="1400">
                <a:solidFill>
                  <a:schemeClr val="dk1"/>
                </a:solidFill>
                <a:latin typeface="Arial"/>
                <a:ea typeface="Arial"/>
                <a:cs typeface="Arial"/>
                <a:sym typeface="Arial"/>
              </a:rPr>
              <a:t>Is localized suppurative necrotic process within the pulmonary parenchyma</a:t>
            </a:r>
            <a:endParaRPr/>
          </a:p>
          <a:p>
            <a:pPr indent="-285750" lvl="0" marL="285750" rtl="0" algn="l">
              <a:lnSpc>
                <a:spcPct val="100000"/>
              </a:lnSpc>
              <a:spcBef>
                <a:spcPts val="0"/>
              </a:spcBef>
              <a:spcAft>
                <a:spcPts val="0"/>
              </a:spcAft>
              <a:buClr>
                <a:schemeClr val="accent1"/>
              </a:buClr>
              <a:buSzPts val="1400"/>
              <a:buFont typeface="Arial"/>
              <a:buChar char="•"/>
            </a:pPr>
            <a:r>
              <a:rPr lang="en-US" sz="1400">
                <a:solidFill>
                  <a:schemeClr val="dk1"/>
                </a:solidFill>
                <a:latin typeface="Arial"/>
                <a:ea typeface="Arial"/>
                <a:cs typeface="Arial"/>
                <a:sym typeface="Arial"/>
              </a:rPr>
              <a:t> </a:t>
            </a:r>
            <a:r>
              <a:rPr b="1" lang="en-US" sz="1400">
                <a:solidFill>
                  <a:schemeClr val="dk1"/>
                </a:solidFill>
                <a:latin typeface="Arial"/>
                <a:ea typeface="Arial"/>
                <a:cs typeface="Arial"/>
                <a:sym typeface="Arial"/>
              </a:rPr>
              <a:t>Features: </a:t>
            </a:r>
            <a:r>
              <a:rPr lang="en-US" sz="1400">
                <a:solidFill>
                  <a:schemeClr val="dk1"/>
                </a:solidFill>
                <a:latin typeface="Arial"/>
                <a:ea typeface="Arial"/>
                <a:cs typeface="Arial"/>
                <a:sym typeface="Arial"/>
              </a:rPr>
              <a:t>tissue necrosis and marked acute inflammation. Abscess is filled with necrotic suppurative debris</a:t>
            </a:r>
            <a:endParaRPr/>
          </a:p>
          <a:p>
            <a:pPr indent="0" lvl="0" marL="0" rtl="0" algn="l">
              <a:lnSpc>
                <a:spcPct val="100000"/>
              </a:lnSpc>
              <a:spcBef>
                <a:spcPts val="0"/>
              </a:spcBef>
              <a:spcAft>
                <a:spcPts val="0"/>
              </a:spcAft>
              <a:buClr>
                <a:schemeClr val="accent1"/>
              </a:buClr>
              <a:buSzPts val="1400"/>
              <a:buNone/>
            </a:pPr>
            <a:r>
              <a:t/>
            </a:r>
            <a:endParaRPr sz="1400"/>
          </a:p>
          <a:p>
            <a:pPr indent="-285750" lvl="0" marL="388620" rtl="0" algn="l">
              <a:lnSpc>
                <a:spcPct val="80000"/>
              </a:lnSpc>
              <a:spcBef>
                <a:spcPts val="0"/>
              </a:spcBef>
              <a:spcAft>
                <a:spcPts val="0"/>
              </a:spcAft>
              <a:buClr>
                <a:schemeClr val="accent1"/>
              </a:buClr>
              <a:buSzPts val="1400"/>
              <a:buFont typeface="Arial"/>
              <a:buChar char="•"/>
            </a:pPr>
            <a:r>
              <a:rPr b="1" lang="en-US" sz="1400">
                <a:solidFill>
                  <a:schemeClr val="dk1"/>
                </a:solidFill>
                <a:latin typeface="Arial"/>
                <a:ea typeface="Arial"/>
                <a:cs typeface="Arial"/>
                <a:sym typeface="Arial"/>
              </a:rPr>
              <a:t>Organisms</a:t>
            </a:r>
            <a:r>
              <a:rPr lang="en-US" sz="1400">
                <a:solidFill>
                  <a:schemeClr val="dk1"/>
                </a:solidFill>
                <a:latin typeface="Arial"/>
                <a:ea typeface="Arial"/>
                <a:cs typeface="Arial"/>
                <a:sym typeface="Arial"/>
              </a:rPr>
              <a:t>:</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Staphylococci</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Streptococci</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Gram-negative organisms</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Anaerobes</a:t>
            </a:r>
            <a:endParaRPr/>
          </a:p>
          <a:p>
            <a:pPr indent="-196850" lvl="1" marL="724662" rtl="0" algn="l">
              <a:lnSpc>
                <a:spcPct val="80000"/>
              </a:lnSpc>
              <a:spcBef>
                <a:spcPts val="243"/>
              </a:spcBef>
              <a:spcAft>
                <a:spcPts val="0"/>
              </a:spcAft>
              <a:buClr>
                <a:schemeClr val="accent1"/>
              </a:buClr>
              <a:buSzPts val="1400"/>
              <a:buFont typeface="Arial"/>
              <a:buNone/>
            </a:pPr>
            <a:r>
              <a:t/>
            </a:r>
            <a:endParaRPr>
              <a:solidFill>
                <a:schemeClr val="accent1"/>
              </a:solidFill>
            </a:endParaRPr>
          </a:p>
          <a:p>
            <a:pPr indent="-285750" lvl="0" marL="388620" rtl="0" algn="l">
              <a:lnSpc>
                <a:spcPct val="80000"/>
              </a:lnSpc>
              <a:spcBef>
                <a:spcPts val="0"/>
              </a:spcBef>
              <a:spcAft>
                <a:spcPts val="0"/>
              </a:spcAft>
              <a:buClr>
                <a:schemeClr val="accent1"/>
              </a:buClr>
              <a:buSzPts val="1400"/>
              <a:buFont typeface="Arial"/>
              <a:buChar char="•"/>
            </a:pPr>
            <a:r>
              <a:rPr b="1" lang="en-US" sz="1400">
                <a:solidFill>
                  <a:schemeClr val="dk1"/>
                </a:solidFill>
                <a:latin typeface="Arial"/>
                <a:ea typeface="Arial"/>
                <a:cs typeface="Arial"/>
                <a:sym typeface="Arial"/>
              </a:rPr>
              <a:t>Pathogenesis:</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Can follow aspiration</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As a complication of pneumonia</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Septic emboli</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Tumors</a:t>
            </a:r>
            <a:endParaRPr/>
          </a:p>
          <a:p>
            <a:pPr indent="-285750" lvl="1" marL="724662" rtl="0" algn="l">
              <a:lnSpc>
                <a:spcPct val="80000"/>
              </a:lnSpc>
              <a:spcBef>
                <a:spcPts val="243"/>
              </a:spcBef>
              <a:spcAft>
                <a:spcPts val="0"/>
              </a:spcAft>
              <a:buClr>
                <a:schemeClr val="accent1"/>
              </a:buClr>
              <a:buSzPts val="1400"/>
              <a:buFont typeface="Arial"/>
              <a:buChar char="•"/>
            </a:pPr>
            <a:r>
              <a:rPr lang="en-US">
                <a:solidFill>
                  <a:schemeClr val="accent1"/>
                </a:solidFill>
                <a:latin typeface="Arial"/>
                <a:ea typeface="Arial"/>
                <a:cs typeface="Arial"/>
                <a:sym typeface="Arial"/>
              </a:rPr>
              <a:t>Direct infection</a:t>
            </a:r>
            <a:endParaRPr/>
          </a:p>
        </p:txBody>
      </p:sp>
      <p:pic>
        <p:nvPicPr>
          <p:cNvPr id="1517" name="Google Shape;1517;p33"/>
          <p:cNvPicPr preferRelativeResize="0"/>
          <p:nvPr>
            <p:ph idx="2" type="clipArt"/>
          </p:nvPr>
        </p:nvPicPr>
        <p:blipFill rotWithShape="1">
          <a:blip r:embed="rId3">
            <a:alphaModFix/>
          </a:blip>
          <a:srcRect b="0" l="0" r="0" t="0"/>
          <a:stretch/>
        </p:blipFill>
        <p:spPr>
          <a:xfrm>
            <a:off x="5459289" y="3051990"/>
            <a:ext cx="3427535" cy="1905000"/>
          </a:xfrm>
          <a:prstGeom prst="rect">
            <a:avLst/>
          </a:prstGeom>
          <a:noFill/>
          <a:ln>
            <a:noFill/>
          </a:ln>
        </p:spPr>
      </p:pic>
      <p:pic>
        <p:nvPicPr>
          <p:cNvPr descr="Lung Abscess picture 3" id="1518" name="Google Shape;1518;p33"/>
          <p:cNvPicPr preferRelativeResize="0"/>
          <p:nvPr/>
        </p:nvPicPr>
        <p:blipFill rotWithShape="1">
          <a:blip r:embed="rId4">
            <a:alphaModFix/>
          </a:blip>
          <a:srcRect b="0" l="0" r="0" t="0"/>
          <a:stretch/>
        </p:blipFill>
        <p:spPr>
          <a:xfrm>
            <a:off x="5545015" y="447003"/>
            <a:ext cx="3256085" cy="2514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34"/>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0"/>
              <a:buNone/>
            </a:pPr>
            <a:r>
              <a:rPr lang="en-US" sz="4400"/>
              <a:t>Lung abscess</a:t>
            </a:r>
            <a:endParaRPr/>
          </a:p>
        </p:txBody>
      </p:sp>
      <p:sp>
        <p:nvSpPr>
          <p:cNvPr id="1524" name="Google Shape;1524;p34"/>
          <p:cNvSpPr txBox="1"/>
          <p:nvPr>
            <p:ph idx="1" type="subTitle"/>
          </p:nvPr>
        </p:nvSpPr>
        <p:spPr>
          <a:xfrm>
            <a:off x="563147" y="1232784"/>
            <a:ext cx="8110589" cy="3554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400"/>
              <a:buNone/>
            </a:pPr>
            <a:r>
              <a:rPr b="1" lang="en-US" sz="1400">
                <a:solidFill>
                  <a:schemeClr val="accent3"/>
                </a:solidFill>
                <a:latin typeface="Arial"/>
                <a:ea typeface="Arial"/>
                <a:cs typeface="Arial"/>
                <a:sym typeface="Arial"/>
              </a:rPr>
              <a:t>Clinical features</a:t>
            </a:r>
            <a:endParaRPr/>
          </a:p>
          <a:p>
            <a:pPr indent="-285750" lvl="0" marL="285750" rtl="0" algn="l">
              <a:lnSpc>
                <a:spcPct val="100000"/>
              </a:lnSpc>
              <a:spcBef>
                <a:spcPts val="0"/>
              </a:spcBef>
              <a:spcAft>
                <a:spcPts val="0"/>
              </a:spcAft>
              <a:buClr>
                <a:schemeClr val="accent1"/>
              </a:buClr>
              <a:buSzPts val="1400"/>
              <a:buFont typeface="Arial"/>
              <a:buChar char="•"/>
            </a:pPr>
            <a:r>
              <a:rPr lang="en-US" sz="1400">
                <a:solidFill>
                  <a:schemeClr val="dk1"/>
                </a:solidFill>
                <a:latin typeface="Arial"/>
                <a:ea typeface="Arial"/>
                <a:cs typeface="Arial"/>
                <a:sym typeface="Arial"/>
              </a:rPr>
              <a:t>Prominent cough producing copious amount of foul smelling and bad-tasting purulent sputum</a:t>
            </a:r>
            <a:endParaRPr/>
          </a:p>
          <a:p>
            <a:pPr indent="-285750" lvl="0" marL="285750" rtl="0" algn="l">
              <a:lnSpc>
                <a:spcPct val="100000"/>
              </a:lnSpc>
              <a:spcBef>
                <a:spcPts val="0"/>
              </a:spcBef>
              <a:spcAft>
                <a:spcPts val="0"/>
              </a:spcAft>
              <a:buClr>
                <a:schemeClr val="accent1"/>
              </a:buClr>
              <a:buSzPts val="1400"/>
              <a:buFont typeface="Arial"/>
              <a:buChar char="•"/>
            </a:pPr>
            <a:r>
              <a:rPr lang="en-US" sz="1400">
                <a:solidFill>
                  <a:schemeClr val="dk1"/>
                </a:solidFill>
                <a:latin typeface="Arial"/>
                <a:ea typeface="Arial"/>
                <a:cs typeface="Arial"/>
                <a:sym typeface="Arial"/>
              </a:rPr>
              <a:t>Change in position evoke paroxysm of cough</a:t>
            </a:r>
            <a:endParaRPr/>
          </a:p>
          <a:p>
            <a:pPr indent="-285750" lvl="0" marL="285750" rtl="0" algn="l">
              <a:lnSpc>
                <a:spcPct val="100000"/>
              </a:lnSpc>
              <a:spcBef>
                <a:spcPts val="0"/>
              </a:spcBef>
              <a:spcAft>
                <a:spcPts val="0"/>
              </a:spcAft>
              <a:buClr>
                <a:schemeClr val="accent1"/>
              </a:buClr>
              <a:buSzPts val="1400"/>
              <a:buFont typeface="Arial"/>
              <a:buChar char="•"/>
            </a:pPr>
            <a:r>
              <a:rPr lang="en-US" sz="1400">
                <a:solidFill>
                  <a:schemeClr val="dk1"/>
                </a:solidFill>
                <a:latin typeface="Arial"/>
                <a:ea typeface="Arial"/>
                <a:cs typeface="Arial"/>
                <a:sym typeface="Arial"/>
              </a:rPr>
              <a:t>Fever malaise and clubbing of fingers</a:t>
            </a:r>
            <a:endParaRPr/>
          </a:p>
          <a:p>
            <a:pPr indent="-285750" lvl="0" marL="285750" rtl="0" algn="l">
              <a:lnSpc>
                <a:spcPct val="100000"/>
              </a:lnSpc>
              <a:spcBef>
                <a:spcPts val="0"/>
              </a:spcBef>
              <a:spcAft>
                <a:spcPts val="0"/>
              </a:spcAft>
              <a:buClr>
                <a:schemeClr val="accent1"/>
              </a:buClr>
              <a:buSzPts val="1400"/>
              <a:buFont typeface="Arial"/>
              <a:buChar char="•"/>
            </a:pPr>
            <a:r>
              <a:rPr lang="en-US" sz="1400">
                <a:solidFill>
                  <a:schemeClr val="dk1"/>
                </a:solidFill>
                <a:latin typeface="Arial"/>
                <a:ea typeface="Arial"/>
                <a:cs typeface="Arial"/>
                <a:sym typeface="Arial"/>
              </a:rPr>
              <a:t>Radiology shows fluid filled cavity</a:t>
            </a:r>
            <a:endParaRPr/>
          </a:p>
          <a:p>
            <a:pPr indent="-196850" lvl="0" marL="285750" rtl="0" algn="l">
              <a:lnSpc>
                <a:spcPct val="100000"/>
              </a:lnSpc>
              <a:spcBef>
                <a:spcPts val="0"/>
              </a:spcBef>
              <a:spcAft>
                <a:spcPts val="0"/>
              </a:spcAft>
              <a:buClr>
                <a:schemeClr val="accent1"/>
              </a:buClr>
              <a:buSzPts val="1400"/>
              <a:buFont typeface="Arial"/>
              <a:buNone/>
            </a:pPr>
            <a:r>
              <a:t/>
            </a:r>
            <a:endParaRPr sz="1400"/>
          </a:p>
          <a:p>
            <a:pPr indent="0" lvl="0" marL="0" rtl="0" algn="l">
              <a:lnSpc>
                <a:spcPct val="100000"/>
              </a:lnSpc>
              <a:spcBef>
                <a:spcPts val="0"/>
              </a:spcBef>
              <a:spcAft>
                <a:spcPts val="0"/>
              </a:spcAft>
              <a:buClr>
                <a:schemeClr val="accent1"/>
              </a:buClr>
              <a:buSzPts val="1200"/>
              <a:buNone/>
            </a:pPr>
            <a:r>
              <a:rPr b="1" lang="en-US" sz="1400">
                <a:solidFill>
                  <a:schemeClr val="accent3"/>
                </a:solidFill>
                <a:latin typeface="Arial"/>
                <a:ea typeface="Arial"/>
                <a:cs typeface="Arial"/>
                <a:sym typeface="Arial"/>
              </a:rPr>
              <a:t>Complications</a:t>
            </a:r>
            <a:endParaRPr/>
          </a:p>
          <a:p>
            <a:pPr indent="-285750" lvl="0" marL="285750" rtl="0" algn="l">
              <a:lnSpc>
                <a:spcPct val="100000"/>
              </a:lnSpc>
              <a:spcBef>
                <a:spcPts val="0"/>
              </a:spcBef>
              <a:spcAft>
                <a:spcPts val="0"/>
              </a:spcAft>
              <a:buClr>
                <a:schemeClr val="accent1"/>
              </a:buClr>
              <a:buSzPts val="1200"/>
              <a:buFont typeface="Arial"/>
              <a:buChar char="•"/>
            </a:pPr>
            <a:r>
              <a:rPr lang="en-US" sz="1400">
                <a:solidFill>
                  <a:schemeClr val="dk1"/>
                </a:solidFill>
                <a:latin typeface="Arial"/>
                <a:ea typeface="Arial"/>
                <a:cs typeface="Arial"/>
                <a:sym typeface="Arial"/>
              </a:rPr>
              <a:t>Bronchopleural fistula and pleural involvement resulting in empyema</a:t>
            </a:r>
            <a:endParaRPr/>
          </a:p>
          <a:p>
            <a:pPr indent="-285750" lvl="0" marL="285750" rtl="0" algn="l">
              <a:lnSpc>
                <a:spcPct val="100000"/>
              </a:lnSpc>
              <a:spcBef>
                <a:spcPts val="0"/>
              </a:spcBef>
              <a:spcAft>
                <a:spcPts val="0"/>
              </a:spcAft>
              <a:buClr>
                <a:schemeClr val="accent1"/>
              </a:buClr>
              <a:buSzPts val="1200"/>
              <a:buFont typeface="Arial"/>
              <a:buChar char="•"/>
            </a:pPr>
            <a:r>
              <a:rPr lang="en-US" sz="1400">
                <a:solidFill>
                  <a:schemeClr val="dk1"/>
                </a:solidFill>
                <a:latin typeface="Arial"/>
                <a:ea typeface="Arial"/>
                <a:cs typeface="Arial"/>
                <a:sym typeface="Arial"/>
              </a:rPr>
              <a:t>Massive hemoptysis, spontaneous rupture into uninvolved lung segments</a:t>
            </a:r>
            <a:endParaRPr/>
          </a:p>
          <a:p>
            <a:pPr indent="-285750" lvl="0" marL="285750" rtl="0" algn="l">
              <a:lnSpc>
                <a:spcPct val="100000"/>
              </a:lnSpc>
              <a:spcBef>
                <a:spcPts val="0"/>
              </a:spcBef>
              <a:spcAft>
                <a:spcPts val="0"/>
              </a:spcAft>
              <a:buClr>
                <a:schemeClr val="accent1"/>
              </a:buClr>
              <a:buSzPts val="1200"/>
              <a:buFont typeface="Arial"/>
              <a:buChar char="•"/>
            </a:pPr>
            <a:r>
              <a:rPr lang="en-US" sz="1400">
                <a:solidFill>
                  <a:schemeClr val="dk1"/>
                </a:solidFill>
                <a:latin typeface="Arial"/>
                <a:ea typeface="Arial"/>
                <a:cs typeface="Arial"/>
                <a:sym typeface="Arial"/>
              </a:rPr>
              <a:t>Non-resolution of abscess cavity</a:t>
            </a:r>
            <a:endParaRPr/>
          </a:p>
          <a:p>
            <a:pPr indent="-285750" lvl="0" marL="285750" rtl="0" algn="l">
              <a:lnSpc>
                <a:spcPct val="100000"/>
              </a:lnSpc>
              <a:spcBef>
                <a:spcPts val="0"/>
              </a:spcBef>
              <a:spcAft>
                <a:spcPts val="0"/>
              </a:spcAft>
              <a:buClr>
                <a:schemeClr val="accent1"/>
              </a:buClr>
              <a:buSzPts val="1200"/>
              <a:buFont typeface="Arial"/>
              <a:buChar char="•"/>
            </a:pPr>
            <a:r>
              <a:rPr lang="en-US" sz="1400">
                <a:solidFill>
                  <a:schemeClr val="dk1"/>
                </a:solidFill>
                <a:latin typeface="Arial"/>
                <a:ea typeface="Arial"/>
                <a:cs typeface="Arial"/>
                <a:sym typeface="Arial"/>
              </a:rPr>
              <a:t>Bacteremia could result in brain abscess and meningitis</a:t>
            </a:r>
            <a:endParaRPr/>
          </a:p>
          <a:p>
            <a:pPr indent="-209550" lvl="0" marL="285750" rtl="0" algn="l">
              <a:lnSpc>
                <a:spcPct val="100000"/>
              </a:lnSpc>
              <a:spcBef>
                <a:spcPts val="0"/>
              </a:spcBef>
              <a:spcAft>
                <a:spcPts val="0"/>
              </a:spcAft>
              <a:buClr>
                <a:schemeClr val="accent1"/>
              </a:buClr>
              <a:buSzPts val="1200"/>
              <a:buFont typeface="Arial"/>
              <a:buNone/>
            </a:pPr>
            <a:r>
              <a:t/>
            </a:r>
            <a:endParaRPr sz="1400"/>
          </a:p>
          <a:p>
            <a:pPr indent="0" lvl="0" marL="0" rtl="0" algn="l">
              <a:lnSpc>
                <a:spcPct val="100000"/>
              </a:lnSpc>
              <a:spcBef>
                <a:spcPts val="0"/>
              </a:spcBef>
              <a:spcAft>
                <a:spcPts val="0"/>
              </a:spcAft>
              <a:buClr>
                <a:schemeClr val="accent1"/>
              </a:buClr>
              <a:buSzPts val="1200"/>
              <a:buNone/>
            </a:pPr>
            <a:r>
              <a:rPr b="1" lang="en-US" sz="1400">
                <a:solidFill>
                  <a:schemeClr val="accent3"/>
                </a:solidFill>
                <a:latin typeface="Arial"/>
                <a:ea typeface="Arial"/>
                <a:cs typeface="Arial"/>
                <a:sym typeface="Arial"/>
              </a:rPr>
              <a:t>Prognosis: </a:t>
            </a:r>
            <a:endParaRPr/>
          </a:p>
          <a:p>
            <a:pPr indent="-285750" lvl="1" marL="285750" rtl="0" algn="l">
              <a:lnSpc>
                <a:spcPct val="100000"/>
              </a:lnSpc>
              <a:spcBef>
                <a:spcPts val="0"/>
              </a:spcBef>
              <a:spcAft>
                <a:spcPts val="0"/>
              </a:spcAft>
              <a:buClr>
                <a:schemeClr val="accent1"/>
              </a:buClr>
              <a:buSzPts val="1200"/>
              <a:buFont typeface="Arial"/>
              <a:buChar char="•"/>
            </a:pPr>
            <a:r>
              <a:rPr lang="en-US">
                <a:solidFill>
                  <a:schemeClr val="accent1"/>
                </a:solidFill>
                <a:latin typeface="Arial"/>
                <a:ea typeface="Arial"/>
                <a:cs typeface="Arial"/>
                <a:sym typeface="Arial"/>
              </a:rPr>
              <a:t>With antibiotic therapy 75% of abscess resolve</a:t>
            </a:r>
            <a:endParaRPr/>
          </a:p>
          <a:p>
            <a:pPr indent="0" lvl="0" marL="0" rtl="0" algn="l">
              <a:lnSpc>
                <a:spcPct val="100000"/>
              </a:lnSpc>
              <a:spcBef>
                <a:spcPts val="0"/>
              </a:spcBef>
              <a:spcAft>
                <a:spcPts val="0"/>
              </a:spcAft>
              <a:buClr>
                <a:srgbClr val="434343"/>
              </a:buClr>
              <a:buSzPts val="1200"/>
              <a:buFont typeface="Livvic"/>
              <a:buNone/>
            </a:pPr>
            <a:r>
              <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35"/>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US" sz="4400"/>
              <a:t>Morphology</a:t>
            </a:r>
            <a:endParaRPr/>
          </a:p>
        </p:txBody>
      </p:sp>
      <p:sp>
        <p:nvSpPr>
          <p:cNvPr id="1530" name="Google Shape;1530;p35"/>
          <p:cNvSpPr txBox="1"/>
          <p:nvPr>
            <p:ph idx="1" type="subTitle"/>
          </p:nvPr>
        </p:nvSpPr>
        <p:spPr>
          <a:xfrm>
            <a:off x="713050" y="1508760"/>
            <a:ext cx="3770050" cy="3554100"/>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accent1"/>
              </a:buClr>
              <a:buSzPts val="1200"/>
              <a:buFont typeface="Arial"/>
              <a:buChar char="•"/>
            </a:pPr>
            <a:r>
              <a:rPr lang="en-US" sz="1400"/>
              <a:t>Variable in size</a:t>
            </a:r>
            <a:endParaRPr/>
          </a:p>
          <a:p>
            <a:pPr indent="-285750" lvl="0" marL="285750" rtl="0" algn="l">
              <a:lnSpc>
                <a:spcPct val="100000"/>
              </a:lnSpc>
              <a:spcBef>
                <a:spcPts val="0"/>
              </a:spcBef>
              <a:spcAft>
                <a:spcPts val="0"/>
              </a:spcAft>
              <a:buClr>
                <a:schemeClr val="accent1"/>
              </a:buClr>
              <a:buSzPts val="1200"/>
              <a:buFont typeface="Arial"/>
              <a:buChar char="•"/>
            </a:pPr>
            <a:r>
              <a:rPr lang="en-US" sz="1400"/>
              <a:t>Single or multiple</a:t>
            </a:r>
            <a:endParaRPr/>
          </a:p>
          <a:p>
            <a:pPr indent="-285750" lvl="0" marL="285750" rtl="0" algn="l">
              <a:lnSpc>
                <a:spcPct val="100000"/>
              </a:lnSpc>
              <a:spcBef>
                <a:spcPts val="0"/>
              </a:spcBef>
              <a:spcAft>
                <a:spcPts val="0"/>
              </a:spcAft>
              <a:buClr>
                <a:schemeClr val="accent1"/>
              </a:buClr>
              <a:buSzPts val="1200"/>
              <a:buFont typeface="Arial"/>
              <a:buChar char="•"/>
            </a:pPr>
            <a:r>
              <a:rPr lang="en-US" sz="1400"/>
              <a:t>Pulmonary abscesses due to aspiration are more common on the right (because of the more vertical right main bronchus) and are most often single</a:t>
            </a:r>
            <a:endParaRPr/>
          </a:p>
          <a:p>
            <a:pPr indent="-285750" lvl="0" marL="285750" rtl="0" algn="l">
              <a:lnSpc>
                <a:spcPct val="100000"/>
              </a:lnSpc>
              <a:spcBef>
                <a:spcPts val="0"/>
              </a:spcBef>
              <a:spcAft>
                <a:spcPts val="0"/>
              </a:spcAft>
              <a:buClr>
                <a:schemeClr val="accent1"/>
              </a:buClr>
              <a:buSzPts val="1200"/>
              <a:buFont typeface="Arial"/>
              <a:buChar char="•"/>
            </a:pPr>
            <a:r>
              <a:rPr lang="en-US" sz="1400"/>
              <a:t> Abscesses that develop during pneumonia or bronchiectasis are usually multiple, basal, and diffusely scattered</a:t>
            </a:r>
            <a:endParaRPr/>
          </a:p>
          <a:p>
            <a:pPr indent="-209550" lvl="0" marL="285750" rtl="0" algn="l">
              <a:lnSpc>
                <a:spcPct val="100000"/>
              </a:lnSpc>
              <a:spcBef>
                <a:spcPts val="0"/>
              </a:spcBef>
              <a:spcAft>
                <a:spcPts val="0"/>
              </a:spcAft>
              <a:buClr>
                <a:schemeClr val="accent1"/>
              </a:buClr>
              <a:buSzPts val="1200"/>
              <a:buFont typeface="Arial"/>
              <a:buNone/>
            </a:pPr>
            <a:r>
              <a:t/>
            </a:r>
            <a:endParaRPr sz="1400"/>
          </a:p>
          <a:p>
            <a:pPr indent="-285750" lvl="0" marL="285750" rtl="0" algn="l">
              <a:lnSpc>
                <a:spcPct val="100000"/>
              </a:lnSpc>
              <a:spcBef>
                <a:spcPts val="0"/>
              </a:spcBef>
              <a:spcAft>
                <a:spcPts val="0"/>
              </a:spcAft>
              <a:buClr>
                <a:schemeClr val="accent1"/>
              </a:buClr>
              <a:buSzPts val="1200"/>
              <a:buFont typeface="Arial"/>
              <a:buChar char="•"/>
            </a:pPr>
            <a:r>
              <a:rPr lang="en-US" sz="1400"/>
              <a:t>The </a:t>
            </a:r>
            <a:r>
              <a:rPr b="1" lang="en-US" sz="1400"/>
              <a:t>cardinal histologic change in all abscesses is suppurative destruction of the lung parenchyma within the central area of cavitation</a:t>
            </a:r>
            <a:endParaRPr sz="1400"/>
          </a:p>
        </p:txBody>
      </p:sp>
      <p:pic>
        <p:nvPicPr>
          <p:cNvPr descr="A close - up of a rock&#10;&#10;Description automatically generated with low confidence" id="1531" name="Google Shape;1531;p35"/>
          <p:cNvPicPr preferRelativeResize="0"/>
          <p:nvPr/>
        </p:nvPicPr>
        <p:blipFill rotWithShape="1">
          <a:blip r:embed="rId3">
            <a:alphaModFix/>
          </a:blip>
          <a:srcRect b="0" l="0" r="0" t="0"/>
          <a:stretch/>
        </p:blipFill>
        <p:spPr>
          <a:xfrm>
            <a:off x="5143500" y="0"/>
            <a:ext cx="40005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6FE"/>
        </a:solidFill>
      </p:bgPr>
    </p:bg>
    <p:spTree>
      <p:nvGrpSpPr>
        <p:cNvPr id="1535" name="Shape 1535"/>
        <p:cNvGrpSpPr/>
        <p:nvPr/>
      </p:nvGrpSpPr>
      <p:grpSpPr>
        <a:xfrm>
          <a:off x="0" y="0"/>
          <a:ext cx="0" cy="0"/>
          <a:chOff x="0" y="0"/>
          <a:chExt cx="0" cy="0"/>
        </a:xfrm>
      </p:grpSpPr>
      <p:sp>
        <p:nvSpPr>
          <p:cNvPr id="1536" name="Google Shape;1536;p36"/>
          <p:cNvSpPr txBox="1"/>
          <p:nvPr>
            <p:ph type="title"/>
          </p:nvPr>
        </p:nvSpPr>
        <p:spPr>
          <a:xfrm>
            <a:off x="713232" y="139631"/>
            <a:ext cx="7542494" cy="597771"/>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7000"/>
              <a:buNone/>
            </a:pPr>
            <a:r>
              <a:rPr lang="en-US" sz="4400"/>
              <a:t>Summery</a:t>
            </a:r>
            <a:endParaRPr/>
          </a:p>
        </p:txBody>
      </p:sp>
      <p:sp>
        <p:nvSpPr>
          <p:cNvPr id="1537" name="Google Shape;1537;p36"/>
          <p:cNvSpPr txBox="1"/>
          <p:nvPr>
            <p:ph idx="1" type="subTitle"/>
          </p:nvPr>
        </p:nvSpPr>
        <p:spPr>
          <a:xfrm>
            <a:off x="177800" y="1235121"/>
            <a:ext cx="8966200" cy="3552825"/>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S. pneumoniae (the pneumococcus) is the most common cause of community-acquired bacterial pneumonia and usually has a lobar pattern of involvement. </a:t>
            </a:r>
            <a:endParaRPr/>
          </a:p>
          <a:p>
            <a:pPr indent="-171450" lvl="0" marL="1714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Morphologically, lobar pneumonias evolve through four stages: congestion, red hepatization, gray hepatization, and resolution.</a:t>
            </a:r>
            <a:endParaRPr/>
          </a:p>
          <a:p>
            <a:pPr indent="-82550" lvl="0" marL="1714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171450" lvl="0" marL="1714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Other common causes of bacterial pneumonias in the community include H. influenzae and M. catarrhalis (both associated with acute exacerbations of COPD), S. aureus (usually secondary to viral respiratory infections), K. pneumoniae (observed in chronic alcoholics), P. aeruginosa (seen in individuals with cystic fibrosis, in burn victims, and in patients with neutropenia), and L. pneumophila, seen particularly in organ transplant recipients. </a:t>
            </a:r>
            <a:endParaRPr/>
          </a:p>
          <a:p>
            <a:pPr indent="-82550" lvl="0" marL="1714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171450" lvl="0" marL="1714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Viral pneumonias are characterized by respiratory distress out of proportion to the clinical and radiologic signs, and by inflammation that is predominantly confined to alveolar septa, with generally clear alveoli. </a:t>
            </a:r>
            <a:endParaRPr/>
          </a:p>
          <a:p>
            <a:pPr indent="-82550" lvl="0" marL="1714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171450" lvl="0" marL="171450" marR="0" rtl="0" algn="l">
              <a:lnSpc>
                <a:spcPct val="100000"/>
              </a:lnSpc>
              <a:spcBef>
                <a:spcPts val="0"/>
              </a:spcBef>
              <a:spcAft>
                <a:spcPts val="0"/>
              </a:spcAft>
              <a:buClr>
                <a:schemeClr val="accent1"/>
              </a:buClr>
              <a:buSzPts val="1400"/>
              <a:buFont typeface="Arial"/>
              <a:buChar char="•"/>
            </a:pPr>
            <a:r>
              <a:rPr b="0" i="0" lang="en-US" sz="1400" u="none" cap="none" strike="noStrike">
                <a:solidFill>
                  <a:schemeClr val="accent1"/>
                </a:solidFill>
                <a:latin typeface="Arial"/>
                <a:ea typeface="Arial"/>
                <a:cs typeface="Arial"/>
                <a:sym typeface="Arial"/>
              </a:rPr>
              <a:t>Common causes of viral pneumonia include influenza A and B, respiratory syncytial virus, human metapneumovirus, parainfluenza virus, and adenovirus.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grpSp>
        <p:nvGrpSpPr>
          <p:cNvPr id="1542" name="Google Shape;1542;p37"/>
          <p:cNvGrpSpPr/>
          <p:nvPr/>
        </p:nvGrpSpPr>
        <p:grpSpPr>
          <a:xfrm>
            <a:off x="2534439" y="3045451"/>
            <a:ext cx="4069007" cy="731522"/>
            <a:chOff x="2537489" y="3197851"/>
            <a:chExt cx="4069007" cy="731522"/>
          </a:xfrm>
        </p:grpSpPr>
        <p:grpSp>
          <p:nvGrpSpPr>
            <p:cNvPr id="1543" name="Google Shape;1543;p37"/>
            <p:cNvGrpSpPr/>
            <p:nvPr/>
          </p:nvGrpSpPr>
          <p:grpSpPr>
            <a:xfrm>
              <a:off x="2537489" y="3197851"/>
              <a:ext cx="731522" cy="731522"/>
              <a:chOff x="1004375" y="1492450"/>
              <a:chExt cx="1034100" cy="1034100"/>
            </a:xfrm>
          </p:grpSpPr>
          <p:sp>
            <p:nvSpPr>
              <p:cNvPr id="1544" name="Google Shape;1544;p37"/>
              <p:cNvSpPr/>
              <p:nvPr/>
            </p:nvSpPr>
            <p:spPr>
              <a:xfrm>
                <a:off x="1004375" y="1492450"/>
                <a:ext cx="1034100" cy="1034100"/>
              </a:xfrm>
              <a:custGeom>
                <a:rect b="b" l="l" r="r" t="t"/>
                <a:pathLst>
                  <a:path extrusionOk="0" h="41364" w="41364">
                    <a:moveTo>
                      <a:pt x="20682" y="1"/>
                    </a:moveTo>
                    <a:cubicBezTo>
                      <a:pt x="9274" y="1"/>
                      <a:pt x="1" y="9274"/>
                      <a:pt x="1" y="20682"/>
                    </a:cubicBezTo>
                    <a:cubicBezTo>
                      <a:pt x="1" y="32124"/>
                      <a:pt x="9274" y="41364"/>
                      <a:pt x="20682" y="41364"/>
                    </a:cubicBezTo>
                    <a:cubicBezTo>
                      <a:pt x="32090" y="41364"/>
                      <a:pt x="41364" y="32124"/>
                      <a:pt x="41364" y="20682"/>
                    </a:cubicBezTo>
                    <a:cubicBezTo>
                      <a:pt x="41364" y="9274"/>
                      <a:pt x="32090"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37"/>
              <p:cNvSpPr/>
              <p:nvPr/>
            </p:nvSpPr>
            <p:spPr>
              <a:xfrm>
                <a:off x="1224525" y="2164600"/>
                <a:ext cx="593800" cy="169325"/>
              </a:xfrm>
              <a:custGeom>
                <a:rect b="b" l="l" r="r" t="t"/>
                <a:pathLst>
                  <a:path extrusionOk="0" h="6773" w="23752">
                    <a:moveTo>
                      <a:pt x="11876" y="1"/>
                    </a:moveTo>
                    <a:cubicBezTo>
                      <a:pt x="5305" y="1"/>
                      <a:pt x="1" y="1535"/>
                      <a:pt x="1" y="3403"/>
                    </a:cubicBezTo>
                    <a:cubicBezTo>
                      <a:pt x="1" y="5271"/>
                      <a:pt x="5305" y="6772"/>
                      <a:pt x="11876" y="6772"/>
                    </a:cubicBezTo>
                    <a:cubicBezTo>
                      <a:pt x="18447" y="6772"/>
                      <a:pt x="23751" y="5271"/>
                      <a:pt x="23751" y="3403"/>
                    </a:cubicBezTo>
                    <a:cubicBezTo>
                      <a:pt x="23751" y="1535"/>
                      <a:pt x="18447" y="1"/>
                      <a:pt x="1187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37"/>
              <p:cNvSpPr/>
              <p:nvPr/>
            </p:nvSpPr>
            <p:spPr>
              <a:xfrm>
                <a:off x="1464700" y="1645075"/>
                <a:ext cx="113450" cy="112600"/>
              </a:xfrm>
              <a:custGeom>
                <a:rect b="b" l="l" r="r" t="t"/>
                <a:pathLst>
                  <a:path extrusionOk="0" fill="none" h="4504" w="4538">
                    <a:moveTo>
                      <a:pt x="4537" y="2235"/>
                    </a:moveTo>
                    <a:cubicBezTo>
                      <a:pt x="4537" y="3503"/>
                      <a:pt x="3503" y="4503"/>
                      <a:pt x="2269" y="4503"/>
                    </a:cubicBezTo>
                    <a:cubicBezTo>
                      <a:pt x="1035" y="4503"/>
                      <a:pt x="1" y="3503"/>
                      <a:pt x="1" y="2235"/>
                    </a:cubicBezTo>
                    <a:cubicBezTo>
                      <a:pt x="1" y="1001"/>
                      <a:pt x="1035" y="0"/>
                      <a:pt x="2269" y="0"/>
                    </a:cubicBezTo>
                    <a:cubicBezTo>
                      <a:pt x="3503" y="0"/>
                      <a:pt x="4537" y="1001"/>
                      <a:pt x="4537" y="2235"/>
                    </a:cubicBezTo>
                    <a:close/>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37"/>
              <p:cNvSpPr/>
              <p:nvPr/>
            </p:nvSpPr>
            <p:spPr>
              <a:xfrm>
                <a:off x="1397150" y="1786825"/>
                <a:ext cx="248550" cy="218525"/>
              </a:xfrm>
              <a:custGeom>
                <a:rect b="b" l="l" r="r" t="t"/>
                <a:pathLst>
                  <a:path extrusionOk="0" fill="none" h="8741" w="9942">
                    <a:moveTo>
                      <a:pt x="8007" y="2403"/>
                    </a:moveTo>
                    <a:lnTo>
                      <a:pt x="8007" y="7807"/>
                    </a:lnTo>
                    <a:cubicBezTo>
                      <a:pt x="8007" y="8340"/>
                      <a:pt x="8440" y="8741"/>
                      <a:pt x="8974" y="8741"/>
                    </a:cubicBezTo>
                    <a:lnTo>
                      <a:pt x="8974" y="8741"/>
                    </a:lnTo>
                    <a:cubicBezTo>
                      <a:pt x="9508" y="8741"/>
                      <a:pt x="9941" y="8340"/>
                      <a:pt x="9941" y="7807"/>
                    </a:cubicBezTo>
                    <a:lnTo>
                      <a:pt x="9941" y="1602"/>
                    </a:lnTo>
                    <a:cubicBezTo>
                      <a:pt x="9941" y="701"/>
                      <a:pt x="9241" y="1"/>
                      <a:pt x="8307" y="1"/>
                    </a:cubicBezTo>
                    <a:lnTo>
                      <a:pt x="4971" y="1"/>
                    </a:lnTo>
                    <a:lnTo>
                      <a:pt x="1635" y="1"/>
                    </a:lnTo>
                    <a:cubicBezTo>
                      <a:pt x="735" y="1"/>
                      <a:pt x="1" y="701"/>
                      <a:pt x="1" y="1602"/>
                    </a:cubicBezTo>
                    <a:lnTo>
                      <a:pt x="1" y="7807"/>
                    </a:lnTo>
                    <a:cubicBezTo>
                      <a:pt x="1" y="8340"/>
                      <a:pt x="435" y="8741"/>
                      <a:pt x="968" y="8741"/>
                    </a:cubicBezTo>
                    <a:lnTo>
                      <a:pt x="968" y="8741"/>
                    </a:lnTo>
                    <a:cubicBezTo>
                      <a:pt x="1502" y="8741"/>
                      <a:pt x="1936" y="8340"/>
                      <a:pt x="1936" y="7807"/>
                    </a:cubicBezTo>
                    <a:lnTo>
                      <a:pt x="1936" y="2403"/>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37"/>
              <p:cNvSpPr/>
              <p:nvPr/>
            </p:nvSpPr>
            <p:spPr>
              <a:xfrm>
                <a:off x="1444275" y="1850225"/>
                <a:ext cx="154300" cy="399475"/>
              </a:xfrm>
              <a:custGeom>
                <a:rect b="b" l="l" r="r" t="t"/>
                <a:pathLst>
                  <a:path extrusionOk="0" fill="none" h="15979" w="6172">
                    <a:moveTo>
                      <a:pt x="6172" y="5405"/>
                    </a:moveTo>
                    <a:lnTo>
                      <a:pt x="6172" y="1"/>
                    </a:lnTo>
                    <a:lnTo>
                      <a:pt x="6172" y="14745"/>
                    </a:lnTo>
                    <a:cubicBezTo>
                      <a:pt x="6172" y="15412"/>
                      <a:pt x="5638" y="15979"/>
                      <a:pt x="4937" y="15979"/>
                    </a:cubicBezTo>
                    <a:lnTo>
                      <a:pt x="4937" y="15979"/>
                    </a:lnTo>
                    <a:cubicBezTo>
                      <a:pt x="4270" y="15979"/>
                      <a:pt x="3670" y="15445"/>
                      <a:pt x="3670" y="14745"/>
                    </a:cubicBezTo>
                    <a:lnTo>
                      <a:pt x="3670" y="6906"/>
                    </a:lnTo>
                    <a:cubicBezTo>
                      <a:pt x="3670" y="6572"/>
                      <a:pt x="3436" y="6305"/>
                      <a:pt x="3103" y="6305"/>
                    </a:cubicBezTo>
                    <a:lnTo>
                      <a:pt x="3103" y="6305"/>
                    </a:lnTo>
                    <a:lnTo>
                      <a:pt x="3103" y="6305"/>
                    </a:lnTo>
                    <a:cubicBezTo>
                      <a:pt x="2769" y="6305"/>
                      <a:pt x="2502" y="6539"/>
                      <a:pt x="2502" y="6906"/>
                    </a:cubicBezTo>
                    <a:lnTo>
                      <a:pt x="2502" y="14678"/>
                    </a:lnTo>
                    <a:cubicBezTo>
                      <a:pt x="2502" y="15345"/>
                      <a:pt x="1969" y="15945"/>
                      <a:pt x="1268" y="15945"/>
                    </a:cubicBezTo>
                    <a:lnTo>
                      <a:pt x="1268" y="15945"/>
                    </a:lnTo>
                    <a:cubicBezTo>
                      <a:pt x="601" y="15945"/>
                      <a:pt x="1" y="15412"/>
                      <a:pt x="1" y="14678"/>
                    </a:cubicBezTo>
                    <a:lnTo>
                      <a:pt x="1" y="1"/>
                    </a:lnTo>
                    <a:lnTo>
                      <a:pt x="1" y="5405"/>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37"/>
              <p:cNvSpPr/>
              <p:nvPr/>
            </p:nvSpPr>
            <p:spPr>
              <a:xfrm>
                <a:off x="1646500" y="2249675"/>
                <a:ext cx="125950" cy="25"/>
              </a:xfrm>
              <a:custGeom>
                <a:rect b="b" l="l" r="r" t="t"/>
                <a:pathLst>
                  <a:path extrusionOk="0" fill="none" h="1" w="5038">
                    <a:moveTo>
                      <a:pt x="1" y="0"/>
                    </a:moveTo>
                    <a:lnTo>
                      <a:pt x="5038"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37"/>
              <p:cNvSpPr/>
              <p:nvPr/>
            </p:nvSpPr>
            <p:spPr>
              <a:xfrm>
                <a:off x="1747400" y="2217150"/>
                <a:ext cx="35900" cy="65075"/>
              </a:xfrm>
              <a:custGeom>
                <a:rect b="b" l="l" r="r" t="t"/>
                <a:pathLst>
                  <a:path extrusionOk="0" fill="none" h="2603" w="1436">
                    <a:moveTo>
                      <a:pt x="1" y="0"/>
                    </a:moveTo>
                    <a:lnTo>
                      <a:pt x="1435" y="1301"/>
                    </a:lnTo>
                    <a:lnTo>
                      <a:pt x="1" y="2602"/>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37"/>
              <p:cNvSpPr/>
              <p:nvPr/>
            </p:nvSpPr>
            <p:spPr>
              <a:xfrm>
                <a:off x="1270400" y="2249675"/>
                <a:ext cx="125950" cy="25"/>
              </a:xfrm>
              <a:custGeom>
                <a:rect b="b" l="l" r="r" t="t"/>
                <a:pathLst>
                  <a:path extrusionOk="0" fill="none" h="1" w="5038">
                    <a:moveTo>
                      <a:pt x="5038" y="0"/>
                    </a:moveTo>
                    <a:lnTo>
                      <a:pt x="1"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37"/>
              <p:cNvSpPr/>
              <p:nvPr/>
            </p:nvSpPr>
            <p:spPr>
              <a:xfrm>
                <a:off x="1259550" y="2217150"/>
                <a:ext cx="35900" cy="65075"/>
              </a:xfrm>
              <a:custGeom>
                <a:rect b="b" l="l" r="r" t="t"/>
                <a:pathLst>
                  <a:path extrusionOk="0" fill="none" h="2603" w="1436">
                    <a:moveTo>
                      <a:pt x="1435" y="2602"/>
                    </a:moveTo>
                    <a:lnTo>
                      <a:pt x="1" y="1301"/>
                    </a:lnTo>
                    <a:lnTo>
                      <a:pt x="1435"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53" name="Google Shape;1553;p37"/>
            <p:cNvGrpSpPr/>
            <p:nvPr/>
          </p:nvGrpSpPr>
          <p:grpSpPr>
            <a:xfrm>
              <a:off x="5874974" y="3197851"/>
              <a:ext cx="731522" cy="731522"/>
              <a:chOff x="4862250" y="1544025"/>
              <a:chExt cx="1034100" cy="1034100"/>
            </a:xfrm>
          </p:grpSpPr>
          <p:sp>
            <p:nvSpPr>
              <p:cNvPr id="1554" name="Google Shape;1554;p37"/>
              <p:cNvSpPr/>
              <p:nvPr/>
            </p:nvSpPr>
            <p:spPr>
              <a:xfrm>
                <a:off x="4862250" y="1544025"/>
                <a:ext cx="1034100" cy="1034100"/>
              </a:xfrm>
              <a:custGeom>
                <a:rect b="b" l="l" r="r" t="t"/>
                <a:pathLst>
                  <a:path extrusionOk="0" h="41364" w="41364">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37"/>
              <p:cNvSpPr/>
              <p:nvPr/>
            </p:nvSpPr>
            <p:spPr>
              <a:xfrm>
                <a:off x="5435150" y="1840900"/>
                <a:ext cx="79250" cy="113450"/>
              </a:xfrm>
              <a:custGeom>
                <a:rect b="b" l="l" r="r" t="t"/>
                <a:pathLst>
                  <a:path extrusionOk="0" h="4538" w="3170">
                    <a:moveTo>
                      <a:pt x="1602" y="1"/>
                    </a:moveTo>
                    <a:cubicBezTo>
                      <a:pt x="1602" y="1"/>
                      <a:pt x="1" y="1602"/>
                      <a:pt x="1" y="2970"/>
                    </a:cubicBezTo>
                    <a:cubicBezTo>
                      <a:pt x="1" y="3837"/>
                      <a:pt x="734" y="4537"/>
                      <a:pt x="1602" y="4537"/>
                    </a:cubicBezTo>
                    <a:cubicBezTo>
                      <a:pt x="2469" y="4537"/>
                      <a:pt x="3169" y="3837"/>
                      <a:pt x="3169" y="2970"/>
                    </a:cubicBezTo>
                    <a:cubicBezTo>
                      <a:pt x="3169" y="1602"/>
                      <a:pt x="1602" y="1"/>
                      <a:pt x="160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37"/>
              <p:cNvSpPr/>
              <p:nvPr/>
            </p:nvSpPr>
            <p:spPr>
              <a:xfrm>
                <a:off x="4924775" y="1888550"/>
                <a:ext cx="589625" cy="318475"/>
              </a:xfrm>
              <a:custGeom>
                <a:rect b="b" l="l" r="r" t="t"/>
                <a:pathLst>
                  <a:path extrusionOk="0" h="12739" w="23585">
                    <a:moveTo>
                      <a:pt x="15748" y="0"/>
                    </a:moveTo>
                    <a:cubicBezTo>
                      <a:pt x="15558" y="0"/>
                      <a:pt x="15363" y="42"/>
                      <a:pt x="15178" y="130"/>
                    </a:cubicBezTo>
                    <a:lnTo>
                      <a:pt x="13077" y="1130"/>
                    </a:lnTo>
                    <a:cubicBezTo>
                      <a:pt x="12577" y="1397"/>
                      <a:pt x="12076" y="1531"/>
                      <a:pt x="11543" y="1597"/>
                    </a:cubicBezTo>
                    <a:cubicBezTo>
                      <a:pt x="10842" y="1731"/>
                      <a:pt x="10142" y="1964"/>
                      <a:pt x="9508" y="2365"/>
                    </a:cubicBezTo>
                    <a:lnTo>
                      <a:pt x="6339" y="4299"/>
                    </a:lnTo>
                    <a:lnTo>
                      <a:pt x="1" y="4299"/>
                    </a:lnTo>
                    <a:lnTo>
                      <a:pt x="2803" y="10771"/>
                    </a:lnTo>
                    <a:lnTo>
                      <a:pt x="6339" y="10771"/>
                    </a:lnTo>
                    <a:lnTo>
                      <a:pt x="7306" y="11571"/>
                    </a:lnTo>
                    <a:cubicBezTo>
                      <a:pt x="8240" y="12305"/>
                      <a:pt x="9408" y="12739"/>
                      <a:pt x="10675" y="12739"/>
                    </a:cubicBezTo>
                    <a:lnTo>
                      <a:pt x="18481" y="12739"/>
                    </a:lnTo>
                    <a:cubicBezTo>
                      <a:pt x="19048" y="12739"/>
                      <a:pt x="19582" y="12305"/>
                      <a:pt x="19648" y="11738"/>
                    </a:cubicBezTo>
                    <a:cubicBezTo>
                      <a:pt x="19715" y="11071"/>
                      <a:pt x="19181" y="10470"/>
                      <a:pt x="18514" y="10470"/>
                    </a:cubicBezTo>
                    <a:lnTo>
                      <a:pt x="21149" y="10470"/>
                    </a:lnTo>
                    <a:cubicBezTo>
                      <a:pt x="21716" y="10470"/>
                      <a:pt x="22250" y="10070"/>
                      <a:pt x="22317" y="9470"/>
                    </a:cubicBezTo>
                    <a:cubicBezTo>
                      <a:pt x="22384" y="8803"/>
                      <a:pt x="21850" y="8235"/>
                      <a:pt x="21183" y="8235"/>
                    </a:cubicBezTo>
                    <a:lnTo>
                      <a:pt x="22350" y="8235"/>
                    </a:lnTo>
                    <a:cubicBezTo>
                      <a:pt x="22917" y="8235"/>
                      <a:pt x="23484" y="7802"/>
                      <a:pt x="23518" y="7235"/>
                    </a:cubicBezTo>
                    <a:cubicBezTo>
                      <a:pt x="23584" y="6568"/>
                      <a:pt x="23051" y="5967"/>
                      <a:pt x="22384" y="5967"/>
                    </a:cubicBezTo>
                    <a:lnTo>
                      <a:pt x="20516" y="5967"/>
                    </a:lnTo>
                    <a:cubicBezTo>
                      <a:pt x="21149" y="5967"/>
                      <a:pt x="21650" y="5467"/>
                      <a:pt x="21650" y="4866"/>
                    </a:cubicBezTo>
                    <a:cubicBezTo>
                      <a:pt x="21650" y="4233"/>
                      <a:pt x="21149" y="3732"/>
                      <a:pt x="20516" y="3732"/>
                    </a:cubicBezTo>
                    <a:lnTo>
                      <a:pt x="13644" y="3732"/>
                    </a:lnTo>
                    <a:lnTo>
                      <a:pt x="16246" y="2465"/>
                    </a:lnTo>
                    <a:cubicBezTo>
                      <a:pt x="16880" y="2198"/>
                      <a:pt x="17180" y="1464"/>
                      <a:pt x="16980" y="864"/>
                    </a:cubicBezTo>
                    <a:cubicBezTo>
                      <a:pt x="16783" y="323"/>
                      <a:pt x="16280" y="0"/>
                      <a:pt x="1574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37"/>
              <p:cNvSpPr/>
              <p:nvPr/>
            </p:nvSpPr>
            <p:spPr>
              <a:xfrm>
                <a:off x="4924775" y="1883450"/>
                <a:ext cx="589625" cy="323575"/>
              </a:xfrm>
              <a:custGeom>
                <a:rect b="b" l="l" r="r" t="t"/>
                <a:pathLst>
                  <a:path extrusionOk="0" fill="none" h="12943" w="23585">
                    <a:moveTo>
                      <a:pt x="2803" y="10975"/>
                    </a:moveTo>
                    <a:lnTo>
                      <a:pt x="6339" y="10975"/>
                    </a:lnTo>
                    <a:lnTo>
                      <a:pt x="7306" y="11775"/>
                    </a:lnTo>
                    <a:cubicBezTo>
                      <a:pt x="8240" y="12509"/>
                      <a:pt x="9408" y="12943"/>
                      <a:pt x="10675" y="12943"/>
                    </a:cubicBezTo>
                    <a:lnTo>
                      <a:pt x="10975" y="12943"/>
                    </a:lnTo>
                    <a:lnTo>
                      <a:pt x="11643" y="12943"/>
                    </a:lnTo>
                    <a:lnTo>
                      <a:pt x="18481" y="12943"/>
                    </a:lnTo>
                    <a:cubicBezTo>
                      <a:pt x="19048" y="12943"/>
                      <a:pt x="19582" y="12509"/>
                      <a:pt x="19648" y="11942"/>
                    </a:cubicBezTo>
                    <a:cubicBezTo>
                      <a:pt x="19715" y="11275"/>
                      <a:pt x="19181" y="10674"/>
                      <a:pt x="18514" y="10674"/>
                    </a:cubicBezTo>
                    <a:lnTo>
                      <a:pt x="21149" y="10674"/>
                    </a:lnTo>
                    <a:cubicBezTo>
                      <a:pt x="21716" y="10674"/>
                      <a:pt x="22250" y="10274"/>
                      <a:pt x="22317" y="9674"/>
                    </a:cubicBezTo>
                    <a:cubicBezTo>
                      <a:pt x="22384" y="9007"/>
                      <a:pt x="21850" y="8439"/>
                      <a:pt x="21183" y="8439"/>
                    </a:cubicBezTo>
                    <a:lnTo>
                      <a:pt x="22350" y="8439"/>
                    </a:lnTo>
                    <a:cubicBezTo>
                      <a:pt x="22917" y="8439"/>
                      <a:pt x="23484" y="8006"/>
                      <a:pt x="23518" y="7439"/>
                    </a:cubicBezTo>
                    <a:cubicBezTo>
                      <a:pt x="23584" y="6772"/>
                      <a:pt x="23051" y="6171"/>
                      <a:pt x="22384" y="6171"/>
                    </a:cubicBezTo>
                    <a:lnTo>
                      <a:pt x="20516" y="6171"/>
                    </a:lnTo>
                    <a:cubicBezTo>
                      <a:pt x="21149" y="6171"/>
                      <a:pt x="21650" y="5671"/>
                      <a:pt x="21650" y="5070"/>
                    </a:cubicBezTo>
                    <a:lnTo>
                      <a:pt x="21650" y="5070"/>
                    </a:lnTo>
                    <a:cubicBezTo>
                      <a:pt x="21650" y="4437"/>
                      <a:pt x="21149" y="3936"/>
                      <a:pt x="20516" y="3936"/>
                    </a:cubicBezTo>
                    <a:lnTo>
                      <a:pt x="13644" y="3936"/>
                    </a:lnTo>
                    <a:lnTo>
                      <a:pt x="16246" y="2669"/>
                    </a:lnTo>
                    <a:cubicBezTo>
                      <a:pt x="16880" y="2402"/>
                      <a:pt x="17180" y="1668"/>
                      <a:pt x="16980" y="1068"/>
                    </a:cubicBezTo>
                    <a:cubicBezTo>
                      <a:pt x="16713" y="334"/>
                      <a:pt x="15879" y="0"/>
                      <a:pt x="15178" y="334"/>
                    </a:cubicBezTo>
                    <a:lnTo>
                      <a:pt x="13077" y="1334"/>
                    </a:lnTo>
                    <a:cubicBezTo>
                      <a:pt x="12577" y="1601"/>
                      <a:pt x="12076" y="1735"/>
                      <a:pt x="11543" y="1801"/>
                    </a:cubicBezTo>
                    <a:cubicBezTo>
                      <a:pt x="10842" y="1935"/>
                      <a:pt x="10142" y="2168"/>
                      <a:pt x="9508" y="2569"/>
                    </a:cubicBezTo>
                    <a:lnTo>
                      <a:pt x="6339" y="4503"/>
                    </a:lnTo>
                    <a:lnTo>
                      <a:pt x="1" y="4503"/>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37"/>
              <p:cNvSpPr/>
              <p:nvPr/>
            </p:nvSpPr>
            <p:spPr>
              <a:xfrm>
                <a:off x="5285050" y="2094425"/>
                <a:ext cx="166800" cy="25"/>
              </a:xfrm>
              <a:custGeom>
                <a:rect b="b" l="l" r="r" t="t"/>
                <a:pathLst>
                  <a:path extrusionOk="0" fill="none" h="1" w="6672">
                    <a:moveTo>
                      <a:pt x="6672" y="0"/>
                    </a:moveTo>
                    <a:lnTo>
                      <a:pt x="0" y="0"/>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37"/>
              <p:cNvSpPr/>
              <p:nvPr/>
            </p:nvSpPr>
            <p:spPr>
              <a:xfrm>
                <a:off x="5277550" y="2150300"/>
                <a:ext cx="107600" cy="25"/>
              </a:xfrm>
              <a:custGeom>
                <a:rect b="b" l="l" r="r" t="t"/>
                <a:pathLst>
                  <a:path extrusionOk="0" fill="none" h="1" w="4304">
                    <a:moveTo>
                      <a:pt x="4303" y="0"/>
                    </a:moveTo>
                    <a:lnTo>
                      <a:pt x="0" y="0"/>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37"/>
              <p:cNvSpPr/>
              <p:nvPr/>
            </p:nvSpPr>
            <p:spPr>
              <a:xfrm>
                <a:off x="5289225" y="2037725"/>
                <a:ext cx="145950" cy="25"/>
              </a:xfrm>
              <a:custGeom>
                <a:rect b="b" l="l" r="r" t="t"/>
                <a:pathLst>
                  <a:path extrusionOk="0" fill="none" h="1" w="5838">
                    <a:moveTo>
                      <a:pt x="5838" y="0"/>
                    </a:moveTo>
                    <a:lnTo>
                      <a:pt x="0" y="0"/>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37"/>
              <p:cNvSpPr/>
              <p:nvPr/>
            </p:nvSpPr>
            <p:spPr>
              <a:xfrm>
                <a:off x="5217500" y="1981000"/>
                <a:ext cx="46725" cy="25"/>
              </a:xfrm>
              <a:custGeom>
                <a:rect b="b" l="l" r="r" t="t"/>
                <a:pathLst>
                  <a:path extrusionOk="0" fill="none" h="1" w="1869">
                    <a:moveTo>
                      <a:pt x="1868" y="1"/>
                    </a:moveTo>
                    <a:lnTo>
                      <a:pt x="0" y="1"/>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37"/>
              <p:cNvSpPr/>
              <p:nvPr/>
            </p:nvSpPr>
            <p:spPr>
              <a:xfrm>
                <a:off x="4908100" y="1900525"/>
                <a:ext cx="545425" cy="354050"/>
              </a:xfrm>
              <a:custGeom>
                <a:rect b="b" l="l" r="r" t="t"/>
                <a:pathLst>
                  <a:path extrusionOk="0" h="14162" w="21817">
                    <a:moveTo>
                      <a:pt x="12689" y="0"/>
                    </a:moveTo>
                    <a:cubicBezTo>
                      <a:pt x="12387" y="0"/>
                      <a:pt x="12085" y="104"/>
                      <a:pt x="11843" y="318"/>
                    </a:cubicBezTo>
                    <a:lnTo>
                      <a:pt x="10075" y="1886"/>
                    </a:lnTo>
                    <a:cubicBezTo>
                      <a:pt x="9674" y="2253"/>
                      <a:pt x="9207" y="2553"/>
                      <a:pt x="8707" y="2753"/>
                    </a:cubicBezTo>
                    <a:cubicBezTo>
                      <a:pt x="8040" y="3053"/>
                      <a:pt x="7473" y="3453"/>
                      <a:pt x="6972" y="3987"/>
                    </a:cubicBezTo>
                    <a:lnTo>
                      <a:pt x="4471" y="6722"/>
                    </a:lnTo>
                    <a:lnTo>
                      <a:pt x="1" y="7990"/>
                    </a:lnTo>
                    <a:lnTo>
                      <a:pt x="1702" y="14161"/>
                    </a:lnTo>
                    <a:lnTo>
                      <a:pt x="6172" y="12893"/>
                    </a:lnTo>
                    <a:lnTo>
                      <a:pt x="7306" y="13394"/>
                    </a:lnTo>
                    <a:cubicBezTo>
                      <a:pt x="7956" y="13689"/>
                      <a:pt x="8664" y="13833"/>
                      <a:pt x="9375" y="13833"/>
                    </a:cubicBezTo>
                    <a:cubicBezTo>
                      <a:pt x="9869" y="13833"/>
                      <a:pt x="10364" y="13764"/>
                      <a:pt x="10842" y="13627"/>
                    </a:cubicBezTo>
                    <a:lnTo>
                      <a:pt x="11075" y="13561"/>
                    </a:lnTo>
                    <a:lnTo>
                      <a:pt x="11709" y="13394"/>
                    </a:lnTo>
                    <a:lnTo>
                      <a:pt x="18314" y="11559"/>
                    </a:lnTo>
                    <a:cubicBezTo>
                      <a:pt x="18881" y="11392"/>
                      <a:pt x="19248" y="10825"/>
                      <a:pt x="19181" y="10258"/>
                    </a:cubicBezTo>
                    <a:cubicBezTo>
                      <a:pt x="19073" y="9715"/>
                      <a:pt x="18611" y="9327"/>
                      <a:pt x="18101" y="9327"/>
                    </a:cubicBezTo>
                    <a:cubicBezTo>
                      <a:pt x="18029" y="9327"/>
                      <a:pt x="17956" y="9335"/>
                      <a:pt x="17884" y="9351"/>
                    </a:cubicBezTo>
                    <a:lnTo>
                      <a:pt x="17884" y="9351"/>
                    </a:lnTo>
                    <a:lnTo>
                      <a:pt x="20249" y="8657"/>
                    </a:lnTo>
                    <a:cubicBezTo>
                      <a:pt x="20849" y="8490"/>
                      <a:pt x="21216" y="7957"/>
                      <a:pt x="21149" y="7390"/>
                    </a:cubicBezTo>
                    <a:cubicBezTo>
                      <a:pt x="21038" y="6834"/>
                      <a:pt x="20556" y="6440"/>
                      <a:pt x="20032" y="6440"/>
                    </a:cubicBezTo>
                    <a:cubicBezTo>
                      <a:pt x="19978" y="6440"/>
                      <a:pt x="19924" y="6444"/>
                      <a:pt x="19870" y="6452"/>
                    </a:cubicBezTo>
                    <a:lnTo>
                      <a:pt x="19870" y="6452"/>
                    </a:lnTo>
                    <a:lnTo>
                      <a:pt x="20849" y="6222"/>
                    </a:lnTo>
                    <a:cubicBezTo>
                      <a:pt x="21416" y="6055"/>
                      <a:pt x="21816" y="5488"/>
                      <a:pt x="21716" y="4921"/>
                    </a:cubicBezTo>
                    <a:cubicBezTo>
                      <a:pt x="21608" y="4378"/>
                      <a:pt x="21146" y="3990"/>
                      <a:pt x="20654" y="3990"/>
                    </a:cubicBezTo>
                    <a:cubicBezTo>
                      <a:pt x="20541" y="3990"/>
                      <a:pt x="20427" y="4010"/>
                      <a:pt x="20315" y="4054"/>
                    </a:cubicBezTo>
                    <a:lnTo>
                      <a:pt x="18514" y="4554"/>
                    </a:lnTo>
                    <a:cubicBezTo>
                      <a:pt x="19081" y="4387"/>
                      <a:pt x="19481" y="3754"/>
                      <a:pt x="19315" y="3153"/>
                    </a:cubicBezTo>
                    <a:cubicBezTo>
                      <a:pt x="19175" y="2680"/>
                      <a:pt x="18710" y="2345"/>
                      <a:pt x="18211" y="2345"/>
                    </a:cubicBezTo>
                    <a:cubicBezTo>
                      <a:pt x="18112" y="2345"/>
                      <a:pt x="18013" y="2358"/>
                      <a:pt x="17914" y="2386"/>
                    </a:cubicBezTo>
                    <a:lnTo>
                      <a:pt x="11309" y="4221"/>
                    </a:lnTo>
                    <a:lnTo>
                      <a:pt x="13510" y="2286"/>
                    </a:lnTo>
                    <a:cubicBezTo>
                      <a:pt x="14011" y="1819"/>
                      <a:pt x="14144" y="1085"/>
                      <a:pt x="13744" y="551"/>
                    </a:cubicBezTo>
                    <a:cubicBezTo>
                      <a:pt x="13495" y="188"/>
                      <a:pt x="13093" y="0"/>
                      <a:pt x="1268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37"/>
              <p:cNvSpPr/>
              <p:nvPr/>
            </p:nvSpPr>
            <p:spPr>
              <a:xfrm>
                <a:off x="4908100" y="1895950"/>
                <a:ext cx="545425" cy="358625"/>
              </a:xfrm>
              <a:custGeom>
                <a:rect b="b" l="l" r="r" t="t"/>
                <a:pathLst>
                  <a:path extrusionOk="0" fill="none" h="14345" w="21817">
                    <a:moveTo>
                      <a:pt x="1702" y="14344"/>
                    </a:moveTo>
                    <a:lnTo>
                      <a:pt x="6172" y="13076"/>
                    </a:lnTo>
                    <a:lnTo>
                      <a:pt x="7306" y="13577"/>
                    </a:lnTo>
                    <a:cubicBezTo>
                      <a:pt x="8407" y="14077"/>
                      <a:pt x="9674" y="14144"/>
                      <a:pt x="10842" y="13810"/>
                    </a:cubicBezTo>
                    <a:lnTo>
                      <a:pt x="11075" y="13744"/>
                    </a:lnTo>
                    <a:lnTo>
                      <a:pt x="11709" y="13577"/>
                    </a:lnTo>
                    <a:lnTo>
                      <a:pt x="18314" y="11742"/>
                    </a:lnTo>
                    <a:cubicBezTo>
                      <a:pt x="18881" y="11575"/>
                      <a:pt x="19248" y="11008"/>
                      <a:pt x="19181" y="10441"/>
                    </a:cubicBezTo>
                    <a:cubicBezTo>
                      <a:pt x="19048" y="9774"/>
                      <a:pt x="18381" y="9340"/>
                      <a:pt x="17747" y="9574"/>
                    </a:cubicBezTo>
                    <a:lnTo>
                      <a:pt x="20249" y="8840"/>
                    </a:lnTo>
                    <a:cubicBezTo>
                      <a:pt x="20849" y="8673"/>
                      <a:pt x="21216" y="8140"/>
                      <a:pt x="21149" y="7573"/>
                    </a:cubicBezTo>
                    <a:cubicBezTo>
                      <a:pt x="21016" y="6905"/>
                      <a:pt x="20349" y="6472"/>
                      <a:pt x="19715" y="6672"/>
                    </a:cubicBezTo>
                    <a:lnTo>
                      <a:pt x="20849" y="6405"/>
                    </a:lnTo>
                    <a:cubicBezTo>
                      <a:pt x="21416" y="6238"/>
                      <a:pt x="21816" y="5671"/>
                      <a:pt x="21716" y="5104"/>
                    </a:cubicBezTo>
                    <a:cubicBezTo>
                      <a:pt x="21583" y="4437"/>
                      <a:pt x="20916" y="4003"/>
                      <a:pt x="20315" y="4237"/>
                    </a:cubicBezTo>
                    <a:lnTo>
                      <a:pt x="18514" y="4737"/>
                    </a:lnTo>
                    <a:cubicBezTo>
                      <a:pt x="19081" y="4570"/>
                      <a:pt x="19481" y="3937"/>
                      <a:pt x="19315" y="3336"/>
                    </a:cubicBezTo>
                    <a:lnTo>
                      <a:pt x="19315" y="3336"/>
                    </a:lnTo>
                    <a:cubicBezTo>
                      <a:pt x="19148" y="2769"/>
                      <a:pt x="18514" y="2402"/>
                      <a:pt x="17914" y="2569"/>
                    </a:cubicBezTo>
                    <a:lnTo>
                      <a:pt x="11309" y="4404"/>
                    </a:lnTo>
                    <a:lnTo>
                      <a:pt x="13510" y="2469"/>
                    </a:lnTo>
                    <a:cubicBezTo>
                      <a:pt x="14011" y="2002"/>
                      <a:pt x="14144" y="1268"/>
                      <a:pt x="13744" y="734"/>
                    </a:cubicBezTo>
                    <a:cubicBezTo>
                      <a:pt x="13310" y="101"/>
                      <a:pt x="12410" y="0"/>
                      <a:pt x="11843" y="501"/>
                    </a:cubicBezTo>
                    <a:lnTo>
                      <a:pt x="10075" y="2069"/>
                    </a:lnTo>
                    <a:cubicBezTo>
                      <a:pt x="9674" y="2436"/>
                      <a:pt x="9207" y="2736"/>
                      <a:pt x="8707" y="2936"/>
                    </a:cubicBezTo>
                    <a:cubicBezTo>
                      <a:pt x="8040" y="3236"/>
                      <a:pt x="7473" y="3636"/>
                      <a:pt x="6972" y="4170"/>
                    </a:cubicBezTo>
                    <a:lnTo>
                      <a:pt x="4471" y="6905"/>
                    </a:lnTo>
                    <a:lnTo>
                      <a:pt x="1" y="8173"/>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37"/>
              <p:cNvSpPr/>
              <p:nvPr/>
            </p:nvSpPr>
            <p:spPr>
              <a:xfrm>
                <a:off x="5240000" y="2061900"/>
                <a:ext cx="160975" cy="45050"/>
              </a:xfrm>
              <a:custGeom>
                <a:rect b="b" l="l" r="r" t="t"/>
                <a:pathLst>
                  <a:path extrusionOk="0" fill="none" h="1802" w="6439">
                    <a:moveTo>
                      <a:pt x="6439" y="1"/>
                    </a:moveTo>
                    <a:lnTo>
                      <a:pt x="1" y="1802"/>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37"/>
              <p:cNvSpPr/>
              <p:nvPr/>
            </p:nvSpPr>
            <p:spPr>
              <a:xfrm>
                <a:off x="5249175" y="2133625"/>
                <a:ext cx="102600" cy="29200"/>
              </a:xfrm>
              <a:custGeom>
                <a:rect b="b" l="l" r="r" t="t"/>
                <a:pathLst>
                  <a:path extrusionOk="0" fill="none" h="1168" w="4104">
                    <a:moveTo>
                      <a:pt x="4104" y="0"/>
                    </a:moveTo>
                    <a:lnTo>
                      <a:pt x="1" y="1168"/>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37"/>
              <p:cNvSpPr/>
              <p:nvPr/>
            </p:nvSpPr>
            <p:spPr>
              <a:xfrm>
                <a:off x="5230000" y="2011875"/>
                <a:ext cx="140975" cy="40050"/>
              </a:xfrm>
              <a:custGeom>
                <a:rect b="b" l="l" r="r" t="t"/>
                <a:pathLst>
                  <a:path extrusionOk="0" fill="none" h="1602" w="5639">
                    <a:moveTo>
                      <a:pt x="5638" y="0"/>
                    </a:moveTo>
                    <a:lnTo>
                      <a:pt x="1" y="1601"/>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37"/>
              <p:cNvSpPr/>
              <p:nvPr/>
            </p:nvSpPr>
            <p:spPr>
              <a:xfrm>
                <a:off x="5144950" y="2003525"/>
                <a:ext cx="45875" cy="12525"/>
              </a:xfrm>
              <a:custGeom>
                <a:rect b="b" l="l" r="r" t="t"/>
                <a:pathLst>
                  <a:path extrusionOk="0" fill="none" h="501" w="1835">
                    <a:moveTo>
                      <a:pt x="1835" y="1"/>
                    </a:moveTo>
                    <a:lnTo>
                      <a:pt x="0" y="501"/>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37"/>
              <p:cNvSpPr/>
              <p:nvPr/>
            </p:nvSpPr>
            <p:spPr>
              <a:xfrm>
                <a:off x="5537725" y="1925125"/>
                <a:ext cx="241025" cy="402825"/>
              </a:xfrm>
              <a:custGeom>
                <a:rect b="b" l="l" r="r" t="t"/>
                <a:pathLst>
                  <a:path extrusionOk="0" h="16113" w="9641">
                    <a:moveTo>
                      <a:pt x="2002" y="1"/>
                    </a:moveTo>
                    <a:cubicBezTo>
                      <a:pt x="868" y="1"/>
                      <a:pt x="0" y="935"/>
                      <a:pt x="0" y="2002"/>
                    </a:cubicBezTo>
                    <a:lnTo>
                      <a:pt x="0" y="14111"/>
                    </a:lnTo>
                    <a:cubicBezTo>
                      <a:pt x="0" y="15245"/>
                      <a:pt x="901" y="16112"/>
                      <a:pt x="2002" y="16112"/>
                    </a:cubicBezTo>
                    <a:lnTo>
                      <a:pt x="7639" y="16112"/>
                    </a:lnTo>
                    <a:cubicBezTo>
                      <a:pt x="8740" y="16112"/>
                      <a:pt x="9641" y="15245"/>
                      <a:pt x="9641" y="14111"/>
                    </a:cubicBezTo>
                    <a:lnTo>
                      <a:pt x="9641" y="2002"/>
                    </a:lnTo>
                    <a:cubicBezTo>
                      <a:pt x="9641" y="902"/>
                      <a:pt x="8707" y="1"/>
                      <a:pt x="7639" y="1"/>
                    </a:cubicBez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37"/>
              <p:cNvSpPr/>
              <p:nvPr/>
            </p:nvSpPr>
            <p:spPr>
              <a:xfrm>
                <a:off x="5622775" y="1770850"/>
                <a:ext cx="70075" cy="70075"/>
              </a:xfrm>
              <a:custGeom>
                <a:rect b="b" l="l" r="r" t="t"/>
                <a:pathLst>
                  <a:path extrusionOk="0" h="2803" w="2803">
                    <a:moveTo>
                      <a:pt x="1" y="1"/>
                    </a:moveTo>
                    <a:lnTo>
                      <a:pt x="1" y="1402"/>
                    </a:lnTo>
                    <a:lnTo>
                      <a:pt x="1" y="2803"/>
                    </a:lnTo>
                    <a:lnTo>
                      <a:pt x="2803" y="2803"/>
                    </a:lnTo>
                    <a:lnTo>
                      <a:pt x="2803" y="1"/>
                    </a:ln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37"/>
              <p:cNvSpPr/>
              <p:nvPr/>
            </p:nvSpPr>
            <p:spPr>
              <a:xfrm>
                <a:off x="5645300" y="1840900"/>
                <a:ext cx="25875" cy="41725"/>
              </a:xfrm>
              <a:custGeom>
                <a:rect b="b" l="l" r="r" t="t"/>
                <a:pathLst>
                  <a:path extrusionOk="0" h="1669" w="1035">
                    <a:moveTo>
                      <a:pt x="1" y="1"/>
                    </a:moveTo>
                    <a:lnTo>
                      <a:pt x="1" y="1669"/>
                    </a:lnTo>
                    <a:lnTo>
                      <a:pt x="1035" y="1669"/>
                    </a:lnTo>
                    <a:lnTo>
                      <a:pt x="1035" y="1"/>
                    </a:ln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37"/>
              <p:cNvSpPr/>
              <p:nvPr/>
            </p:nvSpPr>
            <p:spPr>
              <a:xfrm>
                <a:off x="5601925" y="1882600"/>
                <a:ext cx="112625" cy="42550"/>
              </a:xfrm>
              <a:custGeom>
                <a:rect b="b" l="l" r="r" t="t"/>
                <a:pathLst>
                  <a:path extrusionOk="0" h="1702" w="4505">
                    <a:moveTo>
                      <a:pt x="802" y="1"/>
                    </a:moveTo>
                    <a:cubicBezTo>
                      <a:pt x="335" y="1"/>
                      <a:pt x="1" y="368"/>
                      <a:pt x="1" y="801"/>
                    </a:cubicBezTo>
                    <a:lnTo>
                      <a:pt x="1" y="1702"/>
                    </a:lnTo>
                    <a:lnTo>
                      <a:pt x="4504" y="1702"/>
                    </a:lnTo>
                    <a:lnTo>
                      <a:pt x="4504" y="801"/>
                    </a:lnTo>
                    <a:cubicBezTo>
                      <a:pt x="4504" y="334"/>
                      <a:pt x="4137" y="1"/>
                      <a:pt x="3737" y="1"/>
                    </a:cubicBez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37"/>
              <p:cNvSpPr/>
              <p:nvPr/>
            </p:nvSpPr>
            <p:spPr>
              <a:xfrm>
                <a:off x="5537725" y="2019375"/>
                <a:ext cx="106775" cy="215175"/>
              </a:xfrm>
              <a:custGeom>
                <a:rect b="b" l="l" r="r" t="t"/>
                <a:pathLst>
                  <a:path extrusionOk="0" h="8607" w="4271">
                    <a:moveTo>
                      <a:pt x="0" y="0"/>
                    </a:moveTo>
                    <a:lnTo>
                      <a:pt x="0" y="8606"/>
                    </a:lnTo>
                    <a:lnTo>
                      <a:pt x="4270" y="8606"/>
                    </a:lnTo>
                    <a:lnTo>
                      <a:pt x="4270" y="0"/>
                    </a:ln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37"/>
              <p:cNvSpPr/>
              <p:nvPr/>
            </p:nvSpPr>
            <p:spPr>
              <a:xfrm>
                <a:off x="5478525" y="1805050"/>
                <a:ext cx="144275" cy="25"/>
              </a:xfrm>
              <a:custGeom>
                <a:rect b="b" l="l" r="r" t="t"/>
                <a:pathLst>
                  <a:path extrusionOk="0" h="1" w="5771">
                    <a:moveTo>
                      <a:pt x="0" y="1"/>
                    </a:moveTo>
                    <a:lnTo>
                      <a:pt x="5771" y="1"/>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37"/>
              <p:cNvSpPr/>
              <p:nvPr/>
            </p:nvSpPr>
            <p:spPr>
              <a:xfrm>
                <a:off x="5478525" y="1805050"/>
                <a:ext cx="144275" cy="25"/>
              </a:xfrm>
              <a:custGeom>
                <a:rect b="b" l="l" r="r" t="t"/>
                <a:pathLst>
                  <a:path extrusionOk="0" fill="none" h="1" w="5771">
                    <a:moveTo>
                      <a:pt x="0" y="1"/>
                    </a:moveTo>
                    <a:lnTo>
                      <a:pt x="5771" y="1"/>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75" name="Google Shape;1575;p37"/>
            <p:cNvGrpSpPr/>
            <p:nvPr/>
          </p:nvGrpSpPr>
          <p:grpSpPr>
            <a:xfrm>
              <a:off x="4762479" y="3197851"/>
              <a:ext cx="731522" cy="731522"/>
              <a:chOff x="1004375" y="3129650"/>
              <a:chExt cx="1034100" cy="1034100"/>
            </a:xfrm>
          </p:grpSpPr>
          <p:sp>
            <p:nvSpPr>
              <p:cNvPr id="1576" name="Google Shape;1576;p37"/>
              <p:cNvSpPr/>
              <p:nvPr/>
            </p:nvSpPr>
            <p:spPr>
              <a:xfrm>
                <a:off x="1004375" y="3129650"/>
                <a:ext cx="1034100" cy="1034100"/>
              </a:xfrm>
              <a:custGeom>
                <a:rect b="b" l="l" r="r" t="t"/>
                <a:pathLst>
                  <a:path extrusionOk="0" h="41364" w="41364">
                    <a:moveTo>
                      <a:pt x="20682" y="1"/>
                    </a:moveTo>
                    <a:cubicBezTo>
                      <a:pt x="9273" y="1"/>
                      <a:pt x="0" y="9241"/>
                      <a:pt x="0" y="20682"/>
                    </a:cubicBezTo>
                    <a:cubicBezTo>
                      <a:pt x="0" y="32090"/>
                      <a:pt x="9273" y="41364"/>
                      <a:pt x="20682" y="41364"/>
                    </a:cubicBezTo>
                    <a:cubicBezTo>
                      <a:pt x="32123" y="41364"/>
                      <a:pt x="41363" y="32090"/>
                      <a:pt x="41363" y="20682"/>
                    </a:cubicBezTo>
                    <a:cubicBezTo>
                      <a:pt x="41363" y="9241"/>
                      <a:pt x="32123"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37"/>
              <p:cNvSpPr/>
              <p:nvPr/>
            </p:nvSpPr>
            <p:spPr>
              <a:xfrm>
                <a:off x="1598950" y="3587475"/>
                <a:ext cx="212675" cy="258550"/>
              </a:xfrm>
              <a:custGeom>
                <a:rect b="b" l="l" r="r" t="t"/>
                <a:pathLst>
                  <a:path extrusionOk="0" h="10342" w="8507">
                    <a:moveTo>
                      <a:pt x="2836" y="1"/>
                    </a:moveTo>
                    <a:cubicBezTo>
                      <a:pt x="2069" y="1"/>
                      <a:pt x="1368" y="268"/>
                      <a:pt x="835" y="835"/>
                    </a:cubicBezTo>
                    <a:cubicBezTo>
                      <a:pt x="301" y="1368"/>
                      <a:pt x="1" y="2069"/>
                      <a:pt x="1" y="2836"/>
                    </a:cubicBezTo>
                    <a:lnTo>
                      <a:pt x="68" y="10342"/>
                    </a:lnTo>
                    <a:lnTo>
                      <a:pt x="3003" y="10342"/>
                    </a:lnTo>
                    <a:cubicBezTo>
                      <a:pt x="4404" y="10342"/>
                      <a:pt x="5571" y="9174"/>
                      <a:pt x="5571" y="7740"/>
                    </a:cubicBezTo>
                    <a:lnTo>
                      <a:pt x="5571" y="6405"/>
                    </a:lnTo>
                    <a:cubicBezTo>
                      <a:pt x="5571" y="5405"/>
                      <a:pt x="6239" y="4504"/>
                      <a:pt x="7239" y="4271"/>
                    </a:cubicBezTo>
                    <a:cubicBezTo>
                      <a:pt x="8073" y="4070"/>
                      <a:pt x="8507" y="3170"/>
                      <a:pt x="8073" y="2403"/>
                    </a:cubicBezTo>
                    <a:lnTo>
                      <a:pt x="667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37"/>
              <p:cNvSpPr/>
              <p:nvPr/>
            </p:nvSpPr>
            <p:spPr>
              <a:xfrm>
                <a:off x="1203675" y="3230550"/>
                <a:ext cx="607950" cy="738900"/>
              </a:xfrm>
              <a:custGeom>
                <a:rect b="b" l="l" r="r" t="t"/>
                <a:pathLst>
                  <a:path extrusionOk="0" fill="none" h="29556" w="24318">
                    <a:moveTo>
                      <a:pt x="15879" y="29555"/>
                    </a:moveTo>
                    <a:lnTo>
                      <a:pt x="15879" y="24619"/>
                    </a:lnTo>
                    <a:lnTo>
                      <a:pt x="18814" y="24619"/>
                    </a:lnTo>
                    <a:cubicBezTo>
                      <a:pt x="20215" y="24619"/>
                      <a:pt x="21382" y="23418"/>
                      <a:pt x="21382" y="22017"/>
                    </a:cubicBezTo>
                    <a:lnTo>
                      <a:pt x="21382" y="20682"/>
                    </a:lnTo>
                    <a:cubicBezTo>
                      <a:pt x="21382" y="19682"/>
                      <a:pt x="22050" y="18781"/>
                      <a:pt x="23050" y="18548"/>
                    </a:cubicBezTo>
                    <a:lnTo>
                      <a:pt x="23050" y="18548"/>
                    </a:lnTo>
                    <a:cubicBezTo>
                      <a:pt x="23884" y="18347"/>
                      <a:pt x="24318" y="17447"/>
                      <a:pt x="23884" y="16680"/>
                    </a:cubicBezTo>
                    <a:lnTo>
                      <a:pt x="22483" y="14278"/>
                    </a:lnTo>
                    <a:lnTo>
                      <a:pt x="21349" y="12376"/>
                    </a:lnTo>
                    <a:cubicBezTo>
                      <a:pt x="21349" y="10375"/>
                      <a:pt x="20715" y="7306"/>
                      <a:pt x="19548" y="5672"/>
                    </a:cubicBezTo>
                    <a:cubicBezTo>
                      <a:pt x="15512" y="1"/>
                      <a:pt x="5171" y="968"/>
                      <a:pt x="2336" y="8040"/>
                    </a:cubicBezTo>
                    <a:cubicBezTo>
                      <a:pt x="1" y="13878"/>
                      <a:pt x="2369" y="19148"/>
                      <a:pt x="6972" y="23017"/>
                    </a:cubicBezTo>
                    <a:lnTo>
                      <a:pt x="6972" y="29555"/>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37"/>
              <p:cNvSpPr/>
              <p:nvPr/>
            </p:nvSpPr>
            <p:spPr>
              <a:xfrm>
                <a:off x="1598950" y="3587475"/>
                <a:ext cx="212675" cy="258550"/>
              </a:xfrm>
              <a:custGeom>
                <a:rect b="b" l="l" r="r" t="t"/>
                <a:pathLst>
                  <a:path extrusionOk="0" fill="none" h="10342" w="8507">
                    <a:moveTo>
                      <a:pt x="68" y="10342"/>
                    </a:moveTo>
                    <a:lnTo>
                      <a:pt x="3003" y="10342"/>
                    </a:lnTo>
                    <a:cubicBezTo>
                      <a:pt x="4404" y="10342"/>
                      <a:pt x="5571" y="9174"/>
                      <a:pt x="5571" y="7740"/>
                    </a:cubicBezTo>
                    <a:lnTo>
                      <a:pt x="5571" y="6405"/>
                    </a:lnTo>
                    <a:cubicBezTo>
                      <a:pt x="5571" y="5405"/>
                      <a:pt x="6239" y="4504"/>
                      <a:pt x="7239" y="4271"/>
                    </a:cubicBezTo>
                    <a:lnTo>
                      <a:pt x="7239" y="4271"/>
                    </a:lnTo>
                    <a:cubicBezTo>
                      <a:pt x="8073" y="4070"/>
                      <a:pt x="8507" y="3170"/>
                      <a:pt x="8073" y="2403"/>
                    </a:cubicBezTo>
                    <a:lnTo>
                      <a:pt x="6672" y="1"/>
                    </a:lnTo>
                    <a:lnTo>
                      <a:pt x="2836" y="1"/>
                    </a:lnTo>
                    <a:cubicBezTo>
                      <a:pt x="2069" y="1"/>
                      <a:pt x="1368" y="268"/>
                      <a:pt x="835" y="835"/>
                    </a:cubicBezTo>
                    <a:lnTo>
                      <a:pt x="835" y="835"/>
                    </a:lnTo>
                    <a:cubicBezTo>
                      <a:pt x="301" y="1368"/>
                      <a:pt x="1" y="2069"/>
                      <a:pt x="1" y="2836"/>
                    </a:cubicBezTo>
                    <a:close/>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37"/>
              <p:cNvSpPr/>
              <p:nvPr/>
            </p:nvSpPr>
            <p:spPr>
              <a:xfrm>
                <a:off x="1351275" y="3546625"/>
                <a:ext cx="256875" cy="296900"/>
              </a:xfrm>
              <a:custGeom>
                <a:rect b="b" l="l" r="r" t="t"/>
                <a:pathLst>
                  <a:path extrusionOk="0" fill="none" h="11876" w="10275">
                    <a:moveTo>
                      <a:pt x="10275" y="3002"/>
                    </a:moveTo>
                    <a:lnTo>
                      <a:pt x="3803" y="834"/>
                    </a:lnTo>
                    <a:cubicBezTo>
                      <a:pt x="3403" y="334"/>
                      <a:pt x="2869" y="0"/>
                      <a:pt x="2202" y="0"/>
                    </a:cubicBezTo>
                    <a:cubicBezTo>
                      <a:pt x="968" y="0"/>
                      <a:pt x="1" y="1134"/>
                      <a:pt x="1" y="2469"/>
                    </a:cubicBezTo>
                    <a:cubicBezTo>
                      <a:pt x="1" y="4470"/>
                      <a:pt x="1902" y="6738"/>
                      <a:pt x="2803" y="6738"/>
                    </a:cubicBezTo>
                    <a:cubicBezTo>
                      <a:pt x="3403" y="6738"/>
                      <a:pt x="3904" y="6405"/>
                      <a:pt x="4204" y="5905"/>
                    </a:cubicBezTo>
                    <a:lnTo>
                      <a:pt x="9941" y="11875"/>
                    </a:lnTo>
                    <a:lnTo>
                      <a:pt x="7439" y="11875"/>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37"/>
              <p:cNvSpPr/>
              <p:nvPr/>
            </p:nvSpPr>
            <p:spPr>
              <a:xfrm>
                <a:off x="1598950" y="3652525"/>
                <a:ext cx="201850" cy="25"/>
              </a:xfrm>
              <a:custGeom>
                <a:rect b="b" l="l" r="r" t="t"/>
                <a:pathLst>
                  <a:path extrusionOk="0" fill="none" h="1" w="8074">
                    <a:moveTo>
                      <a:pt x="1" y="1"/>
                    </a:moveTo>
                    <a:lnTo>
                      <a:pt x="8073" y="1"/>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37"/>
              <p:cNvSpPr/>
              <p:nvPr/>
            </p:nvSpPr>
            <p:spPr>
              <a:xfrm>
                <a:off x="1598950" y="3720900"/>
                <a:ext cx="145975" cy="25"/>
              </a:xfrm>
              <a:custGeom>
                <a:rect b="b" l="l" r="r" t="t"/>
                <a:pathLst>
                  <a:path extrusionOk="0" fill="none" h="1" w="5839">
                    <a:moveTo>
                      <a:pt x="1" y="1"/>
                    </a:moveTo>
                    <a:lnTo>
                      <a:pt x="5838" y="1"/>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37"/>
              <p:cNvSpPr/>
              <p:nvPr/>
            </p:nvSpPr>
            <p:spPr>
              <a:xfrm>
                <a:off x="1598950" y="3789300"/>
                <a:ext cx="139300" cy="25"/>
              </a:xfrm>
              <a:custGeom>
                <a:rect b="b" l="l" r="r" t="t"/>
                <a:pathLst>
                  <a:path extrusionOk="0" fill="none" h="1" w="5572">
                    <a:moveTo>
                      <a:pt x="1" y="0"/>
                    </a:moveTo>
                    <a:lnTo>
                      <a:pt x="5571"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4" name="Google Shape;1584;p37"/>
            <p:cNvGrpSpPr/>
            <p:nvPr/>
          </p:nvGrpSpPr>
          <p:grpSpPr>
            <a:xfrm>
              <a:off x="3649984" y="3197851"/>
              <a:ext cx="731522" cy="731522"/>
              <a:chOff x="5108774" y="2998491"/>
              <a:chExt cx="731522" cy="731522"/>
            </a:xfrm>
          </p:grpSpPr>
          <p:sp>
            <p:nvSpPr>
              <p:cNvPr id="1585" name="Google Shape;1585;p37"/>
              <p:cNvSpPr/>
              <p:nvPr/>
            </p:nvSpPr>
            <p:spPr>
              <a:xfrm>
                <a:off x="5108774" y="2998491"/>
                <a:ext cx="731522" cy="731522"/>
              </a:xfrm>
              <a:custGeom>
                <a:rect b="b" l="l" r="r" t="t"/>
                <a:pathLst>
                  <a:path extrusionOk="0" h="41364" w="41364">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37"/>
              <p:cNvSpPr/>
              <p:nvPr/>
            </p:nvSpPr>
            <p:spPr>
              <a:xfrm>
                <a:off x="5446306" y="3206797"/>
                <a:ext cx="56458" cy="61367"/>
              </a:xfrm>
              <a:custGeom>
                <a:rect b="b" l="l" r="r" t="t"/>
                <a:pathLst>
                  <a:path extrusionOk="0" h="3470" w="3504">
                    <a:moveTo>
                      <a:pt x="1769" y="1"/>
                    </a:moveTo>
                    <a:cubicBezTo>
                      <a:pt x="801" y="1"/>
                      <a:pt x="1" y="768"/>
                      <a:pt x="1" y="1735"/>
                    </a:cubicBezTo>
                    <a:cubicBezTo>
                      <a:pt x="1" y="2703"/>
                      <a:pt x="801" y="3470"/>
                      <a:pt x="1769" y="3470"/>
                    </a:cubicBezTo>
                    <a:cubicBezTo>
                      <a:pt x="2736" y="3470"/>
                      <a:pt x="3503" y="2703"/>
                      <a:pt x="3503" y="1735"/>
                    </a:cubicBezTo>
                    <a:cubicBezTo>
                      <a:pt x="3503" y="768"/>
                      <a:pt x="2736" y="1"/>
                      <a:pt x="176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37"/>
              <p:cNvSpPr/>
              <p:nvPr/>
            </p:nvSpPr>
            <p:spPr>
              <a:xfrm>
                <a:off x="5412179" y="3284664"/>
                <a:ext cx="124711" cy="253691"/>
              </a:xfrm>
              <a:custGeom>
                <a:rect b="b" l="l" r="r" t="t"/>
                <a:pathLst>
                  <a:path extrusionOk="0" h="14345" w="7740">
                    <a:moveTo>
                      <a:pt x="1268" y="1"/>
                    </a:moveTo>
                    <a:cubicBezTo>
                      <a:pt x="567" y="1"/>
                      <a:pt x="0" y="568"/>
                      <a:pt x="0" y="1302"/>
                    </a:cubicBezTo>
                    <a:lnTo>
                      <a:pt x="0" y="6105"/>
                    </a:lnTo>
                    <a:cubicBezTo>
                      <a:pt x="0" y="6506"/>
                      <a:pt x="334" y="6839"/>
                      <a:pt x="734" y="6839"/>
                    </a:cubicBezTo>
                    <a:cubicBezTo>
                      <a:pt x="1168" y="6839"/>
                      <a:pt x="1501" y="6506"/>
                      <a:pt x="1501" y="6105"/>
                    </a:cubicBezTo>
                    <a:lnTo>
                      <a:pt x="1501" y="13377"/>
                    </a:lnTo>
                    <a:cubicBezTo>
                      <a:pt x="1501" y="13944"/>
                      <a:pt x="1902" y="14344"/>
                      <a:pt x="2435" y="14344"/>
                    </a:cubicBezTo>
                    <a:cubicBezTo>
                      <a:pt x="3002" y="14344"/>
                      <a:pt x="3403" y="13944"/>
                      <a:pt x="3403" y="13377"/>
                    </a:cubicBezTo>
                    <a:lnTo>
                      <a:pt x="3403" y="7306"/>
                    </a:lnTo>
                    <a:cubicBezTo>
                      <a:pt x="3403" y="7039"/>
                      <a:pt x="3603" y="6839"/>
                      <a:pt x="3870" y="6839"/>
                    </a:cubicBezTo>
                    <a:cubicBezTo>
                      <a:pt x="4103" y="6839"/>
                      <a:pt x="4337" y="7039"/>
                      <a:pt x="4337" y="7306"/>
                    </a:cubicBezTo>
                    <a:lnTo>
                      <a:pt x="4337" y="13377"/>
                    </a:lnTo>
                    <a:cubicBezTo>
                      <a:pt x="4337" y="13944"/>
                      <a:pt x="4737" y="14344"/>
                      <a:pt x="5271" y="14344"/>
                    </a:cubicBezTo>
                    <a:cubicBezTo>
                      <a:pt x="5838" y="14344"/>
                      <a:pt x="6238" y="13944"/>
                      <a:pt x="6238" y="13377"/>
                    </a:cubicBezTo>
                    <a:lnTo>
                      <a:pt x="6238" y="6105"/>
                    </a:lnTo>
                    <a:cubicBezTo>
                      <a:pt x="6238" y="6506"/>
                      <a:pt x="6572" y="6839"/>
                      <a:pt x="7005" y="6839"/>
                    </a:cubicBezTo>
                    <a:cubicBezTo>
                      <a:pt x="7406" y="6839"/>
                      <a:pt x="7739" y="6506"/>
                      <a:pt x="7739" y="6105"/>
                    </a:cubicBezTo>
                    <a:lnTo>
                      <a:pt x="7739" y="1268"/>
                    </a:lnTo>
                    <a:cubicBezTo>
                      <a:pt x="7706" y="601"/>
                      <a:pt x="7172" y="1"/>
                      <a:pt x="643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37"/>
              <p:cNvSpPr/>
              <p:nvPr/>
            </p:nvSpPr>
            <p:spPr>
              <a:xfrm>
                <a:off x="5244488" y="3069349"/>
                <a:ext cx="460092" cy="492598"/>
              </a:xfrm>
              <a:custGeom>
                <a:rect b="b" l="l" r="r" t="t"/>
                <a:pathLst>
                  <a:path extrusionOk="0" fill="none" h="27854" w="28555">
                    <a:moveTo>
                      <a:pt x="14311" y="1"/>
                    </a:moveTo>
                    <a:lnTo>
                      <a:pt x="1" y="10141"/>
                    </a:lnTo>
                    <a:lnTo>
                      <a:pt x="4170" y="10141"/>
                    </a:lnTo>
                    <a:lnTo>
                      <a:pt x="4170" y="27854"/>
                    </a:lnTo>
                    <a:lnTo>
                      <a:pt x="24385" y="27854"/>
                    </a:lnTo>
                    <a:lnTo>
                      <a:pt x="24385" y="10141"/>
                    </a:lnTo>
                    <a:lnTo>
                      <a:pt x="28554" y="10141"/>
                    </a:lnTo>
                    <a:close/>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89" name="Google Shape;1589;p37"/>
          <p:cNvSpPr txBox="1"/>
          <p:nvPr>
            <p:ph idx="1" type="subTitle"/>
          </p:nvPr>
        </p:nvSpPr>
        <p:spPr>
          <a:xfrm>
            <a:off x="1828800" y="1815697"/>
            <a:ext cx="5486400" cy="1110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1"/>
              </a:buClr>
              <a:buSzPts val="1400"/>
              <a:buNone/>
            </a:pPr>
            <a:r>
              <a:rPr b="1" lang="en-US" sz="4800"/>
              <a:t>Protect yourself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4"/>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US" sz="4400"/>
              <a:t>Who’s at risk ?</a:t>
            </a:r>
            <a:endParaRPr/>
          </a:p>
        </p:txBody>
      </p:sp>
      <p:sp>
        <p:nvSpPr>
          <p:cNvPr id="1320" name="Google Shape;1320;p4"/>
          <p:cNvSpPr txBox="1"/>
          <p:nvPr>
            <p:ph idx="1" type="subTitle"/>
          </p:nvPr>
        </p:nvSpPr>
        <p:spPr>
          <a:xfrm>
            <a:off x="163755" y="1313368"/>
            <a:ext cx="5841842" cy="3554100"/>
          </a:xfrm>
          <a:prstGeom prst="rect">
            <a:avLst/>
          </a:prstGeom>
          <a:noFill/>
          <a:ln>
            <a:noFill/>
          </a:ln>
        </p:spPr>
        <p:txBody>
          <a:bodyPr anchorCtr="0" anchor="t" bIns="0" lIns="0" spcFirstLastPara="1" rIns="0" wrap="square" tIns="0">
            <a:noAutofit/>
          </a:bodyPr>
          <a:lstStyle/>
          <a:p>
            <a:pPr indent="-171450" lvl="0" marL="171450" rtl="0" algn="l">
              <a:lnSpc>
                <a:spcPct val="100000"/>
              </a:lnSpc>
              <a:spcBef>
                <a:spcPts val="0"/>
              </a:spcBef>
              <a:spcAft>
                <a:spcPts val="0"/>
              </a:spcAft>
              <a:buClr>
                <a:schemeClr val="accent1"/>
              </a:buClr>
              <a:buSzPts val="1400"/>
              <a:buFont typeface="Arial"/>
              <a:buChar char="•"/>
            </a:pPr>
            <a:r>
              <a:rPr lang="en-US" sz="1400"/>
              <a:t>Loss or suppression of the cough reflex, as a result of coma, anesthesia, neuromuscular disorders, drugs, or chest pain (may lead to aspiration of gastric contents)</a:t>
            </a:r>
            <a:endParaRPr/>
          </a:p>
          <a:p>
            <a:pPr indent="-82550" lvl="0" marL="171450" rtl="0" algn="l">
              <a:lnSpc>
                <a:spcPct val="100000"/>
              </a:lnSpc>
              <a:spcBef>
                <a:spcPts val="0"/>
              </a:spcBef>
              <a:spcAft>
                <a:spcPts val="0"/>
              </a:spcAft>
              <a:buClr>
                <a:schemeClr val="accent1"/>
              </a:buClr>
              <a:buSzPts val="1400"/>
              <a:buFont typeface="Arial"/>
              <a:buNone/>
            </a:pPr>
            <a:r>
              <a:t/>
            </a:r>
            <a:endParaRPr sz="1400"/>
          </a:p>
          <a:p>
            <a:pPr indent="-171450" lvl="0" marL="171450" rtl="0" algn="l">
              <a:lnSpc>
                <a:spcPct val="100000"/>
              </a:lnSpc>
              <a:spcBef>
                <a:spcPts val="0"/>
              </a:spcBef>
              <a:spcAft>
                <a:spcPts val="0"/>
              </a:spcAft>
              <a:buClr>
                <a:schemeClr val="accent1"/>
              </a:buClr>
              <a:buSzPts val="1400"/>
              <a:buFont typeface="Arial"/>
              <a:buChar char="•"/>
            </a:pPr>
            <a:r>
              <a:rPr lang="en-US" sz="1400"/>
              <a:t>Injury to the mucociliary apparatus, by either impairment of ciliary function or destruction of ciliated epithelium, due to cigarette smoke, inhalation of hot or corrosive gases, viral diseases, or genetic defects of ciliary function (e.g., the immotile cilia syndrome)</a:t>
            </a:r>
            <a:endParaRPr/>
          </a:p>
          <a:p>
            <a:pPr indent="-82550" lvl="0" marL="171450" rtl="0" algn="l">
              <a:lnSpc>
                <a:spcPct val="100000"/>
              </a:lnSpc>
              <a:spcBef>
                <a:spcPts val="0"/>
              </a:spcBef>
              <a:spcAft>
                <a:spcPts val="0"/>
              </a:spcAft>
              <a:buClr>
                <a:schemeClr val="accent1"/>
              </a:buClr>
              <a:buSzPts val="1400"/>
              <a:buFont typeface="Arial"/>
              <a:buNone/>
            </a:pPr>
            <a:r>
              <a:t/>
            </a:r>
            <a:endParaRPr sz="1400"/>
          </a:p>
          <a:p>
            <a:pPr indent="-171450" lvl="0" marL="171450" rtl="0" algn="l">
              <a:lnSpc>
                <a:spcPct val="100000"/>
              </a:lnSpc>
              <a:spcBef>
                <a:spcPts val="0"/>
              </a:spcBef>
              <a:spcAft>
                <a:spcPts val="0"/>
              </a:spcAft>
              <a:buClr>
                <a:schemeClr val="accent1"/>
              </a:buClr>
              <a:buSzPts val="1400"/>
              <a:buFont typeface="Arial"/>
              <a:buChar char="•"/>
            </a:pPr>
            <a:r>
              <a:rPr lang="en-US" sz="1400"/>
              <a:t>Accumulation of secretions in conditions such as cystic fibrosis and bronchial obstruction</a:t>
            </a:r>
            <a:endParaRPr/>
          </a:p>
          <a:p>
            <a:pPr indent="-82550" lvl="0" marL="171450" rtl="0" algn="l">
              <a:lnSpc>
                <a:spcPct val="100000"/>
              </a:lnSpc>
              <a:spcBef>
                <a:spcPts val="0"/>
              </a:spcBef>
              <a:spcAft>
                <a:spcPts val="0"/>
              </a:spcAft>
              <a:buClr>
                <a:schemeClr val="accent1"/>
              </a:buClr>
              <a:buSzPts val="1400"/>
              <a:buFont typeface="Arial"/>
              <a:buNone/>
            </a:pPr>
            <a:r>
              <a:t/>
            </a:r>
            <a:endParaRPr sz="1400"/>
          </a:p>
          <a:p>
            <a:pPr indent="-171450" lvl="0" marL="171450" rtl="0" algn="l">
              <a:lnSpc>
                <a:spcPct val="100000"/>
              </a:lnSpc>
              <a:spcBef>
                <a:spcPts val="0"/>
              </a:spcBef>
              <a:spcAft>
                <a:spcPts val="0"/>
              </a:spcAft>
              <a:buClr>
                <a:schemeClr val="accent1"/>
              </a:buClr>
              <a:buSzPts val="1400"/>
              <a:buFont typeface="Arial"/>
              <a:buChar char="•"/>
            </a:pPr>
            <a:r>
              <a:rPr lang="en-US" sz="1400"/>
              <a:t>Interference with the phagocytic or bactericidal action of alveolar macrophages by alcohol, tobacco smoke, anoxia, or oxygen intoxication</a:t>
            </a:r>
            <a:endParaRPr/>
          </a:p>
          <a:p>
            <a:pPr indent="-82550" lvl="0" marL="171450" rtl="0" algn="l">
              <a:lnSpc>
                <a:spcPct val="100000"/>
              </a:lnSpc>
              <a:spcBef>
                <a:spcPts val="0"/>
              </a:spcBef>
              <a:spcAft>
                <a:spcPts val="0"/>
              </a:spcAft>
              <a:buClr>
                <a:schemeClr val="accent1"/>
              </a:buClr>
              <a:buSzPts val="1400"/>
              <a:buFont typeface="Arial"/>
              <a:buNone/>
            </a:pPr>
            <a:r>
              <a:t/>
            </a:r>
            <a:endParaRPr sz="1400"/>
          </a:p>
          <a:p>
            <a:pPr indent="-171450" lvl="0" marL="171450" rtl="0" algn="l">
              <a:lnSpc>
                <a:spcPct val="100000"/>
              </a:lnSpc>
              <a:spcBef>
                <a:spcPts val="0"/>
              </a:spcBef>
              <a:spcAft>
                <a:spcPts val="0"/>
              </a:spcAft>
              <a:buClr>
                <a:schemeClr val="accent1"/>
              </a:buClr>
              <a:buSzPts val="1400"/>
              <a:buFont typeface="Arial"/>
              <a:buChar char="•"/>
            </a:pPr>
            <a:r>
              <a:rPr lang="en-US" sz="1400"/>
              <a:t>Pulmonary congestion and edema</a:t>
            </a:r>
            <a:endParaRPr/>
          </a:p>
          <a:p>
            <a:pPr indent="0" lvl="0" marL="0" rtl="0" algn="l">
              <a:lnSpc>
                <a:spcPct val="100000"/>
              </a:lnSpc>
              <a:spcBef>
                <a:spcPts val="0"/>
              </a:spcBef>
              <a:spcAft>
                <a:spcPts val="0"/>
              </a:spcAft>
              <a:buSzPts val="1100"/>
              <a:buNone/>
            </a:pPr>
            <a:r>
              <a:t/>
            </a:r>
            <a:endParaRPr/>
          </a:p>
        </p:txBody>
      </p:sp>
      <p:pic>
        <p:nvPicPr>
          <p:cNvPr descr="Image result for cigarette" id="1321" name="Google Shape;1321;p4"/>
          <p:cNvPicPr preferRelativeResize="0"/>
          <p:nvPr/>
        </p:nvPicPr>
        <p:blipFill rotWithShape="1">
          <a:blip r:embed="rId3">
            <a:alphaModFix/>
          </a:blip>
          <a:srcRect b="0" l="0" r="0" t="0"/>
          <a:stretch/>
        </p:blipFill>
        <p:spPr>
          <a:xfrm>
            <a:off x="7247089" y="1792224"/>
            <a:ext cx="1733156" cy="1298194"/>
          </a:xfrm>
          <a:prstGeom prst="rect">
            <a:avLst/>
          </a:prstGeom>
          <a:noFill/>
          <a:ln>
            <a:noFill/>
          </a:ln>
        </p:spPr>
      </p:pic>
      <p:pic>
        <p:nvPicPr>
          <p:cNvPr descr="Image result for coma patient" id="1322" name="Google Shape;1322;p4"/>
          <p:cNvPicPr preferRelativeResize="0"/>
          <p:nvPr/>
        </p:nvPicPr>
        <p:blipFill rotWithShape="1">
          <a:blip r:embed="rId4">
            <a:alphaModFix/>
          </a:blip>
          <a:srcRect b="0" l="0" r="0" t="0"/>
          <a:stretch/>
        </p:blipFill>
        <p:spPr>
          <a:xfrm>
            <a:off x="6244153" y="374932"/>
            <a:ext cx="2062527" cy="1298194"/>
          </a:xfrm>
          <a:prstGeom prst="rect">
            <a:avLst/>
          </a:prstGeom>
          <a:noFill/>
          <a:ln>
            <a:noFill/>
          </a:ln>
        </p:spPr>
      </p:pic>
      <p:pic>
        <p:nvPicPr>
          <p:cNvPr descr="Image result for anorexia" id="1323" name="Google Shape;1323;p4"/>
          <p:cNvPicPr preferRelativeResize="0"/>
          <p:nvPr/>
        </p:nvPicPr>
        <p:blipFill rotWithShape="1">
          <a:blip r:embed="rId5">
            <a:alphaModFix/>
          </a:blip>
          <a:srcRect b="0" l="0" r="0" t="0"/>
          <a:stretch/>
        </p:blipFill>
        <p:spPr>
          <a:xfrm>
            <a:off x="6244153" y="3209516"/>
            <a:ext cx="2365566" cy="15773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5"/>
          <p:cNvSpPr txBox="1"/>
          <p:nvPr>
            <p:ph type="title"/>
          </p:nvPr>
        </p:nvSpPr>
        <p:spPr>
          <a:xfrm>
            <a:off x="134874" y="96012"/>
            <a:ext cx="4446270" cy="17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500"/>
              <a:buNone/>
            </a:pPr>
            <a:r>
              <a:rPr lang="en-US" sz="4400"/>
              <a:t>Pathogenesis &amp; classification</a:t>
            </a:r>
            <a:endParaRPr/>
          </a:p>
        </p:txBody>
      </p:sp>
      <p:sp>
        <p:nvSpPr>
          <p:cNvPr id="1329" name="Google Shape;1329;p5"/>
          <p:cNvSpPr txBox="1"/>
          <p:nvPr>
            <p:ph idx="1" type="subTitle"/>
          </p:nvPr>
        </p:nvSpPr>
        <p:spPr>
          <a:xfrm>
            <a:off x="228418" y="2327148"/>
            <a:ext cx="4446270" cy="2290572"/>
          </a:xfrm>
          <a:prstGeom prst="rect">
            <a:avLst/>
          </a:prstGeom>
          <a:noFill/>
          <a:ln>
            <a:noFill/>
          </a:ln>
        </p:spPr>
        <p:txBody>
          <a:bodyPr anchorCtr="0" anchor="t" bIns="0" lIns="0" spcFirstLastPara="1" rIns="0" wrap="square" tIns="0">
            <a:noAutofit/>
          </a:bodyPr>
          <a:lstStyle/>
          <a:p>
            <a:pPr indent="-411480" lvl="0" marL="548640" rtl="0" algn="l">
              <a:lnSpc>
                <a:spcPct val="80000"/>
              </a:lnSpc>
              <a:spcBef>
                <a:spcPts val="0"/>
              </a:spcBef>
              <a:spcAft>
                <a:spcPts val="0"/>
              </a:spcAft>
              <a:buClr>
                <a:schemeClr val="accent1"/>
              </a:buClr>
              <a:buSzPts val="1400"/>
              <a:buFont typeface="Arial"/>
              <a:buChar char="•"/>
            </a:pPr>
            <a:r>
              <a:rPr b="1" lang="en-US" sz="1400">
                <a:latin typeface="Arial"/>
                <a:ea typeface="Arial"/>
                <a:cs typeface="Arial"/>
                <a:sym typeface="Arial"/>
              </a:rPr>
              <a:t>Portal of entry for most pneumonias </a:t>
            </a:r>
            <a:r>
              <a:rPr lang="en-US" sz="1400">
                <a:latin typeface="Arial"/>
                <a:ea typeface="Arial"/>
                <a:cs typeface="Arial"/>
                <a:sym typeface="Arial"/>
              </a:rPr>
              <a:t>is </a:t>
            </a:r>
            <a:endParaRPr sz="1400">
              <a:latin typeface="Arial"/>
              <a:ea typeface="Arial"/>
              <a:cs typeface="Arial"/>
              <a:sym typeface="Arial"/>
            </a:endParaRPr>
          </a:p>
          <a:p>
            <a:pPr indent="-285750" lvl="1" marL="870966" rtl="0" algn="l">
              <a:lnSpc>
                <a:spcPct val="80000"/>
              </a:lnSpc>
              <a:spcBef>
                <a:spcPts val="324"/>
              </a:spcBef>
              <a:spcAft>
                <a:spcPts val="0"/>
              </a:spcAft>
              <a:buClr>
                <a:srgbClr val="12ABDA"/>
              </a:buClr>
              <a:buSzPts val="1400"/>
              <a:buFont typeface="Courier New"/>
              <a:buChar char="o"/>
            </a:pPr>
            <a:r>
              <a:rPr lang="en-US">
                <a:solidFill>
                  <a:srgbClr val="12ABDA"/>
                </a:solidFill>
                <a:latin typeface="Arial"/>
                <a:ea typeface="Arial"/>
                <a:cs typeface="Arial"/>
                <a:sym typeface="Arial"/>
              </a:rPr>
              <a:t>Inhalation of air droplets</a:t>
            </a:r>
            <a:endParaRPr/>
          </a:p>
          <a:p>
            <a:pPr indent="-285750" lvl="1" marL="870966" rtl="0" algn="l">
              <a:lnSpc>
                <a:spcPct val="80000"/>
              </a:lnSpc>
              <a:spcBef>
                <a:spcPts val="324"/>
              </a:spcBef>
              <a:spcAft>
                <a:spcPts val="0"/>
              </a:spcAft>
              <a:buClr>
                <a:srgbClr val="12ABDA"/>
              </a:buClr>
              <a:buSzPts val="1400"/>
              <a:buFont typeface="Courier New"/>
              <a:buChar char="o"/>
            </a:pPr>
            <a:r>
              <a:rPr lang="en-US">
                <a:solidFill>
                  <a:srgbClr val="12ABDA"/>
                </a:solidFill>
                <a:latin typeface="Arial"/>
                <a:ea typeface="Arial"/>
                <a:cs typeface="Arial"/>
                <a:sym typeface="Arial"/>
              </a:rPr>
              <a:t>Aspiration of infected secretions or objects</a:t>
            </a:r>
            <a:endParaRPr/>
          </a:p>
          <a:p>
            <a:pPr indent="-285750" lvl="1" marL="870966" rtl="0" algn="l">
              <a:lnSpc>
                <a:spcPct val="80000"/>
              </a:lnSpc>
              <a:spcBef>
                <a:spcPts val="324"/>
              </a:spcBef>
              <a:spcAft>
                <a:spcPts val="0"/>
              </a:spcAft>
              <a:buClr>
                <a:srgbClr val="12ABDA"/>
              </a:buClr>
              <a:buSzPts val="1400"/>
              <a:buFont typeface="Courier New"/>
              <a:buChar char="o"/>
            </a:pPr>
            <a:r>
              <a:rPr lang="en-US">
                <a:solidFill>
                  <a:srgbClr val="12ABDA"/>
                </a:solidFill>
                <a:latin typeface="Arial"/>
                <a:ea typeface="Arial"/>
                <a:cs typeface="Arial"/>
                <a:sym typeface="Arial"/>
              </a:rPr>
              <a:t>Hematogenous spread from one organ to other organs can occur</a:t>
            </a:r>
            <a:endParaRPr/>
          </a:p>
          <a:p>
            <a:pPr indent="-196850" lvl="1" marL="870966" rtl="0" algn="l">
              <a:lnSpc>
                <a:spcPct val="80000"/>
              </a:lnSpc>
              <a:spcBef>
                <a:spcPts val="324"/>
              </a:spcBef>
              <a:spcAft>
                <a:spcPts val="0"/>
              </a:spcAft>
              <a:buClr>
                <a:schemeClr val="accent1"/>
              </a:buClr>
              <a:buSzPts val="1400"/>
              <a:buFont typeface="Arial"/>
              <a:buNone/>
            </a:pPr>
            <a:r>
              <a:t/>
            </a:r>
            <a:endParaRPr b="1">
              <a:solidFill>
                <a:schemeClr val="accent1"/>
              </a:solidFill>
              <a:latin typeface="Arial"/>
              <a:ea typeface="Arial"/>
              <a:cs typeface="Arial"/>
              <a:sym typeface="Arial"/>
            </a:endParaRPr>
          </a:p>
          <a:p>
            <a:pPr indent="-403225" lvl="1" marL="584200" rtl="0" algn="l">
              <a:lnSpc>
                <a:spcPct val="80000"/>
              </a:lnSpc>
              <a:spcBef>
                <a:spcPts val="324"/>
              </a:spcBef>
              <a:spcAft>
                <a:spcPts val="0"/>
              </a:spcAft>
              <a:buClr>
                <a:schemeClr val="accent1"/>
              </a:buClr>
              <a:buSzPts val="1400"/>
              <a:buFont typeface="Arial"/>
              <a:buChar char="•"/>
            </a:pPr>
            <a:r>
              <a:rPr b="1" lang="en-US">
                <a:solidFill>
                  <a:schemeClr val="accent1"/>
                </a:solidFill>
                <a:latin typeface="Arial"/>
                <a:ea typeface="Arial"/>
                <a:cs typeface="Arial"/>
                <a:sym typeface="Arial"/>
              </a:rPr>
              <a:t>Classification of pneumonia can be made according to causative agent</a:t>
            </a:r>
            <a:endParaRPr b="1">
              <a:solidFill>
                <a:schemeClr val="accent1"/>
              </a:solidFill>
              <a:latin typeface="Arial"/>
              <a:ea typeface="Arial"/>
              <a:cs typeface="Arial"/>
              <a:sym typeface="Arial"/>
            </a:endParaRPr>
          </a:p>
        </p:txBody>
      </p:sp>
      <p:pic>
        <p:nvPicPr>
          <p:cNvPr descr="Text&#10;&#10;Description automatically generated with low confidence" id="1330" name="Google Shape;1330;p5"/>
          <p:cNvPicPr preferRelativeResize="0"/>
          <p:nvPr/>
        </p:nvPicPr>
        <p:blipFill rotWithShape="1">
          <a:blip r:embed="rId3">
            <a:alphaModFix/>
          </a:blip>
          <a:srcRect b="0" l="0" r="0" t="0"/>
          <a:stretch/>
        </p:blipFill>
        <p:spPr>
          <a:xfrm>
            <a:off x="4572000" y="0"/>
            <a:ext cx="4572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6"/>
          <p:cNvSpPr txBox="1"/>
          <p:nvPr>
            <p:ph type="title"/>
          </p:nvPr>
        </p:nvSpPr>
        <p:spPr>
          <a:xfrm>
            <a:off x="262890" y="196596"/>
            <a:ext cx="9009126"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US" sz="4400"/>
              <a:t>Anatomic classification of pneumonia</a:t>
            </a:r>
            <a:endParaRPr/>
          </a:p>
        </p:txBody>
      </p:sp>
      <p:sp>
        <p:nvSpPr>
          <p:cNvPr id="1336" name="Google Shape;1336;p6"/>
          <p:cNvSpPr txBox="1"/>
          <p:nvPr>
            <p:ph idx="1" type="subTitle"/>
          </p:nvPr>
        </p:nvSpPr>
        <p:spPr>
          <a:xfrm>
            <a:off x="347290" y="1280160"/>
            <a:ext cx="5173400" cy="3554100"/>
          </a:xfrm>
          <a:prstGeom prst="rect">
            <a:avLst/>
          </a:prstGeom>
          <a:noFill/>
          <a:ln>
            <a:noFill/>
          </a:ln>
        </p:spPr>
        <p:txBody>
          <a:bodyPr anchorCtr="0" anchor="t" bIns="0" lIns="0" spcFirstLastPara="1" rIns="0" wrap="square" tIns="0">
            <a:noAutofit/>
          </a:bodyPr>
          <a:lstStyle/>
          <a:p>
            <a:pPr indent="-256032" lvl="0" marL="365760" rtl="0" algn="l">
              <a:lnSpc>
                <a:spcPct val="100000"/>
              </a:lnSpc>
              <a:spcBef>
                <a:spcPts val="0"/>
              </a:spcBef>
              <a:spcAft>
                <a:spcPts val="0"/>
              </a:spcAft>
              <a:buSzPts val="1200"/>
              <a:buNone/>
            </a:pPr>
            <a:r>
              <a:rPr lang="en-US" sz="1400">
                <a:latin typeface="Arial"/>
                <a:ea typeface="Arial"/>
                <a:cs typeface="Arial"/>
                <a:sym typeface="Arial"/>
              </a:rPr>
              <a:t>Classification of pneumonia also can be made according gross anatomic distribution of the disease: </a:t>
            </a:r>
            <a:endParaRPr/>
          </a:p>
          <a:p>
            <a:pPr indent="-256032" lvl="0" marL="365760" rtl="0" algn="l">
              <a:lnSpc>
                <a:spcPct val="100000"/>
              </a:lnSpc>
              <a:spcBef>
                <a:spcPts val="0"/>
              </a:spcBef>
              <a:spcAft>
                <a:spcPts val="0"/>
              </a:spcAft>
              <a:buSzPts val="1200"/>
              <a:buNone/>
            </a:pPr>
            <a:r>
              <a:t/>
            </a:r>
            <a:endParaRPr sz="1400">
              <a:latin typeface="Arial"/>
              <a:ea typeface="Arial"/>
              <a:cs typeface="Arial"/>
              <a:sym typeface="Arial"/>
            </a:endParaRPr>
          </a:p>
          <a:p>
            <a:pPr indent="0" lvl="0" marL="109728" rtl="0" algn="l">
              <a:lnSpc>
                <a:spcPct val="100000"/>
              </a:lnSpc>
              <a:spcBef>
                <a:spcPts val="0"/>
              </a:spcBef>
              <a:spcAft>
                <a:spcPts val="0"/>
              </a:spcAft>
              <a:buSzPts val="1200"/>
              <a:buNone/>
            </a:pPr>
            <a:r>
              <a:rPr b="1" lang="en-US" sz="1400">
                <a:latin typeface="Arial"/>
                <a:ea typeface="Arial"/>
                <a:cs typeface="Arial"/>
                <a:sym typeface="Arial"/>
              </a:rPr>
              <a:t>1. Alveolar</a:t>
            </a:r>
            <a:endParaRPr sz="1400">
              <a:latin typeface="Arial"/>
              <a:ea typeface="Arial"/>
              <a:cs typeface="Arial"/>
              <a:sym typeface="Arial"/>
            </a:endParaRPr>
          </a:p>
          <a:p>
            <a:pPr indent="-285750" lvl="1" marL="651066" rtl="0" algn="l">
              <a:lnSpc>
                <a:spcPct val="100000"/>
              </a:lnSpc>
              <a:spcBef>
                <a:spcPts val="0"/>
              </a:spcBef>
              <a:spcAft>
                <a:spcPts val="0"/>
              </a:spcAft>
              <a:buClr>
                <a:srgbClr val="12ABDA"/>
              </a:buClr>
              <a:buSzPts val="1400"/>
              <a:buFont typeface="Courier New"/>
              <a:buChar char="o"/>
            </a:pPr>
            <a:r>
              <a:rPr b="1" lang="en-US" u="sng">
                <a:solidFill>
                  <a:srgbClr val="12ABDA"/>
                </a:solidFill>
                <a:latin typeface="Arial"/>
                <a:ea typeface="Arial"/>
                <a:cs typeface="Arial"/>
                <a:sym typeface="Arial"/>
              </a:rPr>
              <a:t>Bronchopneumonia: </a:t>
            </a:r>
            <a:r>
              <a:rPr lang="en-US">
                <a:solidFill>
                  <a:srgbClr val="12ABDA"/>
                </a:solidFill>
                <a:latin typeface="Arial"/>
                <a:ea typeface="Arial"/>
                <a:cs typeface="Arial"/>
                <a:sym typeface="Arial"/>
              </a:rPr>
              <a:t>(</a:t>
            </a:r>
            <a:r>
              <a:rPr i="1" lang="en-US">
                <a:solidFill>
                  <a:srgbClr val="12ABDA"/>
                </a:solidFill>
                <a:latin typeface="Arial"/>
                <a:ea typeface="Arial"/>
                <a:cs typeface="Arial"/>
                <a:sym typeface="Arial"/>
              </a:rPr>
              <a:t>Streptococcus pneumoniae, Haemophilus influenza, Staphylococcus aureus</a:t>
            </a:r>
            <a:r>
              <a:rPr lang="en-US">
                <a:solidFill>
                  <a:srgbClr val="12ABDA"/>
                </a:solidFill>
                <a:latin typeface="Arial"/>
                <a:ea typeface="Arial"/>
                <a:cs typeface="Arial"/>
                <a:sym typeface="Arial"/>
              </a:rPr>
              <a:t>) Represent an extension from preexisting bronchitis or bronchiolitis. Extremely common tends to occur in two extremes of life</a:t>
            </a:r>
            <a:endParaRPr/>
          </a:p>
          <a:p>
            <a:pPr indent="-285750" lvl="1" marL="651066" rtl="0" algn="l">
              <a:lnSpc>
                <a:spcPct val="100000"/>
              </a:lnSpc>
              <a:spcBef>
                <a:spcPts val="0"/>
              </a:spcBef>
              <a:spcAft>
                <a:spcPts val="0"/>
              </a:spcAft>
              <a:buClr>
                <a:srgbClr val="12ABDA"/>
              </a:buClr>
              <a:buSzPts val="1400"/>
              <a:buFont typeface="Courier New"/>
              <a:buChar char="o"/>
            </a:pPr>
            <a:r>
              <a:rPr b="1" lang="en-US" u="sng">
                <a:solidFill>
                  <a:srgbClr val="12ABDA"/>
                </a:solidFill>
                <a:latin typeface="Arial"/>
                <a:ea typeface="Arial"/>
                <a:cs typeface="Arial"/>
                <a:sym typeface="Arial"/>
              </a:rPr>
              <a:t>Lobar pneumonia: </a:t>
            </a:r>
            <a:r>
              <a:rPr lang="en-US">
                <a:solidFill>
                  <a:srgbClr val="12ABDA"/>
                </a:solidFill>
                <a:latin typeface="Arial"/>
                <a:ea typeface="Arial"/>
                <a:cs typeface="Arial"/>
                <a:sym typeface="Arial"/>
              </a:rPr>
              <a:t>(</a:t>
            </a:r>
            <a:r>
              <a:rPr i="1" lang="en-US">
                <a:solidFill>
                  <a:srgbClr val="12ABDA"/>
                </a:solidFill>
                <a:latin typeface="Arial"/>
                <a:ea typeface="Arial"/>
                <a:cs typeface="Arial"/>
                <a:sym typeface="Arial"/>
              </a:rPr>
              <a:t>Streptococcus pneumoniae</a:t>
            </a:r>
            <a:r>
              <a:rPr lang="en-US">
                <a:solidFill>
                  <a:srgbClr val="12ABDA"/>
                </a:solidFill>
                <a:latin typeface="Arial"/>
                <a:ea typeface="Arial"/>
                <a:cs typeface="Arial"/>
                <a:sym typeface="Arial"/>
              </a:rPr>
              <a:t>) Acute bacterial infection of a large portion of a lobe or entire lobe. Classic lobar pneumonia is now infrequent</a:t>
            </a:r>
            <a:endParaRPr/>
          </a:p>
          <a:p>
            <a:pPr indent="-307975" lvl="0" marL="669925" rtl="0" algn="l">
              <a:lnSpc>
                <a:spcPct val="100000"/>
              </a:lnSpc>
              <a:spcBef>
                <a:spcPts val="0"/>
              </a:spcBef>
              <a:spcAft>
                <a:spcPts val="0"/>
              </a:spcAft>
              <a:buClr>
                <a:srgbClr val="12ABDA"/>
              </a:buClr>
              <a:buSzPts val="1400"/>
              <a:buFont typeface="Courier New"/>
              <a:buChar char="o"/>
            </a:pPr>
            <a:r>
              <a:rPr lang="en-US" sz="1400">
                <a:solidFill>
                  <a:srgbClr val="12ABDA"/>
                </a:solidFill>
                <a:latin typeface="Arial"/>
                <a:ea typeface="Arial"/>
                <a:cs typeface="Arial"/>
                <a:sym typeface="Arial"/>
              </a:rPr>
              <a:t>Note:  Overlap of the two patterns often occur</a:t>
            </a:r>
            <a:endParaRPr/>
          </a:p>
          <a:p>
            <a:pPr indent="-256032" lvl="0" marL="365760" rtl="0" algn="l">
              <a:lnSpc>
                <a:spcPct val="100000"/>
              </a:lnSpc>
              <a:spcBef>
                <a:spcPts val="0"/>
              </a:spcBef>
              <a:spcAft>
                <a:spcPts val="0"/>
              </a:spcAft>
              <a:buSzPts val="1200"/>
              <a:buNone/>
            </a:pPr>
            <a:r>
              <a:t/>
            </a:r>
            <a:endParaRPr sz="1400">
              <a:latin typeface="Arial"/>
              <a:ea typeface="Arial"/>
              <a:cs typeface="Arial"/>
              <a:sym typeface="Arial"/>
            </a:endParaRPr>
          </a:p>
          <a:p>
            <a:pPr indent="0" lvl="0" marL="109728" rtl="0" algn="l">
              <a:lnSpc>
                <a:spcPct val="100000"/>
              </a:lnSpc>
              <a:spcBef>
                <a:spcPts val="0"/>
              </a:spcBef>
              <a:spcAft>
                <a:spcPts val="0"/>
              </a:spcAft>
              <a:buSzPts val="1200"/>
              <a:buNone/>
            </a:pPr>
            <a:r>
              <a:rPr b="1" lang="en-US" sz="1400">
                <a:latin typeface="Arial"/>
                <a:ea typeface="Arial"/>
                <a:cs typeface="Arial"/>
                <a:sym typeface="Arial"/>
              </a:rPr>
              <a:t>2. Interstitial: </a:t>
            </a:r>
            <a:endParaRPr/>
          </a:p>
          <a:p>
            <a:pPr indent="-260350" lvl="0" marL="668338" rtl="0" algn="l">
              <a:lnSpc>
                <a:spcPct val="100000"/>
              </a:lnSpc>
              <a:spcBef>
                <a:spcPts val="0"/>
              </a:spcBef>
              <a:spcAft>
                <a:spcPts val="0"/>
              </a:spcAft>
              <a:buClr>
                <a:srgbClr val="12ABDA"/>
              </a:buClr>
              <a:buSzPts val="1400"/>
              <a:buFont typeface="Courier New"/>
              <a:buChar char="o"/>
            </a:pPr>
            <a:r>
              <a:rPr lang="en-US" sz="1400">
                <a:solidFill>
                  <a:srgbClr val="12ABDA"/>
                </a:solidFill>
                <a:latin typeface="Arial"/>
                <a:ea typeface="Arial"/>
                <a:cs typeface="Arial"/>
                <a:sym typeface="Arial"/>
              </a:rPr>
              <a:t>Influenza virus (children),  </a:t>
            </a:r>
            <a:r>
              <a:rPr i="1" lang="en-US" sz="1400">
                <a:solidFill>
                  <a:srgbClr val="12ABDA"/>
                </a:solidFill>
                <a:latin typeface="Arial"/>
                <a:ea typeface="Arial"/>
                <a:cs typeface="Arial"/>
                <a:sym typeface="Arial"/>
              </a:rPr>
              <a:t>Mycoplasma pneumoniae</a:t>
            </a:r>
            <a:r>
              <a:rPr lang="en-US" sz="1400">
                <a:solidFill>
                  <a:srgbClr val="12ABDA"/>
                </a:solidFill>
                <a:latin typeface="Arial"/>
                <a:ea typeface="Arial"/>
                <a:cs typeface="Arial"/>
                <a:sym typeface="Arial"/>
              </a:rPr>
              <a:t> </a:t>
            </a:r>
            <a:endParaRPr/>
          </a:p>
          <a:p>
            <a:pPr indent="0" lvl="0" marL="0" rtl="0" algn="l">
              <a:lnSpc>
                <a:spcPct val="100000"/>
              </a:lnSpc>
              <a:spcBef>
                <a:spcPts val="0"/>
              </a:spcBef>
              <a:spcAft>
                <a:spcPts val="0"/>
              </a:spcAft>
              <a:buClr>
                <a:srgbClr val="434343"/>
              </a:buClr>
              <a:buSzPts val="1200"/>
              <a:buFont typeface="Livvic"/>
              <a:buNone/>
            </a:pPr>
            <a:r>
              <a:t/>
            </a:r>
            <a:endParaRPr/>
          </a:p>
        </p:txBody>
      </p:sp>
      <p:pic>
        <p:nvPicPr>
          <p:cNvPr descr="Diagram&#10;&#10;Description automatically generated with low confidence" id="1337" name="Google Shape;1337;p6"/>
          <p:cNvPicPr preferRelativeResize="0"/>
          <p:nvPr/>
        </p:nvPicPr>
        <p:blipFill rotWithShape="1">
          <a:blip r:embed="rId3">
            <a:alphaModFix/>
          </a:blip>
          <a:srcRect b="3479" l="0" r="0" t="0"/>
          <a:stretch/>
        </p:blipFill>
        <p:spPr>
          <a:xfrm>
            <a:off x="5520690" y="1700039"/>
            <a:ext cx="3276020" cy="27543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7"/>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5200"/>
              <a:buNone/>
            </a:pPr>
            <a:r>
              <a:rPr lang="en-US" sz="4400"/>
              <a:t>Community-Acquired Acute Pneumonia</a:t>
            </a:r>
            <a:br>
              <a:rPr lang="en-US" sz="4400"/>
            </a:br>
            <a:endParaRPr sz="4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8"/>
          <p:cNvSpPr txBox="1"/>
          <p:nvPr>
            <p:ph idx="1" type="subTitle"/>
          </p:nvPr>
        </p:nvSpPr>
        <p:spPr>
          <a:xfrm>
            <a:off x="240030" y="480060"/>
            <a:ext cx="8042280" cy="4389120"/>
          </a:xfrm>
          <a:prstGeom prst="rect">
            <a:avLst/>
          </a:prstGeom>
          <a:noFill/>
          <a:ln>
            <a:noFill/>
          </a:ln>
        </p:spPr>
        <p:txBody>
          <a:bodyPr anchorCtr="0" anchor="t" bIns="0" lIns="0" spcFirstLastPara="1" rIns="0" wrap="square" tIns="0">
            <a:noAutofit/>
          </a:bodyPr>
          <a:lstStyle/>
          <a:p>
            <a:pPr indent="-314325" lvl="0" marL="628650" rtl="0" algn="l">
              <a:lnSpc>
                <a:spcPct val="100000"/>
              </a:lnSpc>
              <a:spcBef>
                <a:spcPts val="0"/>
              </a:spcBef>
              <a:spcAft>
                <a:spcPts val="0"/>
              </a:spcAft>
              <a:buClr>
                <a:schemeClr val="accent1"/>
              </a:buClr>
              <a:buSzPts val="1400"/>
              <a:buFont typeface="Arial"/>
              <a:buChar char="•"/>
            </a:pPr>
            <a:r>
              <a:rPr lang="en-US" sz="1400">
                <a:solidFill>
                  <a:schemeClr val="accent1"/>
                </a:solidFill>
                <a:latin typeface="Arial"/>
                <a:ea typeface="Arial"/>
                <a:cs typeface="Arial"/>
                <a:sym typeface="Arial"/>
              </a:rPr>
              <a:t>Usually, Bacterial</a:t>
            </a:r>
            <a:endParaRPr/>
          </a:p>
          <a:p>
            <a:pPr indent="-314325" lvl="0" marL="628650" rtl="0" algn="l">
              <a:lnSpc>
                <a:spcPct val="100000"/>
              </a:lnSpc>
              <a:spcBef>
                <a:spcPts val="0"/>
              </a:spcBef>
              <a:spcAft>
                <a:spcPts val="0"/>
              </a:spcAft>
              <a:buClr>
                <a:schemeClr val="accent1"/>
              </a:buClr>
              <a:buSzPts val="1400"/>
              <a:buFont typeface="Arial"/>
              <a:buChar char="•"/>
            </a:pPr>
            <a:r>
              <a:rPr lang="en-US" sz="1400">
                <a:solidFill>
                  <a:schemeClr val="accent1"/>
                </a:solidFill>
                <a:latin typeface="Arial"/>
                <a:ea typeface="Arial"/>
                <a:cs typeface="Arial"/>
                <a:sym typeface="Arial"/>
              </a:rPr>
              <a:t>Can follow URT infection</a:t>
            </a:r>
            <a:endParaRPr/>
          </a:p>
          <a:p>
            <a:pPr indent="-314325" lvl="1" marL="628650" rtl="0" algn="l">
              <a:lnSpc>
                <a:spcPct val="100000"/>
              </a:lnSpc>
              <a:spcBef>
                <a:spcPts val="0"/>
              </a:spcBef>
              <a:spcAft>
                <a:spcPts val="0"/>
              </a:spcAft>
              <a:buClr>
                <a:schemeClr val="accent1"/>
              </a:buClr>
              <a:buSzPts val="1400"/>
              <a:buFont typeface="Arial"/>
              <a:buChar char="•"/>
            </a:pPr>
            <a:r>
              <a:rPr lang="en-US">
                <a:solidFill>
                  <a:schemeClr val="accent1"/>
                </a:solidFill>
                <a:latin typeface="Arial"/>
                <a:ea typeface="Arial"/>
                <a:cs typeface="Arial"/>
                <a:sym typeface="Arial"/>
              </a:rPr>
              <a:t>It can be lobar or bronchopneumonia </a:t>
            </a:r>
            <a:endParaRPr/>
          </a:p>
          <a:p>
            <a:pPr indent="-314325" lvl="1" marL="628650" rtl="0" algn="l">
              <a:lnSpc>
                <a:spcPct val="100000"/>
              </a:lnSpc>
              <a:spcBef>
                <a:spcPts val="0"/>
              </a:spcBef>
              <a:spcAft>
                <a:spcPts val="0"/>
              </a:spcAft>
              <a:buClr>
                <a:schemeClr val="accent1"/>
              </a:buClr>
              <a:buSzPts val="1400"/>
              <a:buFont typeface="Arial"/>
              <a:buChar char="•"/>
            </a:pPr>
            <a:r>
              <a:rPr b="1" lang="en-US">
                <a:solidFill>
                  <a:schemeClr val="accent1"/>
                </a:solidFill>
                <a:latin typeface="Arial"/>
                <a:ea typeface="Arial"/>
                <a:cs typeface="Arial"/>
                <a:sym typeface="Arial"/>
              </a:rPr>
              <a:t>Clinical features: </a:t>
            </a:r>
            <a:r>
              <a:rPr lang="en-US">
                <a:solidFill>
                  <a:schemeClr val="accent1"/>
                </a:solidFill>
                <a:latin typeface="Arial"/>
                <a:ea typeface="Arial"/>
                <a:cs typeface="Arial"/>
                <a:sym typeface="Arial"/>
              </a:rPr>
              <a:t>Sudden onset of high fever, chills, pleuritic chest pain and productive cough, may be with hemoptysis</a:t>
            </a:r>
            <a:endParaRPr/>
          </a:p>
          <a:p>
            <a:pPr indent="-314325" lvl="1" marL="628650" rtl="0" algn="l">
              <a:lnSpc>
                <a:spcPct val="100000"/>
              </a:lnSpc>
              <a:spcBef>
                <a:spcPts val="0"/>
              </a:spcBef>
              <a:spcAft>
                <a:spcPts val="0"/>
              </a:spcAft>
              <a:buClr>
                <a:schemeClr val="accent1"/>
              </a:buClr>
              <a:buSzPts val="1400"/>
              <a:buFont typeface="Arial"/>
              <a:buChar char="•"/>
            </a:pPr>
            <a:r>
              <a:rPr lang="en-US">
                <a:solidFill>
                  <a:schemeClr val="accent1"/>
                </a:solidFill>
                <a:latin typeface="Arial"/>
                <a:ea typeface="Arial"/>
                <a:cs typeface="Arial"/>
                <a:sym typeface="Arial"/>
              </a:rPr>
              <a:t>Reduced air entry and dullness by percussion</a:t>
            </a:r>
            <a:endParaRPr/>
          </a:p>
          <a:p>
            <a:pPr indent="0" lvl="1" marL="339725" rtl="0" algn="l">
              <a:lnSpc>
                <a:spcPct val="100000"/>
              </a:lnSpc>
              <a:spcBef>
                <a:spcPts val="0"/>
              </a:spcBef>
              <a:spcAft>
                <a:spcPts val="0"/>
              </a:spcAft>
              <a:buSzPts val="1200"/>
              <a:buNone/>
            </a:pPr>
            <a:r>
              <a:t/>
            </a:r>
            <a:endParaRPr>
              <a:solidFill>
                <a:schemeClr val="accent1"/>
              </a:solidFill>
              <a:latin typeface="Arial"/>
              <a:ea typeface="Arial"/>
              <a:cs typeface="Arial"/>
              <a:sym typeface="Arial"/>
            </a:endParaRPr>
          </a:p>
          <a:p>
            <a:pPr indent="-285750" lvl="1" marL="625475" rtl="0" algn="l">
              <a:lnSpc>
                <a:spcPct val="100000"/>
              </a:lnSpc>
              <a:spcBef>
                <a:spcPts val="0"/>
              </a:spcBef>
              <a:spcAft>
                <a:spcPts val="0"/>
              </a:spcAft>
              <a:buClr>
                <a:schemeClr val="accent1"/>
              </a:buClr>
              <a:buSzPts val="1400"/>
              <a:buFont typeface="Noto Sans Symbols"/>
              <a:buChar char="⮚"/>
            </a:pPr>
            <a:r>
              <a:rPr b="1" lang="en-US">
                <a:solidFill>
                  <a:schemeClr val="accent1"/>
                </a:solidFill>
                <a:latin typeface="Arial"/>
                <a:ea typeface="Arial"/>
                <a:cs typeface="Arial"/>
                <a:sym typeface="Arial"/>
              </a:rPr>
              <a:t>Cause: </a:t>
            </a:r>
            <a:endParaRPr/>
          </a:p>
          <a:p>
            <a:pPr indent="-285750" lvl="1" marL="911225" rtl="0" algn="l">
              <a:lnSpc>
                <a:spcPct val="100000"/>
              </a:lnSpc>
              <a:spcBef>
                <a:spcPts val="0"/>
              </a:spcBef>
              <a:spcAft>
                <a:spcPts val="0"/>
              </a:spcAft>
              <a:buClr>
                <a:srgbClr val="0C7291"/>
              </a:buClr>
              <a:buSzPts val="1200"/>
              <a:buFont typeface="Courier New"/>
              <a:buChar char="o"/>
            </a:pPr>
            <a:r>
              <a:rPr b="1" lang="en-US">
                <a:solidFill>
                  <a:srgbClr val="0C7291"/>
                </a:solidFill>
                <a:latin typeface="Arial"/>
                <a:ea typeface="Arial"/>
                <a:cs typeface="Arial"/>
                <a:sym typeface="Arial"/>
              </a:rPr>
              <a:t>The most common cause </a:t>
            </a:r>
            <a:r>
              <a:rPr lang="en-US">
                <a:solidFill>
                  <a:srgbClr val="0C7291"/>
                </a:solidFill>
                <a:latin typeface="Arial"/>
                <a:ea typeface="Arial"/>
                <a:cs typeface="Arial"/>
                <a:sym typeface="Arial"/>
              </a:rPr>
              <a:t>of Community-Acquired Acute Pneumonia is </a:t>
            </a:r>
            <a:r>
              <a:rPr b="1" i="1" lang="en-US">
                <a:solidFill>
                  <a:srgbClr val="0C7291"/>
                </a:solidFill>
                <a:latin typeface="Arial"/>
                <a:ea typeface="Arial"/>
                <a:cs typeface="Arial"/>
                <a:sym typeface="Arial"/>
              </a:rPr>
              <a:t>Streptococcus pneumoniae </a:t>
            </a:r>
            <a:endParaRPr b="1">
              <a:solidFill>
                <a:srgbClr val="0C7291"/>
              </a:solidFill>
              <a:latin typeface="Arial"/>
              <a:ea typeface="Arial"/>
              <a:cs typeface="Arial"/>
              <a:sym typeface="Arial"/>
            </a:endParaRPr>
          </a:p>
          <a:p>
            <a:pPr indent="-285750" lvl="1" marL="911225" rtl="0" algn="l">
              <a:lnSpc>
                <a:spcPct val="100000"/>
              </a:lnSpc>
              <a:spcBef>
                <a:spcPts val="0"/>
              </a:spcBef>
              <a:spcAft>
                <a:spcPts val="0"/>
              </a:spcAft>
              <a:buClr>
                <a:srgbClr val="0C7291"/>
              </a:buClr>
              <a:buSzPts val="1200"/>
              <a:buFont typeface="Courier New"/>
              <a:buChar char="o"/>
            </a:pPr>
            <a:r>
              <a:rPr b="1" lang="en-US">
                <a:solidFill>
                  <a:srgbClr val="0C7291"/>
                </a:solidFill>
                <a:latin typeface="Arial"/>
                <a:ea typeface="Arial"/>
                <a:cs typeface="Arial"/>
                <a:sym typeface="Arial"/>
              </a:rPr>
              <a:t>Other common causes: </a:t>
            </a:r>
            <a:r>
              <a:rPr i="1" lang="en-US">
                <a:solidFill>
                  <a:srgbClr val="0C7291"/>
                </a:solidFill>
                <a:latin typeface="Arial"/>
                <a:ea typeface="Arial"/>
                <a:cs typeface="Arial"/>
                <a:sym typeface="Arial"/>
              </a:rPr>
              <a:t>Haemophilus influenzae, Moraxella catarrhalis, Staphylococcus aureus, Legionella pneumophila, Klebsiella pneumoniae and Pseudomonas aeruginosa spp</a:t>
            </a:r>
            <a:r>
              <a:rPr lang="en-US">
                <a:solidFill>
                  <a:srgbClr val="0C7291"/>
                </a:solidFill>
                <a:latin typeface="Arial"/>
                <a:ea typeface="Arial"/>
                <a:cs typeface="Arial"/>
                <a:sym typeface="Arial"/>
              </a:rPr>
              <a:t>.</a:t>
            </a:r>
            <a:endParaRPr/>
          </a:p>
          <a:p>
            <a:pPr indent="-285750" lvl="1" marL="911225" rtl="0" algn="l">
              <a:lnSpc>
                <a:spcPct val="100000"/>
              </a:lnSpc>
              <a:spcBef>
                <a:spcPts val="0"/>
              </a:spcBef>
              <a:spcAft>
                <a:spcPts val="0"/>
              </a:spcAft>
              <a:buClr>
                <a:srgbClr val="0C7291"/>
              </a:buClr>
              <a:buSzPts val="1200"/>
              <a:buFont typeface="Courier New"/>
              <a:buChar char="o"/>
            </a:pPr>
            <a:r>
              <a:rPr b="1" lang="en-US">
                <a:solidFill>
                  <a:srgbClr val="0C7291"/>
                </a:solidFill>
                <a:latin typeface="Arial"/>
                <a:ea typeface="Arial"/>
                <a:cs typeface="Arial"/>
                <a:sym typeface="Arial"/>
              </a:rPr>
              <a:t>In intravenous drug abuser:  </a:t>
            </a:r>
            <a:r>
              <a:rPr i="1" lang="en-US">
                <a:solidFill>
                  <a:srgbClr val="0C7291"/>
                </a:solidFill>
                <a:latin typeface="Arial"/>
                <a:ea typeface="Arial"/>
                <a:cs typeface="Arial"/>
                <a:sym typeface="Arial"/>
              </a:rPr>
              <a:t>Staphylococcus aureus</a:t>
            </a:r>
            <a:endParaRPr/>
          </a:p>
          <a:p>
            <a:pPr indent="-209550" lvl="1" marL="911225" rtl="0" algn="l">
              <a:lnSpc>
                <a:spcPct val="100000"/>
              </a:lnSpc>
              <a:spcBef>
                <a:spcPts val="0"/>
              </a:spcBef>
              <a:spcAft>
                <a:spcPts val="0"/>
              </a:spcAft>
              <a:buClr>
                <a:srgbClr val="0C7291"/>
              </a:buClr>
              <a:buSzPts val="1200"/>
              <a:buFont typeface="Courier New"/>
              <a:buNone/>
            </a:pPr>
            <a:r>
              <a:t/>
            </a:r>
            <a:endParaRPr i="1">
              <a:solidFill>
                <a:srgbClr val="0C7291"/>
              </a:solidFill>
              <a:latin typeface="Arial"/>
              <a:ea typeface="Arial"/>
              <a:cs typeface="Arial"/>
              <a:sym typeface="Arial"/>
            </a:endParaRPr>
          </a:p>
          <a:p>
            <a:pPr indent="-285750" lvl="1" marL="625475" rtl="0" algn="l">
              <a:lnSpc>
                <a:spcPct val="100000"/>
              </a:lnSpc>
              <a:spcBef>
                <a:spcPts val="0"/>
              </a:spcBef>
              <a:spcAft>
                <a:spcPts val="0"/>
              </a:spcAft>
              <a:buClr>
                <a:schemeClr val="accent1"/>
              </a:buClr>
              <a:buSzPts val="1400"/>
              <a:buFont typeface="Arial"/>
              <a:buChar char="•"/>
            </a:pPr>
            <a:r>
              <a:rPr b="1" lang="en-US">
                <a:solidFill>
                  <a:schemeClr val="accent1"/>
                </a:solidFill>
                <a:latin typeface="Arial"/>
                <a:ea typeface="Arial"/>
                <a:cs typeface="Arial"/>
                <a:sym typeface="Arial"/>
              </a:rPr>
              <a:t>It is more common in:</a:t>
            </a:r>
            <a:endParaRPr/>
          </a:p>
          <a:p>
            <a:pPr indent="-285750" lvl="2" marL="1200150" rtl="0" algn="l">
              <a:lnSpc>
                <a:spcPct val="100000"/>
              </a:lnSpc>
              <a:spcBef>
                <a:spcPts val="0"/>
              </a:spcBef>
              <a:spcAft>
                <a:spcPts val="0"/>
              </a:spcAft>
              <a:buSzPts val="1200"/>
              <a:buFont typeface="Arial"/>
              <a:buChar char="•"/>
            </a:pPr>
            <a:r>
              <a:rPr lang="en-US">
                <a:solidFill>
                  <a:schemeClr val="accent1"/>
                </a:solidFill>
                <a:latin typeface="Arial"/>
                <a:ea typeface="Arial"/>
                <a:cs typeface="Arial"/>
                <a:sym typeface="Arial"/>
              </a:rPr>
              <a:t>Underlying chronic disease e.g., DM, COPD, and congestive heart failure</a:t>
            </a:r>
            <a:endParaRPr/>
          </a:p>
          <a:p>
            <a:pPr indent="-285750" lvl="2" marL="1200150" rtl="0" algn="l">
              <a:lnSpc>
                <a:spcPct val="100000"/>
              </a:lnSpc>
              <a:spcBef>
                <a:spcPts val="0"/>
              </a:spcBef>
              <a:spcAft>
                <a:spcPts val="0"/>
              </a:spcAft>
              <a:buSzPts val="1200"/>
              <a:buFont typeface="Arial"/>
              <a:buChar char="•"/>
            </a:pPr>
            <a:r>
              <a:rPr lang="en-US">
                <a:solidFill>
                  <a:schemeClr val="accent1"/>
                </a:solidFill>
                <a:latin typeface="Arial"/>
                <a:ea typeface="Arial"/>
                <a:cs typeface="Arial"/>
                <a:sym typeface="Arial"/>
              </a:rPr>
              <a:t>Congenital or acquired immune deficiency</a:t>
            </a:r>
            <a:endParaRPr/>
          </a:p>
          <a:p>
            <a:pPr indent="-285750" lvl="2" marL="1200150" rtl="0" algn="l">
              <a:lnSpc>
                <a:spcPct val="100000"/>
              </a:lnSpc>
              <a:spcBef>
                <a:spcPts val="0"/>
              </a:spcBef>
              <a:spcAft>
                <a:spcPts val="0"/>
              </a:spcAft>
              <a:buSzPts val="1200"/>
              <a:buFont typeface="Arial"/>
              <a:buChar char="•"/>
            </a:pPr>
            <a:r>
              <a:rPr lang="en-US">
                <a:solidFill>
                  <a:schemeClr val="accent1"/>
                </a:solidFill>
                <a:latin typeface="Arial"/>
                <a:ea typeface="Arial"/>
                <a:cs typeface="Arial"/>
                <a:sym typeface="Arial"/>
              </a:rPr>
              <a:t>Decreased or absent splenic function</a:t>
            </a:r>
            <a:endParaRPr/>
          </a:p>
          <a:p>
            <a:pPr indent="-457200" lvl="1" marL="990600" rtl="0" algn="l">
              <a:lnSpc>
                <a:spcPct val="100000"/>
              </a:lnSpc>
              <a:spcBef>
                <a:spcPts val="0"/>
              </a:spcBef>
              <a:spcAft>
                <a:spcPts val="0"/>
              </a:spcAft>
              <a:buSzPts val="1200"/>
              <a:buNone/>
            </a:pPr>
            <a:r>
              <a:t/>
            </a:r>
            <a:endParaRPr>
              <a:latin typeface="Calibri"/>
              <a:ea typeface="Calibri"/>
              <a:cs typeface="Calibri"/>
              <a:sym typeface="Calibri"/>
            </a:endParaRPr>
          </a:p>
          <a:p>
            <a:pPr indent="0" lvl="0" marL="0" rtl="0" algn="l">
              <a:lnSpc>
                <a:spcPct val="100000"/>
              </a:lnSpc>
              <a:spcBef>
                <a:spcPts val="0"/>
              </a:spcBef>
              <a:spcAft>
                <a:spcPts val="0"/>
              </a:spcAft>
              <a:buClr>
                <a:srgbClr val="434343"/>
              </a:buClr>
              <a:buSzPts val="1200"/>
              <a:buFont typeface="Livvic"/>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id="1353" name="Google Shape;1353;p9"/>
          <p:cNvPicPr preferRelativeResize="0"/>
          <p:nvPr/>
        </p:nvPicPr>
        <p:blipFill rotWithShape="1">
          <a:blip r:embed="rId3">
            <a:alphaModFix/>
          </a:blip>
          <a:srcRect b="0" l="0" r="0" t="0"/>
          <a:stretch/>
        </p:blipFill>
        <p:spPr>
          <a:xfrm>
            <a:off x="226148" y="1917855"/>
            <a:ext cx="4263788" cy="3115919"/>
          </a:xfrm>
          <a:prstGeom prst="rect">
            <a:avLst/>
          </a:prstGeom>
          <a:noFill/>
          <a:ln>
            <a:noFill/>
          </a:ln>
        </p:spPr>
      </p:pic>
      <p:pic>
        <p:nvPicPr>
          <p:cNvPr id="1354" name="Google Shape;1354;p9"/>
          <p:cNvPicPr preferRelativeResize="0"/>
          <p:nvPr/>
        </p:nvPicPr>
        <p:blipFill rotWithShape="1">
          <a:blip r:embed="rId4">
            <a:alphaModFix/>
          </a:blip>
          <a:srcRect b="0" l="0" r="0" t="0"/>
          <a:stretch/>
        </p:blipFill>
        <p:spPr>
          <a:xfrm>
            <a:off x="4654064" y="1917855"/>
            <a:ext cx="4263788" cy="3115918"/>
          </a:xfrm>
          <a:prstGeom prst="rect">
            <a:avLst/>
          </a:prstGeom>
          <a:noFill/>
          <a:ln>
            <a:noFill/>
          </a:ln>
        </p:spPr>
      </p:pic>
      <p:sp>
        <p:nvSpPr>
          <p:cNvPr id="1355" name="Google Shape;1355;p9"/>
          <p:cNvSpPr txBox="1"/>
          <p:nvPr/>
        </p:nvSpPr>
        <p:spPr>
          <a:xfrm>
            <a:off x="226148" y="203157"/>
            <a:ext cx="4263789" cy="1546577"/>
          </a:xfrm>
          <a:prstGeom prst="rect">
            <a:avLst/>
          </a:prstGeom>
          <a:solidFill>
            <a:srgbClr val="E2E6F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50" u="none" cap="none" strike="noStrike">
                <a:solidFill>
                  <a:schemeClr val="accent1"/>
                </a:solidFill>
                <a:latin typeface="Arial"/>
                <a:ea typeface="Arial"/>
                <a:cs typeface="Arial"/>
                <a:sym typeface="Arial"/>
              </a:rPr>
              <a:t>     </a:t>
            </a:r>
            <a:r>
              <a:rPr b="1" i="0" lang="en-US" sz="1350" u="none" cap="none" strike="noStrike">
                <a:solidFill>
                  <a:schemeClr val="accent1"/>
                </a:solidFill>
                <a:latin typeface="Arial"/>
                <a:ea typeface="Arial"/>
                <a:cs typeface="Arial"/>
                <a:sym typeface="Arial"/>
              </a:rPr>
              <a:t>Bronchopneumonia </a:t>
            </a:r>
            <a:endParaRPr/>
          </a:p>
          <a:p>
            <a:pPr indent="0" lvl="0" marL="0" marR="0" rtl="0" algn="l">
              <a:lnSpc>
                <a:spcPct val="100000"/>
              </a:lnSpc>
              <a:spcBef>
                <a:spcPts val="0"/>
              </a:spcBef>
              <a:spcAft>
                <a:spcPts val="0"/>
              </a:spcAft>
              <a:buNone/>
            </a:pPr>
            <a:r>
              <a:rPr b="0" i="0" lang="en-US" sz="1350" u="none" cap="none" strike="noStrike">
                <a:solidFill>
                  <a:schemeClr val="accent1"/>
                </a:solidFill>
                <a:latin typeface="Arial"/>
                <a:ea typeface="Arial"/>
                <a:cs typeface="Arial"/>
                <a:sym typeface="Arial"/>
              </a:rPr>
              <a:t>Most common agents are:</a:t>
            </a:r>
            <a:endParaRPr/>
          </a:p>
          <a:p>
            <a:pPr indent="-266700" lvl="0" marL="266700" marR="0" rtl="0" algn="l">
              <a:lnSpc>
                <a:spcPct val="100000"/>
              </a:lnSpc>
              <a:spcBef>
                <a:spcPts val="0"/>
              </a:spcBef>
              <a:spcAft>
                <a:spcPts val="0"/>
              </a:spcAft>
              <a:buClr>
                <a:schemeClr val="accent1"/>
              </a:buClr>
              <a:buSzPts val="1350"/>
              <a:buFont typeface="Arial"/>
              <a:buChar char="•"/>
            </a:pPr>
            <a:r>
              <a:rPr b="0" i="1" lang="en-US" sz="1350" u="none" cap="none" strike="noStrike">
                <a:solidFill>
                  <a:schemeClr val="accent1"/>
                </a:solidFill>
                <a:latin typeface="Arial"/>
                <a:ea typeface="Arial"/>
                <a:cs typeface="Arial"/>
                <a:sym typeface="Arial"/>
              </a:rPr>
              <a:t>Streptococcus pneumoniae,</a:t>
            </a:r>
            <a:endParaRPr/>
          </a:p>
          <a:p>
            <a:pPr indent="-266700" lvl="0" marL="266700" marR="0" rtl="0" algn="l">
              <a:lnSpc>
                <a:spcPct val="100000"/>
              </a:lnSpc>
              <a:spcBef>
                <a:spcPts val="0"/>
              </a:spcBef>
              <a:spcAft>
                <a:spcPts val="0"/>
              </a:spcAft>
              <a:buClr>
                <a:schemeClr val="accent1"/>
              </a:buClr>
              <a:buSzPts val="1350"/>
              <a:buFont typeface="Arial"/>
              <a:buChar char="•"/>
            </a:pPr>
            <a:r>
              <a:rPr b="0" i="1" lang="en-US" sz="1350" u="none" cap="none" strike="noStrike">
                <a:solidFill>
                  <a:schemeClr val="accent1"/>
                </a:solidFill>
                <a:latin typeface="Arial"/>
                <a:ea typeface="Arial"/>
                <a:cs typeface="Arial"/>
                <a:sym typeface="Arial"/>
              </a:rPr>
              <a:t>Haemophilus Influenza, in </a:t>
            </a:r>
            <a:r>
              <a:rPr b="0" i="0" lang="en-US" sz="1350" u="none" cap="none" strike="noStrike">
                <a:solidFill>
                  <a:schemeClr val="accent1"/>
                </a:solidFill>
                <a:latin typeface="Arial"/>
                <a:ea typeface="Arial"/>
                <a:cs typeface="Arial"/>
                <a:sym typeface="Arial"/>
              </a:rPr>
              <a:t>COPD</a:t>
            </a:r>
            <a:endParaRPr/>
          </a:p>
          <a:p>
            <a:pPr indent="-266700" lvl="0" marL="266700" marR="0" rtl="0" algn="l">
              <a:lnSpc>
                <a:spcPct val="100000"/>
              </a:lnSpc>
              <a:spcBef>
                <a:spcPts val="0"/>
              </a:spcBef>
              <a:spcAft>
                <a:spcPts val="0"/>
              </a:spcAft>
              <a:buClr>
                <a:schemeClr val="accent1"/>
              </a:buClr>
              <a:buSzPts val="1350"/>
              <a:buFont typeface="Arial"/>
              <a:buChar char="•"/>
            </a:pPr>
            <a:r>
              <a:rPr b="0" i="1" lang="en-US" sz="1350" u="none" cap="none" strike="noStrike">
                <a:solidFill>
                  <a:schemeClr val="accent1"/>
                </a:solidFill>
                <a:latin typeface="Arial"/>
                <a:ea typeface="Arial"/>
                <a:cs typeface="Arial"/>
                <a:sym typeface="Arial"/>
              </a:rPr>
              <a:t>Pseudomonas Aeroginosa</a:t>
            </a:r>
            <a:r>
              <a:rPr b="0" i="0" lang="en-US" sz="1350" u="none" cap="none" strike="noStrike">
                <a:solidFill>
                  <a:schemeClr val="accent1"/>
                </a:solidFill>
                <a:latin typeface="Arial"/>
                <a:ea typeface="Arial"/>
                <a:cs typeface="Arial"/>
                <a:sym typeface="Arial"/>
              </a:rPr>
              <a:t>  in CF</a:t>
            </a:r>
            <a:endParaRPr/>
          </a:p>
          <a:p>
            <a:pPr indent="-266700" lvl="0" marL="266700" marR="0" rtl="0" algn="l">
              <a:lnSpc>
                <a:spcPct val="100000"/>
              </a:lnSpc>
              <a:spcBef>
                <a:spcPts val="0"/>
              </a:spcBef>
              <a:spcAft>
                <a:spcPts val="0"/>
              </a:spcAft>
              <a:buClr>
                <a:schemeClr val="accent1"/>
              </a:buClr>
              <a:buSzPts val="1350"/>
              <a:buFont typeface="Arial"/>
              <a:buChar char="•"/>
            </a:pPr>
            <a:r>
              <a:rPr b="0" i="0" lang="en-US" sz="1350" u="none" cap="none" strike="noStrike">
                <a:solidFill>
                  <a:schemeClr val="accent1"/>
                </a:solidFill>
                <a:latin typeface="Arial"/>
                <a:ea typeface="Arial"/>
                <a:cs typeface="Arial"/>
                <a:sym typeface="Arial"/>
              </a:rPr>
              <a:t>Coliform bacteria</a:t>
            </a:r>
            <a:endParaRPr/>
          </a:p>
          <a:p>
            <a:pPr indent="-266700" lvl="0" marL="266700" marR="0" rtl="0" algn="l">
              <a:lnSpc>
                <a:spcPct val="100000"/>
              </a:lnSpc>
              <a:spcBef>
                <a:spcPts val="0"/>
              </a:spcBef>
              <a:spcAft>
                <a:spcPts val="0"/>
              </a:spcAft>
              <a:buClr>
                <a:schemeClr val="accent1"/>
              </a:buClr>
              <a:buSzPts val="1350"/>
              <a:buFont typeface="Arial"/>
              <a:buChar char="•"/>
            </a:pPr>
            <a:r>
              <a:rPr b="0" i="0" lang="en-US" sz="1350" u="none" cap="none" strike="noStrike">
                <a:solidFill>
                  <a:schemeClr val="accent1"/>
                </a:solidFill>
                <a:latin typeface="Arial"/>
                <a:ea typeface="Arial"/>
                <a:cs typeface="Arial"/>
                <a:sym typeface="Arial"/>
              </a:rPr>
              <a:t>Staphylococci</a:t>
            </a:r>
            <a:endParaRPr/>
          </a:p>
        </p:txBody>
      </p:sp>
      <p:sp>
        <p:nvSpPr>
          <p:cNvPr id="1356" name="Google Shape;1356;p9"/>
          <p:cNvSpPr txBox="1"/>
          <p:nvPr/>
        </p:nvSpPr>
        <p:spPr>
          <a:xfrm>
            <a:off x="4654065" y="203156"/>
            <a:ext cx="4263788" cy="1546577"/>
          </a:xfrm>
          <a:prstGeom prst="rect">
            <a:avLst/>
          </a:prstGeom>
          <a:solidFill>
            <a:srgbClr val="E2E6F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350" u="none" cap="none" strike="noStrike">
                <a:solidFill>
                  <a:schemeClr val="accent1"/>
                </a:solidFill>
                <a:latin typeface="Arial"/>
                <a:ea typeface="Arial"/>
                <a:cs typeface="Arial"/>
                <a:sym typeface="Arial"/>
              </a:rPr>
              <a:t>Lobar pneumonia </a:t>
            </a:r>
            <a:endParaRPr/>
          </a:p>
          <a:p>
            <a:pPr indent="-285750" lvl="0" marL="285750" marR="0" rtl="0" algn="l">
              <a:lnSpc>
                <a:spcPct val="100000"/>
              </a:lnSpc>
              <a:spcBef>
                <a:spcPts val="0"/>
              </a:spcBef>
              <a:spcAft>
                <a:spcPts val="0"/>
              </a:spcAft>
              <a:buClr>
                <a:schemeClr val="accent1"/>
              </a:buClr>
              <a:buSzPts val="1350"/>
              <a:buFont typeface="Arial"/>
              <a:buChar char="•"/>
            </a:pPr>
            <a:r>
              <a:rPr b="0" i="0" lang="en-US" sz="1350" u="none" cap="none" strike="noStrike">
                <a:solidFill>
                  <a:schemeClr val="accent1"/>
                </a:solidFill>
                <a:latin typeface="Arial"/>
                <a:ea typeface="Arial"/>
                <a:cs typeface="Arial"/>
                <a:sym typeface="Arial"/>
              </a:rPr>
              <a:t>90-95% are caused by pneumococci(</a:t>
            </a:r>
            <a:r>
              <a:rPr b="0" i="1" lang="en-US" sz="1350" u="none" cap="none" strike="noStrike">
                <a:solidFill>
                  <a:schemeClr val="accent1"/>
                </a:solidFill>
                <a:latin typeface="Arial"/>
                <a:ea typeface="Arial"/>
                <a:cs typeface="Arial"/>
                <a:sym typeface="Arial"/>
              </a:rPr>
              <a:t>Streptococcus pneumoniae)</a:t>
            </a:r>
            <a:r>
              <a:rPr b="0" i="0" lang="en-US" sz="1350" u="none" cap="none" strike="noStrike">
                <a:solidFill>
                  <a:schemeClr val="accent1"/>
                </a:solidFill>
                <a:latin typeface="Arial"/>
                <a:ea typeface="Arial"/>
                <a:cs typeface="Arial"/>
                <a:sym typeface="Arial"/>
              </a:rPr>
              <a:t> </a:t>
            </a:r>
            <a:endParaRPr/>
          </a:p>
          <a:p>
            <a:pPr indent="-285750" lvl="0" marL="285750" marR="0" rtl="0" algn="l">
              <a:lnSpc>
                <a:spcPct val="100000"/>
              </a:lnSpc>
              <a:spcBef>
                <a:spcPts val="0"/>
              </a:spcBef>
              <a:spcAft>
                <a:spcPts val="0"/>
              </a:spcAft>
              <a:buClr>
                <a:schemeClr val="accent1"/>
              </a:buClr>
              <a:buSzPts val="1350"/>
              <a:buFont typeface="Arial"/>
              <a:buChar char="•"/>
            </a:pPr>
            <a:r>
              <a:rPr b="0" i="0" lang="en-US" sz="1350" u="none" cap="none" strike="noStrike">
                <a:solidFill>
                  <a:schemeClr val="accent1"/>
                </a:solidFill>
                <a:latin typeface="Arial"/>
                <a:ea typeface="Arial"/>
                <a:cs typeface="Arial"/>
                <a:sym typeface="Arial"/>
              </a:rPr>
              <a:t>Rare agents: </a:t>
            </a:r>
            <a:r>
              <a:rPr b="0" i="1" lang="en-US" sz="1350" u="none" cap="none" strike="noStrike">
                <a:solidFill>
                  <a:schemeClr val="accent1"/>
                </a:solidFill>
                <a:latin typeface="Arial"/>
                <a:ea typeface="Arial"/>
                <a:cs typeface="Arial"/>
                <a:sym typeface="Arial"/>
              </a:rPr>
              <a:t>K. pneumoniae, </a:t>
            </a:r>
            <a:r>
              <a:rPr b="0" i="0" lang="en-US" sz="1350" u="none" cap="none" strike="noStrike">
                <a:solidFill>
                  <a:schemeClr val="accent1"/>
                </a:solidFill>
                <a:latin typeface="Arial"/>
                <a:ea typeface="Arial"/>
                <a:cs typeface="Arial"/>
                <a:sym typeface="Arial"/>
              </a:rPr>
              <a:t>staphylococci, streptococci, </a:t>
            </a:r>
            <a:r>
              <a:rPr b="0" i="1" lang="en-US" sz="1350" u="none" cap="none" strike="noStrike">
                <a:solidFill>
                  <a:schemeClr val="accent1"/>
                </a:solidFill>
                <a:latin typeface="Arial"/>
                <a:ea typeface="Arial"/>
                <a:cs typeface="Arial"/>
                <a:sym typeface="Arial"/>
              </a:rPr>
              <a:t>H. influenzae, </a:t>
            </a:r>
            <a:r>
              <a:rPr b="0" i="0" lang="en-US" sz="1350" u="none" cap="none" strike="noStrike">
                <a:solidFill>
                  <a:schemeClr val="accent1"/>
                </a:solidFill>
                <a:latin typeface="Arial"/>
                <a:ea typeface="Arial"/>
                <a:cs typeface="Arial"/>
                <a:sym typeface="Arial"/>
              </a:rPr>
              <a:t>Pseudomonas and Proteus</a:t>
            </a:r>
            <a:endParaRPr/>
          </a:p>
          <a:p>
            <a:pPr indent="0" lvl="0" marL="0" marR="0" rtl="0" algn="l">
              <a:lnSpc>
                <a:spcPct val="100000"/>
              </a:lnSpc>
              <a:spcBef>
                <a:spcPts val="0"/>
              </a:spcBef>
              <a:spcAft>
                <a:spcPts val="0"/>
              </a:spcAft>
              <a:buNone/>
            </a:pPr>
            <a:r>
              <a:t/>
            </a:r>
            <a:endParaRPr b="0" i="0" sz="1350" u="none" cap="none" strike="noStrike">
              <a:solidFill>
                <a:schemeClr val="accen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2021-02-09T20:37:00Z</dcterms:created>
  <dc:creator>Wajd Ahmed A Althakfi</dc:creator>
</cp:coreProperties>
</file>