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9" r:id="rId1"/>
    <p:sldMasterId id="2147483721" r:id="rId2"/>
  </p:sldMasterIdLst>
  <p:notesMasterIdLst>
    <p:notesMasterId r:id="rId60"/>
  </p:notesMasterIdLst>
  <p:sldIdLst>
    <p:sldId id="256" r:id="rId3"/>
    <p:sldId id="257" r:id="rId4"/>
    <p:sldId id="258" r:id="rId5"/>
    <p:sldId id="262" r:id="rId6"/>
    <p:sldId id="259" r:id="rId7"/>
    <p:sldId id="308" r:id="rId8"/>
    <p:sldId id="316" r:id="rId9"/>
    <p:sldId id="317" r:id="rId10"/>
    <p:sldId id="352" r:id="rId11"/>
    <p:sldId id="260" r:id="rId12"/>
    <p:sldId id="309" r:id="rId13"/>
    <p:sldId id="310" r:id="rId14"/>
    <p:sldId id="265" r:id="rId15"/>
    <p:sldId id="314" r:id="rId16"/>
    <p:sldId id="312" r:id="rId17"/>
    <p:sldId id="315" r:id="rId18"/>
    <p:sldId id="311" r:id="rId19"/>
    <p:sldId id="319" r:id="rId20"/>
    <p:sldId id="318" r:id="rId21"/>
    <p:sldId id="313" r:id="rId22"/>
    <p:sldId id="267" r:id="rId23"/>
    <p:sldId id="320" r:id="rId24"/>
    <p:sldId id="321" r:id="rId25"/>
    <p:sldId id="322" r:id="rId26"/>
    <p:sldId id="353" r:id="rId27"/>
    <p:sldId id="323" r:id="rId28"/>
    <p:sldId id="327" r:id="rId29"/>
    <p:sldId id="325" r:id="rId30"/>
    <p:sldId id="328" r:id="rId31"/>
    <p:sldId id="355" r:id="rId32"/>
    <p:sldId id="329" r:id="rId33"/>
    <p:sldId id="326" r:id="rId34"/>
    <p:sldId id="335" r:id="rId35"/>
    <p:sldId id="324" r:id="rId36"/>
    <p:sldId id="331" r:id="rId37"/>
    <p:sldId id="332" r:id="rId38"/>
    <p:sldId id="333" r:id="rId39"/>
    <p:sldId id="337" r:id="rId40"/>
    <p:sldId id="334" r:id="rId41"/>
    <p:sldId id="336" r:id="rId42"/>
    <p:sldId id="338" r:id="rId43"/>
    <p:sldId id="340" r:id="rId44"/>
    <p:sldId id="339" r:id="rId45"/>
    <p:sldId id="341" r:id="rId46"/>
    <p:sldId id="342" r:id="rId47"/>
    <p:sldId id="343" r:id="rId48"/>
    <p:sldId id="344" r:id="rId49"/>
    <p:sldId id="264" r:id="rId50"/>
    <p:sldId id="345" r:id="rId51"/>
    <p:sldId id="346" r:id="rId52"/>
    <p:sldId id="347" r:id="rId53"/>
    <p:sldId id="348" r:id="rId54"/>
    <p:sldId id="349" r:id="rId55"/>
    <p:sldId id="350" r:id="rId56"/>
    <p:sldId id="351" r:id="rId57"/>
    <p:sldId id="354" r:id="rId58"/>
    <p:sldId id="275" r:id="rId59"/>
  </p:sldIdLst>
  <p:sldSz cx="9144000" cy="5143500" type="screen16x9"/>
  <p:notesSz cx="6858000" cy="9144000"/>
  <p:embeddedFontLst>
    <p:embeddedFont>
      <p:font typeface="Open Sans" panose="020B0606030504020204" pitchFamily="34" charset="0"/>
      <p:regular r:id="rId61"/>
      <p:bold r:id="rId62"/>
      <p:italic r:id="rId63"/>
      <p:boldItalic r:id="rId64"/>
    </p:embeddedFont>
    <p:embeddedFont>
      <p:font typeface="Roboto Condensed Light" panose="020F0302020204030204" pitchFamily="34" charset="0"/>
      <p:regular r:id="rId65"/>
      <p:italic r:id="rId66"/>
    </p:embeddedFont>
    <p:embeddedFont>
      <p:font typeface="Teko" panose="02000000000000000000" pitchFamily="2" charset="77"/>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B1BA67-F244-44E9-8142-7B2344A6C032}">
  <a:tblStyle styleId="{E8B1BA67-F244-44E9-8142-7B2344A6C0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49"/>
    <p:restoredTop sz="91362"/>
  </p:normalViewPr>
  <p:slideViewPr>
    <p:cSldViewPr snapToGrid="0">
      <p:cViewPr varScale="1">
        <p:scale>
          <a:sx n="108" d="100"/>
          <a:sy n="108" d="100"/>
        </p:scale>
        <p:origin x="216" y="7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2"/>
        <p:cNvGrpSpPr/>
        <p:nvPr/>
      </p:nvGrpSpPr>
      <p:grpSpPr>
        <a:xfrm>
          <a:off x="0" y="0"/>
          <a:ext cx="0" cy="0"/>
          <a:chOff x="0" y="0"/>
          <a:chExt cx="0" cy="0"/>
        </a:xfrm>
      </p:grpSpPr>
      <p:sp>
        <p:nvSpPr>
          <p:cNvPr id="2293" name="Google Shape;2293;g8d10d4c4f1_0_24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4" name="Google Shape;2294;g8d10d4c4f1_0_24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9902b11d12_4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9902b11d12_4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9369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9902b11d12_4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9902b11d12_4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81877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9902b11d12_4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9902b11d12_4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6127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9902b11d12_4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9902b11d12_4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4794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9902b11d12_4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9902b11d12_4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26328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8"/>
        <p:cNvGrpSpPr/>
        <p:nvPr/>
      </p:nvGrpSpPr>
      <p:grpSpPr>
        <a:xfrm>
          <a:off x="0" y="0"/>
          <a:ext cx="0" cy="0"/>
          <a:chOff x="0" y="0"/>
          <a:chExt cx="0" cy="0"/>
        </a:xfrm>
      </p:grpSpPr>
      <p:sp>
        <p:nvSpPr>
          <p:cNvPr id="2469" name="Google Shape;2469;g53677f1d88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0" name="Google Shape;2470;g53677f1d88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8"/>
        <p:cNvGrpSpPr/>
        <p:nvPr/>
      </p:nvGrpSpPr>
      <p:grpSpPr>
        <a:xfrm>
          <a:off x="0" y="0"/>
          <a:ext cx="0" cy="0"/>
          <a:chOff x="0" y="0"/>
          <a:chExt cx="0" cy="0"/>
        </a:xfrm>
      </p:grpSpPr>
      <p:sp>
        <p:nvSpPr>
          <p:cNvPr id="2469" name="Google Shape;2469;g53677f1d88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0" name="Google Shape;2470;g53677f1d88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70977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2"/>
        <p:cNvGrpSpPr/>
        <p:nvPr/>
      </p:nvGrpSpPr>
      <p:grpSpPr>
        <a:xfrm>
          <a:off x="0" y="0"/>
          <a:ext cx="0" cy="0"/>
          <a:chOff x="0" y="0"/>
          <a:chExt cx="0" cy="0"/>
        </a:xfrm>
      </p:grpSpPr>
      <p:sp>
        <p:nvSpPr>
          <p:cNvPr id="2413" name="Google Shape;2413;g8d290f1c21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4" name="Google Shape;2414;g8d290f1c21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9"/>
        <p:cNvGrpSpPr/>
        <p:nvPr/>
      </p:nvGrpSpPr>
      <p:grpSpPr>
        <a:xfrm>
          <a:off x="0" y="0"/>
          <a:ext cx="0" cy="0"/>
          <a:chOff x="0" y="0"/>
          <a:chExt cx="0" cy="0"/>
        </a:xfrm>
      </p:grpSpPr>
      <p:sp>
        <p:nvSpPr>
          <p:cNvPr id="2640" name="Google Shape;2640;g53572a00c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1" name="Google Shape;2641;g53572a00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9"/>
        <p:cNvGrpSpPr/>
        <p:nvPr/>
      </p:nvGrpSpPr>
      <p:grpSpPr>
        <a:xfrm>
          <a:off x="0" y="0"/>
          <a:ext cx="0" cy="0"/>
          <a:chOff x="0" y="0"/>
          <a:chExt cx="0" cy="0"/>
        </a:xfrm>
      </p:grpSpPr>
      <p:sp>
        <p:nvSpPr>
          <p:cNvPr id="2300" name="Google Shape;2300;g9902b11d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1" name="Google Shape;2301;g9902b11d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5"/>
        <p:cNvGrpSpPr/>
        <p:nvPr/>
      </p:nvGrpSpPr>
      <p:grpSpPr>
        <a:xfrm>
          <a:off x="0" y="0"/>
          <a:ext cx="0" cy="0"/>
          <a:chOff x="0" y="0"/>
          <a:chExt cx="0" cy="0"/>
        </a:xfrm>
      </p:grpSpPr>
      <p:sp>
        <p:nvSpPr>
          <p:cNvPr id="2306" name="Google Shape;2306;g9902b11d12_4_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7" name="Google Shape;2307;g9902b11d12_4_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g9902b11d1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2" name="Google Shape;2382;g9902b11d1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9902b11d12_4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9902b11d12_4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53677f1d88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53677f1d88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9902b11d12_4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9902b11d12_4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33046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6"/>
        <p:cNvGrpSpPr/>
        <p:nvPr/>
      </p:nvGrpSpPr>
      <p:grpSpPr>
        <a:xfrm>
          <a:off x="0" y="0"/>
          <a:ext cx="0" cy="0"/>
          <a:chOff x="0" y="0"/>
          <a:chExt cx="0" cy="0"/>
        </a:xfrm>
      </p:grpSpPr>
      <p:sp>
        <p:nvSpPr>
          <p:cNvPr id="2347" name="Google Shape;2347;g9902b11d12_4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8" name="Google Shape;2348;g9902b11d12_4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67850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7"/>
        <p:cNvGrpSpPr/>
        <p:nvPr/>
      </p:nvGrpSpPr>
      <p:grpSpPr>
        <a:xfrm>
          <a:off x="0" y="0"/>
          <a:ext cx="0" cy="0"/>
          <a:chOff x="0" y="0"/>
          <a:chExt cx="0" cy="0"/>
        </a:xfrm>
      </p:grpSpPr>
      <p:sp>
        <p:nvSpPr>
          <p:cNvPr id="2438" name="Google Shape;2438;g53572a00cd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9" name="Google Shape;2439;g53572a00cd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5" Type="http://schemas.openxmlformats.org/officeDocument/2006/relationships/hyperlink" Target="https://stories.freepik.com/" TargetMode="External"/><Relationship Id="rId4" Type="http://schemas.openxmlformats.org/officeDocument/2006/relationships/hyperlink" Target="http://bit.ly/2TtBDf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7"/>
        <p:cNvGrpSpPr/>
        <p:nvPr/>
      </p:nvGrpSpPr>
      <p:grpSpPr>
        <a:xfrm>
          <a:off x="0" y="0"/>
          <a:ext cx="0" cy="0"/>
          <a:chOff x="0" y="0"/>
          <a:chExt cx="0" cy="0"/>
        </a:xfrm>
      </p:grpSpPr>
      <p:sp>
        <p:nvSpPr>
          <p:cNvPr id="8" name="Google Shape;8;p2"/>
          <p:cNvSpPr/>
          <p:nvPr/>
        </p:nvSpPr>
        <p:spPr>
          <a:xfrm rot="-815481" flipH="1">
            <a:off x="-687847" y="3730209"/>
            <a:ext cx="5849876" cy="2242120"/>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9;p2"/>
          <p:cNvSpPr/>
          <p:nvPr/>
        </p:nvSpPr>
        <p:spPr>
          <a:xfrm rot="5958996">
            <a:off x="2152167" y="-218367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10;p2"/>
          <p:cNvSpPr txBox="1">
            <a:spLocks noGrp="1"/>
          </p:cNvSpPr>
          <p:nvPr>
            <p:ph type="ctrTitle"/>
          </p:nvPr>
        </p:nvSpPr>
        <p:spPr>
          <a:xfrm>
            <a:off x="714575" y="1491725"/>
            <a:ext cx="6050700" cy="18894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1"/>
              </a:buClr>
              <a:buSzPts val="5200"/>
              <a:buNone/>
              <a:defRPr sz="5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3225" y="3172968"/>
            <a:ext cx="6053400" cy="3492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1400"/>
              <a:buNone/>
              <a:defRPr>
                <a:solidFill>
                  <a:schemeClr val="lt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1553775" y="-672375"/>
            <a:ext cx="5849930" cy="224214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3" name="Google Shape;13;p2"/>
          <p:cNvGrpSpPr/>
          <p:nvPr/>
        </p:nvGrpSpPr>
        <p:grpSpPr>
          <a:xfrm>
            <a:off x="6467399" y="691429"/>
            <a:ext cx="3354401" cy="4503908"/>
            <a:chOff x="3166150" y="2013625"/>
            <a:chExt cx="1271425" cy="1707125"/>
          </a:xfrm>
        </p:grpSpPr>
        <p:sp>
          <p:nvSpPr>
            <p:cNvPr id="14" name="Google Shape;14;p2"/>
            <p:cNvSpPr/>
            <p:nvPr/>
          </p:nvSpPr>
          <p:spPr>
            <a:xfrm>
              <a:off x="3166150" y="2147750"/>
              <a:ext cx="1271425" cy="1573000"/>
            </a:xfrm>
            <a:custGeom>
              <a:avLst/>
              <a:gdLst/>
              <a:ahLst/>
              <a:cxnLst/>
              <a:rect l="l" t="t" r="r" b="b"/>
              <a:pathLst>
                <a:path w="50857" h="62920" extrusionOk="0">
                  <a:moveTo>
                    <a:pt x="19650" y="0"/>
                  </a:moveTo>
                  <a:cubicBezTo>
                    <a:pt x="18648" y="0"/>
                    <a:pt x="17623" y="136"/>
                    <a:pt x="16595" y="444"/>
                  </a:cubicBezTo>
                  <a:cubicBezTo>
                    <a:pt x="16595" y="444"/>
                    <a:pt x="13494" y="6244"/>
                    <a:pt x="13494" y="7048"/>
                  </a:cubicBezTo>
                  <a:cubicBezTo>
                    <a:pt x="13494" y="7871"/>
                    <a:pt x="14394" y="8330"/>
                    <a:pt x="14164" y="9191"/>
                  </a:cubicBezTo>
                  <a:cubicBezTo>
                    <a:pt x="13916" y="10053"/>
                    <a:pt x="12384" y="13173"/>
                    <a:pt x="12461" y="13824"/>
                  </a:cubicBezTo>
                  <a:cubicBezTo>
                    <a:pt x="12518" y="14474"/>
                    <a:pt x="14069" y="14551"/>
                    <a:pt x="14547" y="14934"/>
                  </a:cubicBezTo>
                  <a:cubicBezTo>
                    <a:pt x="15026" y="15316"/>
                    <a:pt x="14777" y="15718"/>
                    <a:pt x="14624" y="15910"/>
                  </a:cubicBezTo>
                  <a:cubicBezTo>
                    <a:pt x="14451" y="16101"/>
                    <a:pt x="14394" y="16388"/>
                    <a:pt x="14739" y="16695"/>
                  </a:cubicBezTo>
                  <a:cubicBezTo>
                    <a:pt x="14739" y="16695"/>
                    <a:pt x="14490" y="17154"/>
                    <a:pt x="14662" y="17479"/>
                  </a:cubicBezTo>
                  <a:cubicBezTo>
                    <a:pt x="14815" y="17824"/>
                    <a:pt x="15160" y="18168"/>
                    <a:pt x="15236" y="18475"/>
                  </a:cubicBezTo>
                  <a:cubicBezTo>
                    <a:pt x="15313" y="18781"/>
                    <a:pt x="15236" y="19834"/>
                    <a:pt x="15504" y="20772"/>
                  </a:cubicBezTo>
                  <a:cubicBezTo>
                    <a:pt x="15747" y="21585"/>
                    <a:pt x="16412" y="21773"/>
                    <a:pt x="17231" y="21773"/>
                  </a:cubicBezTo>
                  <a:cubicBezTo>
                    <a:pt x="17317" y="21773"/>
                    <a:pt x="17405" y="21771"/>
                    <a:pt x="17495" y="21767"/>
                  </a:cubicBezTo>
                  <a:cubicBezTo>
                    <a:pt x="18265" y="21751"/>
                    <a:pt x="19626" y="21090"/>
                    <a:pt x="20249" y="21090"/>
                  </a:cubicBezTo>
                  <a:cubicBezTo>
                    <a:pt x="20370" y="21090"/>
                    <a:pt x="20463" y="21115"/>
                    <a:pt x="20519" y="21174"/>
                  </a:cubicBezTo>
                  <a:cubicBezTo>
                    <a:pt x="20883" y="21537"/>
                    <a:pt x="20710" y="23068"/>
                    <a:pt x="19543" y="24140"/>
                  </a:cubicBezTo>
                  <a:cubicBezTo>
                    <a:pt x="18509" y="25078"/>
                    <a:pt x="9896" y="26207"/>
                    <a:pt x="6336" y="28485"/>
                  </a:cubicBezTo>
                  <a:cubicBezTo>
                    <a:pt x="2776" y="30801"/>
                    <a:pt x="2221" y="35701"/>
                    <a:pt x="1991" y="38209"/>
                  </a:cubicBezTo>
                  <a:cubicBezTo>
                    <a:pt x="1742" y="40754"/>
                    <a:pt x="1742" y="40333"/>
                    <a:pt x="1264" y="43587"/>
                  </a:cubicBezTo>
                  <a:cubicBezTo>
                    <a:pt x="785" y="46822"/>
                    <a:pt x="555" y="52507"/>
                    <a:pt x="479" y="53789"/>
                  </a:cubicBezTo>
                  <a:cubicBezTo>
                    <a:pt x="421" y="54478"/>
                    <a:pt x="211" y="58976"/>
                    <a:pt x="0" y="62919"/>
                  </a:cubicBezTo>
                  <a:lnTo>
                    <a:pt x="8193" y="62919"/>
                  </a:lnTo>
                  <a:lnTo>
                    <a:pt x="8193" y="62881"/>
                  </a:lnTo>
                  <a:cubicBezTo>
                    <a:pt x="8460" y="59416"/>
                    <a:pt x="8748" y="55588"/>
                    <a:pt x="8920" y="54593"/>
                  </a:cubicBezTo>
                  <a:cubicBezTo>
                    <a:pt x="9226" y="52717"/>
                    <a:pt x="9609" y="50249"/>
                    <a:pt x="9609" y="50248"/>
                  </a:cubicBezTo>
                  <a:lnTo>
                    <a:pt x="9609" y="50248"/>
                  </a:lnTo>
                  <a:cubicBezTo>
                    <a:pt x="9609" y="50249"/>
                    <a:pt x="9379" y="54115"/>
                    <a:pt x="9513" y="55856"/>
                  </a:cubicBezTo>
                  <a:cubicBezTo>
                    <a:pt x="9590" y="56698"/>
                    <a:pt x="9666" y="59857"/>
                    <a:pt x="9724" y="62881"/>
                  </a:cubicBezTo>
                  <a:lnTo>
                    <a:pt x="40023" y="62881"/>
                  </a:lnTo>
                  <a:cubicBezTo>
                    <a:pt x="40196" y="59302"/>
                    <a:pt x="40406" y="55435"/>
                    <a:pt x="40521" y="54765"/>
                  </a:cubicBezTo>
                  <a:cubicBezTo>
                    <a:pt x="40770" y="53502"/>
                    <a:pt x="40770" y="50727"/>
                    <a:pt x="40770" y="50727"/>
                  </a:cubicBezTo>
                  <a:cubicBezTo>
                    <a:pt x="40770" y="50727"/>
                    <a:pt x="41325" y="54976"/>
                    <a:pt x="41727" y="56584"/>
                  </a:cubicBezTo>
                  <a:cubicBezTo>
                    <a:pt x="41918" y="57330"/>
                    <a:pt x="42033" y="60125"/>
                    <a:pt x="42110" y="62881"/>
                  </a:cubicBezTo>
                  <a:lnTo>
                    <a:pt x="50857" y="62881"/>
                  </a:lnTo>
                  <a:cubicBezTo>
                    <a:pt x="50857" y="60220"/>
                    <a:pt x="50857" y="57617"/>
                    <a:pt x="50838" y="57062"/>
                  </a:cubicBezTo>
                  <a:cubicBezTo>
                    <a:pt x="50761" y="55856"/>
                    <a:pt x="50225" y="47492"/>
                    <a:pt x="49651" y="44716"/>
                  </a:cubicBezTo>
                  <a:cubicBezTo>
                    <a:pt x="49096" y="41941"/>
                    <a:pt x="48694" y="35854"/>
                    <a:pt x="47756" y="32696"/>
                  </a:cubicBezTo>
                  <a:cubicBezTo>
                    <a:pt x="46799" y="29538"/>
                    <a:pt x="45383" y="27566"/>
                    <a:pt x="40176" y="25901"/>
                  </a:cubicBezTo>
                  <a:cubicBezTo>
                    <a:pt x="34951" y="24255"/>
                    <a:pt x="32826" y="22743"/>
                    <a:pt x="31467" y="16982"/>
                  </a:cubicBezTo>
                  <a:cubicBezTo>
                    <a:pt x="30128" y="11220"/>
                    <a:pt x="31142" y="9881"/>
                    <a:pt x="31142" y="7335"/>
                  </a:cubicBezTo>
                  <a:cubicBezTo>
                    <a:pt x="31142" y="5162"/>
                    <a:pt x="25817" y="0"/>
                    <a:pt x="19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p2"/>
            <p:cNvSpPr/>
            <p:nvPr/>
          </p:nvSpPr>
          <p:spPr>
            <a:xfrm>
              <a:off x="3501100" y="2013625"/>
              <a:ext cx="620175" cy="557725"/>
            </a:xfrm>
            <a:custGeom>
              <a:avLst/>
              <a:gdLst/>
              <a:ahLst/>
              <a:cxnLst/>
              <a:rect l="l" t="t" r="r" b="b"/>
              <a:pathLst>
                <a:path w="24807" h="22309" extrusionOk="0">
                  <a:moveTo>
                    <a:pt x="12663" y="1"/>
                  </a:moveTo>
                  <a:cubicBezTo>
                    <a:pt x="9697" y="1"/>
                    <a:pt x="6353" y="960"/>
                    <a:pt x="4154" y="2383"/>
                  </a:cubicBezTo>
                  <a:cubicBezTo>
                    <a:pt x="1999" y="3780"/>
                    <a:pt x="650" y="3924"/>
                    <a:pt x="184" y="3924"/>
                  </a:cubicBezTo>
                  <a:cubicBezTo>
                    <a:pt x="62" y="3924"/>
                    <a:pt x="1" y="3914"/>
                    <a:pt x="1" y="3914"/>
                  </a:cubicBezTo>
                  <a:lnTo>
                    <a:pt x="1" y="3914"/>
                  </a:lnTo>
                  <a:cubicBezTo>
                    <a:pt x="1" y="3914"/>
                    <a:pt x="121" y="6928"/>
                    <a:pt x="3596" y="6928"/>
                  </a:cubicBezTo>
                  <a:cubicBezTo>
                    <a:pt x="3785" y="6928"/>
                    <a:pt x="3984" y="6919"/>
                    <a:pt x="4193" y="6900"/>
                  </a:cubicBezTo>
                  <a:cubicBezTo>
                    <a:pt x="4745" y="6849"/>
                    <a:pt x="5228" y="6829"/>
                    <a:pt x="5644" y="6829"/>
                  </a:cubicBezTo>
                  <a:cubicBezTo>
                    <a:pt x="7248" y="6829"/>
                    <a:pt x="7887" y="7130"/>
                    <a:pt x="7887" y="7130"/>
                  </a:cubicBezTo>
                  <a:cubicBezTo>
                    <a:pt x="7887" y="7130"/>
                    <a:pt x="7887" y="8642"/>
                    <a:pt x="8844" y="9905"/>
                  </a:cubicBezTo>
                  <a:cubicBezTo>
                    <a:pt x="9801" y="11188"/>
                    <a:pt x="10184" y="10633"/>
                    <a:pt x="10432" y="11666"/>
                  </a:cubicBezTo>
                  <a:cubicBezTo>
                    <a:pt x="10662" y="12681"/>
                    <a:pt x="10184" y="14346"/>
                    <a:pt x="10260" y="14882"/>
                  </a:cubicBezTo>
                  <a:cubicBezTo>
                    <a:pt x="10337" y="15437"/>
                    <a:pt x="11045" y="16222"/>
                    <a:pt x="11045" y="16222"/>
                  </a:cubicBezTo>
                  <a:cubicBezTo>
                    <a:pt x="11045" y="16222"/>
                    <a:pt x="11942" y="13963"/>
                    <a:pt x="12946" y="13963"/>
                  </a:cubicBezTo>
                  <a:cubicBezTo>
                    <a:pt x="13020" y="13963"/>
                    <a:pt x="13095" y="13975"/>
                    <a:pt x="13169" y="14001"/>
                  </a:cubicBezTo>
                  <a:cubicBezTo>
                    <a:pt x="14280" y="14403"/>
                    <a:pt x="13533" y="15112"/>
                    <a:pt x="13782" y="16375"/>
                  </a:cubicBezTo>
                  <a:cubicBezTo>
                    <a:pt x="14012" y="17638"/>
                    <a:pt x="15409" y="20720"/>
                    <a:pt x="15409" y="20720"/>
                  </a:cubicBezTo>
                  <a:lnTo>
                    <a:pt x="18012" y="22308"/>
                  </a:lnTo>
                  <a:cubicBezTo>
                    <a:pt x="18012" y="22308"/>
                    <a:pt x="19467" y="18978"/>
                    <a:pt x="21247" y="17217"/>
                  </a:cubicBezTo>
                  <a:cubicBezTo>
                    <a:pt x="23371" y="15073"/>
                    <a:pt x="24807" y="10843"/>
                    <a:pt x="23773" y="7034"/>
                  </a:cubicBezTo>
                  <a:cubicBezTo>
                    <a:pt x="22891" y="3800"/>
                    <a:pt x="20810" y="3563"/>
                    <a:pt x="20219" y="3563"/>
                  </a:cubicBezTo>
                  <a:cubicBezTo>
                    <a:pt x="20118" y="3563"/>
                    <a:pt x="20060" y="3570"/>
                    <a:pt x="20060" y="3570"/>
                  </a:cubicBezTo>
                  <a:cubicBezTo>
                    <a:pt x="20060" y="3570"/>
                    <a:pt x="19371" y="2058"/>
                    <a:pt x="16500" y="718"/>
                  </a:cubicBezTo>
                  <a:cubicBezTo>
                    <a:pt x="15420" y="221"/>
                    <a:pt x="14085" y="1"/>
                    <a:pt x="12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p2"/>
            <p:cNvSpPr/>
            <p:nvPr/>
          </p:nvSpPr>
          <p:spPr>
            <a:xfrm>
              <a:off x="3776725" y="2331450"/>
              <a:ext cx="104825" cy="170875"/>
            </a:xfrm>
            <a:custGeom>
              <a:avLst/>
              <a:gdLst/>
              <a:ahLst/>
              <a:cxnLst/>
              <a:rect l="l" t="t" r="r" b="b"/>
              <a:pathLst>
                <a:path w="4193" h="6835" extrusionOk="0">
                  <a:moveTo>
                    <a:pt x="2977" y="1"/>
                  </a:moveTo>
                  <a:cubicBezTo>
                    <a:pt x="2601" y="1"/>
                    <a:pt x="2159" y="141"/>
                    <a:pt x="1685" y="427"/>
                  </a:cubicBezTo>
                  <a:cubicBezTo>
                    <a:pt x="288" y="1269"/>
                    <a:pt x="154" y="3164"/>
                    <a:pt x="154" y="3164"/>
                  </a:cubicBezTo>
                  <a:cubicBezTo>
                    <a:pt x="154" y="3164"/>
                    <a:pt x="1" y="4715"/>
                    <a:pt x="116" y="5480"/>
                  </a:cubicBezTo>
                  <a:cubicBezTo>
                    <a:pt x="329" y="6532"/>
                    <a:pt x="1048" y="6834"/>
                    <a:pt x="1655" y="6834"/>
                  </a:cubicBezTo>
                  <a:cubicBezTo>
                    <a:pt x="1866" y="6834"/>
                    <a:pt x="2063" y="6798"/>
                    <a:pt x="2221" y="6743"/>
                  </a:cubicBezTo>
                  <a:cubicBezTo>
                    <a:pt x="2853" y="6533"/>
                    <a:pt x="3140" y="5691"/>
                    <a:pt x="3216" y="4715"/>
                  </a:cubicBezTo>
                  <a:cubicBezTo>
                    <a:pt x="3274" y="3738"/>
                    <a:pt x="4193" y="3088"/>
                    <a:pt x="4193" y="1556"/>
                  </a:cubicBezTo>
                  <a:cubicBezTo>
                    <a:pt x="4193" y="532"/>
                    <a:pt x="3708" y="1"/>
                    <a:pt x="2977" y="1"/>
                  </a:cubicBezTo>
                  <a:close/>
                </a:path>
              </a:pathLst>
            </a:custGeom>
            <a:solidFill>
              <a:srgbClr val="EFD6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7;p2"/>
            <p:cNvSpPr/>
            <p:nvPr/>
          </p:nvSpPr>
          <p:spPr>
            <a:xfrm>
              <a:off x="3485225" y="2884000"/>
              <a:ext cx="300150" cy="582675"/>
            </a:xfrm>
            <a:custGeom>
              <a:avLst/>
              <a:gdLst/>
              <a:ahLst/>
              <a:cxnLst/>
              <a:rect l="l" t="t" r="r" b="b"/>
              <a:pathLst>
                <a:path w="12006" h="23307" extrusionOk="0">
                  <a:moveTo>
                    <a:pt x="7427" y="1"/>
                  </a:moveTo>
                  <a:cubicBezTo>
                    <a:pt x="5497" y="1"/>
                    <a:pt x="3283" y="4307"/>
                    <a:pt x="1784" y="7304"/>
                  </a:cubicBezTo>
                  <a:cubicBezTo>
                    <a:pt x="215" y="10443"/>
                    <a:pt x="138" y="18310"/>
                    <a:pt x="42" y="21506"/>
                  </a:cubicBezTo>
                  <a:cubicBezTo>
                    <a:pt x="0" y="22922"/>
                    <a:pt x="666" y="23306"/>
                    <a:pt x="1662" y="23306"/>
                  </a:cubicBezTo>
                  <a:cubicBezTo>
                    <a:pt x="2847" y="23306"/>
                    <a:pt x="4499" y="22761"/>
                    <a:pt x="5979" y="22761"/>
                  </a:cubicBezTo>
                  <a:cubicBezTo>
                    <a:pt x="6081" y="22761"/>
                    <a:pt x="6182" y="22764"/>
                    <a:pt x="6282" y="22770"/>
                  </a:cubicBezTo>
                  <a:cubicBezTo>
                    <a:pt x="6346" y="22774"/>
                    <a:pt x="6409" y="22775"/>
                    <a:pt x="6471" y="22775"/>
                  </a:cubicBezTo>
                  <a:cubicBezTo>
                    <a:pt x="9128" y="22775"/>
                    <a:pt x="10624" y="19248"/>
                    <a:pt x="11297" y="16836"/>
                  </a:cubicBezTo>
                  <a:cubicBezTo>
                    <a:pt x="12005" y="14386"/>
                    <a:pt x="11661" y="12434"/>
                    <a:pt x="11393" y="11170"/>
                  </a:cubicBezTo>
                  <a:cubicBezTo>
                    <a:pt x="11201" y="10060"/>
                    <a:pt x="11087" y="5983"/>
                    <a:pt x="10665" y="4280"/>
                  </a:cubicBezTo>
                  <a:cubicBezTo>
                    <a:pt x="10340" y="3036"/>
                    <a:pt x="9038" y="298"/>
                    <a:pt x="7699" y="31"/>
                  </a:cubicBezTo>
                  <a:cubicBezTo>
                    <a:pt x="7609" y="11"/>
                    <a:pt x="7518" y="1"/>
                    <a:pt x="7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8;p2"/>
            <p:cNvSpPr/>
            <p:nvPr/>
          </p:nvSpPr>
          <p:spPr>
            <a:xfrm>
              <a:off x="3839900" y="2893100"/>
              <a:ext cx="300150" cy="583175"/>
            </a:xfrm>
            <a:custGeom>
              <a:avLst/>
              <a:gdLst/>
              <a:ahLst/>
              <a:cxnLst/>
              <a:rect l="l" t="t" r="r" b="b"/>
              <a:pathLst>
                <a:path w="12006" h="23327" extrusionOk="0">
                  <a:moveTo>
                    <a:pt x="4620" y="1"/>
                  </a:moveTo>
                  <a:cubicBezTo>
                    <a:pt x="4528" y="1"/>
                    <a:pt x="4436" y="10"/>
                    <a:pt x="4345" y="30"/>
                  </a:cubicBezTo>
                  <a:cubicBezTo>
                    <a:pt x="2948" y="317"/>
                    <a:pt x="1819" y="1753"/>
                    <a:pt x="1302" y="4567"/>
                  </a:cubicBezTo>
                  <a:cubicBezTo>
                    <a:pt x="996" y="6213"/>
                    <a:pt x="842" y="10079"/>
                    <a:pt x="613" y="11189"/>
                  </a:cubicBezTo>
                  <a:cubicBezTo>
                    <a:pt x="345" y="12472"/>
                    <a:pt x="0" y="14405"/>
                    <a:pt x="708" y="16874"/>
                  </a:cubicBezTo>
                  <a:cubicBezTo>
                    <a:pt x="1383" y="19274"/>
                    <a:pt x="2885" y="22812"/>
                    <a:pt x="5554" y="22812"/>
                  </a:cubicBezTo>
                  <a:cubicBezTo>
                    <a:pt x="5610" y="22812"/>
                    <a:pt x="5667" y="22811"/>
                    <a:pt x="5723" y="22807"/>
                  </a:cubicBezTo>
                  <a:cubicBezTo>
                    <a:pt x="5836" y="22801"/>
                    <a:pt x="5950" y="22797"/>
                    <a:pt x="6065" y="22797"/>
                  </a:cubicBezTo>
                  <a:cubicBezTo>
                    <a:pt x="7533" y="22797"/>
                    <a:pt x="9163" y="23327"/>
                    <a:pt x="10337" y="23327"/>
                  </a:cubicBezTo>
                  <a:cubicBezTo>
                    <a:pt x="11336" y="23327"/>
                    <a:pt x="12005" y="22943"/>
                    <a:pt x="11963" y="21525"/>
                  </a:cubicBezTo>
                  <a:cubicBezTo>
                    <a:pt x="11867" y="18309"/>
                    <a:pt x="11810" y="10404"/>
                    <a:pt x="10260" y="7304"/>
                  </a:cubicBezTo>
                  <a:cubicBezTo>
                    <a:pt x="8761" y="4306"/>
                    <a:pt x="6565" y="1"/>
                    <a:pt x="4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2"/>
            <p:cNvSpPr/>
            <p:nvPr/>
          </p:nvSpPr>
          <p:spPr>
            <a:xfrm>
              <a:off x="3498725" y="2414175"/>
              <a:ext cx="330200" cy="441900"/>
            </a:xfrm>
            <a:custGeom>
              <a:avLst/>
              <a:gdLst/>
              <a:ahLst/>
              <a:cxnLst/>
              <a:rect l="l" t="t" r="r" b="b"/>
              <a:pathLst>
                <a:path w="13208" h="17676" extrusionOk="0">
                  <a:moveTo>
                    <a:pt x="5200" y="0"/>
                  </a:moveTo>
                  <a:cubicBezTo>
                    <a:pt x="4605" y="0"/>
                    <a:pt x="3961" y="178"/>
                    <a:pt x="3292" y="525"/>
                  </a:cubicBezTo>
                  <a:cubicBezTo>
                    <a:pt x="1857" y="1214"/>
                    <a:pt x="613" y="2095"/>
                    <a:pt x="306" y="2477"/>
                  </a:cubicBezTo>
                  <a:cubicBezTo>
                    <a:pt x="0" y="2879"/>
                    <a:pt x="19" y="3224"/>
                    <a:pt x="555" y="3396"/>
                  </a:cubicBezTo>
                  <a:cubicBezTo>
                    <a:pt x="802" y="3469"/>
                    <a:pt x="1279" y="3516"/>
                    <a:pt x="1809" y="3516"/>
                  </a:cubicBezTo>
                  <a:cubicBezTo>
                    <a:pt x="2389" y="3516"/>
                    <a:pt x="3032" y="3460"/>
                    <a:pt x="3503" y="3320"/>
                  </a:cubicBezTo>
                  <a:cubicBezTo>
                    <a:pt x="4404" y="3057"/>
                    <a:pt x="4624" y="2573"/>
                    <a:pt x="5590" y="2573"/>
                  </a:cubicBezTo>
                  <a:cubicBezTo>
                    <a:pt x="5609" y="2573"/>
                    <a:pt x="5627" y="2573"/>
                    <a:pt x="5647" y="2573"/>
                  </a:cubicBezTo>
                  <a:cubicBezTo>
                    <a:pt x="6642" y="2611"/>
                    <a:pt x="8269" y="2726"/>
                    <a:pt x="9034" y="3339"/>
                  </a:cubicBezTo>
                  <a:cubicBezTo>
                    <a:pt x="9800" y="3951"/>
                    <a:pt x="10547" y="4985"/>
                    <a:pt x="10279" y="5349"/>
                  </a:cubicBezTo>
                  <a:cubicBezTo>
                    <a:pt x="10211" y="5456"/>
                    <a:pt x="10145" y="5506"/>
                    <a:pt x="10069" y="5506"/>
                  </a:cubicBezTo>
                  <a:cubicBezTo>
                    <a:pt x="9888" y="5506"/>
                    <a:pt x="9652" y="5216"/>
                    <a:pt x="9207" y="4717"/>
                  </a:cubicBezTo>
                  <a:cubicBezTo>
                    <a:pt x="8682" y="4126"/>
                    <a:pt x="8227" y="3620"/>
                    <a:pt x="7192" y="3620"/>
                  </a:cubicBezTo>
                  <a:cubicBezTo>
                    <a:pt x="7019" y="3620"/>
                    <a:pt x="6831" y="3634"/>
                    <a:pt x="6623" y="3664"/>
                  </a:cubicBezTo>
                  <a:cubicBezTo>
                    <a:pt x="5168" y="3894"/>
                    <a:pt x="2890" y="5195"/>
                    <a:pt x="2278" y="5329"/>
                  </a:cubicBezTo>
                  <a:cubicBezTo>
                    <a:pt x="1646" y="5444"/>
                    <a:pt x="1416" y="6229"/>
                    <a:pt x="2029" y="6286"/>
                  </a:cubicBezTo>
                  <a:cubicBezTo>
                    <a:pt x="2057" y="6288"/>
                    <a:pt x="2085" y="6289"/>
                    <a:pt x="2113" y="6289"/>
                  </a:cubicBezTo>
                  <a:cubicBezTo>
                    <a:pt x="2709" y="6289"/>
                    <a:pt x="3233" y="5905"/>
                    <a:pt x="4020" y="5521"/>
                  </a:cubicBezTo>
                  <a:cubicBezTo>
                    <a:pt x="4632" y="5192"/>
                    <a:pt x="6047" y="4619"/>
                    <a:pt x="6950" y="4619"/>
                  </a:cubicBezTo>
                  <a:cubicBezTo>
                    <a:pt x="7204" y="4619"/>
                    <a:pt x="7417" y="4665"/>
                    <a:pt x="7561" y="4774"/>
                  </a:cubicBezTo>
                  <a:cubicBezTo>
                    <a:pt x="8231" y="5272"/>
                    <a:pt x="8690" y="6574"/>
                    <a:pt x="9168" y="6784"/>
                  </a:cubicBezTo>
                  <a:cubicBezTo>
                    <a:pt x="9647" y="6995"/>
                    <a:pt x="10451" y="6822"/>
                    <a:pt x="10527" y="7531"/>
                  </a:cubicBezTo>
                  <a:cubicBezTo>
                    <a:pt x="10604" y="8220"/>
                    <a:pt x="10374" y="9272"/>
                    <a:pt x="10929" y="10229"/>
                  </a:cubicBezTo>
                  <a:cubicBezTo>
                    <a:pt x="11484" y="11186"/>
                    <a:pt x="11695" y="11608"/>
                    <a:pt x="11695" y="13809"/>
                  </a:cubicBezTo>
                  <a:cubicBezTo>
                    <a:pt x="11695" y="16010"/>
                    <a:pt x="11523" y="17675"/>
                    <a:pt x="11523" y="17675"/>
                  </a:cubicBezTo>
                  <a:lnTo>
                    <a:pt x="13207" y="17618"/>
                  </a:lnTo>
                  <a:cubicBezTo>
                    <a:pt x="13207" y="17618"/>
                    <a:pt x="13150" y="12354"/>
                    <a:pt x="13150" y="10746"/>
                  </a:cubicBezTo>
                  <a:cubicBezTo>
                    <a:pt x="13150" y="9158"/>
                    <a:pt x="12671" y="5483"/>
                    <a:pt x="11982" y="4315"/>
                  </a:cubicBezTo>
                  <a:cubicBezTo>
                    <a:pt x="11293" y="3147"/>
                    <a:pt x="10164" y="2190"/>
                    <a:pt x="8632" y="1693"/>
                  </a:cubicBezTo>
                  <a:cubicBezTo>
                    <a:pt x="7101" y="1176"/>
                    <a:pt x="6967" y="449"/>
                    <a:pt x="6125" y="161"/>
                  </a:cubicBezTo>
                  <a:cubicBezTo>
                    <a:pt x="5834" y="53"/>
                    <a:pt x="5524"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2"/>
            <p:cNvSpPr/>
            <p:nvPr/>
          </p:nvSpPr>
          <p:spPr>
            <a:xfrm>
              <a:off x="4046625" y="3393900"/>
              <a:ext cx="500" cy="1450"/>
            </a:xfrm>
            <a:custGeom>
              <a:avLst/>
              <a:gdLst/>
              <a:ahLst/>
              <a:cxnLst/>
              <a:rect l="l" t="t" r="r" b="b"/>
              <a:pathLst>
                <a:path w="20" h="58" extrusionOk="0">
                  <a:moveTo>
                    <a:pt x="0" y="0"/>
                  </a:moveTo>
                  <a:cubicBezTo>
                    <a:pt x="19" y="38"/>
                    <a:pt x="19" y="58"/>
                    <a:pt x="19" y="58"/>
                  </a:cubicBezTo>
                  <a:cubicBezTo>
                    <a:pt x="19" y="58"/>
                    <a:pt x="19" y="38"/>
                    <a:pt x="0" y="0"/>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2"/>
            <p:cNvSpPr/>
            <p:nvPr/>
          </p:nvSpPr>
          <p:spPr>
            <a:xfrm>
              <a:off x="3911200" y="3365650"/>
              <a:ext cx="975" cy="4400"/>
            </a:xfrm>
            <a:custGeom>
              <a:avLst/>
              <a:gdLst/>
              <a:ahLst/>
              <a:cxnLst/>
              <a:rect l="l" t="t" r="r" b="b"/>
              <a:pathLst>
                <a:path w="39" h="176" extrusionOk="0">
                  <a:moveTo>
                    <a:pt x="39" y="1"/>
                  </a:moveTo>
                  <a:lnTo>
                    <a:pt x="39" y="1"/>
                  </a:lnTo>
                  <a:cubicBezTo>
                    <a:pt x="0" y="39"/>
                    <a:pt x="0" y="97"/>
                    <a:pt x="0" y="116"/>
                  </a:cubicBezTo>
                  <a:cubicBezTo>
                    <a:pt x="0" y="156"/>
                    <a:pt x="5" y="175"/>
                    <a:pt x="11" y="175"/>
                  </a:cubicBezTo>
                  <a:cubicBezTo>
                    <a:pt x="23" y="175"/>
                    <a:pt x="39" y="112"/>
                    <a:pt x="39" y="1"/>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2"/>
            <p:cNvSpPr/>
            <p:nvPr/>
          </p:nvSpPr>
          <p:spPr>
            <a:xfrm>
              <a:off x="3492500" y="2834500"/>
              <a:ext cx="630225" cy="568025"/>
            </a:xfrm>
            <a:custGeom>
              <a:avLst/>
              <a:gdLst/>
              <a:ahLst/>
              <a:cxnLst/>
              <a:rect l="l" t="t" r="r" b="b"/>
              <a:pathLst>
                <a:path w="25209" h="22721" extrusionOk="0">
                  <a:moveTo>
                    <a:pt x="3551" y="22448"/>
                  </a:moveTo>
                  <a:cubicBezTo>
                    <a:pt x="3527" y="22488"/>
                    <a:pt x="3512" y="22521"/>
                    <a:pt x="3503" y="22548"/>
                  </a:cubicBezTo>
                  <a:cubicBezTo>
                    <a:pt x="3516" y="22523"/>
                    <a:pt x="3532" y="22489"/>
                    <a:pt x="3551" y="22448"/>
                  </a:cubicBezTo>
                  <a:close/>
                  <a:moveTo>
                    <a:pt x="12824" y="1"/>
                  </a:moveTo>
                  <a:cubicBezTo>
                    <a:pt x="12786" y="1"/>
                    <a:pt x="12729" y="1"/>
                    <a:pt x="12633" y="20"/>
                  </a:cubicBezTo>
                  <a:cubicBezTo>
                    <a:pt x="12576" y="20"/>
                    <a:pt x="12250" y="116"/>
                    <a:pt x="12212" y="116"/>
                  </a:cubicBezTo>
                  <a:lnTo>
                    <a:pt x="12212" y="135"/>
                  </a:lnTo>
                  <a:lnTo>
                    <a:pt x="11733" y="192"/>
                  </a:lnTo>
                  <a:lnTo>
                    <a:pt x="11733" y="7657"/>
                  </a:lnTo>
                  <a:cubicBezTo>
                    <a:pt x="11733" y="8997"/>
                    <a:pt x="11810" y="9705"/>
                    <a:pt x="10910" y="10203"/>
                  </a:cubicBezTo>
                  <a:cubicBezTo>
                    <a:pt x="10030" y="10719"/>
                    <a:pt x="9169" y="12117"/>
                    <a:pt x="8977" y="12155"/>
                  </a:cubicBezTo>
                  <a:cubicBezTo>
                    <a:pt x="8786" y="12155"/>
                    <a:pt x="8518" y="11830"/>
                    <a:pt x="8384" y="11332"/>
                  </a:cubicBezTo>
                  <a:cubicBezTo>
                    <a:pt x="8269" y="10815"/>
                    <a:pt x="8671" y="10203"/>
                    <a:pt x="8862" y="9916"/>
                  </a:cubicBezTo>
                  <a:cubicBezTo>
                    <a:pt x="9054" y="9629"/>
                    <a:pt x="8499" y="9035"/>
                    <a:pt x="8499" y="9035"/>
                  </a:cubicBezTo>
                  <a:lnTo>
                    <a:pt x="8499" y="9035"/>
                  </a:lnTo>
                  <a:cubicBezTo>
                    <a:pt x="8499" y="9035"/>
                    <a:pt x="8767" y="9629"/>
                    <a:pt x="8288" y="10298"/>
                  </a:cubicBezTo>
                  <a:cubicBezTo>
                    <a:pt x="7944" y="10739"/>
                    <a:pt x="7982" y="11504"/>
                    <a:pt x="8020" y="11983"/>
                  </a:cubicBezTo>
                  <a:cubicBezTo>
                    <a:pt x="7829" y="11887"/>
                    <a:pt x="7618" y="11772"/>
                    <a:pt x="7350" y="11447"/>
                  </a:cubicBezTo>
                  <a:cubicBezTo>
                    <a:pt x="6776" y="10758"/>
                    <a:pt x="6891" y="10107"/>
                    <a:pt x="7140" y="9437"/>
                  </a:cubicBezTo>
                  <a:cubicBezTo>
                    <a:pt x="7350" y="8748"/>
                    <a:pt x="7331" y="7982"/>
                    <a:pt x="7810" y="7504"/>
                  </a:cubicBezTo>
                  <a:cubicBezTo>
                    <a:pt x="8288" y="7045"/>
                    <a:pt x="8594" y="6643"/>
                    <a:pt x="8594" y="6643"/>
                  </a:cubicBezTo>
                  <a:lnTo>
                    <a:pt x="8594" y="6643"/>
                  </a:lnTo>
                  <a:cubicBezTo>
                    <a:pt x="8594" y="6643"/>
                    <a:pt x="7733" y="7025"/>
                    <a:pt x="7446" y="7485"/>
                  </a:cubicBezTo>
                  <a:cubicBezTo>
                    <a:pt x="7159" y="7944"/>
                    <a:pt x="7044" y="8136"/>
                    <a:pt x="7044" y="8136"/>
                  </a:cubicBezTo>
                  <a:cubicBezTo>
                    <a:pt x="7044" y="8136"/>
                    <a:pt x="7121" y="7523"/>
                    <a:pt x="6967" y="6987"/>
                  </a:cubicBezTo>
                  <a:cubicBezTo>
                    <a:pt x="6853" y="6432"/>
                    <a:pt x="6853" y="5953"/>
                    <a:pt x="6853" y="5953"/>
                  </a:cubicBezTo>
                  <a:cubicBezTo>
                    <a:pt x="6853" y="5953"/>
                    <a:pt x="6546" y="6719"/>
                    <a:pt x="6738" y="7332"/>
                  </a:cubicBezTo>
                  <a:cubicBezTo>
                    <a:pt x="6929" y="7963"/>
                    <a:pt x="6757" y="8557"/>
                    <a:pt x="6642" y="9016"/>
                  </a:cubicBezTo>
                  <a:cubicBezTo>
                    <a:pt x="6508" y="9475"/>
                    <a:pt x="6412" y="10241"/>
                    <a:pt x="6278" y="10241"/>
                  </a:cubicBezTo>
                  <a:cubicBezTo>
                    <a:pt x="6163" y="10241"/>
                    <a:pt x="5589" y="9150"/>
                    <a:pt x="5647" y="8557"/>
                  </a:cubicBezTo>
                  <a:cubicBezTo>
                    <a:pt x="5723" y="7963"/>
                    <a:pt x="6029" y="7083"/>
                    <a:pt x="6030" y="7083"/>
                  </a:cubicBezTo>
                  <a:lnTo>
                    <a:pt x="6030" y="7083"/>
                  </a:lnTo>
                  <a:cubicBezTo>
                    <a:pt x="6029" y="7083"/>
                    <a:pt x="5417" y="7523"/>
                    <a:pt x="5360" y="8097"/>
                  </a:cubicBezTo>
                  <a:cubicBezTo>
                    <a:pt x="5360" y="8097"/>
                    <a:pt x="5149" y="7198"/>
                    <a:pt x="4651" y="6834"/>
                  </a:cubicBezTo>
                  <a:cubicBezTo>
                    <a:pt x="4154" y="6451"/>
                    <a:pt x="3790" y="6126"/>
                    <a:pt x="3790" y="6126"/>
                  </a:cubicBezTo>
                  <a:lnTo>
                    <a:pt x="3790" y="6126"/>
                  </a:lnTo>
                  <a:cubicBezTo>
                    <a:pt x="3790" y="6126"/>
                    <a:pt x="4249" y="6834"/>
                    <a:pt x="4651" y="7293"/>
                  </a:cubicBezTo>
                  <a:cubicBezTo>
                    <a:pt x="5053" y="7753"/>
                    <a:pt x="4862" y="8518"/>
                    <a:pt x="5149" y="9227"/>
                  </a:cubicBezTo>
                  <a:cubicBezTo>
                    <a:pt x="5436" y="9954"/>
                    <a:pt x="5455" y="10260"/>
                    <a:pt x="5455" y="10260"/>
                  </a:cubicBezTo>
                  <a:cubicBezTo>
                    <a:pt x="5455" y="10260"/>
                    <a:pt x="5111" y="9667"/>
                    <a:pt x="4575" y="9341"/>
                  </a:cubicBezTo>
                  <a:cubicBezTo>
                    <a:pt x="4020" y="9035"/>
                    <a:pt x="2852" y="8748"/>
                    <a:pt x="2852" y="8748"/>
                  </a:cubicBezTo>
                  <a:lnTo>
                    <a:pt x="2852" y="8748"/>
                  </a:lnTo>
                  <a:cubicBezTo>
                    <a:pt x="2852" y="8748"/>
                    <a:pt x="4001" y="9341"/>
                    <a:pt x="4441" y="9686"/>
                  </a:cubicBezTo>
                  <a:cubicBezTo>
                    <a:pt x="4881" y="10011"/>
                    <a:pt x="5015" y="10279"/>
                    <a:pt x="5015" y="10279"/>
                  </a:cubicBezTo>
                  <a:cubicBezTo>
                    <a:pt x="5015" y="10279"/>
                    <a:pt x="4367" y="10222"/>
                    <a:pt x="3776" y="10222"/>
                  </a:cubicBezTo>
                  <a:cubicBezTo>
                    <a:pt x="3530" y="10222"/>
                    <a:pt x="3295" y="10232"/>
                    <a:pt x="3120" y="10260"/>
                  </a:cubicBezTo>
                  <a:cubicBezTo>
                    <a:pt x="2527" y="10356"/>
                    <a:pt x="1972" y="10452"/>
                    <a:pt x="1972" y="10452"/>
                  </a:cubicBezTo>
                  <a:cubicBezTo>
                    <a:pt x="1972" y="10452"/>
                    <a:pt x="2852" y="10586"/>
                    <a:pt x="3905" y="10662"/>
                  </a:cubicBezTo>
                  <a:cubicBezTo>
                    <a:pt x="4958" y="10739"/>
                    <a:pt x="5781" y="10586"/>
                    <a:pt x="6278" y="11160"/>
                  </a:cubicBezTo>
                  <a:cubicBezTo>
                    <a:pt x="6776" y="11715"/>
                    <a:pt x="7255" y="12308"/>
                    <a:pt x="7522" y="12748"/>
                  </a:cubicBezTo>
                  <a:cubicBezTo>
                    <a:pt x="7561" y="12844"/>
                    <a:pt x="7618" y="12959"/>
                    <a:pt x="7637" y="13055"/>
                  </a:cubicBezTo>
                  <a:cubicBezTo>
                    <a:pt x="7618" y="13055"/>
                    <a:pt x="7599" y="13074"/>
                    <a:pt x="7561" y="13074"/>
                  </a:cubicBezTo>
                  <a:cubicBezTo>
                    <a:pt x="7446" y="13099"/>
                    <a:pt x="7352" y="13111"/>
                    <a:pt x="7268" y="13111"/>
                  </a:cubicBezTo>
                  <a:cubicBezTo>
                    <a:pt x="7027" y="13111"/>
                    <a:pt x="6862" y="13014"/>
                    <a:pt x="6508" y="12844"/>
                  </a:cubicBezTo>
                  <a:cubicBezTo>
                    <a:pt x="6030" y="12595"/>
                    <a:pt x="5991" y="12270"/>
                    <a:pt x="5608" y="11830"/>
                  </a:cubicBezTo>
                  <a:cubicBezTo>
                    <a:pt x="5374" y="11572"/>
                    <a:pt x="5069" y="11522"/>
                    <a:pt x="4867" y="11522"/>
                  </a:cubicBezTo>
                  <a:cubicBezTo>
                    <a:pt x="4738" y="11522"/>
                    <a:pt x="4651" y="11543"/>
                    <a:pt x="4651" y="11543"/>
                  </a:cubicBezTo>
                  <a:cubicBezTo>
                    <a:pt x="4651" y="11543"/>
                    <a:pt x="5436" y="11983"/>
                    <a:pt x="5742" y="12653"/>
                  </a:cubicBezTo>
                  <a:cubicBezTo>
                    <a:pt x="5736" y="12654"/>
                    <a:pt x="5728" y="12654"/>
                    <a:pt x="5719" y="12654"/>
                  </a:cubicBezTo>
                  <a:cubicBezTo>
                    <a:pt x="5422" y="12654"/>
                    <a:pt x="4180" y="12015"/>
                    <a:pt x="3771" y="11791"/>
                  </a:cubicBezTo>
                  <a:cubicBezTo>
                    <a:pt x="3312" y="11581"/>
                    <a:pt x="2680" y="10854"/>
                    <a:pt x="2680" y="10853"/>
                  </a:cubicBezTo>
                  <a:lnTo>
                    <a:pt x="2680" y="10853"/>
                  </a:lnTo>
                  <a:cubicBezTo>
                    <a:pt x="2680" y="10854"/>
                    <a:pt x="2757" y="11102"/>
                    <a:pt x="2948" y="11581"/>
                  </a:cubicBezTo>
                  <a:cubicBezTo>
                    <a:pt x="3139" y="12021"/>
                    <a:pt x="3580" y="12212"/>
                    <a:pt x="3580" y="12212"/>
                  </a:cubicBezTo>
                  <a:cubicBezTo>
                    <a:pt x="3580" y="12212"/>
                    <a:pt x="2967" y="12346"/>
                    <a:pt x="2584" y="12538"/>
                  </a:cubicBezTo>
                  <a:cubicBezTo>
                    <a:pt x="2201" y="12729"/>
                    <a:pt x="1436" y="13074"/>
                    <a:pt x="1436" y="13074"/>
                  </a:cubicBezTo>
                  <a:cubicBezTo>
                    <a:pt x="1436" y="13074"/>
                    <a:pt x="3318" y="12576"/>
                    <a:pt x="4038" y="12576"/>
                  </a:cubicBezTo>
                  <a:cubicBezTo>
                    <a:pt x="4052" y="12576"/>
                    <a:pt x="4065" y="12576"/>
                    <a:pt x="4077" y="12576"/>
                  </a:cubicBezTo>
                  <a:cubicBezTo>
                    <a:pt x="4632" y="12595"/>
                    <a:pt x="5302" y="12825"/>
                    <a:pt x="5781" y="13112"/>
                  </a:cubicBezTo>
                  <a:cubicBezTo>
                    <a:pt x="5340" y="13208"/>
                    <a:pt x="4766" y="13399"/>
                    <a:pt x="4537" y="13610"/>
                  </a:cubicBezTo>
                  <a:cubicBezTo>
                    <a:pt x="4115" y="13993"/>
                    <a:pt x="3541" y="14548"/>
                    <a:pt x="3101" y="14777"/>
                  </a:cubicBezTo>
                  <a:cubicBezTo>
                    <a:pt x="2642" y="15026"/>
                    <a:pt x="2010" y="15064"/>
                    <a:pt x="1627" y="15064"/>
                  </a:cubicBezTo>
                  <a:cubicBezTo>
                    <a:pt x="1244" y="15064"/>
                    <a:pt x="536" y="15218"/>
                    <a:pt x="536" y="15218"/>
                  </a:cubicBezTo>
                  <a:cubicBezTo>
                    <a:pt x="536" y="15218"/>
                    <a:pt x="919" y="15275"/>
                    <a:pt x="1321" y="15352"/>
                  </a:cubicBezTo>
                  <a:cubicBezTo>
                    <a:pt x="1455" y="15383"/>
                    <a:pt x="1608" y="15394"/>
                    <a:pt x="1753" y="15394"/>
                  </a:cubicBezTo>
                  <a:cubicBezTo>
                    <a:pt x="2042" y="15394"/>
                    <a:pt x="2297" y="15352"/>
                    <a:pt x="2297" y="15352"/>
                  </a:cubicBezTo>
                  <a:lnTo>
                    <a:pt x="2297" y="15352"/>
                  </a:lnTo>
                  <a:cubicBezTo>
                    <a:pt x="2297" y="15352"/>
                    <a:pt x="2106" y="15753"/>
                    <a:pt x="1723" y="16213"/>
                  </a:cubicBezTo>
                  <a:cubicBezTo>
                    <a:pt x="1340" y="16672"/>
                    <a:pt x="1417" y="16978"/>
                    <a:pt x="1417" y="16978"/>
                  </a:cubicBezTo>
                  <a:cubicBezTo>
                    <a:pt x="1417" y="16978"/>
                    <a:pt x="2469" y="15505"/>
                    <a:pt x="3101" y="15275"/>
                  </a:cubicBezTo>
                  <a:cubicBezTo>
                    <a:pt x="3713" y="15064"/>
                    <a:pt x="4173" y="14375"/>
                    <a:pt x="4671" y="13916"/>
                  </a:cubicBezTo>
                  <a:cubicBezTo>
                    <a:pt x="5034" y="13610"/>
                    <a:pt x="5742" y="13533"/>
                    <a:pt x="6278" y="13437"/>
                  </a:cubicBezTo>
                  <a:cubicBezTo>
                    <a:pt x="6412" y="13533"/>
                    <a:pt x="6565" y="13610"/>
                    <a:pt x="6699" y="13686"/>
                  </a:cubicBezTo>
                  <a:cubicBezTo>
                    <a:pt x="6642" y="13782"/>
                    <a:pt x="6546" y="13897"/>
                    <a:pt x="6451" y="14088"/>
                  </a:cubicBezTo>
                  <a:cubicBezTo>
                    <a:pt x="6221" y="14548"/>
                    <a:pt x="6317" y="14950"/>
                    <a:pt x="5876" y="15237"/>
                  </a:cubicBezTo>
                  <a:cubicBezTo>
                    <a:pt x="5607" y="15405"/>
                    <a:pt x="5331" y="15435"/>
                    <a:pt x="5041" y="15435"/>
                  </a:cubicBezTo>
                  <a:cubicBezTo>
                    <a:pt x="4879" y="15435"/>
                    <a:pt x="4712" y="15426"/>
                    <a:pt x="4540" y="15426"/>
                  </a:cubicBezTo>
                  <a:cubicBezTo>
                    <a:pt x="4495" y="15426"/>
                    <a:pt x="4449" y="15426"/>
                    <a:pt x="4403" y="15428"/>
                  </a:cubicBezTo>
                  <a:cubicBezTo>
                    <a:pt x="3886" y="15447"/>
                    <a:pt x="3522" y="15696"/>
                    <a:pt x="3522" y="15696"/>
                  </a:cubicBezTo>
                  <a:cubicBezTo>
                    <a:pt x="3522" y="15696"/>
                    <a:pt x="3598" y="15691"/>
                    <a:pt x="3720" y="15691"/>
                  </a:cubicBezTo>
                  <a:cubicBezTo>
                    <a:pt x="3935" y="15691"/>
                    <a:pt x="4291" y="15706"/>
                    <a:pt x="4632" y="15792"/>
                  </a:cubicBezTo>
                  <a:cubicBezTo>
                    <a:pt x="4961" y="15877"/>
                    <a:pt x="5197" y="15893"/>
                    <a:pt x="5325" y="15893"/>
                  </a:cubicBezTo>
                  <a:cubicBezTo>
                    <a:pt x="5398" y="15893"/>
                    <a:pt x="5436" y="15887"/>
                    <a:pt x="5436" y="15887"/>
                  </a:cubicBezTo>
                  <a:lnTo>
                    <a:pt x="5436" y="15887"/>
                  </a:lnTo>
                  <a:cubicBezTo>
                    <a:pt x="5436" y="15887"/>
                    <a:pt x="5226" y="16136"/>
                    <a:pt x="5053" y="16500"/>
                  </a:cubicBezTo>
                  <a:cubicBezTo>
                    <a:pt x="4269" y="16672"/>
                    <a:pt x="3426" y="17285"/>
                    <a:pt x="3063" y="17495"/>
                  </a:cubicBezTo>
                  <a:cubicBezTo>
                    <a:pt x="2680" y="17706"/>
                    <a:pt x="2335" y="18012"/>
                    <a:pt x="1531" y="18031"/>
                  </a:cubicBezTo>
                  <a:cubicBezTo>
                    <a:pt x="747" y="18069"/>
                    <a:pt x="0" y="18548"/>
                    <a:pt x="0" y="18548"/>
                  </a:cubicBezTo>
                  <a:cubicBezTo>
                    <a:pt x="0" y="18548"/>
                    <a:pt x="969" y="18348"/>
                    <a:pt x="1598" y="18348"/>
                  </a:cubicBezTo>
                  <a:cubicBezTo>
                    <a:pt x="1670" y="18348"/>
                    <a:pt x="1738" y="18351"/>
                    <a:pt x="1799" y="18357"/>
                  </a:cubicBezTo>
                  <a:cubicBezTo>
                    <a:pt x="1865" y="18363"/>
                    <a:pt x="1928" y="18366"/>
                    <a:pt x="1987" y="18366"/>
                  </a:cubicBezTo>
                  <a:cubicBezTo>
                    <a:pt x="2461" y="18366"/>
                    <a:pt x="2718" y="18184"/>
                    <a:pt x="2718" y="18184"/>
                  </a:cubicBezTo>
                  <a:lnTo>
                    <a:pt x="2718" y="18184"/>
                  </a:lnTo>
                  <a:cubicBezTo>
                    <a:pt x="2718" y="18184"/>
                    <a:pt x="2278" y="18873"/>
                    <a:pt x="2259" y="19352"/>
                  </a:cubicBezTo>
                  <a:cubicBezTo>
                    <a:pt x="2240" y="19830"/>
                    <a:pt x="2087" y="20309"/>
                    <a:pt x="2087" y="20309"/>
                  </a:cubicBezTo>
                  <a:cubicBezTo>
                    <a:pt x="2087" y="20309"/>
                    <a:pt x="2393" y="19926"/>
                    <a:pt x="2680" y="19065"/>
                  </a:cubicBezTo>
                  <a:cubicBezTo>
                    <a:pt x="2948" y="18203"/>
                    <a:pt x="3101" y="18012"/>
                    <a:pt x="3503" y="17610"/>
                  </a:cubicBezTo>
                  <a:cubicBezTo>
                    <a:pt x="3809" y="17285"/>
                    <a:pt x="4441" y="17266"/>
                    <a:pt x="4824" y="17093"/>
                  </a:cubicBezTo>
                  <a:lnTo>
                    <a:pt x="4824" y="17093"/>
                  </a:lnTo>
                  <a:cubicBezTo>
                    <a:pt x="4690" y="17668"/>
                    <a:pt x="4651" y="18299"/>
                    <a:pt x="4498" y="19007"/>
                  </a:cubicBezTo>
                  <a:cubicBezTo>
                    <a:pt x="4479" y="19103"/>
                    <a:pt x="4460" y="19199"/>
                    <a:pt x="4460" y="19294"/>
                  </a:cubicBezTo>
                  <a:cubicBezTo>
                    <a:pt x="4211" y="19582"/>
                    <a:pt x="3426" y="20519"/>
                    <a:pt x="3063" y="20807"/>
                  </a:cubicBezTo>
                  <a:cubicBezTo>
                    <a:pt x="2661" y="21151"/>
                    <a:pt x="2355" y="22108"/>
                    <a:pt x="2355" y="22108"/>
                  </a:cubicBezTo>
                  <a:cubicBezTo>
                    <a:pt x="2355" y="22108"/>
                    <a:pt x="2948" y="21209"/>
                    <a:pt x="3580" y="20902"/>
                  </a:cubicBezTo>
                  <a:cubicBezTo>
                    <a:pt x="3828" y="20768"/>
                    <a:pt x="4020" y="20577"/>
                    <a:pt x="4192" y="20385"/>
                  </a:cubicBezTo>
                  <a:lnTo>
                    <a:pt x="4192" y="20385"/>
                  </a:lnTo>
                  <a:cubicBezTo>
                    <a:pt x="4077" y="20692"/>
                    <a:pt x="4364" y="21170"/>
                    <a:pt x="4154" y="21438"/>
                  </a:cubicBezTo>
                  <a:cubicBezTo>
                    <a:pt x="3835" y="21853"/>
                    <a:pt x="3649" y="22241"/>
                    <a:pt x="3551" y="22448"/>
                  </a:cubicBezTo>
                  <a:lnTo>
                    <a:pt x="3551" y="22448"/>
                  </a:lnTo>
                  <a:cubicBezTo>
                    <a:pt x="3628" y="22317"/>
                    <a:pt x="3794" y="22114"/>
                    <a:pt x="4115" y="21821"/>
                  </a:cubicBezTo>
                  <a:cubicBezTo>
                    <a:pt x="4747" y="21266"/>
                    <a:pt x="4498" y="20481"/>
                    <a:pt x="4690" y="19639"/>
                  </a:cubicBezTo>
                  <a:cubicBezTo>
                    <a:pt x="4881" y="18797"/>
                    <a:pt x="5111" y="17897"/>
                    <a:pt x="5111" y="17897"/>
                  </a:cubicBezTo>
                  <a:cubicBezTo>
                    <a:pt x="5111" y="17897"/>
                    <a:pt x="5742" y="18510"/>
                    <a:pt x="6087" y="18873"/>
                  </a:cubicBezTo>
                  <a:cubicBezTo>
                    <a:pt x="6412" y="19237"/>
                    <a:pt x="6680" y="19926"/>
                    <a:pt x="6853" y="20577"/>
                  </a:cubicBezTo>
                  <a:cubicBezTo>
                    <a:pt x="7025" y="21247"/>
                    <a:pt x="7159" y="21381"/>
                    <a:pt x="7159" y="21381"/>
                  </a:cubicBezTo>
                  <a:cubicBezTo>
                    <a:pt x="7159" y="21381"/>
                    <a:pt x="6948" y="19677"/>
                    <a:pt x="6508" y="18893"/>
                  </a:cubicBezTo>
                  <a:cubicBezTo>
                    <a:pt x="6068" y="18108"/>
                    <a:pt x="5168" y="17763"/>
                    <a:pt x="5398" y="16787"/>
                  </a:cubicBezTo>
                  <a:cubicBezTo>
                    <a:pt x="5608" y="15811"/>
                    <a:pt x="6833" y="15409"/>
                    <a:pt x="6929" y="15045"/>
                  </a:cubicBezTo>
                  <a:cubicBezTo>
                    <a:pt x="7025" y="14682"/>
                    <a:pt x="6795" y="14069"/>
                    <a:pt x="7446" y="14012"/>
                  </a:cubicBezTo>
                  <a:lnTo>
                    <a:pt x="7446" y="14012"/>
                  </a:lnTo>
                  <a:cubicBezTo>
                    <a:pt x="7446" y="14222"/>
                    <a:pt x="7408" y="14509"/>
                    <a:pt x="7274" y="14873"/>
                  </a:cubicBezTo>
                  <a:cubicBezTo>
                    <a:pt x="6967" y="15753"/>
                    <a:pt x="6872" y="16136"/>
                    <a:pt x="6872" y="16577"/>
                  </a:cubicBezTo>
                  <a:cubicBezTo>
                    <a:pt x="6872" y="16998"/>
                    <a:pt x="7274" y="18682"/>
                    <a:pt x="7695" y="19582"/>
                  </a:cubicBezTo>
                  <a:cubicBezTo>
                    <a:pt x="8039" y="20347"/>
                    <a:pt x="8326" y="20960"/>
                    <a:pt x="8422" y="21266"/>
                  </a:cubicBezTo>
                  <a:cubicBezTo>
                    <a:pt x="8403" y="21055"/>
                    <a:pt x="8365" y="20711"/>
                    <a:pt x="8288" y="20309"/>
                  </a:cubicBezTo>
                  <a:cubicBezTo>
                    <a:pt x="8173" y="19582"/>
                    <a:pt x="7790" y="18567"/>
                    <a:pt x="7561" y="17706"/>
                  </a:cubicBezTo>
                  <a:cubicBezTo>
                    <a:pt x="7350" y="16845"/>
                    <a:pt x="7503" y="16002"/>
                    <a:pt x="7503" y="16002"/>
                  </a:cubicBezTo>
                  <a:lnTo>
                    <a:pt x="7503" y="16002"/>
                  </a:lnTo>
                  <a:cubicBezTo>
                    <a:pt x="7695" y="16462"/>
                    <a:pt x="8843" y="17457"/>
                    <a:pt x="9073" y="18242"/>
                  </a:cubicBezTo>
                  <a:cubicBezTo>
                    <a:pt x="9341" y="19007"/>
                    <a:pt x="9800" y="19926"/>
                    <a:pt x="9800" y="19926"/>
                  </a:cubicBezTo>
                  <a:cubicBezTo>
                    <a:pt x="9800" y="19926"/>
                    <a:pt x="9724" y="19275"/>
                    <a:pt x="9666" y="18682"/>
                  </a:cubicBezTo>
                  <a:cubicBezTo>
                    <a:pt x="9609" y="18089"/>
                    <a:pt x="8901" y="16940"/>
                    <a:pt x="8575" y="16500"/>
                  </a:cubicBezTo>
                  <a:cubicBezTo>
                    <a:pt x="8212" y="16079"/>
                    <a:pt x="7944" y="15275"/>
                    <a:pt x="7944" y="15275"/>
                  </a:cubicBezTo>
                  <a:lnTo>
                    <a:pt x="7944" y="15275"/>
                  </a:lnTo>
                  <a:cubicBezTo>
                    <a:pt x="7944" y="15275"/>
                    <a:pt x="8403" y="15505"/>
                    <a:pt x="8709" y="15715"/>
                  </a:cubicBezTo>
                  <a:cubicBezTo>
                    <a:pt x="9035" y="15926"/>
                    <a:pt x="9705" y="16021"/>
                    <a:pt x="9705" y="16021"/>
                  </a:cubicBezTo>
                  <a:cubicBezTo>
                    <a:pt x="9322" y="15734"/>
                    <a:pt x="8422" y="15332"/>
                    <a:pt x="8403" y="14796"/>
                  </a:cubicBezTo>
                  <a:cubicBezTo>
                    <a:pt x="8384" y="14414"/>
                    <a:pt x="8575" y="14107"/>
                    <a:pt x="8709" y="13686"/>
                  </a:cubicBezTo>
                  <a:cubicBezTo>
                    <a:pt x="9245" y="13399"/>
                    <a:pt x="9800" y="12940"/>
                    <a:pt x="10317" y="12308"/>
                  </a:cubicBezTo>
                  <a:cubicBezTo>
                    <a:pt x="11083" y="11389"/>
                    <a:pt x="12155" y="10662"/>
                    <a:pt x="12595" y="10394"/>
                  </a:cubicBezTo>
                  <a:cubicBezTo>
                    <a:pt x="13016" y="10662"/>
                    <a:pt x="14107" y="11389"/>
                    <a:pt x="14872" y="12308"/>
                  </a:cubicBezTo>
                  <a:cubicBezTo>
                    <a:pt x="15370" y="12940"/>
                    <a:pt x="15925" y="13399"/>
                    <a:pt x="16461" y="13686"/>
                  </a:cubicBezTo>
                  <a:cubicBezTo>
                    <a:pt x="16614" y="14107"/>
                    <a:pt x="16806" y="14414"/>
                    <a:pt x="16787" y="14796"/>
                  </a:cubicBezTo>
                  <a:cubicBezTo>
                    <a:pt x="16748" y="15332"/>
                    <a:pt x="15868" y="15734"/>
                    <a:pt x="15485" y="16021"/>
                  </a:cubicBezTo>
                  <a:cubicBezTo>
                    <a:pt x="15485" y="16021"/>
                    <a:pt x="16155" y="15926"/>
                    <a:pt x="16461" y="15715"/>
                  </a:cubicBezTo>
                  <a:cubicBezTo>
                    <a:pt x="16786" y="15505"/>
                    <a:pt x="17227" y="15275"/>
                    <a:pt x="17227" y="15275"/>
                  </a:cubicBezTo>
                  <a:lnTo>
                    <a:pt x="17227" y="15275"/>
                  </a:lnTo>
                  <a:cubicBezTo>
                    <a:pt x="17227" y="15275"/>
                    <a:pt x="16940" y="16041"/>
                    <a:pt x="16614" y="16500"/>
                  </a:cubicBezTo>
                  <a:cubicBezTo>
                    <a:pt x="16251" y="16940"/>
                    <a:pt x="15562" y="18089"/>
                    <a:pt x="15504" y="18682"/>
                  </a:cubicBezTo>
                  <a:cubicBezTo>
                    <a:pt x="15447" y="19275"/>
                    <a:pt x="15389" y="19926"/>
                    <a:pt x="15389" y="19926"/>
                  </a:cubicBezTo>
                  <a:cubicBezTo>
                    <a:pt x="15389" y="19926"/>
                    <a:pt x="15868" y="19007"/>
                    <a:pt x="16117" y="18242"/>
                  </a:cubicBezTo>
                  <a:cubicBezTo>
                    <a:pt x="16365" y="17476"/>
                    <a:pt x="17495" y="16481"/>
                    <a:pt x="17686" y="16002"/>
                  </a:cubicBezTo>
                  <a:lnTo>
                    <a:pt x="17686" y="16002"/>
                  </a:lnTo>
                  <a:cubicBezTo>
                    <a:pt x="17686" y="16002"/>
                    <a:pt x="17858" y="16845"/>
                    <a:pt x="17610" y="17706"/>
                  </a:cubicBezTo>
                  <a:cubicBezTo>
                    <a:pt x="17399" y="18567"/>
                    <a:pt x="17016" y="19582"/>
                    <a:pt x="16901" y="20309"/>
                  </a:cubicBezTo>
                  <a:cubicBezTo>
                    <a:pt x="16825" y="20711"/>
                    <a:pt x="16787" y="21055"/>
                    <a:pt x="16748" y="21266"/>
                  </a:cubicBezTo>
                  <a:cubicBezTo>
                    <a:pt x="16825" y="20979"/>
                    <a:pt x="17131" y="20347"/>
                    <a:pt x="17495" y="19582"/>
                  </a:cubicBezTo>
                  <a:cubicBezTo>
                    <a:pt x="17897" y="18682"/>
                    <a:pt x="18318" y="16998"/>
                    <a:pt x="18318" y="16577"/>
                  </a:cubicBezTo>
                  <a:cubicBezTo>
                    <a:pt x="18318" y="16136"/>
                    <a:pt x="18222" y="15734"/>
                    <a:pt x="17897" y="14873"/>
                  </a:cubicBezTo>
                  <a:cubicBezTo>
                    <a:pt x="17782" y="14509"/>
                    <a:pt x="17744" y="14222"/>
                    <a:pt x="17744" y="14012"/>
                  </a:cubicBezTo>
                  <a:lnTo>
                    <a:pt x="17744" y="14012"/>
                  </a:lnTo>
                  <a:cubicBezTo>
                    <a:pt x="18375" y="14088"/>
                    <a:pt x="18165" y="14701"/>
                    <a:pt x="18260" y="15045"/>
                  </a:cubicBezTo>
                  <a:cubicBezTo>
                    <a:pt x="18356" y="15428"/>
                    <a:pt x="19581" y="15811"/>
                    <a:pt x="19792" y="16787"/>
                  </a:cubicBezTo>
                  <a:cubicBezTo>
                    <a:pt x="20002" y="17763"/>
                    <a:pt x="19122" y="18108"/>
                    <a:pt x="18662" y="18893"/>
                  </a:cubicBezTo>
                  <a:cubicBezTo>
                    <a:pt x="18222" y="19677"/>
                    <a:pt x="18031" y="21381"/>
                    <a:pt x="18031" y="21381"/>
                  </a:cubicBezTo>
                  <a:cubicBezTo>
                    <a:pt x="18031" y="21381"/>
                    <a:pt x="18184" y="21247"/>
                    <a:pt x="18337" y="20577"/>
                  </a:cubicBezTo>
                  <a:cubicBezTo>
                    <a:pt x="18509" y="19907"/>
                    <a:pt x="18739" y="19237"/>
                    <a:pt x="19103" y="18873"/>
                  </a:cubicBezTo>
                  <a:cubicBezTo>
                    <a:pt x="19428" y="18510"/>
                    <a:pt x="20079" y="17897"/>
                    <a:pt x="20079" y="17897"/>
                  </a:cubicBezTo>
                  <a:cubicBezTo>
                    <a:pt x="20079" y="17897"/>
                    <a:pt x="20289" y="18797"/>
                    <a:pt x="20481" y="19639"/>
                  </a:cubicBezTo>
                  <a:cubicBezTo>
                    <a:pt x="20672" y="20481"/>
                    <a:pt x="20519" y="21438"/>
                    <a:pt x="21131" y="21974"/>
                  </a:cubicBezTo>
                  <a:cubicBezTo>
                    <a:pt x="21572" y="22357"/>
                    <a:pt x="21706" y="22606"/>
                    <a:pt x="21763" y="22721"/>
                  </a:cubicBezTo>
                  <a:cubicBezTo>
                    <a:pt x="21687" y="22548"/>
                    <a:pt x="21514" y="22108"/>
                    <a:pt x="21112" y="21591"/>
                  </a:cubicBezTo>
                  <a:cubicBezTo>
                    <a:pt x="20902" y="21343"/>
                    <a:pt x="21112" y="20692"/>
                    <a:pt x="21017" y="20385"/>
                  </a:cubicBezTo>
                  <a:lnTo>
                    <a:pt x="21017" y="20385"/>
                  </a:lnTo>
                  <a:cubicBezTo>
                    <a:pt x="21189" y="20577"/>
                    <a:pt x="21399" y="20768"/>
                    <a:pt x="21629" y="20902"/>
                  </a:cubicBezTo>
                  <a:cubicBezTo>
                    <a:pt x="22242" y="21247"/>
                    <a:pt x="22854" y="22108"/>
                    <a:pt x="22854" y="22108"/>
                  </a:cubicBezTo>
                  <a:cubicBezTo>
                    <a:pt x="22854" y="22108"/>
                    <a:pt x="22548" y="21151"/>
                    <a:pt x="22146" y="20807"/>
                  </a:cubicBezTo>
                  <a:cubicBezTo>
                    <a:pt x="21782" y="20519"/>
                    <a:pt x="20997" y="19582"/>
                    <a:pt x="20749" y="19294"/>
                  </a:cubicBezTo>
                  <a:cubicBezTo>
                    <a:pt x="20729" y="19199"/>
                    <a:pt x="20710" y="19103"/>
                    <a:pt x="20710" y="19007"/>
                  </a:cubicBezTo>
                  <a:cubicBezTo>
                    <a:pt x="20557" y="18299"/>
                    <a:pt x="20519" y="17668"/>
                    <a:pt x="20385" y="17093"/>
                  </a:cubicBezTo>
                  <a:lnTo>
                    <a:pt x="20385" y="17093"/>
                  </a:lnTo>
                  <a:cubicBezTo>
                    <a:pt x="20806" y="17266"/>
                    <a:pt x="21419" y="17285"/>
                    <a:pt x="21706" y="17610"/>
                  </a:cubicBezTo>
                  <a:cubicBezTo>
                    <a:pt x="22146" y="18012"/>
                    <a:pt x="22261" y="18223"/>
                    <a:pt x="22529" y="19065"/>
                  </a:cubicBezTo>
                  <a:cubicBezTo>
                    <a:pt x="22778" y="19926"/>
                    <a:pt x="23122" y="20309"/>
                    <a:pt x="23122" y="20309"/>
                  </a:cubicBezTo>
                  <a:cubicBezTo>
                    <a:pt x="23122" y="20309"/>
                    <a:pt x="22969" y="19830"/>
                    <a:pt x="22950" y="19352"/>
                  </a:cubicBezTo>
                  <a:cubicBezTo>
                    <a:pt x="22931" y="18873"/>
                    <a:pt x="22491" y="18184"/>
                    <a:pt x="22490" y="18184"/>
                  </a:cubicBezTo>
                  <a:lnTo>
                    <a:pt x="22490" y="18184"/>
                  </a:lnTo>
                  <a:cubicBezTo>
                    <a:pt x="22491" y="18184"/>
                    <a:pt x="22730" y="18353"/>
                    <a:pt x="23171" y="18353"/>
                  </a:cubicBezTo>
                  <a:cubicBezTo>
                    <a:pt x="23245" y="18353"/>
                    <a:pt x="23324" y="18348"/>
                    <a:pt x="23409" y="18337"/>
                  </a:cubicBezTo>
                  <a:cubicBezTo>
                    <a:pt x="23471" y="18332"/>
                    <a:pt x="23538" y="18329"/>
                    <a:pt x="23611" y="18329"/>
                  </a:cubicBezTo>
                  <a:cubicBezTo>
                    <a:pt x="24239" y="18329"/>
                    <a:pt x="25208" y="18529"/>
                    <a:pt x="25208" y="18529"/>
                  </a:cubicBezTo>
                  <a:cubicBezTo>
                    <a:pt x="25208" y="18529"/>
                    <a:pt x="24538" y="18069"/>
                    <a:pt x="23735" y="18031"/>
                  </a:cubicBezTo>
                  <a:cubicBezTo>
                    <a:pt x="22950" y="18012"/>
                    <a:pt x="22586" y="17706"/>
                    <a:pt x="22203" y="17495"/>
                  </a:cubicBezTo>
                  <a:cubicBezTo>
                    <a:pt x="21859" y="17285"/>
                    <a:pt x="21017" y="16672"/>
                    <a:pt x="20232" y="16500"/>
                  </a:cubicBezTo>
                  <a:cubicBezTo>
                    <a:pt x="20060" y="16136"/>
                    <a:pt x="19849" y="15887"/>
                    <a:pt x="19849" y="15887"/>
                  </a:cubicBezTo>
                  <a:lnTo>
                    <a:pt x="19849" y="15887"/>
                  </a:lnTo>
                  <a:cubicBezTo>
                    <a:pt x="19849" y="15887"/>
                    <a:pt x="19867" y="15889"/>
                    <a:pt x="19902" y="15889"/>
                  </a:cubicBezTo>
                  <a:cubicBezTo>
                    <a:pt x="20007" y="15889"/>
                    <a:pt x="20265" y="15878"/>
                    <a:pt x="20653" y="15792"/>
                  </a:cubicBezTo>
                  <a:cubicBezTo>
                    <a:pt x="20959" y="15704"/>
                    <a:pt x="21278" y="15685"/>
                    <a:pt x="21495" y="15685"/>
                  </a:cubicBezTo>
                  <a:cubicBezTo>
                    <a:pt x="21658" y="15685"/>
                    <a:pt x="21763" y="15696"/>
                    <a:pt x="21763" y="15696"/>
                  </a:cubicBezTo>
                  <a:cubicBezTo>
                    <a:pt x="21763" y="15696"/>
                    <a:pt x="21399" y="15447"/>
                    <a:pt x="20863" y="15428"/>
                  </a:cubicBezTo>
                  <a:cubicBezTo>
                    <a:pt x="20819" y="15426"/>
                    <a:pt x="20775" y="15426"/>
                    <a:pt x="20730" y="15426"/>
                  </a:cubicBezTo>
                  <a:cubicBezTo>
                    <a:pt x="20563" y="15426"/>
                    <a:pt x="20400" y="15435"/>
                    <a:pt x="20240" y="15435"/>
                  </a:cubicBezTo>
                  <a:cubicBezTo>
                    <a:pt x="19954" y="15435"/>
                    <a:pt x="19678" y="15405"/>
                    <a:pt x="19409" y="15237"/>
                  </a:cubicBezTo>
                  <a:cubicBezTo>
                    <a:pt x="18949" y="14950"/>
                    <a:pt x="19045" y="14548"/>
                    <a:pt x="18835" y="14088"/>
                  </a:cubicBezTo>
                  <a:cubicBezTo>
                    <a:pt x="18739" y="13897"/>
                    <a:pt x="18643" y="13782"/>
                    <a:pt x="18567" y="13686"/>
                  </a:cubicBezTo>
                  <a:cubicBezTo>
                    <a:pt x="18720" y="13610"/>
                    <a:pt x="18854" y="13533"/>
                    <a:pt x="19007" y="13437"/>
                  </a:cubicBezTo>
                  <a:cubicBezTo>
                    <a:pt x="19524" y="13514"/>
                    <a:pt x="20270" y="13591"/>
                    <a:pt x="20596" y="13916"/>
                  </a:cubicBezTo>
                  <a:cubicBezTo>
                    <a:pt x="21112" y="14375"/>
                    <a:pt x="21553" y="15064"/>
                    <a:pt x="22184" y="15275"/>
                  </a:cubicBezTo>
                  <a:cubicBezTo>
                    <a:pt x="22816" y="15505"/>
                    <a:pt x="23849" y="16978"/>
                    <a:pt x="23849" y="16978"/>
                  </a:cubicBezTo>
                  <a:cubicBezTo>
                    <a:pt x="23849" y="16978"/>
                    <a:pt x="23926" y="16672"/>
                    <a:pt x="23543" y="16213"/>
                  </a:cubicBezTo>
                  <a:cubicBezTo>
                    <a:pt x="23160" y="15773"/>
                    <a:pt x="22969" y="15352"/>
                    <a:pt x="22969" y="15352"/>
                  </a:cubicBezTo>
                  <a:lnTo>
                    <a:pt x="22969" y="15352"/>
                  </a:lnTo>
                  <a:cubicBezTo>
                    <a:pt x="22969" y="15352"/>
                    <a:pt x="23224" y="15394"/>
                    <a:pt x="23519" y="15394"/>
                  </a:cubicBezTo>
                  <a:cubicBezTo>
                    <a:pt x="23667" y="15394"/>
                    <a:pt x="23824" y="15383"/>
                    <a:pt x="23964" y="15352"/>
                  </a:cubicBezTo>
                  <a:cubicBezTo>
                    <a:pt x="24366" y="15256"/>
                    <a:pt x="24749" y="15218"/>
                    <a:pt x="24749" y="15218"/>
                  </a:cubicBezTo>
                  <a:cubicBezTo>
                    <a:pt x="24749" y="15218"/>
                    <a:pt x="24022" y="15064"/>
                    <a:pt x="23639" y="15064"/>
                  </a:cubicBezTo>
                  <a:cubicBezTo>
                    <a:pt x="23256" y="15064"/>
                    <a:pt x="22644" y="15045"/>
                    <a:pt x="22184" y="14777"/>
                  </a:cubicBezTo>
                  <a:cubicBezTo>
                    <a:pt x="21725" y="14548"/>
                    <a:pt x="21170" y="13973"/>
                    <a:pt x="20749" y="13610"/>
                  </a:cubicBezTo>
                  <a:cubicBezTo>
                    <a:pt x="20500" y="13399"/>
                    <a:pt x="19945" y="13208"/>
                    <a:pt x="19504" y="13112"/>
                  </a:cubicBezTo>
                  <a:cubicBezTo>
                    <a:pt x="19983" y="12825"/>
                    <a:pt x="20653" y="12595"/>
                    <a:pt x="21208" y="12576"/>
                  </a:cubicBezTo>
                  <a:cubicBezTo>
                    <a:pt x="21221" y="12576"/>
                    <a:pt x="21233" y="12576"/>
                    <a:pt x="21247" y="12576"/>
                  </a:cubicBezTo>
                  <a:cubicBezTo>
                    <a:pt x="21967" y="12576"/>
                    <a:pt x="23830" y="13074"/>
                    <a:pt x="23830" y="13074"/>
                  </a:cubicBezTo>
                  <a:cubicBezTo>
                    <a:pt x="23830" y="13074"/>
                    <a:pt x="23065" y="12691"/>
                    <a:pt x="22682" y="12538"/>
                  </a:cubicBezTo>
                  <a:cubicBezTo>
                    <a:pt x="22299" y="12346"/>
                    <a:pt x="21706" y="12212"/>
                    <a:pt x="21706" y="12212"/>
                  </a:cubicBezTo>
                  <a:cubicBezTo>
                    <a:pt x="21706" y="12212"/>
                    <a:pt x="22165" y="12021"/>
                    <a:pt x="22337" y="11581"/>
                  </a:cubicBezTo>
                  <a:cubicBezTo>
                    <a:pt x="22510" y="11122"/>
                    <a:pt x="22586" y="10854"/>
                    <a:pt x="22586" y="10853"/>
                  </a:cubicBezTo>
                  <a:lnTo>
                    <a:pt x="22586" y="10853"/>
                  </a:lnTo>
                  <a:cubicBezTo>
                    <a:pt x="22586" y="10854"/>
                    <a:pt x="21974" y="11581"/>
                    <a:pt x="21514" y="11791"/>
                  </a:cubicBezTo>
                  <a:cubicBezTo>
                    <a:pt x="21061" y="11999"/>
                    <a:pt x="19808" y="12653"/>
                    <a:pt x="19535" y="12653"/>
                  </a:cubicBezTo>
                  <a:cubicBezTo>
                    <a:pt x="19531" y="12653"/>
                    <a:pt x="19527" y="12653"/>
                    <a:pt x="19524" y="12653"/>
                  </a:cubicBezTo>
                  <a:cubicBezTo>
                    <a:pt x="19849" y="11983"/>
                    <a:pt x="20634" y="11543"/>
                    <a:pt x="20634" y="11543"/>
                  </a:cubicBezTo>
                  <a:cubicBezTo>
                    <a:pt x="20634" y="11543"/>
                    <a:pt x="20560" y="11527"/>
                    <a:pt x="20448" y="11527"/>
                  </a:cubicBezTo>
                  <a:cubicBezTo>
                    <a:pt x="20250" y="11527"/>
                    <a:pt x="19933" y="11574"/>
                    <a:pt x="19677" y="11830"/>
                  </a:cubicBezTo>
                  <a:cubicBezTo>
                    <a:pt x="19294" y="12270"/>
                    <a:pt x="19237" y="12595"/>
                    <a:pt x="18758" y="12844"/>
                  </a:cubicBezTo>
                  <a:cubicBezTo>
                    <a:pt x="18404" y="13014"/>
                    <a:pt x="18249" y="13111"/>
                    <a:pt x="18006" y="13111"/>
                  </a:cubicBezTo>
                  <a:cubicBezTo>
                    <a:pt x="17921" y="13111"/>
                    <a:pt x="17825" y="13099"/>
                    <a:pt x="17705" y="13074"/>
                  </a:cubicBezTo>
                  <a:cubicBezTo>
                    <a:pt x="17686" y="13074"/>
                    <a:pt x="17667" y="13055"/>
                    <a:pt x="17648" y="13055"/>
                  </a:cubicBezTo>
                  <a:cubicBezTo>
                    <a:pt x="17667" y="12959"/>
                    <a:pt x="17705" y="12844"/>
                    <a:pt x="17763" y="12748"/>
                  </a:cubicBezTo>
                  <a:cubicBezTo>
                    <a:pt x="18031" y="12308"/>
                    <a:pt x="18471" y="11715"/>
                    <a:pt x="19007" y="11160"/>
                  </a:cubicBezTo>
                  <a:cubicBezTo>
                    <a:pt x="19504" y="10624"/>
                    <a:pt x="20347" y="10739"/>
                    <a:pt x="21380" y="10662"/>
                  </a:cubicBezTo>
                  <a:cubicBezTo>
                    <a:pt x="22433" y="10586"/>
                    <a:pt x="23313" y="10452"/>
                    <a:pt x="23313" y="10452"/>
                  </a:cubicBezTo>
                  <a:cubicBezTo>
                    <a:pt x="23313" y="10452"/>
                    <a:pt x="22758" y="10356"/>
                    <a:pt x="22165" y="10260"/>
                  </a:cubicBezTo>
                  <a:cubicBezTo>
                    <a:pt x="21991" y="10232"/>
                    <a:pt x="21755" y="10222"/>
                    <a:pt x="21509" y="10222"/>
                  </a:cubicBezTo>
                  <a:cubicBezTo>
                    <a:pt x="20919" y="10222"/>
                    <a:pt x="20270" y="10279"/>
                    <a:pt x="20270" y="10279"/>
                  </a:cubicBezTo>
                  <a:cubicBezTo>
                    <a:pt x="20270" y="10279"/>
                    <a:pt x="20385" y="10050"/>
                    <a:pt x="20844" y="9686"/>
                  </a:cubicBezTo>
                  <a:cubicBezTo>
                    <a:pt x="21304" y="9341"/>
                    <a:pt x="22433" y="8748"/>
                    <a:pt x="22433" y="8748"/>
                  </a:cubicBezTo>
                  <a:lnTo>
                    <a:pt x="22433" y="8748"/>
                  </a:lnTo>
                  <a:cubicBezTo>
                    <a:pt x="22433" y="8748"/>
                    <a:pt x="21246" y="9035"/>
                    <a:pt x="20710" y="9341"/>
                  </a:cubicBezTo>
                  <a:cubicBezTo>
                    <a:pt x="20155" y="9667"/>
                    <a:pt x="19811" y="10260"/>
                    <a:pt x="19811" y="10260"/>
                  </a:cubicBezTo>
                  <a:cubicBezTo>
                    <a:pt x="19811" y="10260"/>
                    <a:pt x="19849" y="9954"/>
                    <a:pt x="20136" y="9227"/>
                  </a:cubicBezTo>
                  <a:cubicBezTo>
                    <a:pt x="20423" y="8518"/>
                    <a:pt x="20232" y="7772"/>
                    <a:pt x="20634" y="7293"/>
                  </a:cubicBezTo>
                  <a:cubicBezTo>
                    <a:pt x="21036" y="6834"/>
                    <a:pt x="21495" y="6126"/>
                    <a:pt x="21495" y="6126"/>
                  </a:cubicBezTo>
                  <a:lnTo>
                    <a:pt x="21495" y="6126"/>
                  </a:lnTo>
                  <a:cubicBezTo>
                    <a:pt x="21495" y="6126"/>
                    <a:pt x="21131" y="6451"/>
                    <a:pt x="20634" y="6834"/>
                  </a:cubicBezTo>
                  <a:cubicBezTo>
                    <a:pt x="20136" y="7217"/>
                    <a:pt x="19906" y="8097"/>
                    <a:pt x="19906" y="8097"/>
                  </a:cubicBezTo>
                  <a:cubicBezTo>
                    <a:pt x="19887" y="7561"/>
                    <a:pt x="19237" y="7083"/>
                    <a:pt x="19237" y="7083"/>
                  </a:cubicBezTo>
                  <a:lnTo>
                    <a:pt x="19237" y="7083"/>
                  </a:lnTo>
                  <a:cubicBezTo>
                    <a:pt x="19237" y="7083"/>
                    <a:pt x="19562" y="7982"/>
                    <a:pt x="19619" y="8557"/>
                  </a:cubicBezTo>
                  <a:cubicBezTo>
                    <a:pt x="19696" y="9150"/>
                    <a:pt x="19122" y="10241"/>
                    <a:pt x="19007" y="10241"/>
                  </a:cubicBezTo>
                  <a:cubicBezTo>
                    <a:pt x="18892" y="10241"/>
                    <a:pt x="18796" y="9494"/>
                    <a:pt x="18643" y="9016"/>
                  </a:cubicBezTo>
                  <a:cubicBezTo>
                    <a:pt x="18528" y="8557"/>
                    <a:pt x="18356" y="7963"/>
                    <a:pt x="18547" y="7332"/>
                  </a:cubicBezTo>
                  <a:cubicBezTo>
                    <a:pt x="18739" y="6719"/>
                    <a:pt x="18433" y="5953"/>
                    <a:pt x="18433" y="5953"/>
                  </a:cubicBezTo>
                  <a:cubicBezTo>
                    <a:pt x="18433" y="5953"/>
                    <a:pt x="18433" y="6413"/>
                    <a:pt x="18318" y="6987"/>
                  </a:cubicBezTo>
                  <a:cubicBezTo>
                    <a:pt x="18184" y="7523"/>
                    <a:pt x="18241" y="8136"/>
                    <a:pt x="18241" y="8136"/>
                  </a:cubicBezTo>
                  <a:cubicBezTo>
                    <a:pt x="18241" y="8136"/>
                    <a:pt x="18126" y="7944"/>
                    <a:pt x="17839" y="7485"/>
                  </a:cubicBezTo>
                  <a:cubicBezTo>
                    <a:pt x="17552" y="7025"/>
                    <a:pt x="16691" y="6643"/>
                    <a:pt x="16691" y="6643"/>
                  </a:cubicBezTo>
                  <a:lnTo>
                    <a:pt x="16691" y="6643"/>
                  </a:lnTo>
                  <a:cubicBezTo>
                    <a:pt x="16691" y="6643"/>
                    <a:pt x="16997" y="7045"/>
                    <a:pt x="17476" y="7504"/>
                  </a:cubicBezTo>
                  <a:cubicBezTo>
                    <a:pt x="17954" y="7963"/>
                    <a:pt x="17935" y="8748"/>
                    <a:pt x="18146" y="9437"/>
                  </a:cubicBezTo>
                  <a:cubicBezTo>
                    <a:pt x="18356" y="10145"/>
                    <a:pt x="18509" y="10777"/>
                    <a:pt x="17935" y="11447"/>
                  </a:cubicBezTo>
                  <a:cubicBezTo>
                    <a:pt x="17667" y="11772"/>
                    <a:pt x="17456" y="11887"/>
                    <a:pt x="17265" y="11983"/>
                  </a:cubicBezTo>
                  <a:cubicBezTo>
                    <a:pt x="17303" y="11504"/>
                    <a:pt x="17322" y="10739"/>
                    <a:pt x="16997" y="10298"/>
                  </a:cubicBezTo>
                  <a:cubicBezTo>
                    <a:pt x="16499" y="9667"/>
                    <a:pt x="16786" y="9035"/>
                    <a:pt x="16787" y="9035"/>
                  </a:cubicBezTo>
                  <a:lnTo>
                    <a:pt x="16787" y="9035"/>
                  </a:lnTo>
                  <a:cubicBezTo>
                    <a:pt x="16786" y="9035"/>
                    <a:pt x="16231" y="9609"/>
                    <a:pt x="16423" y="9916"/>
                  </a:cubicBezTo>
                  <a:cubicBezTo>
                    <a:pt x="16614" y="10203"/>
                    <a:pt x="17016" y="10834"/>
                    <a:pt x="16901" y="11332"/>
                  </a:cubicBezTo>
                  <a:cubicBezTo>
                    <a:pt x="16790" y="11852"/>
                    <a:pt x="16534" y="12156"/>
                    <a:pt x="16327" y="12156"/>
                  </a:cubicBezTo>
                  <a:cubicBezTo>
                    <a:pt x="16320" y="12156"/>
                    <a:pt x="16314" y="12156"/>
                    <a:pt x="16308" y="12155"/>
                  </a:cubicBezTo>
                  <a:cubicBezTo>
                    <a:pt x="16117" y="12155"/>
                    <a:pt x="15217" y="10662"/>
                    <a:pt x="14317" y="10164"/>
                  </a:cubicBezTo>
                  <a:cubicBezTo>
                    <a:pt x="13437" y="9667"/>
                    <a:pt x="13494" y="8939"/>
                    <a:pt x="13494" y="7600"/>
                  </a:cubicBezTo>
                  <a:lnTo>
                    <a:pt x="13494" y="135"/>
                  </a:lnTo>
                  <a:cubicBezTo>
                    <a:pt x="13494" y="135"/>
                    <a:pt x="13054" y="39"/>
                    <a:pt x="12824" y="20"/>
                  </a:cubicBezTo>
                  <a:lnTo>
                    <a:pt x="128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2"/>
            <p:cNvSpPr/>
            <p:nvPr/>
          </p:nvSpPr>
          <p:spPr>
            <a:xfrm>
              <a:off x="3570000" y="3393900"/>
              <a:ext cx="525" cy="1450"/>
            </a:xfrm>
            <a:custGeom>
              <a:avLst/>
              <a:gdLst/>
              <a:ahLst/>
              <a:cxnLst/>
              <a:rect l="l" t="t" r="r" b="b"/>
              <a:pathLst>
                <a:path w="21" h="58" extrusionOk="0">
                  <a:moveTo>
                    <a:pt x="20" y="0"/>
                  </a:moveTo>
                  <a:lnTo>
                    <a:pt x="20" y="0"/>
                  </a:lnTo>
                  <a:cubicBezTo>
                    <a:pt x="1" y="38"/>
                    <a:pt x="1" y="58"/>
                    <a:pt x="1" y="58"/>
                  </a:cubicBezTo>
                  <a:cubicBezTo>
                    <a:pt x="1" y="58"/>
                    <a:pt x="20" y="38"/>
                    <a:pt x="20" y="0"/>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2"/>
            <p:cNvSpPr/>
            <p:nvPr/>
          </p:nvSpPr>
          <p:spPr>
            <a:xfrm>
              <a:off x="3704950" y="3366125"/>
              <a:ext cx="500" cy="4075"/>
            </a:xfrm>
            <a:custGeom>
              <a:avLst/>
              <a:gdLst/>
              <a:ahLst/>
              <a:cxnLst/>
              <a:rect l="l" t="t" r="r" b="b"/>
              <a:pathLst>
                <a:path w="20" h="163" extrusionOk="0">
                  <a:moveTo>
                    <a:pt x="1" y="1"/>
                  </a:moveTo>
                  <a:cubicBezTo>
                    <a:pt x="1" y="103"/>
                    <a:pt x="9" y="163"/>
                    <a:pt x="15" y="163"/>
                  </a:cubicBezTo>
                  <a:cubicBezTo>
                    <a:pt x="18" y="163"/>
                    <a:pt x="20" y="148"/>
                    <a:pt x="20" y="116"/>
                  </a:cubicBezTo>
                  <a:cubicBezTo>
                    <a:pt x="20" y="97"/>
                    <a:pt x="20" y="58"/>
                    <a:pt x="1" y="1"/>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2"/>
            <p:cNvSpPr/>
            <p:nvPr/>
          </p:nvSpPr>
          <p:spPr>
            <a:xfrm>
              <a:off x="3781050" y="2846475"/>
              <a:ext cx="54575" cy="14375"/>
            </a:xfrm>
            <a:custGeom>
              <a:avLst/>
              <a:gdLst/>
              <a:ahLst/>
              <a:cxnLst/>
              <a:rect l="l" t="t" r="r" b="b"/>
              <a:pathLst>
                <a:path w="2183" h="575" extrusionOk="0">
                  <a:moveTo>
                    <a:pt x="0" y="0"/>
                  </a:moveTo>
                  <a:lnTo>
                    <a:pt x="0" y="574"/>
                  </a:lnTo>
                  <a:lnTo>
                    <a:pt x="2182" y="574"/>
                  </a:lnTo>
                  <a:lnTo>
                    <a:pt x="2182"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2"/>
            <p:cNvSpPr/>
            <p:nvPr/>
          </p:nvSpPr>
          <p:spPr>
            <a:xfrm>
              <a:off x="3782000" y="2903425"/>
              <a:ext cx="52175" cy="12925"/>
            </a:xfrm>
            <a:custGeom>
              <a:avLst/>
              <a:gdLst/>
              <a:ahLst/>
              <a:cxnLst/>
              <a:rect l="l" t="t" r="r" b="b"/>
              <a:pathLst>
                <a:path w="2087" h="517" extrusionOk="0">
                  <a:moveTo>
                    <a:pt x="0" y="0"/>
                  </a:moveTo>
                  <a:lnTo>
                    <a:pt x="0" y="517"/>
                  </a:lnTo>
                  <a:lnTo>
                    <a:pt x="2087" y="517"/>
                  </a:lnTo>
                  <a:lnTo>
                    <a:pt x="2087"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2"/>
            <p:cNvSpPr/>
            <p:nvPr/>
          </p:nvSpPr>
          <p:spPr>
            <a:xfrm>
              <a:off x="3783425" y="2955100"/>
              <a:ext cx="49800" cy="11500"/>
            </a:xfrm>
            <a:custGeom>
              <a:avLst/>
              <a:gdLst/>
              <a:ahLst/>
              <a:cxnLst/>
              <a:rect l="l" t="t" r="r" b="b"/>
              <a:pathLst>
                <a:path w="1992" h="460" extrusionOk="0">
                  <a:moveTo>
                    <a:pt x="1" y="0"/>
                  </a:moveTo>
                  <a:lnTo>
                    <a:pt x="1" y="460"/>
                  </a:lnTo>
                  <a:lnTo>
                    <a:pt x="1991" y="460"/>
                  </a:lnTo>
                  <a:lnTo>
                    <a:pt x="1991"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8;p2"/>
            <p:cNvSpPr/>
            <p:nvPr/>
          </p:nvSpPr>
          <p:spPr>
            <a:xfrm>
              <a:off x="3784375" y="3002475"/>
              <a:ext cx="47900" cy="11025"/>
            </a:xfrm>
            <a:custGeom>
              <a:avLst/>
              <a:gdLst/>
              <a:ahLst/>
              <a:cxnLst/>
              <a:rect l="l" t="t" r="r" b="b"/>
              <a:pathLst>
                <a:path w="1916" h="441" extrusionOk="0">
                  <a:moveTo>
                    <a:pt x="1" y="0"/>
                  </a:moveTo>
                  <a:lnTo>
                    <a:pt x="1" y="440"/>
                  </a:lnTo>
                  <a:lnTo>
                    <a:pt x="1896" y="440"/>
                  </a:lnTo>
                  <a:lnTo>
                    <a:pt x="1915"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9;p2"/>
            <p:cNvSpPr/>
            <p:nvPr/>
          </p:nvSpPr>
          <p:spPr>
            <a:xfrm>
              <a:off x="3785350" y="3045525"/>
              <a:ext cx="45950" cy="10075"/>
            </a:xfrm>
            <a:custGeom>
              <a:avLst/>
              <a:gdLst/>
              <a:ahLst/>
              <a:cxnLst/>
              <a:rect l="l" t="t" r="r" b="b"/>
              <a:pathLst>
                <a:path w="1838" h="403" extrusionOk="0">
                  <a:moveTo>
                    <a:pt x="0" y="1"/>
                  </a:moveTo>
                  <a:lnTo>
                    <a:pt x="19" y="403"/>
                  </a:lnTo>
                  <a:lnTo>
                    <a:pt x="1819" y="403"/>
                  </a:lnTo>
                  <a:lnTo>
                    <a:pt x="1838" y="1"/>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30;p2"/>
          <p:cNvGrpSpPr/>
          <p:nvPr/>
        </p:nvGrpSpPr>
        <p:grpSpPr>
          <a:xfrm rot="-3625297">
            <a:off x="97710" y="3121229"/>
            <a:ext cx="1143407" cy="1365753"/>
            <a:chOff x="2641650" y="1052550"/>
            <a:chExt cx="778700" cy="930125"/>
          </a:xfrm>
        </p:grpSpPr>
        <p:sp>
          <p:nvSpPr>
            <p:cNvPr id="31" name="Google Shape;31;p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2;p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3;p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4;p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8;p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9;p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40;p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1;p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42;p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43;p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44;p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45;p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46;p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7;p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48;p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49;p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one column 3">
  <p:cSld name="CUSTOM_1_2">
    <p:bg>
      <p:bgPr>
        <a:solidFill>
          <a:schemeClr val="lt2"/>
        </a:solidFill>
        <a:effectLst/>
      </p:bgPr>
    </p:bg>
    <p:spTree>
      <p:nvGrpSpPr>
        <p:cNvPr id="1" name="Shape 311"/>
        <p:cNvGrpSpPr/>
        <p:nvPr/>
      </p:nvGrpSpPr>
      <p:grpSpPr>
        <a:xfrm>
          <a:off x="0" y="0"/>
          <a:ext cx="0" cy="0"/>
          <a:chOff x="0" y="0"/>
          <a:chExt cx="0" cy="0"/>
        </a:xfrm>
      </p:grpSpPr>
      <p:sp>
        <p:nvSpPr>
          <p:cNvPr id="312" name="Google Shape;312;p16"/>
          <p:cNvSpPr/>
          <p:nvPr/>
        </p:nvSpPr>
        <p:spPr>
          <a:xfrm rot="5958996">
            <a:off x="2152167" y="-218367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 name="Google Shape;313;p16"/>
          <p:cNvSpPr/>
          <p:nvPr/>
        </p:nvSpPr>
        <p:spPr>
          <a:xfrm rot="-9636330">
            <a:off x="7516855" y="3925140"/>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14" name="Google Shape;314;p16"/>
          <p:cNvGrpSpPr/>
          <p:nvPr/>
        </p:nvGrpSpPr>
        <p:grpSpPr>
          <a:xfrm rot="3625297" flipH="1">
            <a:off x="8735302" y="3295654"/>
            <a:ext cx="1143407" cy="1365753"/>
            <a:chOff x="2641650" y="1052550"/>
            <a:chExt cx="778700" cy="930125"/>
          </a:xfrm>
        </p:grpSpPr>
        <p:sp>
          <p:nvSpPr>
            <p:cNvPr id="315" name="Google Shape;315;p1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 name="Google Shape;316;p1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 name="Google Shape;317;p1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1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 name="Google Shape;319;p1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 name="Google Shape;320;p1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 name="Google Shape;321;p1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 name="Google Shape;322;p1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 name="Google Shape;323;p1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 name="Google Shape;324;p1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325;p1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 name="Google Shape;326;p1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27;p1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 name="Google Shape;328;p1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 name="Google Shape;329;p1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 name="Google Shape;330;p1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 name="Google Shape;331;p1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 name="Google Shape;332;p1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 name="Google Shape;333;p1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 name="Google Shape;334;p1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 name="Google Shape;335;p1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36" name="Google Shape;336;p16"/>
          <p:cNvSpPr txBox="1">
            <a:spLocks noGrp="1"/>
          </p:cNvSpPr>
          <p:nvPr>
            <p:ph type="title"/>
          </p:nvPr>
        </p:nvSpPr>
        <p:spPr>
          <a:xfrm>
            <a:off x="713225" y="1748094"/>
            <a:ext cx="7705200" cy="11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4500"/>
              <a:buNone/>
              <a:defRPr sz="6300">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337" name="Google Shape;337;p16"/>
          <p:cNvSpPr/>
          <p:nvPr/>
        </p:nvSpPr>
        <p:spPr>
          <a:xfrm rot="10800000" flipH="1">
            <a:off x="8297563" y="2571750"/>
            <a:ext cx="3424281" cy="3900137"/>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 name="Google Shape;338;p16"/>
          <p:cNvSpPr txBox="1">
            <a:spLocks noGrp="1"/>
          </p:cNvSpPr>
          <p:nvPr>
            <p:ph type="subTitle" idx="1"/>
          </p:nvPr>
        </p:nvSpPr>
        <p:spPr>
          <a:xfrm>
            <a:off x="725725" y="2872800"/>
            <a:ext cx="7705200" cy="5226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hree columns 1">
  <p:cSld name="CUSTOM_2_1_1">
    <p:bg>
      <p:bgPr>
        <a:solidFill>
          <a:schemeClr val="lt2"/>
        </a:solidFill>
        <a:effectLst/>
      </p:bgPr>
    </p:bg>
    <p:spTree>
      <p:nvGrpSpPr>
        <p:cNvPr id="1" name="Shape 370"/>
        <p:cNvGrpSpPr/>
        <p:nvPr/>
      </p:nvGrpSpPr>
      <p:grpSpPr>
        <a:xfrm>
          <a:off x="0" y="0"/>
          <a:ext cx="0" cy="0"/>
          <a:chOff x="0" y="0"/>
          <a:chExt cx="0" cy="0"/>
        </a:xfrm>
      </p:grpSpPr>
      <p:sp>
        <p:nvSpPr>
          <p:cNvPr id="371" name="Google Shape;371;p18"/>
          <p:cNvSpPr/>
          <p:nvPr/>
        </p:nvSpPr>
        <p:spPr>
          <a:xfrm rot="10800000" flipH="1">
            <a:off x="6950176" y="-412228"/>
            <a:ext cx="3483615" cy="1108003"/>
          </a:xfrm>
          <a:custGeom>
            <a:avLst/>
            <a:gdLst/>
            <a:ahLst/>
            <a:cxnLst/>
            <a:rect l="l" t="t" r="r" b="b"/>
            <a:pathLst>
              <a:path w="57540" h="18302" extrusionOk="0">
                <a:moveTo>
                  <a:pt x="43194" y="1"/>
                </a:moveTo>
                <a:cubicBezTo>
                  <a:pt x="36854" y="1"/>
                  <a:pt x="30882" y="5659"/>
                  <a:pt x="24720" y="5659"/>
                </a:cubicBezTo>
                <a:cubicBezTo>
                  <a:pt x="23870" y="5659"/>
                  <a:pt x="23017" y="5551"/>
                  <a:pt x="22159" y="5307"/>
                </a:cubicBezTo>
                <a:cubicBezTo>
                  <a:pt x="18503" y="4253"/>
                  <a:pt x="15381" y="2344"/>
                  <a:pt x="12000" y="2344"/>
                </a:cubicBezTo>
                <a:cubicBezTo>
                  <a:pt x="10405" y="2344"/>
                  <a:pt x="8753" y="2769"/>
                  <a:pt x="6961" y="3909"/>
                </a:cubicBezTo>
                <a:cubicBezTo>
                  <a:pt x="6323" y="4273"/>
                  <a:pt x="5624" y="4881"/>
                  <a:pt x="4955" y="5641"/>
                </a:cubicBezTo>
                <a:cubicBezTo>
                  <a:pt x="2280" y="8620"/>
                  <a:pt x="0" y="13696"/>
                  <a:pt x="2979" y="16097"/>
                </a:cubicBezTo>
                <a:cubicBezTo>
                  <a:pt x="4252" y="17148"/>
                  <a:pt x="6337" y="17463"/>
                  <a:pt x="8648" y="17463"/>
                </a:cubicBezTo>
                <a:cubicBezTo>
                  <a:pt x="12112" y="17463"/>
                  <a:pt x="16084" y="16755"/>
                  <a:pt x="18589" y="16755"/>
                </a:cubicBezTo>
                <a:cubicBezTo>
                  <a:pt x="18763" y="16755"/>
                  <a:pt x="18930" y="16759"/>
                  <a:pt x="19089" y="16766"/>
                </a:cubicBezTo>
                <a:cubicBezTo>
                  <a:pt x="30396" y="17283"/>
                  <a:pt x="41734" y="17799"/>
                  <a:pt x="53041" y="18286"/>
                </a:cubicBezTo>
                <a:cubicBezTo>
                  <a:pt x="53229" y="18295"/>
                  <a:pt x="53422" y="18301"/>
                  <a:pt x="53618" y="18301"/>
                </a:cubicBezTo>
                <a:cubicBezTo>
                  <a:pt x="55233" y="18301"/>
                  <a:pt x="57035" y="17922"/>
                  <a:pt x="57387" y="16431"/>
                </a:cubicBezTo>
                <a:cubicBezTo>
                  <a:pt x="57539" y="15763"/>
                  <a:pt x="57296" y="15033"/>
                  <a:pt x="57053" y="14334"/>
                </a:cubicBezTo>
                <a:cubicBezTo>
                  <a:pt x="55868" y="11264"/>
                  <a:pt x="54682" y="8103"/>
                  <a:pt x="52737" y="5459"/>
                </a:cubicBezTo>
                <a:cubicBezTo>
                  <a:pt x="50822" y="2784"/>
                  <a:pt x="47965" y="595"/>
                  <a:pt x="44682" y="109"/>
                </a:cubicBezTo>
                <a:cubicBezTo>
                  <a:pt x="44184" y="35"/>
                  <a:pt x="43688" y="1"/>
                  <a:pt x="431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72" name="Google Shape;372;p18"/>
          <p:cNvGrpSpPr/>
          <p:nvPr/>
        </p:nvGrpSpPr>
        <p:grpSpPr>
          <a:xfrm rot="-3625297">
            <a:off x="8446335" y="-143371"/>
            <a:ext cx="1143407" cy="1365753"/>
            <a:chOff x="2641650" y="1052550"/>
            <a:chExt cx="778700" cy="930125"/>
          </a:xfrm>
        </p:grpSpPr>
        <p:sp>
          <p:nvSpPr>
            <p:cNvPr id="373" name="Google Shape;373;p1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4;p1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 name="Google Shape;375;p1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 name="Google Shape;376;p1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 name="Google Shape;377;p1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1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1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80;p1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 name="Google Shape;381;p1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382;p1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1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384;p1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 name="Google Shape;385;p1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386;p1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 name="Google Shape;387;p1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 name="Google Shape;388;p1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 name="Google Shape;389;p1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 name="Google Shape;390;p1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 name="Google Shape;391;p1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 name="Google Shape;392;p1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 name="Google Shape;393;p1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94" name="Google Shape;394;p18"/>
          <p:cNvSpPr txBox="1">
            <a:spLocks noGrp="1"/>
          </p:cNvSpPr>
          <p:nvPr>
            <p:ph type="title"/>
          </p:nvPr>
        </p:nvSpPr>
        <p:spPr>
          <a:xfrm>
            <a:off x="688200" y="356616"/>
            <a:ext cx="7767600" cy="6402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95" name="Google Shape;395;p18"/>
          <p:cNvSpPr txBox="1">
            <a:spLocks noGrp="1"/>
          </p:cNvSpPr>
          <p:nvPr>
            <p:ph type="title" idx="2"/>
          </p:nvPr>
        </p:nvSpPr>
        <p:spPr>
          <a:xfrm>
            <a:off x="721863" y="3432054"/>
            <a:ext cx="2286000" cy="914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96" name="Google Shape;396;p18"/>
          <p:cNvSpPr txBox="1">
            <a:spLocks noGrp="1"/>
          </p:cNvSpPr>
          <p:nvPr>
            <p:ph type="title" idx="3"/>
          </p:nvPr>
        </p:nvSpPr>
        <p:spPr>
          <a:xfrm>
            <a:off x="3465063" y="3432054"/>
            <a:ext cx="2286000" cy="914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97" name="Google Shape;397;p18"/>
          <p:cNvSpPr txBox="1">
            <a:spLocks noGrp="1"/>
          </p:cNvSpPr>
          <p:nvPr>
            <p:ph type="title" idx="4"/>
          </p:nvPr>
        </p:nvSpPr>
        <p:spPr>
          <a:xfrm>
            <a:off x="6134100" y="3432048"/>
            <a:ext cx="2286000" cy="914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98" name="Google Shape;398;p18"/>
          <p:cNvSpPr/>
          <p:nvPr/>
        </p:nvSpPr>
        <p:spPr>
          <a:xfrm flipH="1">
            <a:off x="-1409349" y="4584923"/>
            <a:ext cx="3483615" cy="1108003"/>
          </a:xfrm>
          <a:custGeom>
            <a:avLst/>
            <a:gdLst/>
            <a:ahLst/>
            <a:cxnLst/>
            <a:rect l="l" t="t" r="r" b="b"/>
            <a:pathLst>
              <a:path w="57540" h="18302" extrusionOk="0">
                <a:moveTo>
                  <a:pt x="43194" y="1"/>
                </a:moveTo>
                <a:cubicBezTo>
                  <a:pt x="36854" y="1"/>
                  <a:pt x="30882" y="5659"/>
                  <a:pt x="24720" y="5659"/>
                </a:cubicBezTo>
                <a:cubicBezTo>
                  <a:pt x="23870" y="5659"/>
                  <a:pt x="23017" y="5551"/>
                  <a:pt x="22159" y="5307"/>
                </a:cubicBezTo>
                <a:cubicBezTo>
                  <a:pt x="18503" y="4253"/>
                  <a:pt x="15381" y="2344"/>
                  <a:pt x="12000" y="2344"/>
                </a:cubicBezTo>
                <a:cubicBezTo>
                  <a:pt x="10405" y="2344"/>
                  <a:pt x="8753" y="2769"/>
                  <a:pt x="6961" y="3909"/>
                </a:cubicBezTo>
                <a:cubicBezTo>
                  <a:pt x="6323" y="4273"/>
                  <a:pt x="5624" y="4881"/>
                  <a:pt x="4955" y="5641"/>
                </a:cubicBezTo>
                <a:cubicBezTo>
                  <a:pt x="2280" y="8620"/>
                  <a:pt x="0" y="13696"/>
                  <a:pt x="2979" y="16097"/>
                </a:cubicBezTo>
                <a:cubicBezTo>
                  <a:pt x="4252" y="17148"/>
                  <a:pt x="6337" y="17463"/>
                  <a:pt x="8648" y="17463"/>
                </a:cubicBezTo>
                <a:cubicBezTo>
                  <a:pt x="12112" y="17463"/>
                  <a:pt x="16084" y="16755"/>
                  <a:pt x="18589" y="16755"/>
                </a:cubicBezTo>
                <a:cubicBezTo>
                  <a:pt x="18763" y="16755"/>
                  <a:pt x="18930" y="16759"/>
                  <a:pt x="19089" y="16766"/>
                </a:cubicBezTo>
                <a:cubicBezTo>
                  <a:pt x="30396" y="17283"/>
                  <a:pt x="41734" y="17799"/>
                  <a:pt x="53041" y="18286"/>
                </a:cubicBezTo>
                <a:cubicBezTo>
                  <a:pt x="53229" y="18295"/>
                  <a:pt x="53422" y="18301"/>
                  <a:pt x="53618" y="18301"/>
                </a:cubicBezTo>
                <a:cubicBezTo>
                  <a:pt x="55233" y="18301"/>
                  <a:pt x="57035" y="17922"/>
                  <a:pt x="57387" y="16431"/>
                </a:cubicBezTo>
                <a:cubicBezTo>
                  <a:pt x="57539" y="15763"/>
                  <a:pt x="57296" y="15033"/>
                  <a:pt x="57053" y="14334"/>
                </a:cubicBezTo>
                <a:cubicBezTo>
                  <a:pt x="55868" y="11264"/>
                  <a:pt x="54682" y="8103"/>
                  <a:pt x="52737" y="5459"/>
                </a:cubicBezTo>
                <a:cubicBezTo>
                  <a:pt x="50822" y="2784"/>
                  <a:pt x="47965" y="595"/>
                  <a:pt x="44682" y="109"/>
                </a:cubicBezTo>
                <a:cubicBezTo>
                  <a:pt x="44184" y="35"/>
                  <a:pt x="43688" y="1"/>
                  <a:pt x="43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99" name="Google Shape;399;p18"/>
          <p:cNvGrpSpPr/>
          <p:nvPr/>
        </p:nvGrpSpPr>
        <p:grpSpPr>
          <a:xfrm rot="7174703">
            <a:off x="-318126" y="4217354"/>
            <a:ext cx="1143407" cy="1365753"/>
            <a:chOff x="2641650" y="1052550"/>
            <a:chExt cx="778700" cy="930125"/>
          </a:xfrm>
        </p:grpSpPr>
        <p:sp>
          <p:nvSpPr>
            <p:cNvPr id="400" name="Google Shape;400;p1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401;p1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 name="Google Shape;402;p1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 name="Google Shape;403;p1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404;p1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 name="Google Shape;405;p1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 name="Google Shape;406;p1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 name="Google Shape;407;p1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 name="Google Shape;408;p1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1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 name="Google Shape;410;p1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 name="Google Shape;411;p1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 name="Google Shape;412;p1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 name="Google Shape;413;p1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 name="Google Shape;414;p1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415;p1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416;p1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 name="Google Shape;417;p1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 name="Google Shape;418;p1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 name="Google Shape;419;p1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 name="Google Shape;420;p1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21" name="Google Shape;421;p18"/>
          <p:cNvSpPr txBox="1">
            <a:spLocks noGrp="1"/>
          </p:cNvSpPr>
          <p:nvPr>
            <p:ph type="title" idx="5"/>
          </p:nvPr>
        </p:nvSpPr>
        <p:spPr>
          <a:xfrm>
            <a:off x="721863" y="2805324"/>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422" name="Google Shape;422;p18"/>
          <p:cNvSpPr txBox="1">
            <a:spLocks noGrp="1"/>
          </p:cNvSpPr>
          <p:nvPr>
            <p:ph type="title" idx="6"/>
          </p:nvPr>
        </p:nvSpPr>
        <p:spPr>
          <a:xfrm>
            <a:off x="3465063" y="2805324"/>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423" name="Google Shape;423;p18"/>
          <p:cNvSpPr txBox="1">
            <a:spLocks noGrp="1"/>
          </p:cNvSpPr>
          <p:nvPr>
            <p:ph type="title" idx="7"/>
          </p:nvPr>
        </p:nvSpPr>
        <p:spPr>
          <a:xfrm>
            <a:off x="6134100" y="2805324"/>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ly title 1">
  <p:cSld name="CUSTOM_2_1_1_2_1">
    <p:bg>
      <p:bgPr>
        <a:solidFill>
          <a:schemeClr val="lt2"/>
        </a:solidFill>
        <a:effectLst/>
      </p:bgPr>
    </p:bg>
    <p:spTree>
      <p:nvGrpSpPr>
        <p:cNvPr id="1" name="Shape 836"/>
        <p:cNvGrpSpPr/>
        <p:nvPr/>
      </p:nvGrpSpPr>
      <p:grpSpPr>
        <a:xfrm>
          <a:off x="0" y="0"/>
          <a:ext cx="0" cy="0"/>
          <a:chOff x="0" y="0"/>
          <a:chExt cx="0" cy="0"/>
        </a:xfrm>
      </p:grpSpPr>
      <p:sp>
        <p:nvSpPr>
          <p:cNvPr id="837" name="Google Shape;837;p27"/>
          <p:cNvSpPr/>
          <p:nvPr/>
        </p:nvSpPr>
        <p:spPr>
          <a:xfrm rot="-5400000" flipH="1">
            <a:off x="7710276" y="214544"/>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8" name="Google Shape;838;p27"/>
          <p:cNvSpPr/>
          <p:nvPr/>
        </p:nvSpPr>
        <p:spPr>
          <a:xfrm rot="-5400000" flipH="1">
            <a:off x="7316988" y="1663607"/>
            <a:ext cx="3340769" cy="849853"/>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39" name="Google Shape;839;p27"/>
          <p:cNvGrpSpPr/>
          <p:nvPr/>
        </p:nvGrpSpPr>
        <p:grpSpPr>
          <a:xfrm rot="3353936" flipH="1">
            <a:off x="8042124" y="-176679"/>
            <a:ext cx="1270577" cy="1476029"/>
            <a:chOff x="2641650" y="1052550"/>
            <a:chExt cx="778700" cy="930125"/>
          </a:xfrm>
        </p:grpSpPr>
        <p:sp>
          <p:nvSpPr>
            <p:cNvPr id="840" name="Google Shape;840;p2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1" name="Google Shape;841;p2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2" name="Google Shape;842;p2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3" name="Google Shape;843;p2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4" name="Google Shape;844;p2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5" name="Google Shape;845;p2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6" name="Google Shape;846;p2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7" name="Google Shape;847;p2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8" name="Google Shape;848;p2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9" name="Google Shape;849;p2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0" name="Google Shape;850;p2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1" name="Google Shape;851;p2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2" name="Google Shape;852;p2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3" name="Google Shape;853;p2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4" name="Google Shape;854;p2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5" name="Google Shape;855;p2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6" name="Google Shape;856;p2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7" name="Google Shape;857;p2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8" name="Google Shape;858;p2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9" name="Google Shape;859;p2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0" name="Google Shape;860;p2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61" name="Google Shape;861;p27"/>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862" name="Google Shape;862;p27"/>
          <p:cNvSpPr/>
          <p:nvPr/>
        </p:nvSpPr>
        <p:spPr>
          <a:xfrm rot="5400000" flipH="1">
            <a:off x="-553445" y="3835324"/>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3" name="Google Shape;863;p27"/>
          <p:cNvSpPr/>
          <p:nvPr/>
        </p:nvSpPr>
        <p:spPr>
          <a:xfrm rot="5400000" flipH="1">
            <a:off x="-1549173" y="2730668"/>
            <a:ext cx="3340769" cy="849853"/>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2">
  <p:cSld name="CUSTOM_2_1_1_2_1_1">
    <p:bg>
      <p:bgPr>
        <a:solidFill>
          <a:schemeClr val="lt2"/>
        </a:solidFill>
        <a:effectLst/>
      </p:bgPr>
    </p:bg>
    <p:spTree>
      <p:nvGrpSpPr>
        <p:cNvPr id="1" name="Shape 864"/>
        <p:cNvGrpSpPr/>
        <p:nvPr/>
      </p:nvGrpSpPr>
      <p:grpSpPr>
        <a:xfrm>
          <a:off x="0" y="0"/>
          <a:ext cx="0" cy="0"/>
          <a:chOff x="0" y="0"/>
          <a:chExt cx="0" cy="0"/>
        </a:xfrm>
      </p:grpSpPr>
      <p:sp>
        <p:nvSpPr>
          <p:cNvPr id="865" name="Google Shape;865;p28"/>
          <p:cNvSpPr/>
          <p:nvPr/>
        </p:nvSpPr>
        <p:spPr>
          <a:xfrm rot="4932298">
            <a:off x="8728101" y="-3072741"/>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6" name="Google Shape;866;p28"/>
          <p:cNvSpPr/>
          <p:nvPr/>
        </p:nvSpPr>
        <p:spPr>
          <a:xfrm rot="-5400000" flipH="1">
            <a:off x="7519029" y="119950"/>
            <a:ext cx="2216255" cy="1573166"/>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867" name="Google Shape;867;p28"/>
          <p:cNvGrpSpPr/>
          <p:nvPr/>
        </p:nvGrpSpPr>
        <p:grpSpPr>
          <a:xfrm rot="-3353936">
            <a:off x="8230419" y="-596742"/>
            <a:ext cx="1270577" cy="1476029"/>
            <a:chOff x="2641650" y="1052550"/>
            <a:chExt cx="778700" cy="930125"/>
          </a:xfrm>
        </p:grpSpPr>
        <p:sp>
          <p:nvSpPr>
            <p:cNvPr id="868" name="Google Shape;868;p2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9" name="Google Shape;869;p2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0" name="Google Shape;870;p2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1" name="Google Shape;871;p2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2" name="Google Shape;872;p2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3" name="Google Shape;873;p2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874;p2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5" name="Google Shape;875;p2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6" name="Google Shape;876;p2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7" name="Google Shape;877;p2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8" name="Google Shape;878;p2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9" name="Google Shape;879;p2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0" name="Google Shape;880;p2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1" name="Google Shape;881;p2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2" name="Google Shape;882;p2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3" name="Google Shape;883;p2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4" name="Google Shape;884;p2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5" name="Google Shape;885;p2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6" name="Google Shape;886;p2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7" name="Google Shape;887;p2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8" name="Google Shape;888;p2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89" name="Google Shape;889;p28"/>
          <p:cNvSpPr/>
          <p:nvPr/>
        </p:nvSpPr>
        <p:spPr>
          <a:xfrm rot="5400000">
            <a:off x="-1382087" y="921661"/>
            <a:ext cx="3340769" cy="849853"/>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0" name="Google Shape;890;p28"/>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ly title 3">
  <p:cSld name="CUSTOM_2_1_1_2_1_1_1">
    <p:bg>
      <p:bgPr>
        <a:solidFill>
          <a:schemeClr val="lt2"/>
        </a:solidFill>
        <a:effectLst/>
      </p:bgPr>
    </p:bg>
    <p:spTree>
      <p:nvGrpSpPr>
        <p:cNvPr id="1" name="Shape 891"/>
        <p:cNvGrpSpPr/>
        <p:nvPr/>
      </p:nvGrpSpPr>
      <p:grpSpPr>
        <a:xfrm>
          <a:off x="0" y="0"/>
          <a:ext cx="0" cy="0"/>
          <a:chOff x="0" y="0"/>
          <a:chExt cx="0" cy="0"/>
        </a:xfrm>
      </p:grpSpPr>
      <p:sp>
        <p:nvSpPr>
          <p:cNvPr id="892" name="Google Shape;892;p29"/>
          <p:cNvSpPr/>
          <p:nvPr/>
        </p:nvSpPr>
        <p:spPr>
          <a:xfrm rot="5867702" flipH="1">
            <a:off x="9086501" y="1593442"/>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3" name="Google Shape;893;p29"/>
          <p:cNvSpPr/>
          <p:nvPr/>
        </p:nvSpPr>
        <p:spPr>
          <a:xfrm rot="7213967">
            <a:off x="6219041" y="1970540"/>
            <a:ext cx="5849911" cy="2242133"/>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4" name="Google Shape;894;p29"/>
          <p:cNvSpPr/>
          <p:nvPr/>
        </p:nvSpPr>
        <p:spPr>
          <a:xfrm rot="4205233" flipH="1">
            <a:off x="-1165141" y="3148898"/>
            <a:ext cx="2330278" cy="494519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5" name="Google Shape;895;p29"/>
          <p:cNvSpPr/>
          <p:nvPr/>
        </p:nvSpPr>
        <p:spPr>
          <a:xfrm rot="2416497">
            <a:off x="-1853958" y="3691753"/>
            <a:ext cx="5850009" cy="224217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6" name="Google Shape;896;p29"/>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grpSp>
        <p:nvGrpSpPr>
          <p:cNvPr id="897" name="Google Shape;897;p29"/>
          <p:cNvGrpSpPr/>
          <p:nvPr/>
        </p:nvGrpSpPr>
        <p:grpSpPr>
          <a:xfrm rot="-3625297">
            <a:off x="-690253" y="3773279"/>
            <a:ext cx="1143407" cy="1365753"/>
            <a:chOff x="2641650" y="1052550"/>
            <a:chExt cx="778700" cy="930125"/>
          </a:xfrm>
        </p:grpSpPr>
        <p:sp>
          <p:nvSpPr>
            <p:cNvPr id="898" name="Google Shape;898;p2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9" name="Google Shape;899;p2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0" name="Google Shape;900;p2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1" name="Google Shape;901;p2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2" name="Google Shape;902;p2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3" name="Google Shape;903;p2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4" name="Google Shape;904;p2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5" name="Google Shape;905;p2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6" name="Google Shape;906;p2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7" name="Google Shape;907;p2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8" name="Google Shape;908;p2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9" name="Google Shape;909;p2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0" name="Google Shape;910;p2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1" name="Google Shape;911;p2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2" name="Google Shape;912;p2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3" name="Google Shape;913;p2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4" name="Google Shape;914;p2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5" name="Google Shape;915;p2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6" name="Google Shape;916;p2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7" name="Google Shape;917;p2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8" name="Google Shape;918;p2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CUSTOM_2_1_1_2_1_1_1_1_1_1_1_1">
    <p:bg>
      <p:bgPr>
        <a:solidFill>
          <a:schemeClr val="lt2"/>
        </a:solidFill>
        <a:effectLst/>
      </p:bgPr>
    </p:bg>
    <p:spTree>
      <p:nvGrpSpPr>
        <p:cNvPr id="1" name="Shape 1027"/>
        <p:cNvGrpSpPr/>
        <p:nvPr/>
      </p:nvGrpSpPr>
      <p:grpSpPr>
        <a:xfrm>
          <a:off x="0" y="0"/>
          <a:ext cx="0" cy="0"/>
          <a:chOff x="0" y="0"/>
          <a:chExt cx="0" cy="0"/>
        </a:xfrm>
      </p:grpSpPr>
      <p:sp>
        <p:nvSpPr>
          <p:cNvPr id="1028" name="Google Shape;1028;p34"/>
          <p:cNvSpPr/>
          <p:nvPr/>
        </p:nvSpPr>
        <p:spPr>
          <a:xfrm flipH="1">
            <a:off x="2722390" y="3037204"/>
            <a:ext cx="7717739" cy="2619038"/>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29" name="Google Shape;1029;p34"/>
          <p:cNvGrpSpPr/>
          <p:nvPr/>
        </p:nvGrpSpPr>
        <p:grpSpPr>
          <a:xfrm rot="6690740">
            <a:off x="8503408" y="3065850"/>
            <a:ext cx="1407260" cy="1680914"/>
            <a:chOff x="2641650" y="1052550"/>
            <a:chExt cx="778700" cy="930125"/>
          </a:xfrm>
        </p:grpSpPr>
        <p:sp>
          <p:nvSpPr>
            <p:cNvPr id="1030" name="Google Shape;1030;p3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1" name="Google Shape;1031;p3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2" name="Google Shape;1032;p3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3" name="Google Shape;1033;p3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4" name="Google Shape;1034;p3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5" name="Google Shape;1035;p3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6" name="Google Shape;1036;p3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7" name="Google Shape;1037;p3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8" name="Google Shape;1038;p3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9" name="Google Shape;1039;p3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0" name="Google Shape;1040;p3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1" name="Google Shape;1041;p3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2" name="Google Shape;1042;p3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3" name="Google Shape;1043;p3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4" name="Google Shape;1044;p3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5" name="Google Shape;1045;p3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6" name="Google Shape;1046;p3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7" name="Google Shape;1047;p3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8" name="Google Shape;1048;p3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9" name="Google Shape;1049;p3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0" name="Google Shape;1050;p3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51" name="Google Shape;1051;p34"/>
          <p:cNvSpPr txBox="1">
            <a:spLocks noGrp="1"/>
          </p:cNvSpPr>
          <p:nvPr>
            <p:ph type="title"/>
          </p:nvPr>
        </p:nvSpPr>
        <p:spPr>
          <a:xfrm>
            <a:off x="4572000" y="3377184"/>
            <a:ext cx="3858900" cy="48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100"/>
              <a:buNone/>
              <a:defRPr sz="18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endParaRPr/>
          </a:p>
        </p:txBody>
      </p:sp>
      <p:sp>
        <p:nvSpPr>
          <p:cNvPr id="1052" name="Google Shape;1052;p34"/>
          <p:cNvSpPr txBox="1">
            <a:spLocks noGrp="1"/>
          </p:cNvSpPr>
          <p:nvPr>
            <p:ph type="subTitle" idx="1"/>
          </p:nvPr>
        </p:nvSpPr>
        <p:spPr>
          <a:xfrm>
            <a:off x="740675" y="1417324"/>
            <a:ext cx="5688600" cy="19107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3600"/>
              <a:buNone/>
              <a:defRPr sz="3000">
                <a:solidFill>
                  <a:schemeClr val="accen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1153"/>
        <p:cNvGrpSpPr/>
        <p:nvPr/>
      </p:nvGrpSpPr>
      <p:grpSpPr>
        <a:xfrm>
          <a:off x="0" y="0"/>
          <a:ext cx="0" cy="0"/>
          <a:chOff x="0" y="0"/>
          <a:chExt cx="0" cy="0"/>
        </a:xfrm>
      </p:grpSpPr>
      <p:sp>
        <p:nvSpPr>
          <p:cNvPr id="1154" name="Google Shape;1154;p40"/>
          <p:cNvSpPr/>
          <p:nvPr/>
        </p:nvSpPr>
        <p:spPr>
          <a:xfrm rot="-815481" flipH="1">
            <a:off x="-687847" y="3730209"/>
            <a:ext cx="5849876" cy="2242120"/>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5" name="Google Shape;1155;p40"/>
          <p:cNvSpPr/>
          <p:nvPr/>
        </p:nvSpPr>
        <p:spPr>
          <a:xfrm rot="5958996">
            <a:off x="2152167" y="-218367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6" name="Google Shape;1156;p40"/>
          <p:cNvSpPr txBox="1">
            <a:spLocks noGrp="1"/>
          </p:cNvSpPr>
          <p:nvPr>
            <p:ph type="ctrTitle"/>
          </p:nvPr>
        </p:nvSpPr>
        <p:spPr>
          <a:xfrm>
            <a:off x="714575" y="1491725"/>
            <a:ext cx="6050700" cy="188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5200"/>
              <a:buNone/>
              <a:defRPr sz="54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57" name="Google Shape;1157;p40"/>
          <p:cNvSpPr txBox="1">
            <a:spLocks noGrp="1"/>
          </p:cNvSpPr>
          <p:nvPr>
            <p:ph type="subTitle" idx="1"/>
          </p:nvPr>
        </p:nvSpPr>
        <p:spPr>
          <a:xfrm>
            <a:off x="713225" y="3172968"/>
            <a:ext cx="6053400" cy="349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58" name="Google Shape;1158;p40"/>
          <p:cNvSpPr/>
          <p:nvPr/>
        </p:nvSpPr>
        <p:spPr>
          <a:xfrm>
            <a:off x="-1553775" y="-672375"/>
            <a:ext cx="5849930" cy="224214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59" name="Google Shape;1159;p40"/>
          <p:cNvGrpSpPr/>
          <p:nvPr/>
        </p:nvGrpSpPr>
        <p:grpSpPr>
          <a:xfrm>
            <a:off x="6467399" y="691429"/>
            <a:ext cx="3354401" cy="4503908"/>
            <a:chOff x="3166150" y="2013625"/>
            <a:chExt cx="1271425" cy="1707125"/>
          </a:xfrm>
        </p:grpSpPr>
        <p:sp>
          <p:nvSpPr>
            <p:cNvPr id="1160" name="Google Shape;1160;p40"/>
            <p:cNvSpPr/>
            <p:nvPr/>
          </p:nvSpPr>
          <p:spPr>
            <a:xfrm>
              <a:off x="3166150" y="2147750"/>
              <a:ext cx="1271425" cy="1573000"/>
            </a:xfrm>
            <a:custGeom>
              <a:avLst/>
              <a:gdLst/>
              <a:ahLst/>
              <a:cxnLst/>
              <a:rect l="l" t="t" r="r" b="b"/>
              <a:pathLst>
                <a:path w="50857" h="62920" extrusionOk="0">
                  <a:moveTo>
                    <a:pt x="19650" y="0"/>
                  </a:moveTo>
                  <a:cubicBezTo>
                    <a:pt x="18648" y="0"/>
                    <a:pt x="17623" y="136"/>
                    <a:pt x="16595" y="444"/>
                  </a:cubicBezTo>
                  <a:cubicBezTo>
                    <a:pt x="16595" y="444"/>
                    <a:pt x="13494" y="6244"/>
                    <a:pt x="13494" y="7048"/>
                  </a:cubicBezTo>
                  <a:cubicBezTo>
                    <a:pt x="13494" y="7871"/>
                    <a:pt x="14394" y="8330"/>
                    <a:pt x="14164" y="9191"/>
                  </a:cubicBezTo>
                  <a:cubicBezTo>
                    <a:pt x="13916" y="10053"/>
                    <a:pt x="12384" y="13173"/>
                    <a:pt x="12461" y="13824"/>
                  </a:cubicBezTo>
                  <a:cubicBezTo>
                    <a:pt x="12518" y="14474"/>
                    <a:pt x="14069" y="14551"/>
                    <a:pt x="14547" y="14934"/>
                  </a:cubicBezTo>
                  <a:cubicBezTo>
                    <a:pt x="15026" y="15316"/>
                    <a:pt x="14777" y="15718"/>
                    <a:pt x="14624" y="15910"/>
                  </a:cubicBezTo>
                  <a:cubicBezTo>
                    <a:pt x="14451" y="16101"/>
                    <a:pt x="14394" y="16388"/>
                    <a:pt x="14739" y="16695"/>
                  </a:cubicBezTo>
                  <a:cubicBezTo>
                    <a:pt x="14739" y="16695"/>
                    <a:pt x="14490" y="17154"/>
                    <a:pt x="14662" y="17479"/>
                  </a:cubicBezTo>
                  <a:cubicBezTo>
                    <a:pt x="14815" y="17824"/>
                    <a:pt x="15160" y="18168"/>
                    <a:pt x="15236" y="18475"/>
                  </a:cubicBezTo>
                  <a:cubicBezTo>
                    <a:pt x="15313" y="18781"/>
                    <a:pt x="15236" y="19834"/>
                    <a:pt x="15504" y="20772"/>
                  </a:cubicBezTo>
                  <a:cubicBezTo>
                    <a:pt x="15747" y="21585"/>
                    <a:pt x="16412" y="21773"/>
                    <a:pt x="17231" y="21773"/>
                  </a:cubicBezTo>
                  <a:cubicBezTo>
                    <a:pt x="17317" y="21773"/>
                    <a:pt x="17405" y="21771"/>
                    <a:pt x="17495" y="21767"/>
                  </a:cubicBezTo>
                  <a:cubicBezTo>
                    <a:pt x="18265" y="21751"/>
                    <a:pt x="19626" y="21090"/>
                    <a:pt x="20249" y="21090"/>
                  </a:cubicBezTo>
                  <a:cubicBezTo>
                    <a:pt x="20370" y="21090"/>
                    <a:pt x="20463" y="21115"/>
                    <a:pt x="20519" y="21174"/>
                  </a:cubicBezTo>
                  <a:cubicBezTo>
                    <a:pt x="20883" y="21537"/>
                    <a:pt x="20710" y="23068"/>
                    <a:pt x="19543" y="24140"/>
                  </a:cubicBezTo>
                  <a:cubicBezTo>
                    <a:pt x="18509" y="25078"/>
                    <a:pt x="9896" y="26207"/>
                    <a:pt x="6336" y="28485"/>
                  </a:cubicBezTo>
                  <a:cubicBezTo>
                    <a:pt x="2776" y="30801"/>
                    <a:pt x="2221" y="35701"/>
                    <a:pt x="1991" y="38209"/>
                  </a:cubicBezTo>
                  <a:cubicBezTo>
                    <a:pt x="1742" y="40754"/>
                    <a:pt x="1742" y="40333"/>
                    <a:pt x="1264" y="43587"/>
                  </a:cubicBezTo>
                  <a:cubicBezTo>
                    <a:pt x="785" y="46822"/>
                    <a:pt x="555" y="52507"/>
                    <a:pt x="479" y="53789"/>
                  </a:cubicBezTo>
                  <a:cubicBezTo>
                    <a:pt x="421" y="54478"/>
                    <a:pt x="211" y="58976"/>
                    <a:pt x="0" y="62919"/>
                  </a:cubicBezTo>
                  <a:lnTo>
                    <a:pt x="8193" y="62919"/>
                  </a:lnTo>
                  <a:lnTo>
                    <a:pt x="8193" y="62881"/>
                  </a:lnTo>
                  <a:cubicBezTo>
                    <a:pt x="8460" y="59416"/>
                    <a:pt x="8748" y="55588"/>
                    <a:pt x="8920" y="54593"/>
                  </a:cubicBezTo>
                  <a:cubicBezTo>
                    <a:pt x="9226" y="52717"/>
                    <a:pt x="9609" y="50249"/>
                    <a:pt x="9609" y="50248"/>
                  </a:cubicBezTo>
                  <a:lnTo>
                    <a:pt x="9609" y="50248"/>
                  </a:lnTo>
                  <a:cubicBezTo>
                    <a:pt x="9609" y="50249"/>
                    <a:pt x="9379" y="54115"/>
                    <a:pt x="9513" y="55856"/>
                  </a:cubicBezTo>
                  <a:cubicBezTo>
                    <a:pt x="9590" y="56698"/>
                    <a:pt x="9666" y="59857"/>
                    <a:pt x="9724" y="62881"/>
                  </a:cubicBezTo>
                  <a:lnTo>
                    <a:pt x="40023" y="62881"/>
                  </a:lnTo>
                  <a:cubicBezTo>
                    <a:pt x="40196" y="59302"/>
                    <a:pt x="40406" y="55435"/>
                    <a:pt x="40521" y="54765"/>
                  </a:cubicBezTo>
                  <a:cubicBezTo>
                    <a:pt x="40770" y="53502"/>
                    <a:pt x="40770" y="50727"/>
                    <a:pt x="40770" y="50727"/>
                  </a:cubicBezTo>
                  <a:cubicBezTo>
                    <a:pt x="40770" y="50727"/>
                    <a:pt x="41325" y="54976"/>
                    <a:pt x="41727" y="56584"/>
                  </a:cubicBezTo>
                  <a:cubicBezTo>
                    <a:pt x="41918" y="57330"/>
                    <a:pt x="42033" y="60125"/>
                    <a:pt x="42110" y="62881"/>
                  </a:cubicBezTo>
                  <a:lnTo>
                    <a:pt x="50857" y="62881"/>
                  </a:lnTo>
                  <a:cubicBezTo>
                    <a:pt x="50857" y="60220"/>
                    <a:pt x="50857" y="57617"/>
                    <a:pt x="50838" y="57062"/>
                  </a:cubicBezTo>
                  <a:cubicBezTo>
                    <a:pt x="50761" y="55856"/>
                    <a:pt x="50225" y="47492"/>
                    <a:pt x="49651" y="44716"/>
                  </a:cubicBezTo>
                  <a:cubicBezTo>
                    <a:pt x="49096" y="41941"/>
                    <a:pt x="48694" y="35854"/>
                    <a:pt x="47756" y="32696"/>
                  </a:cubicBezTo>
                  <a:cubicBezTo>
                    <a:pt x="46799" y="29538"/>
                    <a:pt x="45383" y="27566"/>
                    <a:pt x="40176" y="25901"/>
                  </a:cubicBezTo>
                  <a:cubicBezTo>
                    <a:pt x="34951" y="24255"/>
                    <a:pt x="32826" y="22743"/>
                    <a:pt x="31467" y="16982"/>
                  </a:cubicBezTo>
                  <a:cubicBezTo>
                    <a:pt x="30128" y="11220"/>
                    <a:pt x="31142" y="9881"/>
                    <a:pt x="31142" y="7335"/>
                  </a:cubicBezTo>
                  <a:cubicBezTo>
                    <a:pt x="31142" y="5162"/>
                    <a:pt x="25817" y="0"/>
                    <a:pt x="19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1" name="Google Shape;1161;p40"/>
            <p:cNvSpPr/>
            <p:nvPr/>
          </p:nvSpPr>
          <p:spPr>
            <a:xfrm>
              <a:off x="3501100" y="2013625"/>
              <a:ext cx="620175" cy="557725"/>
            </a:xfrm>
            <a:custGeom>
              <a:avLst/>
              <a:gdLst/>
              <a:ahLst/>
              <a:cxnLst/>
              <a:rect l="l" t="t" r="r" b="b"/>
              <a:pathLst>
                <a:path w="24807" h="22309" extrusionOk="0">
                  <a:moveTo>
                    <a:pt x="12663" y="1"/>
                  </a:moveTo>
                  <a:cubicBezTo>
                    <a:pt x="9697" y="1"/>
                    <a:pt x="6353" y="960"/>
                    <a:pt x="4154" y="2383"/>
                  </a:cubicBezTo>
                  <a:cubicBezTo>
                    <a:pt x="1999" y="3780"/>
                    <a:pt x="650" y="3924"/>
                    <a:pt x="184" y="3924"/>
                  </a:cubicBezTo>
                  <a:cubicBezTo>
                    <a:pt x="62" y="3924"/>
                    <a:pt x="1" y="3914"/>
                    <a:pt x="1" y="3914"/>
                  </a:cubicBezTo>
                  <a:lnTo>
                    <a:pt x="1" y="3914"/>
                  </a:lnTo>
                  <a:cubicBezTo>
                    <a:pt x="1" y="3914"/>
                    <a:pt x="121" y="6928"/>
                    <a:pt x="3596" y="6928"/>
                  </a:cubicBezTo>
                  <a:cubicBezTo>
                    <a:pt x="3785" y="6928"/>
                    <a:pt x="3984" y="6919"/>
                    <a:pt x="4193" y="6900"/>
                  </a:cubicBezTo>
                  <a:cubicBezTo>
                    <a:pt x="4745" y="6849"/>
                    <a:pt x="5228" y="6829"/>
                    <a:pt x="5644" y="6829"/>
                  </a:cubicBezTo>
                  <a:cubicBezTo>
                    <a:pt x="7248" y="6829"/>
                    <a:pt x="7887" y="7130"/>
                    <a:pt x="7887" y="7130"/>
                  </a:cubicBezTo>
                  <a:cubicBezTo>
                    <a:pt x="7887" y="7130"/>
                    <a:pt x="7887" y="8642"/>
                    <a:pt x="8844" y="9905"/>
                  </a:cubicBezTo>
                  <a:cubicBezTo>
                    <a:pt x="9801" y="11188"/>
                    <a:pt x="10184" y="10633"/>
                    <a:pt x="10432" y="11666"/>
                  </a:cubicBezTo>
                  <a:cubicBezTo>
                    <a:pt x="10662" y="12681"/>
                    <a:pt x="10184" y="14346"/>
                    <a:pt x="10260" y="14882"/>
                  </a:cubicBezTo>
                  <a:cubicBezTo>
                    <a:pt x="10337" y="15437"/>
                    <a:pt x="11045" y="16222"/>
                    <a:pt x="11045" y="16222"/>
                  </a:cubicBezTo>
                  <a:cubicBezTo>
                    <a:pt x="11045" y="16222"/>
                    <a:pt x="11942" y="13963"/>
                    <a:pt x="12946" y="13963"/>
                  </a:cubicBezTo>
                  <a:cubicBezTo>
                    <a:pt x="13020" y="13963"/>
                    <a:pt x="13095" y="13975"/>
                    <a:pt x="13169" y="14001"/>
                  </a:cubicBezTo>
                  <a:cubicBezTo>
                    <a:pt x="14280" y="14403"/>
                    <a:pt x="13533" y="15112"/>
                    <a:pt x="13782" y="16375"/>
                  </a:cubicBezTo>
                  <a:cubicBezTo>
                    <a:pt x="14012" y="17638"/>
                    <a:pt x="15409" y="20720"/>
                    <a:pt x="15409" y="20720"/>
                  </a:cubicBezTo>
                  <a:lnTo>
                    <a:pt x="18012" y="22308"/>
                  </a:lnTo>
                  <a:cubicBezTo>
                    <a:pt x="18012" y="22308"/>
                    <a:pt x="19467" y="18978"/>
                    <a:pt x="21247" y="17217"/>
                  </a:cubicBezTo>
                  <a:cubicBezTo>
                    <a:pt x="23371" y="15073"/>
                    <a:pt x="24807" y="10843"/>
                    <a:pt x="23773" y="7034"/>
                  </a:cubicBezTo>
                  <a:cubicBezTo>
                    <a:pt x="22891" y="3800"/>
                    <a:pt x="20810" y="3563"/>
                    <a:pt x="20219" y="3563"/>
                  </a:cubicBezTo>
                  <a:cubicBezTo>
                    <a:pt x="20118" y="3563"/>
                    <a:pt x="20060" y="3570"/>
                    <a:pt x="20060" y="3570"/>
                  </a:cubicBezTo>
                  <a:cubicBezTo>
                    <a:pt x="20060" y="3570"/>
                    <a:pt x="19371" y="2058"/>
                    <a:pt x="16500" y="718"/>
                  </a:cubicBezTo>
                  <a:cubicBezTo>
                    <a:pt x="15420" y="221"/>
                    <a:pt x="14085" y="1"/>
                    <a:pt x="12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2" name="Google Shape;1162;p40"/>
            <p:cNvSpPr/>
            <p:nvPr/>
          </p:nvSpPr>
          <p:spPr>
            <a:xfrm>
              <a:off x="3776725" y="2331450"/>
              <a:ext cx="104825" cy="170875"/>
            </a:xfrm>
            <a:custGeom>
              <a:avLst/>
              <a:gdLst/>
              <a:ahLst/>
              <a:cxnLst/>
              <a:rect l="l" t="t" r="r" b="b"/>
              <a:pathLst>
                <a:path w="4193" h="6835" extrusionOk="0">
                  <a:moveTo>
                    <a:pt x="2977" y="1"/>
                  </a:moveTo>
                  <a:cubicBezTo>
                    <a:pt x="2601" y="1"/>
                    <a:pt x="2159" y="141"/>
                    <a:pt x="1685" y="427"/>
                  </a:cubicBezTo>
                  <a:cubicBezTo>
                    <a:pt x="288" y="1269"/>
                    <a:pt x="154" y="3164"/>
                    <a:pt x="154" y="3164"/>
                  </a:cubicBezTo>
                  <a:cubicBezTo>
                    <a:pt x="154" y="3164"/>
                    <a:pt x="1" y="4715"/>
                    <a:pt x="116" y="5480"/>
                  </a:cubicBezTo>
                  <a:cubicBezTo>
                    <a:pt x="329" y="6532"/>
                    <a:pt x="1048" y="6834"/>
                    <a:pt x="1655" y="6834"/>
                  </a:cubicBezTo>
                  <a:cubicBezTo>
                    <a:pt x="1866" y="6834"/>
                    <a:pt x="2063" y="6798"/>
                    <a:pt x="2221" y="6743"/>
                  </a:cubicBezTo>
                  <a:cubicBezTo>
                    <a:pt x="2853" y="6533"/>
                    <a:pt x="3140" y="5691"/>
                    <a:pt x="3216" y="4715"/>
                  </a:cubicBezTo>
                  <a:cubicBezTo>
                    <a:pt x="3274" y="3738"/>
                    <a:pt x="4193" y="3088"/>
                    <a:pt x="4193" y="1556"/>
                  </a:cubicBezTo>
                  <a:cubicBezTo>
                    <a:pt x="4193" y="532"/>
                    <a:pt x="3708" y="1"/>
                    <a:pt x="2977" y="1"/>
                  </a:cubicBezTo>
                  <a:close/>
                </a:path>
              </a:pathLst>
            </a:custGeom>
            <a:solidFill>
              <a:srgbClr val="EFD6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3" name="Google Shape;1163;p40"/>
            <p:cNvSpPr/>
            <p:nvPr/>
          </p:nvSpPr>
          <p:spPr>
            <a:xfrm>
              <a:off x="3485225" y="2884000"/>
              <a:ext cx="300150" cy="582675"/>
            </a:xfrm>
            <a:custGeom>
              <a:avLst/>
              <a:gdLst/>
              <a:ahLst/>
              <a:cxnLst/>
              <a:rect l="l" t="t" r="r" b="b"/>
              <a:pathLst>
                <a:path w="12006" h="23307" extrusionOk="0">
                  <a:moveTo>
                    <a:pt x="7427" y="1"/>
                  </a:moveTo>
                  <a:cubicBezTo>
                    <a:pt x="5497" y="1"/>
                    <a:pt x="3283" y="4307"/>
                    <a:pt x="1784" y="7304"/>
                  </a:cubicBezTo>
                  <a:cubicBezTo>
                    <a:pt x="215" y="10443"/>
                    <a:pt x="138" y="18310"/>
                    <a:pt x="42" y="21506"/>
                  </a:cubicBezTo>
                  <a:cubicBezTo>
                    <a:pt x="0" y="22922"/>
                    <a:pt x="666" y="23306"/>
                    <a:pt x="1662" y="23306"/>
                  </a:cubicBezTo>
                  <a:cubicBezTo>
                    <a:pt x="2847" y="23306"/>
                    <a:pt x="4499" y="22761"/>
                    <a:pt x="5979" y="22761"/>
                  </a:cubicBezTo>
                  <a:cubicBezTo>
                    <a:pt x="6081" y="22761"/>
                    <a:pt x="6182" y="22764"/>
                    <a:pt x="6282" y="22770"/>
                  </a:cubicBezTo>
                  <a:cubicBezTo>
                    <a:pt x="6346" y="22774"/>
                    <a:pt x="6409" y="22775"/>
                    <a:pt x="6471" y="22775"/>
                  </a:cubicBezTo>
                  <a:cubicBezTo>
                    <a:pt x="9128" y="22775"/>
                    <a:pt x="10624" y="19248"/>
                    <a:pt x="11297" y="16836"/>
                  </a:cubicBezTo>
                  <a:cubicBezTo>
                    <a:pt x="12005" y="14386"/>
                    <a:pt x="11661" y="12434"/>
                    <a:pt x="11393" y="11170"/>
                  </a:cubicBezTo>
                  <a:cubicBezTo>
                    <a:pt x="11201" y="10060"/>
                    <a:pt x="11087" y="5983"/>
                    <a:pt x="10665" y="4280"/>
                  </a:cubicBezTo>
                  <a:cubicBezTo>
                    <a:pt x="10340" y="3036"/>
                    <a:pt x="9038" y="298"/>
                    <a:pt x="7699" y="31"/>
                  </a:cubicBezTo>
                  <a:cubicBezTo>
                    <a:pt x="7609" y="11"/>
                    <a:pt x="7518" y="1"/>
                    <a:pt x="7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4" name="Google Shape;1164;p40"/>
            <p:cNvSpPr/>
            <p:nvPr/>
          </p:nvSpPr>
          <p:spPr>
            <a:xfrm>
              <a:off x="3839900" y="2893100"/>
              <a:ext cx="300150" cy="583175"/>
            </a:xfrm>
            <a:custGeom>
              <a:avLst/>
              <a:gdLst/>
              <a:ahLst/>
              <a:cxnLst/>
              <a:rect l="l" t="t" r="r" b="b"/>
              <a:pathLst>
                <a:path w="12006" h="23327" extrusionOk="0">
                  <a:moveTo>
                    <a:pt x="4620" y="1"/>
                  </a:moveTo>
                  <a:cubicBezTo>
                    <a:pt x="4528" y="1"/>
                    <a:pt x="4436" y="10"/>
                    <a:pt x="4345" y="30"/>
                  </a:cubicBezTo>
                  <a:cubicBezTo>
                    <a:pt x="2948" y="317"/>
                    <a:pt x="1819" y="1753"/>
                    <a:pt x="1302" y="4567"/>
                  </a:cubicBezTo>
                  <a:cubicBezTo>
                    <a:pt x="996" y="6213"/>
                    <a:pt x="842" y="10079"/>
                    <a:pt x="613" y="11189"/>
                  </a:cubicBezTo>
                  <a:cubicBezTo>
                    <a:pt x="345" y="12472"/>
                    <a:pt x="0" y="14405"/>
                    <a:pt x="708" y="16874"/>
                  </a:cubicBezTo>
                  <a:cubicBezTo>
                    <a:pt x="1383" y="19274"/>
                    <a:pt x="2885" y="22812"/>
                    <a:pt x="5554" y="22812"/>
                  </a:cubicBezTo>
                  <a:cubicBezTo>
                    <a:pt x="5610" y="22812"/>
                    <a:pt x="5667" y="22811"/>
                    <a:pt x="5723" y="22807"/>
                  </a:cubicBezTo>
                  <a:cubicBezTo>
                    <a:pt x="5836" y="22801"/>
                    <a:pt x="5950" y="22797"/>
                    <a:pt x="6065" y="22797"/>
                  </a:cubicBezTo>
                  <a:cubicBezTo>
                    <a:pt x="7533" y="22797"/>
                    <a:pt x="9163" y="23327"/>
                    <a:pt x="10337" y="23327"/>
                  </a:cubicBezTo>
                  <a:cubicBezTo>
                    <a:pt x="11336" y="23327"/>
                    <a:pt x="12005" y="22943"/>
                    <a:pt x="11963" y="21525"/>
                  </a:cubicBezTo>
                  <a:cubicBezTo>
                    <a:pt x="11867" y="18309"/>
                    <a:pt x="11810" y="10404"/>
                    <a:pt x="10260" y="7304"/>
                  </a:cubicBezTo>
                  <a:cubicBezTo>
                    <a:pt x="8761" y="4306"/>
                    <a:pt x="6565" y="1"/>
                    <a:pt x="4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5" name="Google Shape;1165;p40"/>
            <p:cNvSpPr/>
            <p:nvPr/>
          </p:nvSpPr>
          <p:spPr>
            <a:xfrm>
              <a:off x="3498725" y="2414175"/>
              <a:ext cx="330200" cy="441900"/>
            </a:xfrm>
            <a:custGeom>
              <a:avLst/>
              <a:gdLst/>
              <a:ahLst/>
              <a:cxnLst/>
              <a:rect l="l" t="t" r="r" b="b"/>
              <a:pathLst>
                <a:path w="13208" h="17676" extrusionOk="0">
                  <a:moveTo>
                    <a:pt x="5200" y="0"/>
                  </a:moveTo>
                  <a:cubicBezTo>
                    <a:pt x="4605" y="0"/>
                    <a:pt x="3961" y="178"/>
                    <a:pt x="3292" y="525"/>
                  </a:cubicBezTo>
                  <a:cubicBezTo>
                    <a:pt x="1857" y="1214"/>
                    <a:pt x="613" y="2095"/>
                    <a:pt x="306" y="2477"/>
                  </a:cubicBezTo>
                  <a:cubicBezTo>
                    <a:pt x="0" y="2879"/>
                    <a:pt x="19" y="3224"/>
                    <a:pt x="555" y="3396"/>
                  </a:cubicBezTo>
                  <a:cubicBezTo>
                    <a:pt x="802" y="3469"/>
                    <a:pt x="1279" y="3516"/>
                    <a:pt x="1809" y="3516"/>
                  </a:cubicBezTo>
                  <a:cubicBezTo>
                    <a:pt x="2389" y="3516"/>
                    <a:pt x="3032" y="3460"/>
                    <a:pt x="3503" y="3320"/>
                  </a:cubicBezTo>
                  <a:cubicBezTo>
                    <a:pt x="4404" y="3057"/>
                    <a:pt x="4624" y="2573"/>
                    <a:pt x="5590" y="2573"/>
                  </a:cubicBezTo>
                  <a:cubicBezTo>
                    <a:pt x="5609" y="2573"/>
                    <a:pt x="5627" y="2573"/>
                    <a:pt x="5647" y="2573"/>
                  </a:cubicBezTo>
                  <a:cubicBezTo>
                    <a:pt x="6642" y="2611"/>
                    <a:pt x="8269" y="2726"/>
                    <a:pt x="9034" y="3339"/>
                  </a:cubicBezTo>
                  <a:cubicBezTo>
                    <a:pt x="9800" y="3951"/>
                    <a:pt x="10547" y="4985"/>
                    <a:pt x="10279" y="5349"/>
                  </a:cubicBezTo>
                  <a:cubicBezTo>
                    <a:pt x="10211" y="5456"/>
                    <a:pt x="10145" y="5506"/>
                    <a:pt x="10069" y="5506"/>
                  </a:cubicBezTo>
                  <a:cubicBezTo>
                    <a:pt x="9888" y="5506"/>
                    <a:pt x="9652" y="5216"/>
                    <a:pt x="9207" y="4717"/>
                  </a:cubicBezTo>
                  <a:cubicBezTo>
                    <a:pt x="8682" y="4126"/>
                    <a:pt x="8227" y="3620"/>
                    <a:pt x="7192" y="3620"/>
                  </a:cubicBezTo>
                  <a:cubicBezTo>
                    <a:pt x="7019" y="3620"/>
                    <a:pt x="6831" y="3634"/>
                    <a:pt x="6623" y="3664"/>
                  </a:cubicBezTo>
                  <a:cubicBezTo>
                    <a:pt x="5168" y="3894"/>
                    <a:pt x="2890" y="5195"/>
                    <a:pt x="2278" y="5329"/>
                  </a:cubicBezTo>
                  <a:cubicBezTo>
                    <a:pt x="1646" y="5444"/>
                    <a:pt x="1416" y="6229"/>
                    <a:pt x="2029" y="6286"/>
                  </a:cubicBezTo>
                  <a:cubicBezTo>
                    <a:pt x="2057" y="6288"/>
                    <a:pt x="2085" y="6289"/>
                    <a:pt x="2113" y="6289"/>
                  </a:cubicBezTo>
                  <a:cubicBezTo>
                    <a:pt x="2709" y="6289"/>
                    <a:pt x="3233" y="5905"/>
                    <a:pt x="4020" y="5521"/>
                  </a:cubicBezTo>
                  <a:cubicBezTo>
                    <a:pt x="4632" y="5192"/>
                    <a:pt x="6047" y="4619"/>
                    <a:pt x="6950" y="4619"/>
                  </a:cubicBezTo>
                  <a:cubicBezTo>
                    <a:pt x="7204" y="4619"/>
                    <a:pt x="7417" y="4665"/>
                    <a:pt x="7561" y="4774"/>
                  </a:cubicBezTo>
                  <a:cubicBezTo>
                    <a:pt x="8231" y="5272"/>
                    <a:pt x="8690" y="6574"/>
                    <a:pt x="9168" y="6784"/>
                  </a:cubicBezTo>
                  <a:cubicBezTo>
                    <a:pt x="9647" y="6995"/>
                    <a:pt x="10451" y="6822"/>
                    <a:pt x="10527" y="7531"/>
                  </a:cubicBezTo>
                  <a:cubicBezTo>
                    <a:pt x="10604" y="8220"/>
                    <a:pt x="10374" y="9272"/>
                    <a:pt x="10929" y="10229"/>
                  </a:cubicBezTo>
                  <a:cubicBezTo>
                    <a:pt x="11484" y="11186"/>
                    <a:pt x="11695" y="11608"/>
                    <a:pt x="11695" y="13809"/>
                  </a:cubicBezTo>
                  <a:cubicBezTo>
                    <a:pt x="11695" y="16010"/>
                    <a:pt x="11523" y="17675"/>
                    <a:pt x="11523" y="17675"/>
                  </a:cubicBezTo>
                  <a:lnTo>
                    <a:pt x="13207" y="17618"/>
                  </a:lnTo>
                  <a:cubicBezTo>
                    <a:pt x="13207" y="17618"/>
                    <a:pt x="13150" y="12354"/>
                    <a:pt x="13150" y="10746"/>
                  </a:cubicBezTo>
                  <a:cubicBezTo>
                    <a:pt x="13150" y="9158"/>
                    <a:pt x="12671" y="5483"/>
                    <a:pt x="11982" y="4315"/>
                  </a:cubicBezTo>
                  <a:cubicBezTo>
                    <a:pt x="11293" y="3147"/>
                    <a:pt x="10164" y="2190"/>
                    <a:pt x="8632" y="1693"/>
                  </a:cubicBezTo>
                  <a:cubicBezTo>
                    <a:pt x="7101" y="1176"/>
                    <a:pt x="6967" y="449"/>
                    <a:pt x="6125" y="161"/>
                  </a:cubicBezTo>
                  <a:cubicBezTo>
                    <a:pt x="5834" y="53"/>
                    <a:pt x="5524" y="0"/>
                    <a:pt x="52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6" name="Google Shape;1166;p40"/>
            <p:cNvSpPr/>
            <p:nvPr/>
          </p:nvSpPr>
          <p:spPr>
            <a:xfrm>
              <a:off x="4046625" y="3393900"/>
              <a:ext cx="500" cy="1450"/>
            </a:xfrm>
            <a:custGeom>
              <a:avLst/>
              <a:gdLst/>
              <a:ahLst/>
              <a:cxnLst/>
              <a:rect l="l" t="t" r="r" b="b"/>
              <a:pathLst>
                <a:path w="20" h="58" extrusionOk="0">
                  <a:moveTo>
                    <a:pt x="0" y="0"/>
                  </a:moveTo>
                  <a:cubicBezTo>
                    <a:pt x="19" y="38"/>
                    <a:pt x="19" y="58"/>
                    <a:pt x="19" y="58"/>
                  </a:cubicBezTo>
                  <a:cubicBezTo>
                    <a:pt x="19" y="58"/>
                    <a:pt x="19" y="38"/>
                    <a:pt x="0" y="0"/>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7" name="Google Shape;1167;p40"/>
            <p:cNvSpPr/>
            <p:nvPr/>
          </p:nvSpPr>
          <p:spPr>
            <a:xfrm>
              <a:off x="3911200" y="3365650"/>
              <a:ext cx="975" cy="4400"/>
            </a:xfrm>
            <a:custGeom>
              <a:avLst/>
              <a:gdLst/>
              <a:ahLst/>
              <a:cxnLst/>
              <a:rect l="l" t="t" r="r" b="b"/>
              <a:pathLst>
                <a:path w="39" h="176" extrusionOk="0">
                  <a:moveTo>
                    <a:pt x="39" y="1"/>
                  </a:moveTo>
                  <a:lnTo>
                    <a:pt x="39" y="1"/>
                  </a:lnTo>
                  <a:cubicBezTo>
                    <a:pt x="0" y="39"/>
                    <a:pt x="0" y="97"/>
                    <a:pt x="0" y="116"/>
                  </a:cubicBezTo>
                  <a:cubicBezTo>
                    <a:pt x="0" y="156"/>
                    <a:pt x="5" y="175"/>
                    <a:pt x="11" y="175"/>
                  </a:cubicBezTo>
                  <a:cubicBezTo>
                    <a:pt x="23" y="175"/>
                    <a:pt x="39" y="112"/>
                    <a:pt x="39" y="1"/>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8" name="Google Shape;1168;p40"/>
            <p:cNvSpPr/>
            <p:nvPr/>
          </p:nvSpPr>
          <p:spPr>
            <a:xfrm>
              <a:off x="3492500" y="2834500"/>
              <a:ext cx="630225" cy="568025"/>
            </a:xfrm>
            <a:custGeom>
              <a:avLst/>
              <a:gdLst/>
              <a:ahLst/>
              <a:cxnLst/>
              <a:rect l="l" t="t" r="r" b="b"/>
              <a:pathLst>
                <a:path w="25209" h="22721" extrusionOk="0">
                  <a:moveTo>
                    <a:pt x="3551" y="22448"/>
                  </a:moveTo>
                  <a:cubicBezTo>
                    <a:pt x="3527" y="22488"/>
                    <a:pt x="3512" y="22521"/>
                    <a:pt x="3503" y="22548"/>
                  </a:cubicBezTo>
                  <a:cubicBezTo>
                    <a:pt x="3516" y="22523"/>
                    <a:pt x="3532" y="22489"/>
                    <a:pt x="3551" y="22448"/>
                  </a:cubicBezTo>
                  <a:close/>
                  <a:moveTo>
                    <a:pt x="12824" y="1"/>
                  </a:moveTo>
                  <a:cubicBezTo>
                    <a:pt x="12786" y="1"/>
                    <a:pt x="12729" y="1"/>
                    <a:pt x="12633" y="20"/>
                  </a:cubicBezTo>
                  <a:cubicBezTo>
                    <a:pt x="12576" y="20"/>
                    <a:pt x="12250" y="116"/>
                    <a:pt x="12212" y="116"/>
                  </a:cubicBezTo>
                  <a:lnTo>
                    <a:pt x="12212" y="135"/>
                  </a:lnTo>
                  <a:lnTo>
                    <a:pt x="11733" y="192"/>
                  </a:lnTo>
                  <a:lnTo>
                    <a:pt x="11733" y="7657"/>
                  </a:lnTo>
                  <a:cubicBezTo>
                    <a:pt x="11733" y="8997"/>
                    <a:pt x="11810" y="9705"/>
                    <a:pt x="10910" y="10203"/>
                  </a:cubicBezTo>
                  <a:cubicBezTo>
                    <a:pt x="10030" y="10719"/>
                    <a:pt x="9169" y="12117"/>
                    <a:pt x="8977" y="12155"/>
                  </a:cubicBezTo>
                  <a:cubicBezTo>
                    <a:pt x="8786" y="12155"/>
                    <a:pt x="8518" y="11830"/>
                    <a:pt x="8384" y="11332"/>
                  </a:cubicBezTo>
                  <a:cubicBezTo>
                    <a:pt x="8269" y="10815"/>
                    <a:pt x="8671" y="10203"/>
                    <a:pt x="8862" y="9916"/>
                  </a:cubicBezTo>
                  <a:cubicBezTo>
                    <a:pt x="9054" y="9629"/>
                    <a:pt x="8499" y="9035"/>
                    <a:pt x="8499" y="9035"/>
                  </a:cubicBezTo>
                  <a:lnTo>
                    <a:pt x="8499" y="9035"/>
                  </a:lnTo>
                  <a:cubicBezTo>
                    <a:pt x="8499" y="9035"/>
                    <a:pt x="8767" y="9629"/>
                    <a:pt x="8288" y="10298"/>
                  </a:cubicBezTo>
                  <a:cubicBezTo>
                    <a:pt x="7944" y="10739"/>
                    <a:pt x="7982" y="11504"/>
                    <a:pt x="8020" y="11983"/>
                  </a:cubicBezTo>
                  <a:cubicBezTo>
                    <a:pt x="7829" y="11887"/>
                    <a:pt x="7618" y="11772"/>
                    <a:pt x="7350" y="11447"/>
                  </a:cubicBezTo>
                  <a:cubicBezTo>
                    <a:pt x="6776" y="10758"/>
                    <a:pt x="6891" y="10107"/>
                    <a:pt x="7140" y="9437"/>
                  </a:cubicBezTo>
                  <a:cubicBezTo>
                    <a:pt x="7350" y="8748"/>
                    <a:pt x="7331" y="7982"/>
                    <a:pt x="7810" y="7504"/>
                  </a:cubicBezTo>
                  <a:cubicBezTo>
                    <a:pt x="8288" y="7045"/>
                    <a:pt x="8594" y="6643"/>
                    <a:pt x="8594" y="6643"/>
                  </a:cubicBezTo>
                  <a:lnTo>
                    <a:pt x="8594" y="6643"/>
                  </a:lnTo>
                  <a:cubicBezTo>
                    <a:pt x="8594" y="6643"/>
                    <a:pt x="7733" y="7025"/>
                    <a:pt x="7446" y="7485"/>
                  </a:cubicBezTo>
                  <a:cubicBezTo>
                    <a:pt x="7159" y="7944"/>
                    <a:pt x="7044" y="8136"/>
                    <a:pt x="7044" y="8136"/>
                  </a:cubicBezTo>
                  <a:cubicBezTo>
                    <a:pt x="7044" y="8136"/>
                    <a:pt x="7121" y="7523"/>
                    <a:pt x="6967" y="6987"/>
                  </a:cubicBezTo>
                  <a:cubicBezTo>
                    <a:pt x="6853" y="6432"/>
                    <a:pt x="6853" y="5953"/>
                    <a:pt x="6853" y="5953"/>
                  </a:cubicBezTo>
                  <a:cubicBezTo>
                    <a:pt x="6853" y="5953"/>
                    <a:pt x="6546" y="6719"/>
                    <a:pt x="6738" y="7332"/>
                  </a:cubicBezTo>
                  <a:cubicBezTo>
                    <a:pt x="6929" y="7963"/>
                    <a:pt x="6757" y="8557"/>
                    <a:pt x="6642" y="9016"/>
                  </a:cubicBezTo>
                  <a:cubicBezTo>
                    <a:pt x="6508" y="9475"/>
                    <a:pt x="6412" y="10241"/>
                    <a:pt x="6278" y="10241"/>
                  </a:cubicBezTo>
                  <a:cubicBezTo>
                    <a:pt x="6163" y="10241"/>
                    <a:pt x="5589" y="9150"/>
                    <a:pt x="5647" y="8557"/>
                  </a:cubicBezTo>
                  <a:cubicBezTo>
                    <a:pt x="5723" y="7963"/>
                    <a:pt x="6029" y="7083"/>
                    <a:pt x="6030" y="7083"/>
                  </a:cubicBezTo>
                  <a:lnTo>
                    <a:pt x="6030" y="7083"/>
                  </a:lnTo>
                  <a:cubicBezTo>
                    <a:pt x="6029" y="7083"/>
                    <a:pt x="5417" y="7523"/>
                    <a:pt x="5360" y="8097"/>
                  </a:cubicBezTo>
                  <a:cubicBezTo>
                    <a:pt x="5360" y="8097"/>
                    <a:pt x="5149" y="7198"/>
                    <a:pt x="4651" y="6834"/>
                  </a:cubicBezTo>
                  <a:cubicBezTo>
                    <a:pt x="4154" y="6451"/>
                    <a:pt x="3790" y="6126"/>
                    <a:pt x="3790" y="6126"/>
                  </a:cubicBezTo>
                  <a:lnTo>
                    <a:pt x="3790" y="6126"/>
                  </a:lnTo>
                  <a:cubicBezTo>
                    <a:pt x="3790" y="6126"/>
                    <a:pt x="4249" y="6834"/>
                    <a:pt x="4651" y="7293"/>
                  </a:cubicBezTo>
                  <a:cubicBezTo>
                    <a:pt x="5053" y="7753"/>
                    <a:pt x="4862" y="8518"/>
                    <a:pt x="5149" y="9227"/>
                  </a:cubicBezTo>
                  <a:cubicBezTo>
                    <a:pt x="5436" y="9954"/>
                    <a:pt x="5455" y="10260"/>
                    <a:pt x="5455" y="10260"/>
                  </a:cubicBezTo>
                  <a:cubicBezTo>
                    <a:pt x="5455" y="10260"/>
                    <a:pt x="5111" y="9667"/>
                    <a:pt x="4575" y="9341"/>
                  </a:cubicBezTo>
                  <a:cubicBezTo>
                    <a:pt x="4020" y="9035"/>
                    <a:pt x="2852" y="8748"/>
                    <a:pt x="2852" y="8748"/>
                  </a:cubicBezTo>
                  <a:lnTo>
                    <a:pt x="2852" y="8748"/>
                  </a:lnTo>
                  <a:cubicBezTo>
                    <a:pt x="2852" y="8748"/>
                    <a:pt x="4001" y="9341"/>
                    <a:pt x="4441" y="9686"/>
                  </a:cubicBezTo>
                  <a:cubicBezTo>
                    <a:pt x="4881" y="10011"/>
                    <a:pt x="5015" y="10279"/>
                    <a:pt x="5015" y="10279"/>
                  </a:cubicBezTo>
                  <a:cubicBezTo>
                    <a:pt x="5015" y="10279"/>
                    <a:pt x="4367" y="10222"/>
                    <a:pt x="3776" y="10222"/>
                  </a:cubicBezTo>
                  <a:cubicBezTo>
                    <a:pt x="3530" y="10222"/>
                    <a:pt x="3295" y="10232"/>
                    <a:pt x="3120" y="10260"/>
                  </a:cubicBezTo>
                  <a:cubicBezTo>
                    <a:pt x="2527" y="10356"/>
                    <a:pt x="1972" y="10452"/>
                    <a:pt x="1972" y="10452"/>
                  </a:cubicBezTo>
                  <a:cubicBezTo>
                    <a:pt x="1972" y="10452"/>
                    <a:pt x="2852" y="10586"/>
                    <a:pt x="3905" y="10662"/>
                  </a:cubicBezTo>
                  <a:cubicBezTo>
                    <a:pt x="4958" y="10739"/>
                    <a:pt x="5781" y="10586"/>
                    <a:pt x="6278" y="11160"/>
                  </a:cubicBezTo>
                  <a:cubicBezTo>
                    <a:pt x="6776" y="11715"/>
                    <a:pt x="7255" y="12308"/>
                    <a:pt x="7522" y="12748"/>
                  </a:cubicBezTo>
                  <a:cubicBezTo>
                    <a:pt x="7561" y="12844"/>
                    <a:pt x="7618" y="12959"/>
                    <a:pt x="7637" y="13055"/>
                  </a:cubicBezTo>
                  <a:cubicBezTo>
                    <a:pt x="7618" y="13055"/>
                    <a:pt x="7599" y="13074"/>
                    <a:pt x="7561" y="13074"/>
                  </a:cubicBezTo>
                  <a:cubicBezTo>
                    <a:pt x="7446" y="13099"/>
                    <a:pt x="7352" y="13111"/>
                    <a:pt x="7268" y="13111"/>
                  </a:cubicBezTo>
                  <a:cubicBezTo>
                    <a:pt x="7027" y="13111"/>
                    <a:pt x="6862" y="13014"/>
                    <a:pt x="6508" y="12844"/>
                  </a:cubicBezTo>
                  <a:cubicBezTo>
                    <a:pt x="6030" y="12595"/>
                    <a:pt x="5991" y="12270"/>
                    <a:pt x="5608" y="11830"/>
                  </a:cubicBezTo>
                  <a:cubicBezTo>
                    <a:pt x="5374" y="11572"/>
                    <a:pt x="5069" y="11522"/>
                    <a:pt x="4867" y="11522"/>
                  </a:cubicBezTo>
                  <a:cubicBezTo>
                    <a:pt x="4738" y="11522"/>
                    <a:pt x="4651" y="11543"/>
                    <a:pt x="4651" y="11543"/>
                  </a:cubicBezTo>
                  <a:cubicBezTo>
                    <a:pt x="4651" y="11543"/>
                    <a:pt x="5436" y="11983"/>
                    <a:pt x="5742" y="12653"/>
                  </a:cubicBezTo>
                  <a:cubicBezTo>
                    <a:pt x="5736" y="12654"/>
                    <a:pt x="5728" y="12654"/>
                    <a:pt x="5719" y="12654"/>
                  </a:cubicBezTo>
                  <a:cubicBezTo>
                    <a:pt x="5422" y="12654"/>
                    <a:pt x="4180" y="12015"/>
                    <a:pt x="3771" y="11791"/>
                  </a:cubicBezTo>
                  <a:cubicBezTo>
                    <a:pt x="3312" y="11581"/>
                    <a:pt x="2680" y="10854"/>
                    <a:pt x="2680" y="10853"/>
                  </a:cubicBezTo>
                  <a:lnTo>
                    <a:pt x="2680" y="10853"/>
                  </a:lnTo>
                  <a:cubicBezTo>
                    <a:pt x="2680" y="10854"/>
                    <a:pt x="2757" y="11102"/>
                    <a:pt x="2948" y="11581"/>
                  </a:cubicBezTo>
                  <a:cubicBezTo>
                    <a:pt x="3139" y="12021"/>
                    <a:pt x="3580" y="12212"/>
                    <a:pt x="3580" y="12212"/>
                  </a:cubicBezTo>
                  <a:cubicBezTo>
                    <a:pt x="3580" y="12212"/>
                    <a:pt x="2967" y="12346"/>
                    <a:pt x="2584" y="12538"/>
                  </a:cubicBezTo>
                  <a:cubicBezTo>
                    <a:pt x="2201" y="12729"/>
                    <a:pt x="1436" y="13074"/>
                    <a:pt x="1436" y="13074"/>
                  </a:cubicBezTo>
                  <a:cubicBezTo>
                    <a:pt x="1436" y="13074"/>
                    <a:pt x="3318" y="12576"/>
                    <a:pt x="4038" y="12576"/>
                  </a:cubicBezTo>
                  <a:cubicBezTo>
                    <a:pt x="4052" y="12576"/>
                    <a:pt x="4065" y="12576"/>
                    <a:pt x="4077" y="12576"/>
                  </a:cubicBezTo>
                  <a:cubicBezTo>
                    <a:pt x="4632" y="12595"/>
                    <a:pt x="5302" y="12825"/>
                    <a:pt x="5781" y="13112"/>
                  </a:cubicBezTo>
                  <a:cubicBezTo>
                    <a:pt x="5340" y="13208"/>
                    <a:pt x="4766" y="13399"/>
                    <a:pt x="4537" y="13610"/>
                  </a:cubicBezTo>
                  <a:cubicBezTo>
                    <a:pt x="4115" y="13993"/>
                    <a:pt x="3541" y="14548"/>
                    <a:pt x="3101" y="14777"/>
                  </a:cubicBezTo>
                  <a:cubicBezTo>
                    <a:pt x="2642" y="15026"/>
                    <a:pt x="2010" y="15064"/>
                    <a:pt x="1627" y="15064"/>
                  </a:cubicBezTo>
                  <a:cubicBezTo>
                    <a:pt x="1244" y="15064"/>
                    <a:pt x="536" y="15218"/>
                    <a:pt x="536" y="15218"/>
                  </a:cubicBezTo>
                  <a:cubicBezTo>
                    <a:pt x="536" y="15218"/>
                    <a:pt x="919" y="15275"/>
                    <a:pt x="1321" y="15352"/>
                  </a:cubicBezTo>
                  <a:cubicBezTo>
                    <a:pt x="1455" y="15383"/>
                    <a:pt x="1608" y="15394"/>
                    <a:pt x="1753" y="15394"/>
                  </a:cubicBezTo>
                  <a:cubicBezTo>
                    <a:pt x="2042" y="15394"/>
                    <a:pt x="2297" y="15352"/>
                    <a:pt x="2297" y="15352"/>
                  </a:cubicBezTo>
                  <a:lnTo>
                    <a:pt x="2297" y="15352"/>
                  </a:lnTo>
                  <a:cubicBezTo>
                    <a:pt x="2297" y="15352"/>
                    <a:pt x="2106" y="15753"/>
                    <a:pt x="1723" y="16213"/>
                  </a:cubicBezTo>
                  <a:cubicBezTo>
                    <a:pt x="1340" y="16672"/>
                    <a:pt x="1417" y="16978"/>
                    <a:pt x="1417" y="16978"/>
                  </a:cubicBezTo>
                  <a:cubicBezTo>
                    <a:pt x="1417" y="16978"/>
                    <a:pt x="2469" y="15505"/>
                    <a:pt x="3101" y="15275"/>
                  </a:cubicBezTo>
                  <a:cubicBezTo>
                    <a:pt x="3713" y="15064"/>
                    <a:pt x="4173" y="14375"/>
                    <a:pt x="4671" y="13916"/>
                  </a:cubicBezTo>
                  <a:cubicBezTo>
                    <a:pt x="5034" y="13610"/>
                    <a:pt x="5742" y="13533"/>
                    <a:pt x="6278" y="13437"/>
                  </a:cubicBezTo>
                  <a:cubicBezTo>
                    <a:pt x="6412" y="13533"/>
                    <a:pt x="6565" y="13610"/>
                    <a:pt x="6699" y="13686"/>
                  </a:cubicBezTo>
                  <a:cubicBezTo>
                    <a:pt x="6642" y="13782"/>
                    <a:pt x="6546" y="13897"/>
                    <a:pt x="6451" y="14088"/>
                  </a:cubicBezTo>
                  <a:cubicBezTo>
                    <a:pt x="6221" y="14548"/>
                    <a:pt x="6317" y="14950"/>
                    <a:pt x="5876" y="15237"/>
                  </a:cubicBezTo>
                  <a:cubicBezTo>
                    <a:pt x="5607" y="15405"/>
                    <a:pt x="5331" y="15435"/>
                    <a:pt x="5041" y="15435"/>
                  </a:cubicBezTo>
                  <a:cubicBezTo>
                    <a:pt x="4879" y="15435"/>
                    <a:pt x="4712" y="15426"/>
                    <a:pt x="4540" y="15426"/>
                  </a:cubicBezTo>
                  <a:cubicBezTo>
                    <a:pt x="4495" y="15426"/>
                    <a:pt x="4449" y="15426"/>
                    <a:pt x="4403" y="15428"/>
                  </a:cubicBezTo>
                  <a:cubicBezTo>
                    <a:pt x="3886" y="15447"/>
                    <a:pt x="3522" y="15696"/>
                    <a:pt x="3522" y="15696"/>
                  </a:cubicBezTo>
                  <a:cubicBezTo>
                    <a:pt x="3522" y="15696"/>
                    <a:pt x="3598" y="15691"/>
                    <a:pt x="3720" y="15691"/>
                  </a:cubicBezTo>
                  <a:cubicBezTo>
                    <a:pt x="3935" y="15691"/>
                    <a:pt x="4291" y="15706"/>
                    <a:pt x="4632" y="15792"/>
                  </a:cubicBezTo>
                  <a:cubicBezTo>
                    <a:pt x="4961" y="15877"/>
                    <a:pt x="5197" y="15893"/>
                    <a:pt x="5325" y="15893"/>
                  </a:cubicBezTo>
                  <a:cubicBezTo>
                    <a:pt x="5398" y="15893"/>
                    <a:pt x="5436" y="15887"/>
                    <a:pt x="5436" y="15887"/>
                  </a:cubicBezTo>
                  <a:lnTo>
                    <a:pt x="5436" y="15887"/>
                  </a:lnTo>
                  <a:cubicBezTo>
                    <a:pt x="5436" y="15887"/>
                    <a:pt x="5226" y="16136"/>
                    <a:pt x="5053" y="16500"/>
                  </a:cubicBezTo>
                  <a:cubicBezTo>
                    <a:pt x="4269" y="16672"/>
                    <a:pt x="3426" y="17285"/>
                    <a:pt x="3063" y="17495"/>
                  </a:cubicBezTo>
                  <a:cubicBezTo>
                    <a:pt x="2680" y="17706"/>
                    <a:pt x="2335" y="18012"/>
                    <a:pt x="1531" y="18031"/>
                  </a:cubicBezTo>
                  <a:cubicBezTo>
                    <a:pt x="747" y="18069"/>
                    <a:pt x="0" y="18548"/>
                    <a:pt x="0" y="18548"/>
                  </a:cubicBezTo>
                  <a:cubicBezTo>
                    <a:pt x="0" y="18548"/>
                    <a:pt x="969" y="18348"/>
                    <a:pt x="1598" y="18348"/>
                  </a:cubicBezTo>
                  <a:cubicBezTo>
                    <a:pt x="1670" y="18348"/>
                    <a:pt x="1738" y="18351"/>
                    <a:pt x="1799" y="18357"/>
                  </a:cubicBezTo>
                  <a:cubicBezTo>
                    <a:pt x="1865" y="18363"/>
                    <a:pt x="1928" y="18366"/>
                    <a:pt x="1987" y="18366"/>
                  </a:cubicBezTo>
                  <a:cubicBezTo>
                    <a:pt x="2461" y="18366"/>
                    <a:pt x="2718" y="18184"/>
                    <a:pt x="2718" y="18184"/>
                  </a:cubicBezTo>
                  <a:lnTo>
                    <a:pt x="2718" y="18184"/>
                  </a:lnTo>
                  <a:cubicBezTo>
                    <a:pt x="2718" y="18184"/>
                    <a:pt x="2278" y="18873"/>
                    <a:pt x="2259" y="19352"/>
                  </a:cubicBezTo>
                  <a:cubicBezTo>
                    <a:pt x="2240" y="19830"/>
                    <a:pt x="2087" y="20309"/>
                    <a:pt x="2087" y="20309"/>
                  </a:cubicBezTo>
                  <a:cubicBezTo>
                    <a:pt x="2087" y="20309"/>
                    <a:pt x="2393" y="19926"/>
                    <a:pt x="2680" y="19065"/>
                  </a:cubicBezTo>
                  <a:cubicBezTo>
                    <a:pt x="2948" y="18203"/>
                    <a:pt x="3101" y="18012"/>
                    <a:pt x="3503" y="17610"/>
                  </a:cubicBezTo>
                  <a:cubicBezTo>
                    <a:pt x="3809" y="17285"/>
                    <a:pt x="4441" y="17266"/>
                    <a:pt x="4824" y="17093"/>
                  </a:cubicBezTo>
                  <a:lnTo>
                    <a:pt x="4824" y="17093"/>
                  </a:lnTo>
                  <a:cubicBezTo>
                    <a:pt x="4690" y="17668"/>
                    <a:pt x="4651" y="18299"/>
                    <a:pt x="4498" y="19007"/>
                  </a:cubicBezTo>
                  <a:cubicBezTo>
                    <a:pt x="4479" y="19103"/>
                    <a:pt x="4460" y="19199"/>
                    <a:pt x="4460" y="19294"/>
                  </a:cubicBezTo>
                  <a:cubicBezTo>
                    <a:pt x="4211" y="19582"/>
                    <a:pt x="3426" y="20519"/>
                    <a:pt x="3063" y="20807"/>
                  </a:cubicBezTo>
                  <a:cubicBezTo>
                    <a:pt x="2661" y="21151"/>
                    <a:pt x="2355" y="22108"/>
                    <a:pt x="2355" y="22108"/>
                  </a:cubicBezTo>
                  <a:cubicBezTo>
                    <a:pt x="2355" y="22108"/>
                    <a:pt x="2948" y="21209"/>
                    <a:pt x="3580" y="20902"/>
                  </a:cubicBezTo>
                  <a:cubicBezTo>
                    <a:pt x="3828" y="20768"/>
                    <a:pt x="4020" y="20577"/>
                    <a:pt x="4192" y="20385"/>
                  </a:cubicBezTo>
                  <a:lnTo>
                    <a:pt x="4192" y="20385"/>
                  </a:lnTo>
                  <a:cubicBezTo>
                    <a:pt x="4077" y="20692"/>
                    <a:pt x="4364" y="21170"/>
                    <a:pt x="4154" y="21438"/>
                  </a:cubicBezTo>
                  <a:cubicBezTo>
                    <a:pt x="3835" y="21853"/>
                    <a:pt x="3649" y="22241"/>
                    <a:pt x="3551" y="22448"/>
                  </a:cubicBezTo>
                  <a:lnTo>
                    <a:pt x="3551" y="22448"/>
                  </a:lnTo>
                  <a:cubicBezTo>
                    <a:pt x="3628" y="22317"/>
                    <a:pt x="3794" y="22114"/>
                    <a:pt x="4115" y="21821"/>
                  </a:cubicBezTo>
                  <a:cubicBezTo>
                    <a:pt x="4747" y="21266"/>
                    <a:pt x="4498" y="20481"/>
                    <a:pt x="4690" y="19639"/>
                  </a:cubicBezTo>
                  <a:cubicBezTo>
                    <a:pt x="4881" y="18797"/>
                    <a:pt x="5111" y="17897"/>
                    <a:pt x="5111" y="17897"/>
                  </a:cubicBezTo>
                  <a:cubicBezTo>
                    <a:pt x="5111" y="17897"/>
                    <a:pt x="5742" y="18510"/>
                    <a:pt x="6087" y="18873"/>
                  </a:cubicBezTo>
                  <a:cubicBezTo>
                    <a:pt x="6412" y="19237"/>
                    <a:pt x="6680" y="19926"/>
                    <a:pt x="6853" y="20577"/>
                  </a:cubicBezTo>
                  <a:cubicBezTo>
                    <a:pt x="7025" y="21247"/>
                    <a:pt x="7159" y="21381"/>
                    <a:pt x="7159" y="21381"/>
                  </a:cubicBezTo>
                  <a:cubicBezTo>
                    <a:pt x="7159" y="21381"/>
                    <a:pt x="6948" y="19677"/>
                    <a:pt x="6508" y="18893"/>
                  </a:cubicBezTo>
                  <a:cubicBezTo>
                    <a:pt x="6068" y="18108"/>
                    <a:pt x="5168" y="17763"/>
                    <a:pt x="5398" y="16787"/>
                  </a:cubicBezTo>
                  <a:cubicBezTo>
                    <a:pt x="5608" y="15811"/>
                    <a:pt x="6833" y="15409"/>
                    <a:pt x="6929" y="15045"/>
                  </a:cubicBezTo>
                  <a:cubicBezTo>
                    <a:pt x="7025" y="14682"/>
                    <a:pt x="6795" y="14069"/>
                    <a:pt x="7446" y="14012"/>
                  </a:cubicBezTo>
                  <a:lnTo>
                    <a:pt x="7446" y="14012"/>
                  </a:lnTo>
                  <a:cubicBezTo>
                    <a:pt x="7446" y="14222"/>
                    <a:pt x="7408" y="14509"/>
                    <a:pt x="7274" y="14873"/>
                  </a:cubicBezTo>
                  <a:cubicBezTo>
                    <a:pt x="6967" y="15753"/>
                    <a:pt x="6872" y="16136"/>
                    <a:pt x="6872" y="16577"/>
                  </a:cubicBezTo>
                  <a:cubicBezTo>
                    <a:pt x="6872" y="16998"/>
                    <a:pt x="7274" y="18682"/>
                    <a:pt x="7695" y="19582"/>
                  </a:cubicBezTo>
                  <a:cubicBezTo>
                    <a:pt x="8039" y="20347"/>
                    <a:pt x="8326" y="20960"/>
                    <a:pt x="8422" y="21266"/>
                  </a:cubicBezTo>
                  <a:cubicBezTo>
                    <a:pt x="8403" y="21055"/>
                    <a:pt x="8365" y="20711"/>
                    <a:pt x="8288" y="20309"/>
                  </a:cubicBezTo>
                  <a:cubicBezTo>
                    <a:pt x="8173" y="19582"/>
                    <a:pt x="7790" y="18567"/>
                    <a:pt x="7561" y="17706"/>
                  </a:cubicBezTo>
                  <a:cubicBezTo>
                    <a:pt x="7350" y="16845"/>
                    <a:pt x="7503" y="16002"/>
                    <a:pt x="7503" y="16002"/>
                  </a:cubicBezTo>
                  <a:lnTo>
                    <a:pt x="7503" y="16002"/>
                  </a:lnTo>
                  <a:cubicBezTo>
                    <a:pt x="7695" y="16462"/>
                    <a:pt x="8843" y="17457"/>
                    <a:pt x="9073" y="18242"/>
                  </a:cubicBezTo>
                  <a:cubicBezTo>
                    <a:pt x="9341" y="19007"/>
                    <a:pt x="9800" y="19926"/>
                    <a:pt x="9800" y="19926"/>
                  </a:cubicBezTo>
                  <a:cubicBezTo>
                    <a:pt x="9800" y="19926"/>
                    <a:pt x="9724" y="19275"/>
                    <a:pt x="9666" y="18682"/>
                  </a:cubicBezTo>
                  <a:cubicBezTo>
                    <a:pt x="9609" y="18089"/>
                    <a:pt x="8901" y="16940"/>
                    <a:pt x="8575" y="16500"/>
                  </a:cubicBezTo>
                  <a:cubicBezTo>
                    <a:pt x="8212" y="16079"/>
                    <a:pt x="7944" y="15275"/>
                    <a:pt x="7944" y="15275"/>
                  </a:cubicBezTo>
                  <a:lnTo>
                    <a:pt x="7944" y="15275"/>
                  </a:lnTo>
                  <a:cubicBezTo>
                    <a:pt x="7944" y="15275"/>
                    <a:pt x="8403" y="15505"/>
                    <a:pt x="8709" y="15715"/>
                  </a:cubicBezTo>
                  <a:cubicBezTo>
                    <a:pt x="9035" y="15926"/>
                    <a:pt x="9705" y="16021"/>
                    <a:pt x="9705" y="16021"/>
                  </a:cubicBezTo>
                  <a:cubicBezTo>
                    <a:pt x="9322" y="15734"/>
                    <a:pt x="8422" y="15332"/>
                    <a:pt x="8403" y="14796"/>
                  </a:cubicBezTo>
                  <a:cubicBezTo>
                    <a:pt x="8384" y="14414"/>
                    <a:pt x="8575" y="14107"/>
                    <a:pt x="8709" y="13686"/>
                  </a:cubicBezTo>
                  <a:cubicBezTo>
                    <a:pt x="9245" y="13399"/>
                    <a:pt x="9800" y="12940"/>
                    <a:pt x="10317" y="12308"/>
                  </a:cubicBezTo>
                  <a:cubicBezTo>
                    <a:pt x="11083" y="11389"/>
                    <a:pt x="12155" y="10662"/>
                    <a:pt x="12595" y="10394"/>
                  </a:cubicBezTo>
                  <a:cubicBezTo>
                    <a:pt x="13016" y="10662"/>
                    <a:pt x="14107" y="11389"/>
                    <a:pt x="14872" y="12308"/>
                  </a:cubicBezTo>
                  <a:cubicBezTo>
                    <a:pt x="15370" y="12940"/>
                    <a:pt x="15925" y="13399"/>
                    <a:pt x="16461" y="13686"/>
                  </a:cubicBezTo>
                  <a:cubicBezTo>
                    <a:pt x="16614" y="14107"/>
                    <a:pt x="16806" y="14414"/>
                    <a:pt x="16787" y="14796"/>
                  </a:cubicBezTo>
                  <a:cubicBezTo>
                    <a:pt x="16748" y="15332"/>
                    <a:pt x="15868" y="15734"/>
                    <a:pt x="15485" y="16021"/>
                  </a:cubicBezTo>
                  <a:cubicBezTo>
                    <a:pt x="15485" y="16021"/>
                    <a:pt x="16155" y="15926"/>
                    <a:pt x="16461" y="15715"/>
                  </a:cubicBezTo>
                  <a:cubicBezTo>
                    <a:pt x="16786" y="15505"/>
                    <a:pt x="17227" y="15275"/>
                    <a:pt x="17227" y="15275"/>
                  </a:cubicBezTo>
                  <a:lnTo>
                    <a:pt x="17227" y="15275"/>
                  </a:lnTo>
                  <a:cubicBezTo>
                    <a:pt x="17227" y="15275"/>
                    <a:pt x="16940" y="16041"/>
                    <a:pt x="16614" y="16500"/>
                  </a:cubicBezTo>
                  <a:cubicBezTo>
                    <a:pt x="16251" y="16940"/>
                    <a:pt x="15562" y="18089"/>
                    <a:pt x="15504" y="18682"/>
                  </a:cubicBezTo>
                  <a:cubicBezTo>
                    <a:pt x="15447" y="19275"/>
                    <a:pt x="15389" y="19926"/>
                    <a:pt x="15389" y="19926"/>
                  </a:cubicBezTo>
                  <a:cubicBezTo>
                    <a:pt x="15389" y="19926"/>
                    <a:pt x="15868" y="19007"/>
                    <a:pt x="16117" y="18242"/>
                  </a:cubicBezTo>
                  <a:cubicBezTo>
                    <a:pt x="16365" y="17476"/>
                    <a:pt x="17495" y="16481"/>
                    <a:pt x="17686" y="16002"/>
                  </a:cubicBezTo>
                  <a:lnTo>
                    <a:pt x="17686" y="16002"/>
                  </a:lnTo>
                  <a:cubicBezTo>
                    <a:pt x="17686" y="16002"/>
                    <a:pt x="17858" y="16845"/>
                    <a:pt x="17610" y="17706"/>
                  </a:cubicBezTo>
                  <a:cubicBezTo>
                    <a:pt x="17399" y="18567"/>
                    <a:pt x="17016" y="19582"/>
                    <a:pt x="16901" y="20309"/>
                  </a:cubicBezTo>
                  <a:cubicBezTo>
                    <a:pt x="16825" y="20711"/>
                    <a:pt x="16787" y="21055"/>
                    <a:pt x="16748" y="21266"/>
                  </a:cubicBezTo>
                  <a:cubicBezTo>
                    <a:pt x="16825" y="20979"/>
                    <a:pt x="17131" y="20347"/>
                    <a:pt x="17495" y="19582"/>
                  </a:cubicBezTo>
                  <a:cubicBezTo>
                    <a:pt x="17897" y="18682"/>
                    <a:pt x="18318" y="16998"/>
                    <a:pt x="18318" y="16577"/>
                  </a:cubicBezTo>
                  <a:cubicBezTo>
                    <a:pt x="18318" y="16136"/>
                    <a:pt x="18222" y="15734"/>
                    <a:pt x="17897" y="14873"/>
                  </a:cubicBezTo>
                  <a:cubicBezTo>
                    <a:pt x="17782" y="14509"/>
                    <a:pt x="17744" y="14222"/>
                    <a:pt x="17744" y="14012"/>
                  </a:cubicBezTo>
                  <a:lnTo>
                    <a:pt x="17744" y="14012"/>
                  </a:lnTo>
                  <a:cubicBezTo>
                    <a:pt x="18375" y="14088"/>
                    <a:pt x="18165" y="14701"/>
                    <a:pt x="18260" y="15045"/>
                  </a:cubicBezTo>
                  <a:cubicBezTo>
                    <a:pt x="18356" y="15428"/>
                    <a:pt x="19581" y="15811"/>
                    <a:pt x="19792" y="16787"/>
                  </a:cubicBezTo>
                  <a:cubicBezTo>
                    <a:pt x="20002" y="17763"/>
                    <a:pt x="19122" y="18108"/>
                    <a:pt x="18662" y="18893"/>
                  </a:cubicBezTo>
                  <a:cubicBezTo>
                    <a:pt x="18222" y="19677"/>
                    <a:pt x="18031" y="21381"/>
                    <a:pt x="18031" y="21381"/>
                  </a:cubicBezTo>
                  <a:cubicBezTo>
                    <a:pt x="18031" y="21381"/>
                    <a:pt x="18184" y="21247"/>
                    <a:pt x="18337" y="20577"/>
                  </a:cubicBezTo>
                  <a:cubicBezTo>
                    <a:pt x="18509" y="19907"/>
                    <a:pt x="18739" y="19237"/>
                    <a:pt x="19103" y="18873"/>
                  </a:cubicBezTo>
                  <a:cubicBezTo>
                    <a:pt x="19428" y="18510"/>
                    <a:pt x="20079" y="17897"/>
                    <a:pt x="20079" y="17897"/>
                  </a:cubicBezTo>
                  <a:cubicBezTo>
                    <a:pt x="20079" y="17897"/>
                    <a:pt x="20289" y="18797"/>
                    <a:pt x="20481" y="19639"/>
                  </a:cubicBezTo>
                  <a:cubicBezTo>
                    <a:pt x="20672" y="20481"/>
                    <a:pt x="20519" y="21438"/>
                    <a:pt x="21131" y="21974"/>
                  </a:cubicBezTo>
                  <a:cubicBezTo>
                    <a:pt x="21572" y="22357"/>
                    <a:pt x="21706" y="22606"/>
                    <a:pt x="21763" y="22721"/>
                  </a:cubicBezTo>
                  <a:cubicBezTo>
                    <a:pt x="21687" y="22548"/>
                    <a:pt x="21514" y="22108"/>
                    <a:pt x="21112" y="21591"/>
                  </a:cubicBezTo>
                  <a:cubicBezTo>
                    <a:pt x="20902" y="21343"/>
                    <a:pt x="21112" y="20692"/>
                    <a:pt x="21017" y="20385"/>
                  </a:cubicBezTo>
                  <a:lnTo>
                    <a:pt x="21017" y="20385"/>
                  </a:lnTo>
                  <a:cubicBezTo>
                    <a:pt x="21189" y="20577"/>
                    <a:pt x="21399" y="20768"/>
                    <a:pt x="21629" y="20902"/>
                  </a:cubicBezTo>
                  <a:cubicBezTo>
                    <a:pt x="22242" y="21247"/>
                    <a:pt x="22854" y="22108"/>
                    <a:pt x="22854" y="22108"/>
                  </a:cubicBezTo>
                  <a:cubicBezTo>
                    <a:pt x="22854" y="22108"/>
                    <a:pt x="22548" y="21151"/>
                    <a:pt x="22146" y="20807"/>
                  </a:cubicBezTo>
                  <a:cubicBezTo>
                    <a:pt x="21782" y="20519"/>
                    <a:pt x="20997" y="19582"/>
                    <a:pt x="20749" y="19294"/>
                  </a:cubicBezTo>
                  <a:cubicBezTo>
                    <a:pt x="20729" y="19199"/>
                    <a:pt x="20710" y="19103"/>
                    <a:pt x="20710" y="19007"/>
                  </a:cubicBezTo>
                  <a:cubicBezTo>
                    <a:pt x="20557" y="18299"/>
                    <a:pt x="20519" y="17668"/>
                    <a:pt x="20385" y="17093"/>
                  </a:cubicBezTo>
                  <a:lnTo>
                    <a:pt x="20385" y="17093"/>
                  </a:lnTo>
                  <a:cubicBezTo>
                    <a:pt x="20806" y="17266"/>
                    <a:pt x="21419" y="17285"/>
                    <a:pt x="21706" y="17610"/>
                  </a:cubicBezTo>
                  <a:cubicBezTo>
                    <a:pt x="22146" y="18012"/>
                    <a:pt x="22261" y="18223"/>
                    <a:pt x="22529" y="19065"/>
                  </a:cubicBezTo>
                  <a:cubicBezTo>
                    <a:pt x="22778" y="19926"/>
                    <a:pt x="23122" y="20309"/>
                    <a:pt x="23122" y="20309"/>
                  </a:cubicBezTo>
                  <a:cubicBezTo>
                    <a:pt x="23122" y="20309"/>
                    <a:pt x="22969" y="19830"/>
                    <a:pt x="22950" y="19352"/>
                  </a:cubicBezTo>
                  <a:cubicBezTo>
                    <a:pt x="22931" y="18873"/>
                    <a:pt x="22491" y="18184"/>
                    <a:pt x="22490" y="18184"/>
                  </a:cubicBezTo>
                  <a:lnTo>
                    <a:pt x="22490" y="18184"/>
                  </a:lnTo>
                  <a:cubicBezTo>
                    <a:pt x="22491" y="18184"/>
                    <a:pt x="22730" y="18353"/>
                    <a:pt x="23171" y="18353"/>
                  </a:cubicBezTo>
                  <a:cubicBezTo>
                    <a:pt x="23245" y="18353"/>
                    <a:pt x="23324" y="18348"/>
                    <a:pt x="23409" y="18337"/>
                  </a:cubicBezTo>
                  <a:cubicBezTo>
                    <a:pt x="23471" y="18332"/>
                    <a:pt x="23538" y="18329"/>
                    <a:pt x="23611" y="18329"/>
                  </a:cubicBezTo>
                  <a:cubicBezTo>
                    <a:pt x="24239" y="18329"/>
                    <a:pt x="25208" y="18529"/>
                    <a:pt x="25208" y="18529"/>
                  </a:cubicBezTo>
                  <a:cubicBezTo>
                    <a:pt x="25208" y="18529"/>
                    <a:pt x="24538" y="18069"/>
                    <a:pt x="23735" y="18031"/>
                  </a:cubicBezTo>
                  <a:cubicBezTo>
                    <a:pt x="22950" y="18012"/>
                    <a:pt x="22586" y="17706"/>
                    <a:pt x="22203" y="17495"/>
                  </a:cubicBezTo>
                  <a:cubicBezTo>
                    <a:pt x="21859" y="17285"/>
                    <a:pt x="21017" y="16672"/>
                    <a:pt x="20232" y="16500"/>
                  </a:cubicBezTo>
                  <a:cubicBezTo>
                    <a:pt x="20060" y="16136"/>
                    <a:pt x="19849" y="15887"/>
                    <a:pt x="19849" y="15887"/>
                  </a:cubicBezTo>
                  <a:lnTo>
                    <a:pt x="19849" y="15887"/>
                  </a:lnTo>
                  <a:cubicBezTo>
                    <a:pt x="19849" y="15887"/>
                    <a:pt x="19867" y="15889"/>
                    <a:pt x="19902" y="15889"/>
                  </a:cubicBezTo>
                  <a:cubicBezTo>
                    <a:pt x="20007" y="15889"/>
                    <a:pt x="20265" y="15878"/>
                    <a:pt x="20653" y="15792"/>
                  </a:cubicBezTo>
                  <a:cubicBezTo>
                    <a:pt x="20959" y="15704"/>
                    <a:pt x="21278" y="15685"/>
                    <a:pt x="21495" y="15685"/>
                  </a:cubicBezTo>
                  <a:cubicBezTo>
                    <a:pt x="21658" y="15685"/>
                    <a:pt x="21763" y="15696"/>
                    <a:pt x="21763" y="15696"/>
                  </a:cubicBezTo>
                  <a:cubicBezTo>
                    <a:pt x="21763" y="15696"/>
                    <a:pt x="21399" y="15447"/>
                    <a:pt x="20863" y="15428"/>
                  </a:cubicBezTo>
                  <a:cubicBezTo>
                    <a:pt x="20819" y="15426"/>
                    <a:pt x="20775" y="15426"/>
                    <a:pt x="20730" y="15426"/>
                  </a:cubicBezTo>
                  <a:cubicBezTo>
                    <a:pt x="20563" y="15426"/>
                    <a:pt x="20400" y="15435"/>
                    <a:pt x="20240" y="15435"/>
                  </a:cubicBezTo>
                  <a:cubicBezTo>
                    <a:pt x="19954" y="15435"/>
                    <a:pt x="19678" y="15405"/>
                    <a:pt x="19409" y="15237"/>
                  </a:cubicBezTo>
                  <a:cubicBezTo>
                    <a:pt x="18949" y="14950"/>
                    <a:pt x="19045" y="14548"/>
                    <a:pt x="18835" y="14088"/>
                  </a:cubicBezTo>
                  <a:cubicBezTo>
                    <a:pt x="18739" y="13897"/>
                    <a:pt x="18643" y="13782"/>
                    <a:pt x="18567" y="13686"/>
                  </a:cubicBezTo>
                  <a:cubicBezTo>
                    <a:pt x="18720" y="13610"/>
                    <a:pt x="18854" y="13533"/>
                    <a:pt x="19007" y="13437"/>
                  </a:cubicBezTo>
                  <a:cubicBezTo>
                    <a:pt x="19524" y="13514"/>
                    <a:pt x="20270" y="13591"/>
                    <a:pt x="20596" y="13916"/>
                  </a:cubicBezTo>
                  <a:cubicBezTo>
                    <a:pt x="21112" y="14375"/>
                    <a:pt x="21553" y="15064"/>
                    <a:pt x="22184" y="15275"/>
                  </a:cubicBezTo>
                  <a:cubicBezTo>
                    <a:pt x="22816" y="15505"/>
                    <a:pt x="23849" y="16978"/>
                    <a:pt x="23849" y="16978"/>
                  </a:cubicBezTo>
                  <a:cubicBezTo>
                    <a:pt x="23849" y="16978"/>
                    <a:pt x="23926" y="16672"/>
                    <a:pt x="23543" y="16213"/>
                  </a:cubicBezTo>
                  <a:cubicBezTo>
                    <a:pt x="23160" y="15773"/>
                    <a:pt x="22969" y="15352"/>
                    <a:pt x="22969" y="15352"/>
                  </a:cubicBezTo>
                  <a:lnTo>
                    <a:pt x="22969" y="15352"/>
                  </a:lnTo>
                  <a:cubicBezTo>
                    <a:pt x="22969" y="15352"/>
                    <a:pt x="23224" y="15394"/>
                    <a:pt x="23519" y="15394"/>
                  </a:cubicBezTo>
                  <a:cubicBezTo>
                    <a:pt x="23667" y="15394"/>
                    <a:pt x="23824" y="15383"/>
                    <a:pt x="23964" y="15352"/>
                  </a:cubicBezTo>
                  <a:cubicBezTo>
                    <a:pt x="24366" y="15256"/>
                    <a:pt x="24749" y="15218"/>
                    <a:pt x="24749" y="15218"/>
                  </a:cubicBezTo>
                  <a:cubicBezTo>
                    <a:pt x="24749" y="15218"/>
                    <a:pt x="24022" y="15064"/>
                    <a:pt x="23639" y="15064"/>
                  </a:cubicBezTo>
                  <a:cubicBezTo>
                    <a:pt x="23256" y="15064"/>
                    <a:pt x="22644" y="15045"/>
                    <a:pt x="22184" y="14777"/>
                  </a:cubicBezTo>
                  <a:cubicBezTo>
                    <a:pt x="21725" y="14548"/>
                    <a:pt x="21170" y="13973"/>
                    <a:pt x="20749" y="13610"/>
                  </a:cubicBezTo>
                  <a:cubicBezTo>
                    <a:pt x="20500" y="13399"/>
                    <a:pt x="19945" y="13208"/>
                    <a:pt x="19504" y="13112"/>
                  </a:cubicBezTo>
                  <a:cubicBezTo>
                    <a:pt x="19983" y="12825"/>
                    <a:pt x="20653" y="12595"/>
                    <a:pt x="21208" y="12576"/>
                  </a:cubicBezTo>
                  <a:cubicBezTo>
                    <a:pt x="21221" y="12576"/>
                    <a:pt x="21233" y="12576"/>
                    <a:pt x="21247" y="12576"/>
                  </a:cubicBezTo>
                  <a:cubicBezTo>
                    <a:pt x="21967" y="12576"/>
                    <a:pt x="23830" y="13074"/>
                    <a:pt x="23830" y="13074"/>
                  </a:cubicBezTo>
                  <a:cubicBezTo>
                    <a:pt x="23830" y="13074"/>
                    <a:pt x="23065" y="12691"/>
                    <a:pt x="22682" y="12538"/>
                  </a:cubicBezTo>
                  <a:cubicBezTo>
                    <a:pt x="22299" y="12346"/>
                    <a:pt x="21706" y="12212"/>
                    <a:pt x="21706" y="12212"/>
                  </a:cubicBezTo>
                  <a:cubicBezTo>
                    <a:pt x="21706" y="12212"/>
                    <a:pt x="22165" y="12021"/>
                    <a:pt x="22337" y="11581"/>
                  </a:cubicBezTo>
                  <a:cubicBezTo>
                    <a:pt x="22510" y="11122"/>
                    <a:pt x="22586" y="10854"/>
                    <a:pt x="22586" y="10853"/>
                  </a:cubicBezTo>
                  <a:lnTo>
                    <a:pt x="22586" y="10853"/>
                  </a:lnTo>
                  <a:cubicBezTo>
                    <a:pt x="22586" y="10854"/>
                    <a:pt x="21974" y="11581"/>
                    <a:pt x="21514" y="11791"/>
                  </a:cubicBezTo>
                  <a:cubicBezTo>
                    <a:pt x="21061" y="11999"/>
                    <a:pt x="19808" y="12653"/>
                    <a:pt x="19535" y="12653"/>
                  </a:cubicBezTo>
                  <a:cubicBezTo>
                    <a:pt x="19531" y="12653"/>
                    <a:pt x="19527" y="12653"/>
                    <a:pt x="19524" y="12653"/>
                  </a:cubicBezTo>
                  <a:cubicBezTo>
                    <a:pt x="19849" y="11983"/>
                    <a:pt x="20634" y="11543"/>
                    <a:pt x="20634" y="11543"/>
                  </a:cubicBezTo>
                  <a:cubicBezTo>
                    <a:pt x="20634" y="11543"/>
                    <a:pt x="20560" y="11527"/>
                    <a:pt x="20448" y="11527"/>
                  </a:cubicBezTo>
                  <a:cubicBezTo>
                    <a:pt x="20250" y="11527"/>
                    <a:pt x="19933" y="11574"/>
                    <a:pt x="19677" y="11830"/>
                  </a:cubicBezTo>
                  <a:cubicBezTo>
                    <a:pt x="19294" y="12270"/>
                    <a:pt x="19237" y="12595"/>
                    <a:pt x="18758" y="12844"/>
                  </a:cubicBezTo>
                  <a:cubicBezTo>
                    <a:pt x="18404" y="13014"/>
                    <a:pt x="18249" y="13111"/>
                    <a:pt x="18006" y="13111"/>
                  </a:cubicBezTo>
                  <a:cubicBezTo>
                    <a:pt x="17921" y="13111"/>
                    <a:pt x="17825" y="13099"/>
                    <a:pt x="17705" y="13074"/>
                  </a:cubicBezTo>
                  <a:cubicBezTo>
                    <a:pt x="17686" y="13074"/>
                    <a:pt x="17667" y="13055"/>
                    <a:pt x="17648" y="13055"/>
                  </a:cubicBezTo>
                  <a:cubicBezTo>
                    <a:pt x="17667" y="12959"/>
                    <a:pt x="17705" y="12844"/>
                    <a:pt x="17763" y="12748"/>
                  </a:cubicBezTo>
                  <a:cubicBezTo>
                    <a:pt x="18031" y="12308"/>
                    <a:pt x="18471" y="11715"/>
                    <a:pt x="19007" y="11160"/>
                  </a:cubicBezTo>
                  <a:cubicBezTo>
                    <a:pt x="19504" y="10624"/>
                    <a:pt x="20347" y="10739"/>
                    <a:pt x="21380" y="10662"/>
                  </a:cubicBezTo>
                  <a:cubicBezTo>
                    <a:pt x="22433" y="10586"/>
                    <a:pt x="23313" y="10452"/>
                    <a:pt x="23313" y="10452"/>
                  </a:cubicBezTo>
                  <a:cubicBezTo>
                    <a:pt x="23313" y="10452"/>
                    <a:pt x="22758" y="10356"/>
                    <a:pt x="22165" y="10260"/>
                  </a:cubicBezTo>
                  <a:cubicBezTo>
                    <a:pt x="21991" y="10232"/>
                    <a:pt x="21755" y="10222"/>
                    <a:pt x="21509" y="10222"/>
                  </a:cubicBezTo>
                  <a:cubicBezTo>
                    <a:pt x="20919" y="10222"/>
                    <a:pt x="20270" y="10279"/>
                    <a:pt x="20270" y="10279"/>
                  </a:cubicBezTo>
                  <a:cubicBezTo>
                    <a:pt x="20270" y="10279"/>
                    <a:pt x="20385" y="10050"/>
                    <a:pt x="20844" y="9686"/>
                  </a:cubicBezTo>
                  <a:cubicBezTo>
                    <a:pt x="21304" y="9341"/>
                    <a:pt x="22433" y="8748"/>
                    <a:pt x="22433" y="8748"/>
                  </a:cubicBezTo>
                  <a:lnTo>
                    <a:pt x="22433" y="8748"/>
                  </a:lnTo>
                  <a:cubicBezTo>
                    <a:pt x="22433" y="8748"/>
                    <a:pt x="21246" y="9035"/>
                    <a:pt x="20710" y="9341"/>
                  </a:cubicBezTo>
                  <a:cubicBezTo>
                    <a:pt x="20155" y="9667"/>
                    <a:pt x="19811" y="10260"/>
                    <a:pt x="19811" y="10260"/>
                  </a:cubicBezTo>
                  <a:cubicBezTo>
                    <a:pt x="19811" y="10260"/>
                    <a:pt x="19849" y="9954"/>
                    <a:pt x="20136" y="9227"/>
                  </a:cubicBezTo>
                  <a:cubicBezTo>
                    <a:pt x="20423" y="8518"/>
                    <a:pt x="20232" y="7772"/>
                    <a:pt x="20634" y="7293"/>
                  </a:cubicBezTo>
                  <a:cubicBezTo>
                    <a:pt x="21036" y="6834"/>
                    <a:pt x="21495" y="6126"/>
                    <a:pt x="21495" y="6126"/>
                  </a:cubicBezTo>
                  <a:lnTo>
                    <a:pt x="21495" y="6126"/>
                  </a:lnTo>
                  <a:cubicBezTo>
                    <a:pt x="21495" y="6126"/>
                    <a:pt x="21131" y="6451"/>
                    <a:pt x="20634" y="6834"/>
                  </a:cubicBezTo>
                  <a:cubicBezTo>
                    <a:pt x="20136" y="7217"/>
                    <a:pt x="19906" y="8097"/>
                    <a:pt x="19906" y="8097"/>
                  </a:cubicBezTo>
                  <a:cubicBezTo>
                    <a:pt x="19887" y="7561"/>
                    <a:pt x="19237" y="7083"/>
                    <a:pt x="19237" y="7083"/>
                  </a:cubicBezTo>
                  <a:lnTo>
                    <a:pt x="19237" y="7083"/>
                  </a:lnTo>
                  <a:cubicBezTo>
                    <a:pt x="19237" y="7083"/>
                    <a:pt x="19562" y="7982"/>
                    <a:pt x="19619" y="8557"/>
                  </a:cubicBezTo>
                  <a:cubicBezTo>
                    <a:pt x="19696" y="9150"/>
                    <a:pt x="19122" y="10241"/>
                    <a:pt x="19007" y="10241"/>
                  </a:cubicBezTo>
                  <a:cubicBezTo>
                    <a:pt x="18892" y="10241"/>
                    <a:pt x="18796" y="9494"/>
                    <a:pt x="18643" y="9016"/>
                  </a:cubicBezTo>
                  <a:cubicBezTo>
                    <a:pt x="18528" y="8557"/>
                    <a:pt x="18356" y="7963"/>
                    <a:pt x="18547" y="7332"/>
                  </a:cubicBezTo>
                  <a:cubicBezTo>
                    <a:pt x="18739" y="6719"/>
                    <a:pt x="18433" y="5953"/>
                    <a:pt x="18433" y="5953"/>
                  </a:cubicBezTo>
                  <a:cubicBezTo>
                    <a:pt x="18433" y="5953"/>
                    <a:pt x="18433" y="6413"/>
                    <a:pt x="18318" y="6987"/>
                  </a:cubicBezTo>
                  <a:cubicBezTo>
                    <a:pt x="18184" y="7523"/>
                    <a:pt x="18241" y="8136"/>
                    <a:pt x="18241" y="8136"/>
                  </a:cubicBezTo>
                  <a:cubicBezTo>
                    <a:pt x="18241" y="8136"/>
                    <a:pt x="18126" y="7944"/>
                    <a:pt x="17839" y="7485"/>
                  </a:cubicBezTo>
                  <a:cubicBezTo>
                    <a:pt x="17552" y="7025"/>
                    <a:pt x="16691" y="6643"/>
                    <a:pt x="16691" y="6643"/>
                  </a:cubicBezTo>
                  <a:lnTo>
                    <a:pt x="16691" y="6643"/>
                  </a:lnTo>
                  <a:cubicBezTo>
                    <a:pt x="16691" y="6643"/>
                    <a:pt x="16997" y="7045"/>
                    <a:pt x="17476" y="7504"/>
                  </a:cubicBezTo>
                  <a:cubicBezTo>
                    <a:pt x="17954" y="7963"/>
                    <a:pt x="17935" y="8748"/>
                    <a:pt x="18146" y="9437"/>
                  </a:cubicBezTo>
                  <a:cubicBezTo>
                    <a:pt x="18356" y="10145"/>
                    <a:pt x="18509" y="10777"/>
                    <a:pt x="17935" y="11447"/>
                  </a:cubicBezTo>
                  <a:cubicBezTo>
                    <a:pt x="17667" y="11772"/>
                    <a:pt x="17456" y="11887"/>
                    <a:pt x="17265" y="11983"/>
                  </a:cubicBezTo>
                  <a:cubicBezTo>
                    <a:pt x="17303" y="11504"/>
                    <a:pt x="17322" y="10739"/>
                    <a:pt x="16997" y="10298"/>
                  </a:cubicBezTo>
                  <a:cubicBezTo>
                    <a:pt x="16499" y="9667"/>
                    <a:pt x="16786" y="9035"/>
                    <a:pt x="16787" y="9035"/>
                  </a:cubicBezTo>
                  <a:lnTo>
                    <a:pt x="16787" y="9035"/>
                  </a:lnTo>
                  <a:cubicBezTo>
                    <a:pt x="16786" y="9035"/>
                    <a:pt x="16231" y="9609"/>
                    <a:pt x="16423" y="9916"/>
                  </a:cubicBezTo>
                  <a:cubicBezTo>
                    <a:pt x="16614" y="10203"/>
                    <a:pt x="17016" y="10834"/>
                    <a:pt x="16901" y="11332"/>
                  </a:cubicBezTo>
                  <a:cubicBezTo>
                    <a:pt x="16790" y="11852"/>
                    <a:pt x="16534" y="12156"/>
                    <a:pt x="16327" y="12156"/>
                  </a:cubicBezTo>
                  <a:cubicBezTo>
                    <a:pt x="16320" y="12156"/>
                    <a:pt x="16314" y="12156"/>
                    <a:pt x="16308" y="12155"/>
                  </a:cubicBezTo>
                  <a:cubicBezTo>
                    <a:pt x="16117" y="12155"/>
                    <a:pt x="15217" y="10662"/>
                    <a:pt x="14317" y="10164"/>
                  </a:cubicBezTo>
                  <a:cubicBezTo>
                    <a:pt x="13437" y="9667"/>
                    <a:pt x="13494" y="8939"/>
                    <a:pt x="13494" y="7600"/>
                  </a:cubicBezTo>
                  <a:lnTo>
                    <a:pt x="13494" y="135"/>
                  </a:lnTo>
                  <a:cubicBezTo>
                    <a:pt x="13494" y="135"/>
                    <a:pt x="13054" y="39"/>
                    <a:pt x="12824" y="20"/>
                  </a:cubicBezTo>
                  <a:lnTo>
                    <a:pt x="128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9" name="Google Shape;1169;p40"/>
            <p:cNvSpPr/>
            <p:nvPr/>
          </p:nvSpPr>
          <p:spPr>
            <a:xfrm>
              <a:off x="3570000" y="3393900"/>
              <a:ext cx="525" cy="1450"/>
            </a:xfrm>
            <a:custGeom>
              <a:avLst/>
              <a:gdLst/>
              <a:ahLst/>
              <a:cxnLst/>
              <a:rect l="l" t="t" r="r" b="b"/>
              <a:pathLst>
                <a:path w="21" h="58" extrusionOk="0">
                  <a:moveTo>
                    <a:pt x="20" y="0"/>
                  </a:moveTo>
                  <a:lnTo>
                    <a:pt x="20" y="0"/>
                  </a:lnTo>
                  <a:cubicBezTo>
                    <a:pt x="1" y="38"/>
                    <a:pt x="1" y="58"/>
                    <a:pt x="1" y="58"/>
                  </a:cubicBezTo>
                  <a:cubicBezTo>
                    <a:pt x="1" y="58"/>
                    <a:pt x="20" y="38"/>
                    <a:pt x="20" y="0"/>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0" name="Google Shape;1170;p40"/>
            <p:cNvSpPr/>
            <p:nvPr/>
          </p:nvSpPr>
          <p:spPr>
            <a:xfrm>
              <a:off x="3704950" y="3366125"/>
              <a:ext cx="500" cy="4075"/>
            </a:xfrm>
            <a:custGeom>
              <a:avLst/>
              <a:gdLst/>
              <a:ahLst/>
              <a:cxnLst/>
              <a:rect l="l" t="t" r="r" b="b"/>
              <a:pathLst>
                <a:path w="20" h="163" extrusionOk="0">
                  <a:moveTo>
                    <a:pt x="1" y="1"/>
                  </a:moveTo>
                  <a:cubicBezTo>
                    <a:pt x="1" y="103"/>
                    <a:pt x="9" y="163"/>
                    <a:pt x="15" y="163"/>
                  </a:cubicBezTo>
                  <a:cubicBezTo>
                    <a:pt x="18" y="163"/>
                    <a:pt x="20" y="148"/>
                    <a:pt x="20" y="116"/>
                  </a:cubicBezTo>
                  <a:cubicBezTo>
                    <a:pt x="20" y="97"/>
                    <a:pt x="20" y="58"/>
                    <a:pt x="1" y="1"/>
                  </a:cubicBezTo>
                  <a:close/>
                </a:path>
              </a:pathLst>
            </a:custGeom>
            <a:solidFill>
              <a:srgbClr val="F9F0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1" name="Google Shape;1171;p40"/>
            <p:cNvSpPr/>
            <p:nvPr/>
          </p:nvSpPr>
          <p:spPr>
            <a:xfrm>
              <a:off x="3781050" y="2846475"/>
              <a:ext cx="54575" cy="14375"/>
            </a:xfrm>
            <a:custGeom>
              <a:avLst/>
              <a:gdLst/>
              <a:ahLst/>
              <a:cxnLst/>
              <a:rect l="l" t="t" r="r" b="b"/>
              <a:pathLst>
                <a:path w="2183" h="575" extrusionOk="0">
                  <a:moveTo>
                    <a:pt x="0" y="0"/>
                  </a:moveTo>
                  <a:lnTo>
                    <a:pt x="0" y="574"/>
                  </a:lnTo>
                  <a:lnTo>
                    <a:pt x="2182" y="574"/>
                  </a:lnTo>
                  <a:lnTo>
                    <a:pt x="2182"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2" name="Google Shape;1172;p40"/>
            <p:cNvSpPr/>
            <p:nvPr/>
          </p:nvSpPr>
          <p:spPr>
            <a:xfrm>
              <a:off x="3782000" y="2903425"/>
              <a:ext cx="52175" cy="12925"/>
            </a:xfrm>
            <a:custGeom>
              <a:avLst/>
              <a:gdLst/>
              <a:ahLst/>
              <a:cxnLst/>
              <a:rect l="l" t="t" r="r" b="b"/>
              <a:pathLst>
                <a:path w="2087" h="517" extrusionOk="0">
                  <a:moveTo>
                    <a:pt x="0" y="0"/>
                  </a:moveTo>
                  <a:lnTo>
                    <a:pt x="0" y="517"/>
                  </a:lnTo>
                  <a:lnTo>
                    <a:pt x="2087" y="517"/>
                  </a:lnTo>
                  <a:lnTo>
                    <a:pt x="2087"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3" name="Google Shape;1173;p40"/>
            <p:cNvSpPr/>
            <p:nvPr/>
          </p:nvSpPr>
          <p:spPr>
            <a:xfrm>
              <a:off x="3783425" y="2955100"/>
              <a:ext cx="49800" cy="11500"/>
            </a:xfrm>
            <a:custGeom>
              <a:avLst/>
              <a:gdLst/>
              <a:ahLst/>
              <a:cxnLst/>
              <a:rect l="l" t="t" r="r" b="b"/>
              <a:pathLst>
                <a:path w="1992" h="460" extrusionOk="0">
                  <a:moveTo>
                    <a:pt x="1" y="0"/>
                  </a:moveTo>
                  <a:lnTo>
                    <a:pt x="1" y="460"/>
                  </a:lnTo>
                  <a:lnTo>
                    <a:pt x="1991" y="460"/>
                  </a:lnTo>
                  <a:lnTo>
                    <a:pt x="1991"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4" name="Google Shape;1174;p40"/>
            <p:cNvSpPr/>
            <p:nvPr/>
          </p:nvSpPr>
          <p:spPr>
            <a:xfrm>
              <a:off x="3784375" y="3002475"/>
              <a:ext cx="47900" cy="11025"/>
            </a:xfrm>
            <a:custGeom>
              <a:avLst/>
              <a:gdLst/>
              <a:ahLst/>
              <a:cxnLst/>
              <a:rect l="l" t="t" r="r" b="b"/>
              <a:pathLst>
                <a:path w="1916" h="441" extrusionOk="0">
                  <a:moveTo>
                    <a:pt x="1" y="0"/>
                  </a:moveTo>
                  <a:lnTo>
                    <a:pt x="1" y="440"/>
                  </a:lnTo>
                  <a:lnTo>
                    <a:pt x="1896" y="440"/>
                  </a:lnTo>
                  <a:lnTo>
                    <a:pt x="1915" y="0"/>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5" name="Google Shape;1175;p40"/>
            <p:cNvSpPr/>
            <p:nvPr/>
          </p:nvSpPr>
          <p:spPr>
            <a:xfrm>
              <a:off x="3785350" y="3045525"/>
              <a:ext cx="45950" cy="10075"/>
            </a:xfrm>
            <a:custGeom>
              <a:avLst/>
              <a:gdLst/>
              <a:ahLst/>
              <a:cxnLst/>
              <a:rect l="l" t="t" r="r" b="b"/>
              <a:pathLst>
                <a:path w="1838" h="403" extrusionOk="0">
                  <a:moveTo>
                    <a:pt x="0" y="1"/>
                  </a:moveTo>
                  <a:lnTo>
                    <a:pt x="19" y="403"/>
                  </a:lnTo>
                  <a:lnTo>
                    <a:pt x="1819" y="403"/>
                  </a:lnTo>
                  <a:lnTo>
                    <a:pt x="1838" y="1"/>
                  </a:lnTo>
                  <a:close/>
                </a:path>
              </a:pathLst>
            </a:custGeom>
            <a:solidFill>
              <a:srgbClr val="E8C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76" name="Google Shape;1176;p40"/>
          <p:cNvGrpSpPr/>
          <p:nvPr/>
        </p:nvGrpSpPr>
        <p:grpSpPr>
          <a:xfrm rot="-3625297">
            <a:off x="97710" y="3121229"/>
            <a:ext cx="1143407" cy="1365753"/>
            <a:chOff x="2641650" y="1052550"/>
            <a:chExt cx="778700" cy="930125"/>
          </a:xfrm>
        </p:grpSpPr>
        <p:sp>
          <p:nvSpPr>
            <p:cNvPr id="1177" name="Google Shape;1177;p4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8" name="Google Shape;1178;p4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9" name="Google Shape;1179;p4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0" name="Google Shape;1180;p4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1" name="Google Shape;1181;p4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2" name="Google Shape;1182;p4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3" name="Google Shape;1183;p4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4" name="Google Shape;1184;p4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5" name="Google Shape;1185;p4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6" name="Google Shape;1186;p4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7" name="Google Shape;1187;p4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8" name="Google Shape;1188;p4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9" name="Google Shape;1189;p4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0" name="Google Shape;1190;p4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1" name="Google Shape;1191;p4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2" name="Google Shape;1192;p4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3" name="Google Shape;1193;p4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4" name="Google Shape;1194;p4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5" name="Google Shape;1195;p4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6" name="Google Shape;1196;p4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7" name="Google Shape;1197;p4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1198"/>
        <p:cNvGrpSpPr/>
        <p:nvPr/>
      </p:nvGrpSpPr>
      <p:grpSpPr>
        <a:xfrm>
          <a:off x="0" y="0"/>
          <a:ext cx="0" cy="0"/>
          <a:chOff x="0" y="0"/>
          <a:chExt cx="0" cy="0"/>
        </a:xfrm>
      </p:grpSpPr>
      <p:sp>
        <p:nvSpPr>
          <p:cNvPr id="1199" name="Google Shape;1199;p41"/>
          <p:cNvSpPr/>
          <p:nvPr/>
        </p:nvSpPr>
        <p:spPr>
          <a:xfrm rot="-5958996" flipH="1">
            <a:off x="3783308" y="-277362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00" name="Google Shape;1200;p41"/>
          <p:cNvGrpSpPr/>
          <p:nvPr/>
        </p:nvGrpSpPr>
        <p:grpSpPr>
          <a:xfrm flipH="1">
            <a:off x="-915844" y="-132100"/>
            <a:ext cx="4453037" cy="4369779"/>
            <a:chOff x="6928975" y="-9175"/>
            <a:chExt cx="3280080" cy="3218753"/>
          </a:xfrm>
        </p:grpSpPr>
        <p:sp>
          <p:nvSpPr>
            <p:cNvPr id="1201" name="Google Shape;1201;p41"/>
            <p:cNvSpPr/>
            <p:nvPr/>
          </p:nvSpPr>
          <p:spPr>
            <a:xfrm>
              <a:off x="6970616" y="645920"/>
              <a:ext cx="1514577" cy="2563658"/>
            </a:xfrm>
            <a:custGeom>
              <a:avLst/>
              <a:gdLst/>
              <a:ahLst/>
              <a:cxnLst/>
              <a:rect l="l" t="t" r="r" b="b"/>
              <a:pathLst>
                <a:path w="89766" h="151943" extrusionOk="0">
                  <a:moveTo>
                    <a:pt x="65715" y="1"/>
                  </a:moveTo>
                  <a:cubicBezTo>
                    <a:pt x="54240" y="234"/>
                    <a:pt x="42565" y="9241"/>
                    <a:pt x="32024" y="26019"/>
                  </a:cubicBezTo>
                  <a:cubicBezTo>
                    <a:pt x="23017" y="40330"/>
                    <a:pt x="16946" y="56708"/>
                    <a:pt x="14511" y="66382"/>
                  </a:cubicBezTo>
                  <a:cubicBezTo>
                    <a:pt x="14178" y="67683"/>
                    <a:pt x="13844" y="69117"/>
                    <a:pt x="13411" y="70685"/>
                  </a:cubicBezTo>
                  <a:cubicBezTo>
                    <a:pt x="6506" y="97304"/>
                    <a:pt x="1" y="126992"/>
                    <a:pt x="9908" y="141636"/>
                  </a:cubicBezTo>
                  <a:cubicBezTo>
                    <a:pt x="13044" y="146272"/>
                    <a:pt x="17513" y="148974"/>
                    <a:pt x="23218" y="149675"/>
                  </a:cubicBezTo>
                  <a:cubicBezTo>
                    <a:pt x="31423" y="150742"/>
                    <a:pt x="42031" y="151943"/>
                    <a:pt x="51338" y="151943"/>
                  </a:cubicBezTo>
                  <a:cubicBezTo>
                    <a:pt x="62612" y="151943"/>
                    <a:pt x="78190" y="150475"/>
                    <a:pt x="83294" y="137966"/>
                  </a:cubicBezTo>
                  <a:cubicBezTo>
                    <a:pt x="86896" y="129127"/>
                    <a:pt x="85896" y="116651"/>
                    <a:pt x="84928" y="104642"/>
                  </a:cubicBezTo>
                  <a:cubicBezTo>
                    <a:pt x="84261" y="96603"/>
                    <a:pt x="83694" y="88964"/>
                    <a:pt x="84628" y="83994"/>
                  </a:cubicBezTo>
                  <a:cubicBezTo>
                    <a:pt x="84862" y="82860"/>
                    <a:pt x="85395" y="81593"/>
                    <a:pt x="85962" y="80091"/>
                  </a:cubicBezTo>
                  <a:cubicBezTo>
                    <a:pt x="87563" y="76122"/>
                    <a:pt x="89765" y="70718"/>
                    <a:pt x="88564" y="62179"/>
                  </a:cubicBezTo>
                  <a:cubicBezTo>
                    <a:pt x="87697" y="55941"/>
                    <a:pt x="86463" y="52038"/>
                    <a:pt x="85562" y="49169"/>
                  </a:cubicBezTo>
                  <a:cubicBezTo>
                    <a:pt x="84895" y="47068"/>
                    <a:pt x="84395" y="45533"/>
                    <a:pt x="84294" y="43899"/>
                  </a:cubicBezTo>
                  <a:cubicBezTo>
                    <a:pt x="84194" y="41931"/>
                    <a:pt x="84461" y="38829"/>
                    <a:pt x="84795" y="35526"/>
                  </a:cubicBezTo>
                  <a:cubicBezTo>
                    <a:pt x="85796" y="25419"/>
                    <a:pt x="87063" y="12877"/>
                    <a:pt x="80292" y="5405"/>
                  </a:cubicBezTo>
                  <a:cubicBezTo>
                    <a:pt x="77023" y="1835"/>
                    <a:pt x="72319" y="1"/>
                    <a:pt x="6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2" name="Google Shape;1202;p41"/>
            <p:cNvSpPr/>
            <p:nvPr/>
          </p:nvSpPr>
          <p:spPr>
            <a:xfrm>
              <a:off x="6928975" y="716125"/>
              <a:ext cx="1535128" cy="2423330"/>
            </a:xfrm>
            <a:custGeom>
              <a:avLst/>
              <a:gdLst/>
              <a:ahLst/>
              <a:cxnLst/>
              <a:rect l="l" t="t" r="r" b="b"/>
              <a:pathLst>
                <a:path w="90984" h="143626" extrusionOk="0">
                  <a:moveTo>
                    <a:pt x="68920" y="1"/>
                  </a:moveTo>
                  <a:cubicBezTo>
                    <a:pt x="68700" y="1"/>
                    <a:pt x="68476" y="4"/>
                    <a:pt x="68249" y="9"/>
                  </a:cubicBezTo>
                  <a:cubicBezTo>
                    <a:pt x="45366" y="543"/>
                    <a:pt x="26219" y="42607"/>
                    <a:pt x="21016" y="63255"/>
                  </a:cubicBezTo>
                  <a:cubicBezTo>
                    <a:pt x="15812" y="83903"/>
                    <a:pt x="1" y="138008"/>
                    <a:pt x="26219" y="141411"/>
                  </a:cubicBezTo>
                  <a:cubicBezTo>
                    <a:pt x="36038" y="142658"/>
                    <a:pt x="45512" y="143626"/>
                    <a:pt x="53818" y="143626"/>
                  </a:cubicBezTo>
                  <a:cubicBezTo>
                    <a:pt x="67719" y="143626"/>
                    <a:pt x="78351" y="140915"/>
                    <a:pt x="81859" y="132271"/>
                  </a:cubicBezTo>
                  <a:cubicBezTo>
                    <a:pt x="87430" y="118494"/>
                    <a:pt x="80391" y="92109"/>
                    <a:pt x="82993" y="79066"/>
                  </a:cubicBezTo>
                  <a:cubicBezTo>
                    <a:pt x="83994" y="73929"/>
                    <a:pt x="88364" y="69226"/>
                    <a:pt x="86896" y="58585"/>
                  </a:cubicBezTo>
                  <a:cubicBezTo>
                    <a:pt x="85395" y="48010"/>
                    <a:pt x="82893" y="44741"/>
                    <a:pt x="82593" y="40005"/>
                  </a:cubicBezTo>
                  <a:cubicBezTo>
                    <a:pt x="81932" y="29502"/>
                    <a:pt x="90984" y="1"/>
                    <a:pt x="689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3" name="Google Shape;1203;p41"/>
            <p:cNvSpPr/>
            <p:nvPr/>
          </p:nvSpPr>
          <p:spPr>
            <a:xfrm>
              <a:off x="7108512" y="786634"/>
              <a:ext cx="1232030" cy="2282242"/>
            </a:xfrm>
            <a:custGeom>
              <a:avLst/>
              <a:gdLst/>
              <a:ahLst/>
              <a:cxnLst/>
              <a:rect l="l" t="t" r="r" b="b"/>
              <a:pathLst>
                <a:path w="73020" h="135264" extrusionOk="0">
                  <a:moveTo>
                    <a:pt x="57742" y="0"/>
                  </a:moveTo>
                  <a:cubicBezTo>
                    <a:pt x="37994" y="467"/>
                    <a:pt x="19448" y="40029"/>
                    <a:pt x="14411" y="60076"/>
                  </a:cubicBezTo>
                  <a:cubicBezTo>
                    <a:pt x="14077" y="61411"/>
                    <a:pt x="13710" y="62845"/>
                    <a:pt x="13277" y="64413"/>
                  </a:cubicBezTo>
                  <a:cubicBezTo>
                    <a:pt x="8940" y="81125"/>
                    <a:pt x="0" y="115883"/>
                    <a:pt x="8640" y="128626"/>
                  </a:cubicBezTo>
                  <a:cubicBezTo>
                    <a:pt x="10408" y="131261"/>
                    <a:pt x="12743" y="132662"/>
                    <a:pt x="16079" y="133095"/>
                  </a:cubicBezTo>
                  <a:cubicBezTo>
                    <a:pt x="24051" y="134096"/>
                    <a:pt x="34358" y="135264"/>
                    <a:pt x="43165" y="135264"/>
                  </a:cubicBezTo>
                  <a:cubicBezTo>
                    <a:pt x="57075" y="135264"/>
                    <a:pt x="64947" y="132395"/>
                    <a:pt x="67382" y="126491"/>
                  </a:cubicBezTo>
                  <a:cubicBezTo>
                    <a:pt x="70217" y="119452"/>
                    <a:pt x="69250" y="107544"/>
                    <a:pt x="68416" y="96970"/>
                  </a:cubicBezTo>
                  <a:cubicBezTo>
                    <a:pt x="67715" y="88297"/>
                    <a:pt x="67048" y="80124"/>
                    <a:pt x="68249" y="74053"/>
                  </a:cubicBezTo>
                  <a:cubicBezTo>
                    <a:pt x="68616" y="72118"/>
                    <a:pt x="69350" y="70350"/>
                    <a:pt x="70050" y="68616"/>
                  </a:cubicBezTo>
                  <a:cubicBezTo>
                    <a:pt x="71518" y="65047"/>
                    <a:pt x="73019" y="61344"/>
                    <a:pt x="72119" y="55006"/>
                  </a:cubicBezTo>
                  <a:cubicBezTo>
                    <a:pt x="71351" y="49502"/>
                    <a:pt x="70284" y="46066"/>
                    <a:pt x="69417" y="43331"/>
                  </a:cubicBezTo>
                  <a:cubicBezTo>
                    <a:pt x="68616" y="40863"/>
                    <a:pt x="67949" y="38728"/>
                    <a:pt x="67782" y="36093"/>
                  </a:cubicBezTo>
                  <a:cubicBezTo>
                    <a:pt x="67615" y="33491"/>
                    <a:pt x="67949" y="30188"/>
                    <a:pt x="68349" y="26386"/>
                  </a:cubicBezTo>
                  <a:cubicBezTo>
                    <a:pt x="69116" y="18380"/>
                    <a:pt x="70217" y="7405"/>
                    <a:pt x="65948" y="2702"/>
                  </a:cubicBezTo>
                  <a:cubicBezTo>
                    <a:pt x="64346" y="867"/>
                    <a:pt x="61845" y="0"/>
                    <a:pt x="58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4" name="Google Shape;1204;p41"/>
            <p:cNvSpPr/>
            <p:nvPr/>
          </p:nvSpPr>
          <p:spPr>
            <a:xfrm>
              <a:off x="7402863" y="-9175"/>
              <a:ext cx="1365981" cy="2943003"/>
            </a:xfrm>
            <a:custGeom>
              <a:avLst/>
              <a:gdLst/>
              <a:ahLst/>
              <a:cxnLst/>
              <a:rect l="l" t="t" r="r" b="b"/>
              <a:pathLst>
                <a:path w="80959" h="174426" extrusionOk="0">
                  <a:moveTo>
                    <a:pt x="64313" y="0"/>
                  </a:moveTo>
                  <a:cubicBezTo>
                    <a:pt x="64179" y="7806"/>
                    <a:pt x="65447" y="75554"/>
                    <a:pt x="61244" y="81759"/>
                  </a:cubicBezTo>
                  <a:cubicBezTo>
                    <a:pt x="56675" y="88521"/>
                    <a:pt x="48127" y="92474"/>
                    <a:pt x="39869" y="92474"/>
                  </a:cubicBezTo>
                  <a:cubicBezTo>
                    <a:pt x="39085" y="92474"/>
                    <a:pt x="38303" y="92438"/>
                    <a:pt x="37527" y="92366"/>
                  </a:cubicBezTo>
                  <a:cubicBezTo>
                    <a:pt x="28621" y="91532"/>
                    <a:pt x="28454" y="86896"/>
                    <a:pt x="29988" y="85228"/>
                  </a:cubicBezTo>
                  <a:cubicBezTo>
                    <a:pt x="31523" y="83560"/>
                    <a:pt x="32790" y="80491"/>
                    <a:pt x="32490" y="78690"/>
                  </a:cubicBezTo>
                  <a:cubicBezTo>
                    <a:pt x="32223" y="76855"/>
                    <a:pt x="34025" y="74086"/>
                    <a:pt x="38494" y="72152"/>
                  </a:cubicBezTo>
                  <a:cubicBezTo>
                    <a:pt x="42964" y="70184"/>
                    <a:pt x="44732" y="68249"/>
                    <a:pt x="44198" y="67548"/>
                  </a:cubicBezTo>
                  <a:cubicBezTo>
                    <a:pt x="44128" y="67440"/>
                    <a:pt x="44031" y="67392"/>
                    <a:pt x="43910" y="67392"/>
                  </a:cubicBezTo>
                  <a:cubicBezTo>
                    <a:pt x="42812" y="67392"/>
                    <a:pt x="39737" y="71400"/>
                    <a:pt x="36167" y="71400"/>
                  </a:cubicBezTo>
                  <a:cubicBezTo>
                    <a:pt x="35878" y="71400"/>
                    <a:pt x="35586" y="71374"/>
                    <a:pt x="35292" y="71318"/>
                  </a:cubicBezTo>
                  <a:cubicBezTo>
                    <a:pt x="32190" y="70717"/>
                    <a:pt x="36259" y="64580"/>
                    <a:pt x="38361" y="63078"/>
                  </a:cubicBezTo>
                  <a:cubicBezTo>
                    <a:pt x="40462" y="61544"/>
                    <a:pt x="42731" y="59743"/>
                    <a:pt x="42431" y="59042"/>
                  </a:cubicBezTo>
                  <a:cubicBezTo>
                    <a:pt x="42375" y="58912"/>
                    <a:pt x="42261" y="58854"/>
                    <a:pt x="42106" y="58854"/>
                  </a:cubicBezTo>
                  <a:cubicBezTo>
                    <a:pt x="41429" y="58854"/>
                    <a:pt x="39963" y="59954"/>
                    <a:pt x="39095" y="60877"/>
                  </a:cubicBezTo>
                  <a:cubicBezTo>
                    <a:pt x="38837" y="61135"/>
                    <a:pt x="38615" y="61233"/>
                    <a:pt x="38418" y="61233"/>
                  </a:cubicBezTo>
                  <a:cubicBezTo>
                    <a:pt x="37812" y="61233"/>
                    <a:pt x="37442" y="60312"/>
                    <a:pt x="36975" y="60312"/>
                  </a:cubicBezTo>
                  <a:cubicBezTo>
                    <a:pt x="36927" y="60312"/>
                    <a:pt x="36877" y="60321"/>
                    <a:pt x="36827" y="60343"/>
                  </a:cubicBezTo>
                  <a:cubicBezTo>
                    <a:pt x="36126" y="60643"/>
                    <a:pt x="36827" y="62011"/>
                    <a:pt x="36827" y="62011"/>
                  </a:cubicBezTo>
                  <a:cubicBezTo>
                    <a:pt x="36827" y="62011"/>
                    <a:pt x="32790" y="66881"/>
                    <a:pt x="32490" y="70517"/>
                  </a:cubicBezTo>
                  <a:cubicBezTo>
                    <a:pt x="32251" y="73417"/>
                    <a:pt x="30610" y="78270"/>
                    <a:pt x="28839" y="78270"/>
                  </a:cubicBezTo>
                  <a:cubicBezTo>
                    <a:pt x="28390" y="78270"/>
                    <a:pt x="27932" y="77958"/>
                    <a:pt x="27487" y="77222"/>
                  </a:cubicBezTo>
                  <a:cubicBezTo>
                    <a:pt x="25652" y="74253"/>
                    <a:pt x="24584" y="72085"/>
                    <a:pt x="24117" y="70584"/>
                  </a:cubicBezTo>
                  <a:cubicBezTo>
                    <a:pt x="24067" y="70467"/>
                    <a:pt x="23959" y="70409"/>
                    <a:pt x="23859" y="70409"/>
                  </a:cubicBezTo>
                  <a:cubicBezTo>
                    <a:pt x="23759" y="70409"/>
                    <a:pt x="23667" y="70467"/>
                    <a:pt x="23650" y="70584"/>
                  </a:cubicBezTo>
                  <a:cubicBezTo>
                    <a:pt x="23417" y="71851"/>
                    <a:pt x="23284" y="74186"/>
                    <a:pt x="24985" y="76922"/>
                  </a:cubicBezTo>
                  <a:cubicBezTo>
                    <a:pt x="27225" y="80566"/>
                    <a:pt x="26924" y="83622"/>
                    <a:pt x="25304" y="83622"/>
                  </a:cubicBezTo>
                  <a:cubicBezTo>
                    <a:pt x="25115" y="83622"/>
                    <a:pt x="24908" y="83580"/>
                    <a:pt x="24685" y="83493"/>
                  </a:cubicBezTo>
                  <a:cubicBezTo>
                    <a:pt x="23060" y="82838"/>
                    <a:pt x="18228" y="80888"/>
                    <a:pt x="15629" y="80888"/>
                  </a:cubicBezTo>
                  <a:cubicBezTo>
                    <a:pt x="14919" y="80888"/>
                    <a:pt x="14375" y="81033"/>
                    <a:pt x="14110" y="81392"/>
                  </a:cubicBezTo>
                  <a:cubicBezTo>
                    <a:pt x="12843" y="83059"/>
                    <a:pt x="18847" y="82926"/>
                    <a:pt x="21649" y="87396"/>
                  </a:cubicBezTo>
                  <a:cubicBezTo>
                    <a:pt x="24451" y="91866"/>
                    <a:pt x="26953" y="92233"/>
                    <a:pt x="23951" y="92533"/>
                  </a:cubicBezTo>
                  <a:cubicBezTo>
                    <a:pt x="23445" y="92583"/>
                    <a:pt x="23039" y="92613"/>
                    <a:pt x="22660" y="92613"/>
                  </a:cubicBezTo>
                  <a:cubicBezTo>
                    <a:pt x="20788" y="92613"/>
                    <a:pt x="19578" y="91888"/>
                    <a:pt x="10341" y="89364"/>
                  </a:cubicBezTo>
                  <a:cubicBezTo>
                    <a:pt x="10265" y="89341"/>
                    <a:pt x="10136" y="89322"/>
                    <a:pt x="9995" y="89322"/>
                  </a:cubicBezTo>
                  <a:cubicBezTo>
                    <a:pt x="9518" y="89322"/>
                    <a:pt x="8894" y="89543"/>
                    <a:pt x="9640" y="90598"/>
                  </a:cubicBezTo>
                  <a:cubicBezTo>
                    <a:pt x="10578" y="91955"/>
                    <a:pt x="16117" y="95379"/>
                    <a:pt x="20253" y="95379"/>
                  </a:cubicBezTo>
                  <a:cubicBezTo>
                    <a:pt x="20386" y="95379"/>
                    <a:pt x="20518" y="95376"/>
                    <a:pt x="20648" y="95368"/>
                  </a:cubicBezTo>
                  <a:lnTo>
                    <a:pt x="20648" y="95368"/>
                  </a:lnTo>
                  <a:cubicBezTo>
                    <a:pt x="20648" y="95368"/>
                    <a:pt x="18814" y="99538"/>
                    <a:pt x="16078" y="100372"/>
                  </a:cubicBezTo>
                  <a:cubicBezTo>
                    <a:pt x="13276" y="101206"/>
                    <a:pt x="9507" y="101739"/>
                    <a:pt x="10474" y="102607"/>
                  </a:cubicBezTo>
                  <a:cubicBezTo>
                    <a:pt x="10692" y="102795"/>
                    <a:pt x="11017" y="102862"/>
                    <a:pt x="11404" y="102862"/>
                  </a:cubicBezTo>
                  <a:cubicBezTo>
                    <a:pt x="12397" y="102862"/>
                    <a:pt x="13797" y="102418"/>
                    <a:pt x="14852" y="102418"/>
                  </a:cubicBezTo>
                  <a:cubicBezTo>
                    <a:pt x="15211" y="102418"/>
                    <a:pt x="15529" y="102469"/>
                    <a:pt x="15778" y="102607"/>
                  </a:cubicBezTo>
                  <a:cubicBezTo>
                    <a:pt x="16709" y="103161"/>
                    <a:pt x="18837" y="104075"/>
                    <a:pt x="20012" y="104075"/>
                  </a:cubicBezTo>
                  <a:cubicBezTo>
                    <a:pt x="20394" y="104075"/>
                    <a:pt x="20675" y="103978"/>
                    <a:pt x="20782" y="103741"/>
                  </a:cubicBezTo>
                  <a:cubicBezTo>
                    <a:pt x="21182" y="102774"/>
                    <a:pt x="17980" y="102073"/>
                    <a:pt x="18947" y="100939"/>
                  </a:cubicBezTo>
                  <a:cubicBezTo>
                    <a:pt x="19817" y="99949"/>
                    <a:pt x="23170" y="95316"/>
                    <a:pt x="27500" y="95316"/>
                  </a:cubicBezTo>
                  <a:cubicBezTo>
                    <a:pt x="27984" y="95316"/>
                    <a:pt x="28481" y="95374"/>
                    <a:pt x="28988" y="95502"/>
                  </a:cubicBezTo>
                  <a:cubicBezTo>
                    <a:pt x="33991" y="96736"/>
                    <a:pt x="40829" y="96202"/>
                    <a:pt x="39595" y="99671"/>
                  </a:cubicBezTo>
                  <a:cubicBezTo>
                    <a:pt x="38328" y="103174"/>
                    <a:pt x="26286" y="129092"/>
                    <a:pt x="23851" y="130627"/>
                  </a:cubicBezTo>
                  <a:cubicBezTo>
                    <a:pt x="21449" y="132195"/>
                    <a:pt x="20615" y="133963"/>
                    <a:pt x="17946" y="134796"/>
                  </a:cubicBezTo>
                  <a:cubicBezTo>
                    <a:pt x="15278" y="135630"/>
                    <a:pt x="13176" y="137599"/>
                    <a:pt x="11642" y="138132"/>
                  </a:cubicBezTo>
                  <a:cubicBezTo>
                    <a:pt x="10107" y="138699"/>
                    <a:pt x="767" y="139266"/>
                    <a:pt x="1902" y="140401"/>
                  </a:cubicBezTo>
                  <a:cubicBezTo>
                    <a:pt x="2357" y="140870"/>
                    <a:pt x="3533" y="141117"/>
                    <a:pt x="5072" y="141117"/>
                  </a:cubicBezTo>
                  <a:cubicBezTo>
                    <a:pt x="7250" y="141117"/>
                    <a:pt x="10156" y="140622"/>
                    <a:pt x="12776" y="139567"/>
                  </a:cubicBezTo>
                  <a:cubicBezTo>
                    <a:pt x="16335" y="138106"/>
                    <a:pt x="19534" y="136222"/>
                    <a:pt x="20960" y="136222"/>
                  </a:cubicBezTo>
                  <a:cubicBezTo>
                    <a:pt x="21325" y="136222"/>
                    <a:pt x="21574" y="136346"/>
                    <a:pt x="21682" y="136631"/>
                  </a:cubicBezTo>
                  <a:cubicBezTo>
                    <a:pt x="22249" y="138032"/>
                    <a:pt x="19014" y="142102"/>
                    <a:pt x="14978" y="144437"/>
                  </a:cubicBezTo>
                  <a:cubicBezTo>
                    <a:pt x="10941" y="146805"/>
                    <a:pt x="0" y="153543"/>
                    <a:pt x="1768" y="156445"/>
                  </a:cubicBezTo>
                  <a:cubicBezTo>
                    <a:pt x="2041" y="156907"/>
                    <a:pt x="2327" y="157107"/>
                    <a:pt x="2640" y="157107"/>
                  </a:cubicBezTo>
                  <a:cubicBezTo>
                    <a:pt x="4313" y="157107"/>
                    <a:pt x="6737" y="151399"/>
                    <a:pt x="11909" y="149741"/>
                  </a:cubicBezTo>
                  <a:cubicBezTo>
                    <a:pt x="11909" y="149741"/>
                    <a:pt x="14760" y="147552"/>
                    <a:pt x="16567" y="147552"/>
                  </a:cubicBezTo>
                  <a:cubicBezTo>
                    <a:pt x="17090" y="147552"/>
                    <a:pt x="17525" y="147735"/>
                    <a:pt x="17780" y="148206"/>
                  </a:cubicBezTo>
                  <a:cubicBezTo>
                    <a:pt x="18684" y="149855"/>
                    <a:pt x="19016" y="151440"/>
                    <a:pt x="19620" y="151440"/>
                  </a:cubicBezTo>
                  <a:cubicBezTo>
                    <a:pt x="19774" y="151440"/>
                    <a:pt x="19945" y="151338"/>
                    <a:pt x="20148" y="151108"/>
                  </a:cubicBezTo>
                  <a:cubicBezTo>
                    <a:pt x="21115" y="149974"/>
                    <a:pt x="20281" y="145237"/>
                    <a:pt x="22817" y="141601"/>
                  </a:cubicBezTo>
                  <a:cubicBezTo>
                    <a:pt x="25219" y="138110"/>
                    <a:pt x="28421" y="130252"/>
                    <a:pt x="29794" y="130252"/>
                  </a:cubicBezTo>
                  <a:cubicBezTo>
                    <a:pt x="29851" y="130252"/>
                    <a:pt x="29904" y="130265"/>
                    <a:pt x="29955" y="130293"/>
                  </a:cubicBezTo>
                  <a:cubicBezTo>
                    <a:pt x="31189" y="131027"/>
                    <a:pt x="31623" y="140234"/>
                    <a:pt x="30789" y="144937"/>
                  </a:cubicBezTo>
                  <a:cubicBezTo>
                    <a:pt x="29955" y="149707"/>
                    <a:pt x="29254" y="159047"/>
                    <a:pt x="29254" y="160281"/>
                  </a:cubicBezTo>
                  <a:cubicBezTo>
                    <a:pt x="29254" y="161549"/>
                    <a:pt x="25185" y="170055"/>
                    <a:pt x="26319" y="170055"/>
                  </a:cubicBezTo>
                  <a:cubicBezTo>
                    <a:pt x="27303" y="170055"/>
                    <a:pt x="28362" y="168248"/>
                    <a:pt x="29649" y="168248"/>
                  </a:cubicBezTo>
                  <a:cubicBezTo>
                    <a:pt x="29845" y="168248"/>
                    <a:pt x="30047" y="168290"/>
                    <a:pt x="30255" y="168387"/>
                  </a:cubicBezTo>
                  <a:cubicBezTo>
                    <a:pt x="31723" y="169057"/>
                    <a:pt x="34075" y="174426"/>
                    <a:pt x="35007" y="174426"/>
                  </a:cubicBezTo>
                  <a:cubicBezTo>
                    <a:pt x="35049" y="174426"/>
                    <a:pt x="35089" y="174415"/>
                    <a:pt x="35125" y="174392"/>
                  </a:cubicBezTo>
                  <a:cubicBezTo>
                    <a:pt x="35959" y="173824"/>
                    <a:pt x="32190" y="164318"/>
                    <a:pt x="32257" y="163083"/>
                  </a:cubicBezTo>
                  <a:cubicBezTo>
                    <a:pt x="32323" y="161816"/>
                    <a:pt x="30655" y="154878"/>
                    <a:pt x="31623" y="154677"/>
                  </a:cubicBezTo>
                  <a:cubicBezTo>
                    <a:pt x="31629" y="154677"/>
                    <a:pt x="31635" y="154676"/>
                    <a:pt x="31641" y="154676"/>
                  </a:cubicBezTo>
                  <a:cubicBezTo>
                    <a:pt x="32621" y="154676"/>
                    <a:pt x="37446" y="162274"/>
                    <a:pt x="38503" y="162274"/>
                  </a:cubicBezTo>
                  <a:cubicBezTo>
                    <a:pt x="38538" y="162274"/>
                    <a:pt x="38568" y="162266"/>
                    <a:pt x="38594" y="162249"/>
                  </a:cubicBezTo>
                  <a:cubicBezTo>
                    <a:pt x="39428" y="161682"/>
                    <a:pt x="37260" y="157413"/>
                    <a:pt x="33691" y="153310"/>
                  </a:cubicBezTo>
                  <a:cubicBezTo>
                    <a:pt x="30155" y="149240"/>
                    <a:pt x="34525" y="145638"/>
                    <a:pt x="34658" y="143136"/>
                  </a:cubicBezTo>
                  <a:cubicBezTo>
                    <a:pt x="34792" y="140634"/>
                    <a:pt x="35792" y="131127"/>
                    <a:pt x="35359" y="126257"/>
                  </a:cubicBezTo>
                  <a:cubicBezTo>
                    <a:pt x="34959" y="121387"/>
                    <a:pt x="38995" y="106276"/>
                    <a:pt x="45966" y="102673"/>
                  </a:cubicBezTo>
                  <a:cubicBezTo>
                    <a:pt x="52471" y="99271"/>
                    <a:pt x="62345" y="96236"/>
                    <a:pt x="66481" y="92433"/>
                  </a:cubicBezTo>
                  <a:cubicBezTo>
                    <a:pt x="67315" y="91699"/>
                    <a:pt x="68382" y="91232"/>
                    <a:pt x="69517" y="91232"/>
                  </a:cubicBezTo>
                  <a:cubicBezTo>
                    <a:pt x="70651" y="91265"/>
                    <a:pt x="71718" y="91699"/>
                    <a:pt x="72552" y="92433"/>
                  </a:cubicBezTo>
                  <a:cubicBezTo>
                    <a:pt x="74487" y="94234"/>
                    <a:pt x="76221" y="95835"/>
                    <a:pt x="78189" y="97370"/>
                  </a:cubicBezTo>
                  <a:cubicBezTo>
                    <a:pt x="79090" y="93200"/>
                    <a:pt x="79991" y="90265"/>
                    <a:pt x="80691" y="87996"/>
                  </a:cubicBezTo>
                  <a:lnTo>
                    <a:pt x="80958" y="87229"/>
                  </a:lnTo>
                  <a:cubicBezTo>
                    <a:pt x="80358" y="86262"/>
                    <a:pt x="79757" y="85261"/>
                    <a:pt x="79123" y="84260"/>
                  </a:cubicBezTo>
                  <a:cubicBezTo>
                    <a:pt x="74920" y="78089"/>
                    <a:pt x="74287" y="8439"/>
                    <a:pt x="74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5" name="Google Shape;1205;p41"/>
            <p:cNvSpPr/>
            <p:nvPr/>
          </p:nvSpPr>
          <p:spPr>
            <a:xfrm>
              <a:off x="7402863" y="983818"/>
              <a:ext cx="978757" cy="1949989"/>
            </a:xfrm>
            <a:custGeom>
              <a:avLst/>
              <a:gdLst/>
              <a:ahLst/>
              <a:cxnLst/>
              <a:rect l="l" t="t" r="r" b="b"/>
              <a:pathLst>
                <a:path w="58009" h="115572" extrusionOk="0">
                  <a:moveTo>
                    <a:pt x="42106" y="0"/>
                  </a:moveTo>
                  <a:cubicBezTo>
                    <a:pt x="41429" y="0"/>
                    <a:pt x="39963" y="1100"/>
                    <a:pt x="39095" y="2023"/>
                  </a:cubicBezTo>
                  <a:cubicBezTo>
                    <a:pt x="38837" y="2281"/>
                    <a:pt x="38616" y="2379"/>
                    <a:pt x="38422" y="2379"/>
                  </a:cubicBezTo>
                  <a:cubicBezTo>
                    <a:pt x="37823" y="2379"/>
                    <a:pt x="37465" y="1458"/>
                    <a:pt x="36981" y="1458"/>
                  </a:cubicBezTo>
                  <a:cubicBezTo>
                    <a:pt x="36931" y="1458"/>
                    <a:pt x="36880" y="1467"/>
                    <a:pt x="36827" y="1489"/>
                  </a:cubicBezTo>
                  <a:cubicBezTo>
                    <a:pt x="36126" y="1789"/>
                    <a:pt x="36827" y="3157"/>
                    <a:pt x="36827" y="3157"/>
                  </a:cubicBezTo>
                  <a:cubicBezTo>
                    <a:pt x="36827" y="3157"/>
                    <a:pt x="32790" y="8027"/>
                    <a:pt x="32490" y="11663"/>
                  </a:cubicBezTo>
                  <a:cubicBezTo>
                    <a:pt x="32277" y="14563"/>
                    <a:pt x="30642" y="19416"/>
                    <a:pt x="28855" y="19416"/>
                  </a:cubicBezTo>
                  <a:cubicBezTo>
                    <a:pt x="28402" y="19416"/>
                    <a:pt x="27939" y="19104"/>
                    <a:pt x="27487" y="18368"/>
                  </a:cubicBezTo>
                  <a:cubicBezTo>
                    <a:pt x="25652" y="15399"/>
                    <a:pt x="24584" y="13231"/>
                    <a:pt x="24117" y="11730"/>
                  </a:cubicBezTo>
                  <a:cubicBezTo>
                    <a:pt x="24084" y="11613"/>
                    <a:pt x="23976" y="11555"/>
                    <a:pt x="23871" y="11555"/>
                  </a:cubicBezTo>
                  <a:cubicBezTo>
                    <a:pt x="23767" y="11555"/>
                    <a:pt x="23667" y="11613"/>
                    <a:pt x="23650" y="11730"/>
                  </a:cubicBezTo>
                  <a:cubicBezTo>
                    <a:pt x="23417" y="12997"/>
                    <a:pt x="23284" y="15332"/>
                    <a:pt x="24985" y="18068"/>
                  </a:cubicBezTo>
                  <a:cubicBezTo>
                    <a:pt x="27225" y="21712"/>
                    <a:pt x="26924" y="24768"/>
                    <a:pt x="25328" y="24768"/>
                  </a:cubicBezTo>
                  <a:cubicBezTo>
                    <a:pt x="25141" y="24768"/>
                    <a:pt x="24937" y="24726"/>
                    <a:pt x="24718" y="24639"/>
                  </a:cubicBezTo>
                  <a:cubicBezTo>
                    <a:pt x="23068" y="23984"/>
                    <a:pt x="18229" y="22034"/>
                    <a:pt x="15630" y="22034"/>
                  </a:cubicBezTo>
                  <a:cubicBezTo>
                    <a:pt x="14919" y="22034"/>
                    <a:pt x="14375" y="22179"/>
                    <a:pt x="14110" y="22538"/>
                  </a:cubicBezTo>
                  <a:cubicBezTo>
                    <a:pt x="12843" y="24205"/>
                    <a:pt x="18880" y="24072"/>
                    <a:pt x="21649" y="28542"/>
                  </a:cubicBezTo>
                  <a:cubicBezTo>
                    <a:pt x="24451" y="33012"/>
                    <a:pt x="26953" y="33379"/>
                    <a:pt x="23951" y="33679"/>
                  </a:cubicBezTo>
                  <a:cubicBezTo>
                    <a:pt x="23445" y="33729"/>
                    <a:pt x="23039" y="33759"/>
                    <a:pt x="22660" y="33759"/>
                  </a:cubicBezTo>
                  <a:cubicBezTo>
                    <a:pt x="20788" y="33759"/>
                    <a:pt x="19578" y="33034"/>
                    <a:pt x="10341" y="30510"/>
                  </a:cubicBezTo>
                  <a:cubicBezTo>
                    <a:pt x="10272" y="30487"/>
                    <a:pt x="10148" y="30468"/>
                    <a:pt x="10009" y="30468"/>
                  </a:cubicBezTo>
                  <a:cubicBezTo>
                    <a:pt x="9538" y="30468"/>
                    <a:pt x="8894" y="30689"/>
                    <a:pt x="9640" y="31744"/>
                  </a:cubicBezTo>
                  <a:cubicBezTo>
                    <a:pt x="10578" y="33101"/>
                    <a:pt x="16117" y="36525"/>
                    <a:pt x="20253" y="36525"/>
                  </a:cubicBezTo>
                  <a:cubicBezTo>
                    <a:pt x="20386" y="36525"/>
                    <a:pt x="20518" y="36522"/>
                    <a:pt x="20648" y="36514"/>
                  </a:cubicBezTo>
                  <a:lnTo>
                    <a:pt x="20648" y="36514"/>
                  </a:lnTo>
                  <a:cubicBezTo>
                    <a:pt x="20648" y="36514"/>
                    <a:pt x="18814" y="40684"/>
                    <a:pt x="16078" y="41518"/>
                  </a:cubicBezTo>
                  <a:cubicBezTo>
                    <a:pt x="13276" y="42352"/>
                    <a:pt x="9507" y="42885"/>
                    <a:pt x="10474" y="43753"/>
                  </a:cubicBezTo>
                  <a:cubicBezTo>
                    <a:pt x="10692" y="43941"/>
                    <a:pt x="11017" y="44008"/>
                    <a:pt x="11404" y="44008"/>
                  </a:cubicBezTo>
                  <a:cubicBezTo>
                    <a:pt x="12397" y="44008"/>
                    <a:pt x="13797" y="43564"/>
                    <a:pt x="14852" y="43564"/>
                  </a:cubicBezTo>
                  <a:cubicBezTo>
                    <a:pt x="15211" y="43564"/>
                    <a:pt x="15529" y="43615"/>
                    <a:pt x="15778" y="43753"/>
                  </a:cubicBezTo>
                  <a:cubicBezTo>
                    <a:pt x="16709" y="44307"/>
                    <a:pt x="18837" y="45221"/>
                    <a:pt x="20012" y="45221"/>
                  </a:cubicBezTo>
                  <a:cubicBezTo>
                    <a:pt x="20394" y="45221"/>
                    <a:pt x="20675" y="45124"/>
                    <a:pt x="20782" y="44887"/>
                  </a:cubicBezTo>
                  <a:cubicBezTo>
                    <a:pt x="21182" y="43920"/>
                    <a:pt x="17980" y="43219"/>
                    <a:pt x="18947" y="42085"/>
                  </a:cubicBezTo>
                  <a:cubicBezTo>
                    <a:pt x="19817" y="41095"/>
                    <a:pt x="23170" y="36462"/>
                    <a:pt x="27500" y="36462"/>
                  </a:cubicBezTo>
                  <a:cubicBezTo>
                    <a:pt x="27984" y="36462"/>
                    <a:pt x="28481" y="36520"/>
                    <a:pt x="28988" y="36648"/>
                  </a:cubicBezTo>
                  <a:cubicBezTo>
                    <a:pt x="33991" y="37882"/>
                    <a:pt x="40829" y="37348"/>
                    <a:pt x="39595" y="40817"/>
                  </a:cubicBezTo>
                  <a:cubicBezTo>
                    <a:pt x="38328" y="44320"/>
                    <a:pt x="26286" y="70238"/>
                    <a:pt x="23851" y="71773"/>
                  </a:cubicBezTo>
                  <a:cubicBezTo>
                    <a:pt x="21449" y="73341"/>
                    <a:pt x="20615" y="75109"/>
                    <a:pt x="17946" y="75942"/>
                  </a:cubicBezTo>
                  <a:cubicBezTo>
                    <a:pt x="15278" y="76776"/>
                    <a:pt x="13176" y="78745"/>
                    <a:pt x="11642" y="79278"/>
                  </a:cubicBezTo>
                  <a:cubicBezTo>
                    <a:pt x="10107" y="79845"/>
                    <a:pt x="767" y="80412"/>
                    <a:pt x="1902" y="81547"/>
                  </a:cubicBezTo>
                  <a:cubicBezTo>
                    <a:pt x="2357" y="82016"/>
                    <a:pt x="3533" y="82263"/>
                    <a:pt x="5072" y="82263"/>
                  </a:cubicBezTo>
                  <a:cubicBezTo>
                    <a:pt x="7250" y="82263"/>
                    <a:pt x="10156" y="81768"/>
                    <a:pt x="12776" y="80713"/>
                  </a:cubicBezTo>
                  <a:cubicBezTo>
                    <a:pt x="16335" y="79252"/>
                    <a:pt x="19534" y="77368"/>
                    <a:pt x="20960" y="77368"/>
                  </a:cubicBezTo>
                  <a:cubicBezTo>
                    <a:pt x="21325" y="77368"/>
                    <a:pt x="21574" y="77492"/>
                    <a:pt x="21682" y="77777"/>
                  </a:cubicBezTo>
                  <a:cubicBezTo>
                    <a:pt x="22249" y="79178"/>
                    <a:pt x="19014" y="83248"/>
                    <a:pt x="14978" y="85583"/>
                  </a:cubicBezTo>
                  <a:cubicBezTo>
                    <a:pt x="10941" y="87951"/>
                    <a:pt x="0" y="94689"/>
                    <a:pt x="1768" y="97591"/>
                  </a:cubicBezTo>
                  <a:cubicBezTo>
                    <a:pt x="2041" y="98053"/>
                    <a:pt x="2327" y="98253"/>
                    <a:pt x="2640" y="98253"/>
                  </a:cubicBezTo>
                  <a:cubicBezTo>
                    <a:pt x="4313" y="98253"/>
                    <a:pt x="6737" y="92545"/>
                    <a:pt x="11909" y="90887"/>
                  </a:cubicBezTo>
                  <a:cubicBezTo>
                    <a:pt x="11909" y="90887"/>
                    <a:pt x="14760" y="88698"/>
                    <a:pt x="16567" y="88698"/>
                  </a:cubicBezTo>
                  <a:cubicBezTo>
                    <a:pt x="17090" y="88698"/>
                    <a:pt x="17525" y="88881"/>
                    <a:pt x="17780" y="89352"/>
                  </a:cubicBezTo>
                  <a:cubicBezTo>
                    <a:pt x="18684" y="91001"/>
                    <a:pt x="19016" y="92586"/>
                    <a:pt x="19620" y="92586"/>
                  </a:cubicBezTo>
                  <a:cubicBezTo>
                    <a:pt x="19774" y="92586"/>
                    <a:pt x="19945" y="92484"/>
                    <a:pt x="20148" y="92254"/>
                  </a:cubicBezTo>
                  <a:cubicBezTo>
                    <a:pt x="21115" y="91120"/>
                    <a:pt x="20281" y="86383"/>
                    <a:pt x="22817" y="82747"/>
                  </a:cubicBezTo>
                  <a:cubicBezTo>
                    <a:pt x="25219" y="79256"/>
                    <a:pt x="28421" y="71398"/>
                    <a:pt x="29794" y="71398"/>
                  </a:cubicBezTo>
                  <a:cubicBezTo>
                    <a:pt x="29851" y="71398"/>
                    <a:pt x="29904" y="71411"/>
                    <a:pt x="29955" y="71439"/>
                  </a:cubicBezTo>
                  <a:cubicBezTo>
                    <a:pt x="31189" y="72173"/>
                    <a:pt x="31623" y="81380"/>
                    <a:pt x="30789" y="86083"/>
                  </a:cubicBezTo>
                  <a:cubicBezTo>
                    <a:pt x="29955" y="90853"/>
                    <a:pt x="29254" y="100193"/>
                    <a:pt x="29254" y="101427"/>
                  </a:cubicBezTo>
                  <a:cubicBezTo>
                    <a:pt x="29254" y="102695"/>
                    <a:pt x="25185" y="111201"/>
                    <a:pt x="26319" y="111201"/>
                  </a:cubicBezTo>
                  <a:cubicBezTo>
                    <a:pt x="27303" y="111201"/>
                    <a:pt x="28362" y="109394"/>
                    <a:pt x="29649" y="109394"/>
                  </a:cubicBezTo>
                  <a:cubicBezTo>
                    <a:pt x="29845" y="109394"/>
                    <a:pt x="30047" y="109436"/>
                    <a:pt x="30255" y="109533"/>
                  </a:cubicBezTo>
                  <a:cubicBezTo>
                    <a:pt x="31723" y="110203"/>
                    <a:pt x="34075" y="115572"/>
                    <a:pt x="35007" y="115572"/>
                  </a:cubicBezTo>
                  <a:cubicBezTo>
                    <a:pt x="35049" y="115572"/>
                    <a:pt x="35089" y="115561"/>
                    <a:pt x="35125" y="115538"/>
                  </a:cubicBezTo>
                  <a:cubicBezTo>
                    <a:pt x="35959" y="114970"/>
                    <a:pt x="32190" y="105464"/>
                    <a:pt x="32257" y="104229"/>
                  </a:cubicBezTo>
                  <a:cubicBezTo>
                    <a:pt x="32323" y="102962"/>
                    <a:pt x="30655" y="96024"/>
                    <a:pt x="31623" y="95823"/>
                  </a:cubicBezTo>
                  <a:cubicBezTo>
                    <a:pt x="31629" y="95823"/>
                    <a:pt x="31635" y="95822"/>
                    <a:pt x="31641" y="95822"/>
                  </a:cubicBezTo>
                  <a:cubicBezTo>
                    <a:pt x="32621" y="95822"/>
                    <a:pt x="37446" y="103420"/>
                    <a:pt x="38503" y="103420"/>
                  </a:cubicBezTo>
                  <a:cubicBezTo>
                    <a:pt x="38538" y="103420"/>
                    <a:pt x="38568" y="103412"/>
                    <a:pt x="38594" y="103395"/>
                  </a:cubicBezTo>
                  <a:cubicBezTo>
                    <a:pt x="39428" y="102828"/>
                    <a:pt x="37260" y="98559"/>
                    <a:pt x="33691" y="94456"/>
                  </a:cubicBezTo>
                  <a:cubicBezTo>
                    <a:pt x="30155" y="90386"/>
                    <a:pt x="34525" y="86784"/>
                    <a:pt x="34658" y="84282"/>
                  </a:cubicBezTo>
                  <a:cubicBezTo>
                    <a:pt x="34792" y="81780"/>
                    <a:pt x="35792" y="72273"/>
                    <a:pt x="35359" y="67403"/>
                  </a:cubicBezTo>
                  <a:cubicBezTo>
                    <a:pt x="34959" y="62533"/>
                    <a:pt x="38995" y="47422"/>
                    <a:pt x="45966" y="43819"/>
                  </a:cubicBezTo>
                  <a:cubicBezTo>
                    <a:pt x="49469" y="41985"/>
                    <a:pt x="53972" y="40250"/>
                    <a:pt x="58008" y="38482"/>
                  </a:cubicBezTo>
                  <a:cubicBezTo>
                    <a:pt x="57141" y="34012"/>
                    <a:pt x="56107" y="31177"/>
                    <a:pt x="55373" y="28709"/>
                  </a:cubicBezTo>
                  <a:cubicBezTo>
                    <a:pt x="50934" y="31892"/>
                    <a:pt x="45345" y="33618"/>
                    <a:pt x="39881" y="33618"/>
                  </a:cubicBezTo>
                  <a:cubicBezTo>
                    <a:pt x="39104" y="33618"/>
                    <a:pt x="38329" y="33583"/>
                    <a:pt x="37560" y="33512"/>
                  </a:cubicBezTo>
                  <a:cubicBezTo>
                    <a:pt x="28621" y="32678"/>
                    <a:pt x="28454" y="28042"/>
                    <a:pt x="29988" y="26374"/>
                  </a:cubicBezTo>
                  <a:cubicBezTo>
                    <a:pt x="31556" y="24706"/>
                    <a:pt x="32790" y="21637"/>
                    <a:pt x="32490" y="19836"/>
                  </a:cubicBezTo>
                  <a:cubicBezTo>
                    <a:pt x="32223" y="18001"/>
                    <a:pt x="34058" y="15232"/>
                    <a:pt x="38494" y="13298"/>
                  </a:cubicBezTo>
                  <a:cubicBezTo>
                    <a:pt x="42964" y="11330"/>
                    <a:pt x="44732" y="9395"/>
                    <a:pt x="44232" y="8694"/>
                  </a:cubicBezTo>
                  <a:cubicBezTo>
                    <a:pt x="44158" y="8586"/>
                    <a:pt x="44058" y="8538"/>
                    <a:pt x="43935" y="8538"/>
                  </a:cubicBezTo>
                  <a:cubicBezTo>
                    <a:pt x="42814" y="8538"/>
                    <a:pt x="39737" y="12546"/>
                    <a:pt x="36167" y="12546"/>
                  </a:cubicBezTo>
                  <a:cubicBezTo>
                    <a:pt x="35878" y="12546"/>
                    <a:pt x="35586" y="12520"/>
                    <a:pt x="35292" y="12464"/>
                  </a:cubicBezTo>
                  <a:cubicBezTo>
                    <a:pt x="32223" y="11863"/>
                    <a:pt x="36259" y="5726"/>
                    <a:pt x="38394" y="4224"/>
                  </a:cubicBezTo>
                  <a:cubicBezTo>
                    <a:pt x="40462" y="2690"/>
                    <a:pt x="42731" y="889"/>
                    <a:pt x="42431" y="188"/>
                  </a:cubicBezTo>
                  <a:cubicBezTo>
                    <a:pt x="42375" y="58"/>
                    <a:pt x="42261" y="0"/>
                    <a:pt x="42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6" name="Google Shape;1206;p41"/>
            <p:cNvSpPr/>
            <p:nvPr/>
          </p:nvSpPr>
          <p:spPr>
            <a:xfrm>
              <a:off x="8695069" y="646494"/>
              <a:ext cx="1513986" cy="2563085"/>
            </a:xfrm>
            <a:custGeom>
              <a:avLst/>
              <a:gdLst/>
              <a:ahLst/>
              <a:cxnLst/>
              <a:rect l="l" t="t" r="r" b="b"/>
              <a:pathLst>
                <a:path w="89731" h="151909" extrusionOk="0">
                  <a:moveTo>
                    <a:pt x="23350" y="0"/>
                  </a:moveTo>
                  <a:cubicBezTo>
                    <a:pt x="17379" y="0"/>
                    <a:pt x="12709" y="1801"/>
                    <a:pt x="9440" y="5437"/>
                  </a:cubicBezTo>
                  <a:cubicBezTo>
                    <a:pt x="2702" y="12876"/>
                    <a:pt x="3936" y="25452"/>
                    <a:pt x="4937" y="35526"/>
                  </a:cubicBezTo>
                  <a:cubicBezTo>
                    <a:pt x="5271" y="38828"/>
                    <a:pt x="5571" y="41964"/>
                    <a:pt x="5437" y="43898"/>
                  </a:cubicBezTo>
                  <a:cubicBezTo>
                    <a:pt x="5337" y="45533"/>
                    <a:pt x="4870" y="47034"/>
                    <a:pt x="4203" y="49169"/>
                  </a:cubicBezTo>
                  <a:cubicBezTo>
                    <a:pt x="3269" y="52037"/>
                    <a:pt x="2068" y="55974"/>
                    <a:pt x="1201" y="62178"/>
                  </a:cubicBezTo>
                  <a:cubicBezTo>
                    <a:pt x="0" y="70684"/>
                    <a:pt x="2202" y="76155"/>
                    <a:pt x="3770" y="80091"/>
                  </a:cubicBezTo>
                  <a:cubicBezTo>
                    <a:pt x="4370" y="81592"/>
                    <a:pt x="4904" y="82893"/>
                    <a:pt x="5104" y="84027"/>
                  </a:cubicBezTo>
                  <a:cubicBezTo>
                    <a:pt x="6071" y="88997"/>
                    <a:pt x="5504" y="96569"/>
                    <a:pt x="4837" y="104675"/>
                  </a:cubicBezTo>
                  <a:cubicBezTo>
                    <a:pt x="3870" y="116717"/>
                    <a:pt x="2869" y="129126"/>
                    <a:pt x="6438" y="137966"/>
                  </a:cubicBezTo>
                  <a:cubicBezTo>
                    <a:pt x="11508" y="150441"/>
                    <a:pt x="27086" y="151909"/>
                    <a:pt x="38361" y="151909"/>
                  </a:cubicBezTo>
                  <a:cubicBezTo>
                    <a:pt x="47601" y="151909"/>
                    <a:pt x="58242" y="150708"/>
                    <a:pt x="66548" y="149707"/>
                  </a:cubicBezTo>
                  <a:cubicBezTo>
                    <a:pt x="72252" y="148973"/>
                    <a:pt x="76722" y="146272"/>
                    <a:pt x="79824" y="141635"/>
                  </a:cubicBezTo>
                  <a:cubicBezTo>
                    <a:pt x="89731" y="127024"/>
                    <a:pt x="83226" y="97337"/>
                    <a:pt x="76321" y="70684"/>
                  </a:cubicBezTo>
                  <a:cubicBezTo>
                    <a:pt x="75954" y="69150"/>
                    <a:pt x="75588" y="67682"/>
                    <a:pt x="75254" y="66381"/>
                  </a:cubicBezTo>
                  <a:cubicBezTo>
                    <a:pt x="72786" y="56707"/>
                    <a:pt x="66748" y="40329"/>
                    <a:pt x="57741" y="26019"/>
                  </a:cubicBezTo>
                  <a:cubicBezTo>
                    <a:pt x="47134" y="9307"/>
                    <a:pt x="35526" y="300"/>
                    <a:pt x="24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7" name="Google Shape;1207;p41"/>
            <p:cNvSpPr/>
            <p:nvPr/>
          </p:nvSpPr>
          <p:spPr>
            <a:xfrm>
              <a:off x="8693938" y="719094"/>
              <a:ext cx="1344586" cy="2489942"/>
            </a:xfrm>
            <a:custGeom>
              <a:avLst/>
              <a:gdLst/>
              <a:ahLst/>
              <a:cxnLst/>
              <a:rect l="l" t="t" r="r" b="b"/>
              <a:pathLst>
                <a:path w="79691" h="147574" extrusionOk="0">
                  <a:moveTo>
                    <a:pt x="10575" y="0"/>
                  </a:moveTo>
                  <a:lnTo>
                    <a:pt x="10575" y="0"/>
                  </a:lnTo>
                  <a:cubicBezTo>
                    <a:pt x="10174" y="334"/>
                    <a:pt x="9841" y="701"/>
                    <a:pt x="9474" y="1068"/>
                  </a:cubicBezTo>
                  <a:cubicBezTo>
                    <a:pt x="2702" y="8540"/>
                    <a:pt x="3970" y="21082"/>
                    <a:pt x="4971" y="31189"/>
                  </a:cubicBezTo>
                  <a:cubicBezTo>
                    <a:pt x="5304" y="34492"/>
                    <a:pt x="5605" y="37594"/>
                    <a:pt x="5471" y="39562"/>
                  </a:cubicBezTo>
                  <a:cubicBezTo>
                    <a:pt x="5371" y="41196"/>
                    <a:pt x="4871" y="42731"/>
                    <a:pt x="4204" y="44832"/>
                  </a:cubicBezTo>
                  <a:cubicBezTo>
                    <a:pt x="3303" y="47701"/>
                    <a:pt x="2102" y="51604"/>
                    <a:pt x="1201" y="57842"/>
                  </a:cubicBezTo>
                  <a:cubicBezTo>
                    <a:pt x="1" y="66381"/>
                    <a:pt x="2202" y="71785"/>
                    <a:pt x="3803" y="75754"/>
                  </a:cubicBezTo>
                  <a:cubicBezTo>
                    <a:pt x="4370" y="77256"/>
                    <a:pt x="4937" y="78523"/>
                    <a:pt x="5138" y="79657"/>
                  </a:cubicBezTo>
                  <a:cubicBezTo>
                    <a:pt x="6105" y="84627"/>
                    <a:pt x="5504" y="92266"/>
                    <a:pt x="4837" y="100305"/>
                  </a:cubicBezTo>
                  <a:cubicBezTo>
                    <a:pt x="3870" y="112314"/>
                    <a:pt x="2869" y="124790"/>
                    <a:pt x="6472" y="133629"/>
                  </a:cubicBezTo>
                  <a:cubicBezTo>
                    <a:pt x="11509" y="146138"/>
                    <a:pt x="27120" y="147573"/>
                    <a:pt x="38361" y="147573"/>
                  </a:cubicBezTo>
                  <a:cubicBezTo>
                    <a:pt x="38488" y="147573"/>
                    <a:pt x="38615" y="147573"/>
                    <a:pt x="38742" y="147573"/>
                  </a:cubicBezTo>
                  <a:cubicBezTo>
                    <a:pt x="47957" y="147573"/>
                    <a:pt x="58421" y="146391"/>
                    <a:pt x="66515" y="145338"/>
                  </a:cubicBezTo>
                  <a:cubicBezTo>
                    <a:pt x="72152" y="144637"/>
                    <a:pt x="76622" y="141969"/>
                    <a:pt x="79691" y="137465"/>
                  </a:cubicBezTo>
                  <a:cubicBezTo>
                    <a:pt x="79043" y="137455"/>
                    <a:pt x="78394" y="137451"/>
                    <a:pt x="77745" y="137451"/>
                  </a:cubicBezTo>
                  <a:cubicBezTo>
                    <a:pt x="72859" y="137451"/>
                    <a:pt x="67952" y="137704"/>
                    <a:pt x="63082" y="137704"/>
                  </a:cubicBezTo>
                  <a:cubicBezTo>
                    <a:pt x="57947" y="137704"/>
                    <a:pt x="52853" y="137422"/>
                    <a:pt x="47868" y="136264"/>
                  </a:cubicBezTo>
                  <a:cubicBezTo>
                    <a:pt x="31623" y="132462"/>
                    <a:pt x="18180" y="118585"/>
                    <a:pt x="14844" y="102240"/>
                  </a:cubicBezTo>
                  <a:cubicBezTo>
                    <a:pt x="14011" y="98237"/>
                    <a:pt x="13777" y="94068"/>
                    <a:pt x="14377" y="90031"/>
                  </a:cubicBezTo>
                  <a:cubicBezTo>
                    <a:pt x="15345" y="83427"/>
                    <a:pt x="18447" y="77356"/>
                    <a:pt x="21516" y="71418"/>
                  </a:cubicBezTo>
                  <a:cubicBezTo>
                    <a:pt x="13544" y="68950"/>
                    <a:pt x="7806" y="60610"/>
                    <a:pt x="8440" y="52271"/>
                  </a:cubicBezTo>
                  <a:cubicBezTo>
                    <a:pt x="9007" y="43932"/>
                    <a:pt x="15912" y="36526"/>
                    <a:pt x="24151" y="35225"/>
                  </a:cubicBezTo>
                  <a:cubicBezTo>
                    <a:pt x="15912" y="32057"/>
                    <a:pt x="9574" y="24318"/>
                    <a:pt x="8106" y="15545"/>
                  </a:cubicBezTo>
                  <a:cubicBezTo>
                    <a:pt x="7306" y="10808"/>
                    <a:pt x="8006" y="5871"/>
                    <a:pt x="9841" y="1468"/>
                  </a:cubicBezTo>
                  <a:cubicBezTo>
                    <a:pt x="10074" y="968"/>
                    <a:pt x="10308" y="467"/>
                    <a:pt x="105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08" name="Google Shape;1208;p41"/>
            <p:cNvGrpSpPr/>
            <p:nvPr/>
          </p:nvGrpSpPr>
          <p:grpSpPr>
            <a:xfrm>
              <a:off x="7875048" y="783799"/>
              <a:ext cx="373163" cy="663583"/>
              <a:chOff x="7875048" y="783799"/>
              <a:chExt cx="373163" cy="663583"/>
            </a:xfrm>
          </p:grpSpPr>
          <p:sp>
            <p:nvSpPr>
              <p:cNvPr id="1209" name="Google Shape;1209;p41"/>
              <p:cNvSpPr/>
              <p:nvPr/>
            </p:nvSpPr>
            <p:spPr>
              <a:xfrm>
                <a:off x="8023067" y="783799"/>
                <a:ext cx="48981" cy="54076"/>
              </a:xfrm>
              <a:custGeom>
                <a:avLst/>
                <a:gdLst/>
                <a:ahLst/>
                <a:cxnLst/>
                <a:rect l="l" t="t" r="r" b="b"/>
                <a:pathLst>
                  <a:path w="2903" h="3205" extrusionOk="0">
                    <a:moveTo>
                      <a:pt x="1521" y="0"/>
                    </a:moveTo>
                    <a:cubicBezTo>
                      <a:pt x="1504" y="0"/>
                      <a:pt x="1486" y="1"/>
                      <a:pt x="1469" y="1"/>
                    </a:cubicBezTo>
                    <a:cubicBezTo>
                      <a:pt x="668" y="35"/>
                      <a:pt x="1" y="635"/>
                      <a:pt x="1" y="1469"/>
                    </a:cubicBezTo>
                    <a:lnTo>
                      <a:pt x="1" y="1736"/>
                    </a:lnTo>
                    <a:cubicBezTo>
                      <a:pt x="1" y="2486"/>
                      <a:pt x="639" y="3205"/>
                      <a:pt x="1416" y="3205"/>
                    </a:cubicBezTo>
                    <a:cubicBezTo>
                      <a:pt x="1433" y="3205"/>
                      <a:pt x="1451" y="3204"/>
                      <a:pt x="1469" y="3204"/>
                    </a:cubicBezTo>
                    <a:cubicBezTo>
                      <a:pt x="2236" y="3170"/>
                      <a:pt x="2903" y="2570"/>
                      <a:pt x="2903" y="1736"/>
                    </a:cubicBezTo>
                    <a:lnTo>
                      <a:pt x="2903" y="1469"/>
                    </a:lnTo>
                    <a:cubicBezTo>
                      <a:pt x="2903" y="687"/>
                      <a:pt x="2266" y="0"/>
                      <a:pt x="15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0" name="Google Shape;1210;p41"/>
              <p:cNvSpPr/>
              <p:nvPr/>
            </p:nvSpPr>
            <p:spPr>
              <a:xfrm>
                <a:off x="7875048" y="891309"/>
                <a:ext cx="63626" cy="49538"/>
              </a:xfrm>
              <a:custGeom>
                <a:avLst/>
                <a:gdLst/>
                <a:ahLst/>
                <a:cxnLst/>
                <a:rect l="l" t="t" r="r" b="b"/>
                <a:pathLst>
                  <a:path w="3771" h="2936" extrusionOk="0">
                    <a:moveTo>
                      <a:pt x="1902" y="1"/>
                    </a:moveTo>
                    <a:cubicBezTo>
                      <a:pt x="1" y="1"/>
                      <a:pt x="1" y="2936"/>
                      <a:pt x="1902" y="2936"/>
                    </a:cubicBezTo>
                    <a:cubicBezTo>
                      <a:pt x="3770" y="2936"/>
                      <a:pt x="3770" y="1"/>
                      <a:pt x="19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1" name="Google Shape;1211;p41"/>
              <p:cNvSpPr/>
              <p:nvPr/>
            </p:nvSpPr>
            <p:spPr>
              <a:xfrm>
                <a:off x="8184601" y="868227"/>
                <a:ext cx="63609" cy="48981"/>
              </a:xfrm>
              <a:custGeom>
                <a:avLst/>
                <a:gdLst/>
                <a:ahLst/>
                <a:cxnLst/>
                <a:rect l="l" t="t" r="r" b="b"/>
                <a:pathLst>
                  <a:path w="3770" h="2903" extrusionOk="0">
                    <a:moveTo>
                      <a:pt x="1902" y="1"/>
                    </a:moveTo>
                    <a:cubicBezTo>
                      <a:pt x="0" y="1"/>
                      <a:pt x="0" y="2903"/>
                      <a:pt x="1902" y="2903"/>
                    </a:cubicBezTo>
                    <a:cubicBezTo>
                      <a:pt x="3770" y="2903"/>
                      <a:pt x="3770" y="1"/>
                      <a:pt x="19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2" name="Google Shape;1212;p41"/>
              <p:cNvSpPr/>
              <p:nvPr/>
            </p:nvSpPr>
            <p:spPr>
              <a:xfrm>
                <a:off x="8181227" y="1257130"/>
                <a:ext cx="55730" cy="49555"/>
              </a:xfrm>
              <a:custGeom>
                <a:avLst/>
                <a:gdLst/>
                <a:ahLst/>
                <a:cxnLst/>
                <a:rect l="l" t="t" r="r" b="b"/>
                <a:pathLst>
                  <a:path w="3303" h="2937" extrusionOk="0">
                    <a:moveTo>
                      <a:pt x="1501" y="1"/>
                    </a:moveTo>
                    <a:cubicBezTo>
                      <a:pt x="767" y="1"/>
                      <a:pt x="0" y="668"/>
                      <a:pt x="34" y="1468"/>
                    </a:cubicBezTo>
                    <a:cubicBezTo>
                      <a:pt x="100" y="2269"/>
                      <a:pt x="667" y="2936"/>
                      <a:pt x="1501" y="2936"/>
                    </a:cubicBezTo>
                    <a:lnTo>
                      <a:pt x="1801" y="2936"/>
                    </a:lnTo>
                    <a:cubicBezTo>
                      <a:pt x="2535" y="2936"/>
                      <a:pt x="3303" y="2269"/>
                      <a:pt x="3269" y="1468"/>
                    </a:cubicBezTo>
                    <a:cubicBezTo>
                      <a:pt x="3202" y="668"/>
                      <a:pt x="2635" y="1"/>
                      <a:pt x="1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3" name="Google Shape;1213;p41"/>
              <p:cNvSpPr/>
              <p:nvPr/>
            </p:nvSpPr>
            <p:spPr>
              <a:xfrm>
                <a:off x="8053471" y="1397844"/>
                <a:ext cx="63053" cy="49538"/>
              </a:xfrm>
              <a:custGeom>
                <a:avLst/>
                <a:gdLst/>
                <a:ahLst/>
                <a:cxnLst/>
                <a:rect l="l" t="t" r="r" b="b"/>
                <a:pathLst>
                  <a:path w="3737" h="2936" extrusionOk="0">
                    <a:moveTo>
                      <a:pt x="1868" y="0"/>
                    </a:moveTo>
                    <a:cubicBezTo>
                      <a:pt x="0" y="0"/>
                      <a:pt x="0" y="2935"/>
                      <a:pt x="1868" y="2935"/>
                    </a:cubicBezTo>
                    <a:cubicBezTo>
                      <a:pt x="3736" y="2935"/>
                      <a:pt x="3736" y="0"/>
                      <a:pt x="18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4" name="Google Shape;1214;p41"/>
              <p:cNvSpPr/>
              <p:nvPr/>
            </p:nvSpPr>
            <p:spPr>
              <a:xfrm>
                <a:off x="8151954" y="1017934"/>
                <a:ext cx="63053" cy="49555"/>
              </a:xfrm>
              <a:custGeom>
                <a:avLst/>
                <a:gdLst/>
                <a:ahLst/>
                <a:cxnLst/>
                <a:rect l="l" t="t" r="r" b="b"/>
                <a:pathLst>
                  <a:path w="3737" h="2937" extrusionOk="0">
                    <a:moveTo>
                      <a:pt x="1869" y="1"/>
                    </a:moveTo>
                    <a:cubicBezTo>
                      <a:pt x="1" y="1"/>
                      <a:pt x="1" y="2936"/>
                      <a:pt x="1869" y="2936"/>
                    </a:cubicBezTo>
                    <a:cubicBezTo>
                      <a:pt x="3737" y="2936"/>
                      <a:pt x="3737"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1215" name="Google Shape;1215;p41"/>
          <p:cNvSpPr/>
          <p:nvPr/>
        </p:nvSpPr>
        <p:spPr>
          <a:xfrm flipH="1">
            <a:off x="4531034" y="42225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6" name="Google Shape;1216;p41"/>
          <p:cNvSpPr/>
          <p:nvPr/>
        </p:nvSpPr>
        <p:spPr>
          <a:xfrm flipH="1">
            <a:off x="7096744" y="3914438"/>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7" name="Google Shape;1217;p41"/>
          <p:cNvSpPr txBox="1">
            <a:spLocks noGrp="1"/>
          </p:cNvSpPr>
          <p:nvPr>
            <p:ph type="title"/>
          </p:nvPr>
        </p:nvSpPr>
        <p:spPr>
          <a:xfrm>
            <a:off x="5201425" y="1769850"/>
            <a:ext cx="3218700" cy="841800"/>
          </a:xfrm>
          <a:prstGeom prst="rect">
            <a:avLst/>
          </a:prstGeom>
        </p:spPr>
        <p:txBody>
          <a:bodyPr spcFirstLastPara="1" wrap="square" lIns="0" tIns="0" rIns="0" bIns="0" anchor="ctr" anchorCtr="0">
            <a:noAutofit/>
          </a:bodyPr>
          <a:lstStyle>
            <a:lvl1pPr lvl="0" algn="r" rtl="0">
              <a:spcBef>
                <a:spcPts val="0"/>
              </a:spcBef>
              <a:spcAft>
                <a:spcPts val="0"/>
              </a:spcAft>
              <a:buClr>
                <a:schemeClr val="accent1"/>
              </a:buClr>
              <a:buSzPts val="3600"/>
              <a:buNone/>
              <a:defRPr sz="57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18" name="Google Shape;1218;p41"/>
          <p:cNvSpPr txBox="1">
            <a:spLocks noGrp="1"/>
          </p:cNvSpPr>
          <p:nvPr>
            <p:ph type="title" idx="2"/>
          </p:nvPr>
        </p:nvSpPr>
        <p:spPr>
          <a:xfrm>
            <a:off x="5200225" y="2645675"/>
            <a:ext cx="3219900" cy="841800"/>
          </a:xfrm>
          <a:prstGeom prst="rect">
            <a:avLst/>
          </a:prstGeom>
        </p:spPr>
        <p:txBody>
          <a:bodyPr spcFirstLastPara="1" wrap="square" lIns="0" tIns="0" rIns="0" bIns="0" anchor="t" anchorCtr="0">
            <a:noAutofit/>
          </a:bodyPr>
          <a:lstStyle>
            <a:lvl1pPr lvl="0" algn="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19" name="Google Shape;1219;p41"/>
          <p:cNvSpPr/>
          <p:nvPr/>
        </p:nvSpPr>
        <p:spPr>
          <a:xfrm rot="10190596">
            <a:off x="5332403" y="306999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1220"/>
        <p:cNvGrpSpPr/>
        <p:nvPr/>
      </p:nvGrpSpPr>
      <p:grpSpPr>
        <a:xfrm>
          <a:off x="0" y="0"/>
          <a:ext cx="0" cy="0"/>
          <a:chOff x="0" y="0"/>
          <a:chExt cx="0" cy="0"/>
        </a:xfrm>
      </p:grpSpPr>
      <p:sp>
        <p:nvSpPr>
          <p:cNvPr id="1221" name="Google Shape;1221;p42"/>
          <p:cNvSpPr txBox="1">
            <a:spLocks noGrp="1"/>
          </p:cNvSpPr>
          <p:nvPr>
            <p:ph type="title"/>
          </p:nvPr>
        </p:nvSpPr>
        <p:spPr>
          <a:xfrm>
            <a:off x="713232" y="2301240"/>
            <a:ext cx="4700100" cy="1261800"/>
          </a:xfrm>
          <a:prstGeom prst="rect">
            <a:avLst/>
          </a:prstGeom>
        </p:spPr>
        <p:txBody>
          <a:bodyPr spcFirstLastPara="1" wrap="square" lIns="0" tIns="0" rIns="0" bIns="0" anchor="b" anchorCtr="0">
            <a:noAutofit/>
          </a:bodyPr>
          <a:lstStyle>
            <a:lvl1pPr lvl="0" rtl="0">
              <a:spcBef>
                <a:spcPts val="0"/>
              </a:spcBef>
              <a:spcAft>
                <a:spcPts val="0"/>
              </a:spcAft>
              <a:buSzPts val="7000"/>
              <a:buNone/>
              <a:defRPr sz="37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2" name="Google Shape;1222;p42"/>
          <p:cNvSpPr txBox="1">
            <a:spLocks noGrp="1"/>
          </p:cNvSpPr>
          <p:nvPr>
            <p:ph type="title" idx="2"/>
          </p:nvPr>
        </p:nvSpPr>
        <p:spPr>
          <a:xfrm>
            <a:off x="713232" y="3619498"/>
            <a:ext cx="4572000" cy="786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1600"/>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1223"/>
        <p:cNvGrpSpPr/>
        <p:nvPr/>
      </p:nvGrpSpPr>
      <p:grpSpPr>
        <a:xfrm>
          <a:off x="0" y="0"/>
          <a:ext cx="0" cy="0"/>
          <a:chOff x="0" y="0"/>
          <a:chExt cx="0" cy="0"/>
        </a:xfrm>
      </p:grpSpPr>
      <p:sp>
        <p:nvSpPr>
          <p:cNvPr id="1224" name="Google Shape;1224;p43"/>
          <p:cNvSpPr txBox="1">
            <a:spLocks noGrp="1"/>
          </p:cNvSpPr>
          <p:nvPr>
            <p:ph type="title"/>
          </p:nvPr>
        </p:nvSpPr>
        <p:spPr>
          <a:xfrm>
            <a:off x="713225" y="356625"/>
            <a:ext cx="7717500" cy="6606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225" name="Google Shape;1225;p43"/>
          <p:cNvSpPr txBox="1">
            <a:spLocks noGrp="1"/>
          </p:cNvSpPr>
          <p:nvPr>
            <p:ph type="subTitle" idx="1"/>
          </p:nvPr>
        </p:nvSpPr>
        <p:spPr>
          <a:xfrm>
            <a:off x="1499550" y="3533572"/>
            <a:ext cx="3657600" cy="12438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6" name="Google Shape;1226;p43"/>
          <p:cNvSpPr txBox="1">
            <a:spLocks noGrp="1"/>
          </p:cNvSpPr>
          <p:nvPr>
            <p:ph type="subTitle" idx="2"/>
          </p:nvPr>
        </p:nvSpPr>
        <p:spPr>
          <a:xfrm>
            <a:off x="3891425" y="1380744"/>
            <a:ext cx="3657600" cy="785700"/>
          </a:xfrm>
          <a:prstGeom prst="rect">
            <a:avLst/>
          </a:prstGeom>
        </p:spPr>
        <p:txBody>
          <a:bodyPr spcFirstLastPara="1" wrap="square" lIns="0" tIns="0" rIns="0" bIns="0" anchor="b" anchorCtr="0">
            <a:noAutofit/>
          </a:bodyPr>
          <a:lstStyle>
            <a:lvl1pPr lvl="0" algn="r"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7" name="Google Shape;1227;p43"/>
          <p:cNvSpPr/>
          <p:nvPr/>
        </p:nvSpPr>
        <p:spPr>
          <a:xfrm flipH="1">
            <a:off x="4531034" y="42225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8" name="Google Shape;1228;p43"/>
          <p:cNvSpPr/>
          <p:nvPr/>
        </p:nvSpPr>
        <p:spPr>
          <a:xfrm flipH="1">
            <a:off x="7096744" y="3914438"/>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29" name="Google Shape;1229;p43"/>
          <p:cNvGrpSpPr/>
          <p:nvPr/>
        </p:nvGrpSpPr>
        <p:grpSpPr>
          <a:xfrm rot="-3625297">
            <a:off x="7796497" y="3684979"/>
            <a:ext cx="1143407" cy="1365753"/>
            <a:chOff x="2641650" y="1052550"/>
            <a:chExt cx="778700" cy="930125"/>
          </a:xfrm>
        </p:grpSpPr>
        <p:sp>
          <p:nvSpPr>
            <p:cNvPr id="1230" name="Google Shape;1230;p4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1" name="Google Shape;1231;p4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2" name="Google Shape;1232;p4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3" name="Google Shape;1233;p4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4" name="Google Shape;1234;p4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5" name="Google Shape;1235;p4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6" name="Google Shape;1236;p4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7" name="Google Shape;1237;p4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8" name="Google Shape;1238;p4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9" name="Google Shape;1239;p4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0" name="Google Shape;1240;p4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1" name="Google Shape;1241;p4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2" name="Google Shape;1242;p4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3" name="Google Shape;1243;p4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4" name="Google Shape;1244;p4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5" name="Google Shape;1245;p4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6" name="Google Shape;1246;p4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7" name="Google Shape;1247;p4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8" name="Google Shape;1248;p4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9" name="Google Shape;1249;p4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0" name="Google Shape;1250;p4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52"/>
        <p:cNvGrpSpPr/>
        <p:nvPr/>
      </p:nvGrpSpPr>
      <p:grpSpPr>
        <a:xfrm>
          <a:off x="0" y="0"/>
          <a:ext cx="0" cy="0"/>
          <a:chOff x="0" y="0"/>
          <a:chExt cx="0" cy="0"/>
        </a:xfrm>
      </p:grpSpPr>
      <p:sp>
        <p:nvSpPr>
          <p:cNvPr id="53" name="Google Shape;53;p3"/>
          <p:cNvSpPr/>
          <p:nvPr/>
        </p:nvSpPr>
        <p:spPr>
          <a:xfrm rot="-5958996" flipH="1">
            <a:off x="3783308" y="-277362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4" name="Google Shape;54;p3"/>
          <p:cNvGrpSpPr/>
          <p:nvPr/>
        </p:nvGrpSpPr>
        <p:grpSpPr>
          <a:xfrm flipH="1">
            <a:off x="-915844" y="-132100"/>
            <a:ext cx="4453037" cy="4369779"/>
            <a:chOff x="6928975" y="-9175"/>
            <a:chExt cx="3280080" cy="3218753"/>
          </a:xfrm>
        </p:grpSpPr>
        <p:sp>
          <p:nvSpPr>
            <p:cNvPr id="55" name="Google Shape;55;p3"/>
            <p:cNvSpPr/>
            <p:nvPr/>
          </p:nvSpPr>
          <p:spPr>
            <a:xfrm>
              <a:off x="6970616" y="645920"/>
              <a:ext cx="1514577" cy="2563658"/>
            </a:xfrm>
            <a:custGeom>
              <a:avLst/>
              <a:gdLst/>
              <a:ahLst/>
              <a:cxnLst/>
              <a:rect l="l" t="t" r="r" b="b"/>
              <a:pathLst>
                <a:path w="89766" h="151943" extrusionOk="0">
                  <a:moveTo>
                    <a:pt x="65715" y="1"/>
                  </a:moveTo>
                  <a:cubicBezTo>
                    <a:pt x="54240" y="234"/>
                    <a:pt x="42565" y="9241"/>
                    <a:pt x="32024" y="26019"/>
                  </a:cubicBezTo>
                  <a:cubicBezTo>
                    <a:pt x="23017" y="40330"/>
                    <a:pt x="16946" y="56708"/>
                    <a:pt x="14511" y="66382"/>
                  </a:cubicBezTo>
                  <a:cubicBezTo>
                    <a:pt x="14178" y="67683"/>
                    <a:pt x="13844" y="69117"/>
                    <a:pt x="13411" y="70685"/>
                  </a:cubicBezTo>
                  <a:cubicBezTo>
                    <a:pt x="6506" y="97304"/>
                    <a:pt x="1" y="126992"/>
                    <a:pt x="9908" y="141636"/>
                  </a:cubicBezTo>
                  <a:cubicBezTo>
                    <a:pt x="13044" y="146272"/>
                    <a:pt x="17513" y="148974"/>
                    <a:pt x="23218" y="149675"/>
                  </a:cubicBezTo>
                  <a:cubicBezTo>
                    <a:pt x="31423" y="150742"/>
                    <a:pt x="42031" y="151943"/>
                    <a:pt x="51338" y="151943"/>
                  </a:cubicBezTo>
                  <a:cubicBezTo>
                    <a:pt x="62612" y="151943"/>
                    <a:pt x="78190" y="150475"/>
                    <a:pt x="83294" y="137966"/>
                  </a:cubicBezTo>
                  <a:cubicBezTo>
                    <a:pt x="86896" y="129127"/>
                    <a:pt x="85896" y="116651"/>
                    <a:pt x="84928" y="104642"/>
                  </a:cubicBezTo>
                  <a:cubicBezTo>
                    <a:pt x="84261" y="96603"/>
                    <a:pt x="83694" y="88964"/>
                    <a:pt x="84628" y="83994"/>
                  </a:cubicBezTo>
                  <a:cubicBezTo>
                    <a:pt x="84862" y="82860"/>
                    <a:pt x="85395" y="81593"/>
                    <a:pt x="85962" y="80091"/>
                  </a:cubicBezTo>
                  <a:cubicBezTo>
                    <a:pt x="87563" y="76122"/>
                    <a:pt x="89765" y="70718"/>
                    <a:pt x="88564" y="62179"/>
                  </a:cubicBezTo>
                  <a:cubicBezTo>
                    <a:pt x="87697" y="55941"/>
                    <a:pt x="86463" y="52038"/>
                    <a:pt x="85562" y="49169"/>
                  </a:cubicBezTo>
                  <a:cubicBezTo>
                    <a:pt x="84895" y="47068"/>
                    <a:pt x="84395" y="45533"/>
                    <a:pt x="84294" y="43899"/>
                  </a:cubicBezTo>
                  <a:cubicBezTo>
                    <a:pt x="84194" y="41931"/>
                    <a:pt x="84461" y="38829"/>
                    <a:pt x="84795" y="35526"/>
                  </a:cubicBezTo>
                  <a:cubicBezTo>
                    <a:pt x="85796" y="25419"/>
                    <a:pt x="87063" y="12877"/>
                    <a:pt x="80292" y="5405"/>
                  </a:cubicBezTo>
                  <a:cubicBezTo>
                    <a:pt x="77023" y="1835"/>
                    <a:pt x="72319" y="1"/>
                    <a:pt x="66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56;p3"/>
            <p:cNvSpPr/>
            <p:nvPr/>
          </p:nvSpPr>
          <p:spPr>
            <a:xfrm>
              <a:off x="6928975" y="716125"/>
              <a:ext cx="1535128" cy="2423330"/>
            </a:xfrm>
            <a:custGeom>
              <a:avLst/>
              <a:gdLst/>
              <a:ahLst/>
              <a:cxnLst/>
              <a:rect l="l" t="t" r="r" b="b"/>
              <a:pathLst>
                <a:path w="90984" h="143626" extrusionOk="0">
                  <a:moveTo>
                    <a:pt x="68920" y="1"/>
                  </a:moveTo>
                  <a:cubicBezTo>
                    <a:pt x="68700" y="1"/>
                    <a:pt x="68476" y="4"/>
                    <a:pt x="68249" y="9"/>
                  </a:cubicBezTo>
                  <a:cubicBezTo>
                    <a:pt x="45366" y="543"/>
                    <a:pt x="26219" y="42607"/>
                    <a:pt x="21016" y="63255"/>
                  </a:cubicBezTo>
                  <a:cubicBezTo>
                    <a:pt x="15812" y="83903"/>
                    <a:pt x="1" y="138008"/>
                    <a:pt x="26219" y="141411"/>
                  </a:cubicBezTo>
                  <a:cubicBezTo>
                    <a:pt x="36038" y="142658"/>
                    <a:pt x="45512" y="143626"/>
                    <a:pt x="53818" y="143626"/>
                  </a:cubicBezTo>
                  <a:cubicBezTo>
                    <a:pt x="67719" y="143626"/>
                    <a:pt x="78351" y="140915"/>
                    <a:pt x="81859" y="132271"/>
                  </a:cubicBezTo>
                  <a:cubicBezTo>
                    <a:pt x="87430" y="118494"/>
                    <a:pt x="80391" y="92109"/>
                    <a:pt x="82993" y="79066"/>
                  </a:cubicBezTo>
                  <a:cubicBezTo>
                    <a:pt x="83994" y="73929"/>
                    <a:pt x="88364" y="69226"/>
                    <a:pt x="86896" y="58585"/>
                  </a:cubicBezTo>
                  <a:cubicBezTo>
                    <a:pt x="85395" y="48010"/>
                    <a:pt x="82893" y="44741"/>
                    <a:pt x="82593" y="40005"/>
                  </a:cubicBezTo>
                  <a:cubicBezTo>
                    <a:pt x="81932" y="29502"/>
                    <a:pt x="90984" y="1"/>
                    <a:pt x="689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57;p3"/>
            <p:cNvSpPr/>
            <p:nvPr/>
          </p:nvSpPr>
          <p:spPr>
            <a:xfrm>
              <a:off x="7108512" y="786634"/>
              <a:ext cx="1232030" cy="2282242"/>
            </a:xfrm>
            <a:custGeom>
              <a:avLst/>
              <a:gdLst/>
              <a:ahLst/>
              <a:cxnLst/>
              <a:rect l="l" t="t" r="r" b="b"/>
              <a:pathLst>
                <a:path w="73020" h="135264" extrusionOk="0">
                  <a:moveTo>
                    <a:pt x="57742" y="0"/>
                  </a:moveTo>
                  <a:cubicBezTo>
                    <a:pt x="37994" y="467"/>
                    <a:pt x="19448" y="40029"/>
                    <a:pt x="14411" y="60076"/>
                  </a:cubicBezTo>
                  <a:cubicBezTo>
                    <a:pt x="14077" y="61411"/>
                    <a:pt x="13710" y="62845"/>
                    <a:pt x="13277" y="64413"/>
                  </a:cubicBezTo>
                  <a:cubicBezTo>
                    <a:pt x="8940" y="81125"/>
                    <a:pt x="0" y="115883"/>
                    <a:pt x="8640" y="128626"/>
                  </a:cubicBezTo>
                  <a:cubicBezTo>
                    <a:pt x="10408" y="131261"/>
                    <a:pt x="12743" y="132662"/>
                    <a:pt x="16079" y="133095"/>
                  </a:cubicBezTo>
                  <a:cubicBezTo>
                    <a:pt x="24051" y="134096"/>
                    <a:pt x="34358" y="135264"/>
                    <a:pt x="43165" y="135264"/>
                  </a:cubicBezTo>
                  <a:cubicBezTo>
                    <a:pt x="57075" y="135264"/>
                    <a:pt x="64947" y="132395"/>
                    <a:pt x="67382" y="126491"/>
                  </a:cubicBezTo>
                  <a:cubicBezTo>
                    <a:pt x="70217" y="119452"/>
                    <a:pt x="69250" y="107544"/>
                    <a:pt x="68416" y="96970"/>
                  </a:cubicBezTo>
                  <a:cubicBezTo>
                    <a:pt x="67715" y="88297"/>
                    <a:pt x="67048" y="80124"/>
                    <a:pt x="68249" y="74053"/>
                  </a:cubicBezTo>
                  <a:cubicBezTo>
                    <a:pt x="68616" y="72118"/>
                    <a:pt x="69350" y="70350"/>
                    <a:pt x="70050" y="68616"/>
                  </a:cubicBezTo>
                  <a:cubicBezTo>
                    <a:pt x="71518" y="65047"/>
                    <a:pt x="73019" y="61344"/>
                    <a:pt x="72119" y="55006"/>
                  </a:cubicBezTo>
                  <a:cubicBezTo>
                    <a:pt x="71351" y="49502"/>
                    <a:pt x="70284" y="46066"/>
                    <a:pt x="69417" y="43331"/>
                  </a:cubicBezTo>
                  <a:cubicBezTo>
                    <a:pt x="68616" y="40863"/>
                    <a:pt x="67949" y="38728"/>
                    <a:pt x="67782" y="36093"/>
                  </a:cubicBezTo>
                  <a:cubicBezTo>
                    <a:pt x="67615" y="33491"/>
                    <a:pt x="67949" y="30188"/>
                    <a:pt x="68349" y="26386"/>
                  </a:cubicBezTo>
                  <a:cubicBezTo>
                    <a:pt x="69116" y="18380"/>
                    <a:pt x="70217" y="7405"/>
                    <a:pt x="65948" y="2702"/>
                  </a:cubicBezTo>
                  <a:cubicBezTo>
                    <a:pt x="64346" y="867"/>
                    <a:pt x="61845" y="0"/>
                    <a:pt x="582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58;p3"/>
            <p:cNvSpPr/>
            <p:nvPr/>
          </p:nvSpPr>
          <p:spPr>
            <a:xfrm>
              <a:off x="7402863" y="-9175"/>
              <a:ext cx="1365981" cy="2943003"/>
            </a:xfrm>
            <a:custGeom>
              <a:avLst/>
              <a:gdLst/>
              <a:ahLst/>
              <a:cxnLst/>
              <a:rect l="l" t="t" r="r" b="b"/>
              <a:pathLst>
                <a:path w="80959" h="174426" extrusionOk="0">
                  <a:moveTo>
                    <a:pt x="64313" y="0"/>
                  </a:moveTo>
                  <a:cubicBezTo>
                    <a:pt x="64179" y="7806"/>
                    <a:pt x="65447" y="75554"/>
                    <a:pt x="61244" y="81759"/>
                  </a:cubicBezTo>
                  <a:cubicBezTo>
                    <a:pt x="56675" y="88521"/>
                    <a:pt x="48127" y="92474"/>
                    <a:pt x="39869" y="92474"/>
                  </a:cubicBezTo>
                  <a:cubicBezTo>
                    <a:pt x="39085" y="92474"/>
                    <a:pt x="38303" y="92438"/>
                    <a:pt x="37527" y="92366"/>
                  </a:cubicBezTo>
                  <a:cubicBezTo>
                    <a:pt x="28621" y="91532"/>
                    <a:pt x="28454" y="86896"/>
                    <a:pt x="29988" y="85228"/>
                  </a:cubicBezTo>
                  <a:cubicBezTo>
                    <a:pt x="31523" y="83560"/>
                    <a:pt x="32790" y="80491"/>
                    <a:pt x="32490" y="78690"/>
                  </a:cubicBezTo>
                  <a:cubicBezTo>
                    <a:pt x="32223" y="76855"/>
                    <a:pt x="34025" y="74086"/>
                    <a:pt x="38494" y="72152"/>
                  </a:cubicBezTo>
                  <a:cubicBezTo>
                    <a:pt x="42964" y="70184"/>
                    <a:pt x="44732" y="68249"/>
                    <a:pt x="44198" y="67548"/>
                  </a:cubicBezTo>
                  <a:cubicBezTo>
                    <a:pt x="44128" y="67440"/>
                    <a:pt x="44031" y="67392"/>
                    <a:pt x="43910" y="67392"/>
                  </a:cubicBezTo>
                  <a:cubicBezTo>
                    <a:pt x="42812" y="67392"/>
                    <a:pt x="39737" y="71400"/>
                    <a:pt x="36167" y="71400"/>
                  </a:cubicBezTo>
                  <a:cubicBezTo>
                    <a:pt x="35878" y="71400"/>
                    <a:pt x="35586" y="71374"/>
                    <a:pt x="35292" y="71318"/>
                  </a:cubicBezTo>
                  <a:cubicBezTo>
                    <a:pt x="32190" y="70717"/>
                    <a:pt x="36259" y="64580"/>
                    <a:pt x="38361" y="63078"/>
                  </a:cubicBezTo>
                  <a:cubicBezTo>
                    <a:pt x="40462" y="61544"/>
                    <a:pt x="42731" y="59743"/>
                    <a:pt x="42431" y="59042"/>
                  </a:cubicBezTo>
                  <a:cubicBezTo>
                    <a:pt x="42375" y="58912"/>
                    <a:pt x="42261" y="58854"/>
                    <a:pt x="42106" y="58854"/>
                  </a:cubicBezTo>
                  <a:cubicBezTo>
                    <a:pt x="41429" y="58854"/>
                    <a:pt x="39963" y="59954"/>
                    <a:pt x="39095" y="60877"/>
                  </a:cubicBezTo>
                  <a:cubicBezTo>
                    <a:pt x="38837" y="61135"/>
                    <a:pt x="38615" y="61233"/>
                    <a:pt x="38418" y="61233"/>
                  </a:cubicBezTo>
                  <a:cubicBezTo>
                    <a:pt x="37812" y="61233"/>
                    <a:pt x="37442" y="60312"/>
                    <a:pt x="36975" y="60312"/>
                  </a:cubicBezTo>
                  <a:cubicBezTo>
                    <a:pt x="36927" y="60312"/>
                    <a:pt x="36877" y="60321"/>
                    <a:pt x="36827" y="60343"/>
                  </a:cubicBezTo>
                  <a:cubicBezTo>
                    <a:pt x="36126" y="60643"/>
                    <a:pt x="36827" y="62011"/>
                    <a:pt x="36827" y="62011"/>
                  </a:cubicBezTo>
                  <a:cubicBezTo>
                    <a:pt x="36827" y="62011"/>
                    <a:pt x="32790" y="66881"/>
                    <a:pt x="32490" y="70517"/>
                  </a:cubicBezTo>
                  <a:cubicBezTo>
                    <a:pt x="32251" y="73417"/>
                    <a:pt x="30610" y="78270"/>
                    <a:pt x="28839" y="78270"/>
                  </a:cubicBezTo>
                  <a:cubicBezTo>
                    <a:pt x="28390" y="78270"/>
                    <a:pt x="27932" y="77958"/>
                    <a:pt x="27487" y="77222"/>
                  </a:cubicBezTo>
                  <a:cubicBezTo>
                    <a:pt x="25652" y="74253"/>
                    <a:pt x="24584" y="72085"/>
                    <a:pt x="24117" y="70584"/>
                  </a:cubicBezTo>
                  <a:cubicBezTo>
                    <a:pt x="24067" y="70467"/>
                    <a:pt x="23959" y="70409"/>
                    <a:pt x="23859" y="70409"/>
                  </a:cubicBezTo>
                  <a:cubicBezTo>
                    <a:pt x="23759" y="70409"/>
                    <a:pt x="23667" y="70467"/>
                    <a:pt x="23650" y="70584"/>
                  </a:cubicBezTo>
                  <a:cubicBezTo>
                    <a:pt x="23417" y="71851"/>
                    <a:pt x="23284" y="74186"/>
                    <a:pt x="24985" y="76922"/>
                  </a:cubicBezTo>
                  <a:cubicBezTo>
                    <a:pt x="27225" y="80566"/>
                    <a:pt x="26924" y="83622"/>
                    <a:pt x="25304" y="83622"/>
                  </a:cubicBezTo>
                  <a:cubicBezTo>
                    <a:pt x="25115" y="83622"/>
                    <a:pt x="24908" y="83580"/>
                    <a:pt x="24685" y="83493"/>
                  </a:cubicBezTo>
                  <a:cubicBezTo>
                    <a:pt x="23060" y="82838"/>
                    <a:pt x="18228" y="80888"/>
                    <a:pt x="15629" y="80888"/>
                  </a:cubicBezTo>
                  <a:cubicBezTo>
                    <a:pt x="14919" y="80888"/>
                    <a:pt x="14375" y="81033"/>
                    <a:pt x="14110" y="81392"/>
                  </a:cubicBezTo>
                  <a:cubicBezTo>
                    <a:pt x="12843" y="83059"/>
                    <a:pt x="18847" y="82926"/>
                    <a:pt x="21649" y="87396"/>
                  </a:cubicBezTo>
                  <a:cubicBezTo>
                    <a:pt x="24451" y="91866"/>
                    <a:pt x="26953" y="92233"/>
                    <a:pt x="23951" y="92533"/>
                  </a:cubicBezTo>
                  <a:cubicBezTo>
                    <a:pt x="23445" y="92583"/>
                    <a:pt x="23039" y="92613"/>
                    <a:pt x="22660" y="92613"/>
                  </a:cubicBezTo>
                  <a:cubicBezTo>
                    <a:pt x="20788" y="92613"/>
                    <a:pt x="19578" y="91888"/>
                    <a:pt x="10341" y="89364"/>
                  </a:cubicBezTo>
                  <a:cubicBezTo>
                    <a:pt x="10265" y="89341"/>
                    <a:pt x="10136" y="89322"/>
                    <a:pt x="9995" y="89322"/>
                  </a:cubicBezTo>
                  <a:cubicBezTo>
                    <a:pt x="9518" y="89322"/>
                    <a:pt x="8894" y="89543"/>
                    <a:pt x="9640" y="90598"/>
                  </a:cubicBezTo>
                  <a:cubicBezTo>
                    <a:pt x="10578" y="91955"/>
                    <a:pt x="16117" y="95379"/>
                    <a:pt x="20253" y="95379"/>
                  </a:cubicBezTo>
                  <a:cubicBezTo>
                    <a:pt x="20386" y="95379"/>
                    <a:pt x="20518" y="95376"/>
                    <a:pt x="20648" y="95368"/>
                  </a:cubicBezTo>
                  <a:lnTo>
                    <a:pt x="20648" y="95368"/>
                  </a:lnTo>
                  <a:cubicBezTo>
                    <a:pt x="20648" y="95368"/>
                    <a:pt x="18814" y="99538"/>
                    <a:pt x="16078" y="100372"/>
                  </a:cubicBezTo>
                  <a:cubicBezTo>
                    <a:pt x="13276" y="101206"/>
                    <a:pt x="9507" y="101739"/>
                    <a:pt x="10474" y="102607"/>
                  </a:cubicBezTo>
                  <a:cubicBezTo>
                    <a:pt x="10692" y="102795"/>
                    <a:pt x="11017" y="102862"/>
                    <a:pt x="11404" y="102862"/>
                  </a:cubicBezTo>
                  <a:cubicBezTo>
                    <a:pt x="12397" y="102862"/>
                    <a:pt x="13797" y="102418"/>
                    <a:pt x="14852" y="102418"/>
                  </a:cubicBezTo>
                  <a:cubicBezTo>
                    <a:pt x="15211" y="102418"/>
                    <a:pt x="15529" y="102469"/>
                    <a:pt x="15778" y="102607"/>
                  </a:cubicBezTo>
                  <a:cubicBezTo>
                    <a:pt x="16709" y="103161"/>
                    <a:pt x="18837" y="104075"/>
                    <a:pt x="20012" y="104075"/>
                  </a:cubicBezTo>
                  <a:cubicBezTo>
                    <a:pt x="20394" y="104075"/>
                    <a:pt x="20675" y="103978"/>
                    <a:pt x="20782" y="103741"/>
                  </a:cubicBezTo>
                  <a:cubicBezTo>
                    <a:pt x="21182" y="102774"/>
                    <a:pt x="17980" y="102073"/>
                    <a:pt x="18947" y="100939"/>
                  </a:cubicBezTo>
                  <a:cubicBezTo>
                    <a:pt x="19817" y="99949"/>
                    <a:pt x="23170" y="95316"/>
                    <a:pt x="27500" y="95316"/>
                  </a:cubicBezTo>
                  <a:cubicBezTo>
                    <a:pt x="27984" y="95316"/>
                    <a:pt x="28481" y="95374"/>
                    <a:pt x="28988" y="95502"/>
                  </a:cubicBezTo>
                  <a:cubicBezTo>
                    <a:pt x="33991" y="96736"/>
                    <a:pt x="40829" y="96202"/>
                    <a:pt x="39595" y="99671"/>
                  </a:cubicBezTo>
                  <a:cubicBezTo>
                    <a:pt x="38328" y="103174"/>
                    <a:pt x="26286" y="129092"/>
                    <a:pt x="23851" y="130627"/>
                  </a:cubicBezTo>
                  <a:cubicBezTo>
                    <a:pt x="21449" y="132195"/>
                    <a:pt x="20615" y="133963"/>
                    <a:pt x="17946" y="134796"/>
                  </a:cubicBezTo>
                  <a:cubicBezTo>
                    <a:pt x="15278" y="135630"/>
                    <a:pt x="13176" y="137599"/>
                    <a:pt x="11642" y="138132"/>
                  </a:cubicBezTo>
                  <a:cubicBezTo>
                    <a:pt x="10107" y="138699"/>
                    <a:pt x="767" y="139266"/>
                    <a:pt x="1902" y="140401"/>
                  </a:cubicBezTo>
                  <a:cubicBezTo>
                    <a:pt x="2357" y="140870"/>
                    <a:pt x="3533" y="141117"/>
                    <a:pt x="5072" y="141117"/>
                  </a:cubicBezTo>
                  <a:cubicBezTo>
                    <a:pt x="7250" y="141117"/>
                    <a:pt x="10156" y="140622"/>
                    <a:pt x="12776" y="139567"/>
                  </a:cubicBezTo>
                  <a:cubicBezTo>
                    <a:pt x="16335" y="138106"/>
                    <a:pt x="19534" y="136222"/>
                    <a:pt x="20960" y="136222"/>
                  </a:cubicBezTo>
                  <a:cubicBezTo>
                    <a:pt x="21325" y="136222"/>
                    <a:pt x="21574" y="136346"/>
                    <a:pt x="21682" y="136631"/>
                  </a:cubicBezTo>
                  <a:cubicBezTo>
                    <a:pt x="22249" y="138032"/>
                    <a:pt x="19014" y="142102"/>
                    <a:pt x="14978" y="144437"/>
                  </a:cubicBezTo>
                  <a:cubicBezTo>
                    <a:pt x="10941" y="146805"/>
                    <a:pt x="0" y="153543"/>
                    <a:pt x="1768" y="156445"/>
                  </a:cubicBezTo>
                  <a:cubicBezTo>
                    <a:pt x="2041" y="156907"/>
                    <a:pt x="2327" y="157107"/>
                    <a:pt x="2640" y="157107"/>
                  </a:cubicBezTo>
                  <a:cubicBezTo>
                    <a:pt x="4313" y="157107"/>
                    <a:pt x="6737" y="151399"/>
                    <a:pt x="11909" y="149741"/>
                  </a:cubicBezTo>
                  <a:cubicBezTo>
                    <a:pt x="11909" y="149741"/>
                    <a:pt x="14760" y="147552"/>
                    <a:pt x="16567" y="147552"/>
                  </a:cubicBezTo>
                  <a:cubicBezTo>
                    <a:pt x="17090" y="147552"/>
                    <a:pt x="17525" y="147735"/>
                    <a:pt x="17780" y="148206"/>
                  </a:cubicBezTo>
                  <a:cubicBezTo>
                    <a:pt x="18684" y="149855"/>
                    <a:pt x="19016" y="151440"/>
                    <a:pt x="19620" y="151440"/>
                  </a:cubicBezTo>
                  <a:cubicBezTo>
                    <a:pt x="19774" y="151440"/>
                    <a:pt x="19945" y="151338"/>
                    <a:pt x="20148" y="151108"/>
                  </a:cubicBezTo>
                  <a:cubicBezTo>
                    <a:pt x="21115" y="149974"/>
                    <a:pt x="20281" y="145237"/>
                    <a:pt x="22817" y="141601"/>
                  </a:cubicBezTo>
                  <a:cubicBezTo>
                    <a:pt x="25219" y="138110"/>
                    <a:pt x="28421" y="130252"/>
                    <a:pt x="29794" y="130252"/>
                  </a:cubicBezTo>
                  <a:cubicBezTo>
                    <a:pt x="29851" y="130252"/>
                    <a:pt x="29904" y="130265"/>
                    <a:pt x="29955" y="130293"/>
                  </a:cubicBezTo>
                  <a:cubicBezTo>
                    <a:pt x="31189" y="131027"/>
                    <a:pt x="31623" y="140234"/>
                    <a:pt x="30789" y="144937"/>
                  </a:cubicBezTo>
                  <a:cubicBezTo>
                    <a:pt x="29955" y="149707"/>
                    <a:pt x="29254" y="159047"/>
                    <a:pt x="29254" y="160281"/>
                  </a:cubicBezTo>
                  <a:cubicBezTo>
                    <a:pt x="29254" y="161549"/>
                    <a:pt x="25185" y="170055"/>
                    <a:pt x="26319" y="170055"/>
                  </a:cubicBezTo>
                  <a:cubicBezTo>
                    <a:pt x="27303" y="170055"/>
                    <a:pt x="28362" y="168248"/>
                    <a:pt x="29649" y="168248"/>
                  </a:cubicBezTo>
                  <a:cubicBezTo>
                    <a:pt x="29845" y="168248"/>
                    <a:pt x="30047" y="168290"/>
                    <a:pt x="30255" y="168387"/>
                  </a:cubicBezTo>
                  <a:cubicBezTo>
                    <a:pt x="31723" y="169057"/>
                    <a:pt x="34075" y="174426"/>
                    <a:pt x="35007" y="174426"/>
                  </a:cubicBezTo>
                  <a:cubicBezTo>
                    <a:pt x="35049" y="174426"/>
                    <a:pt x="35089" y="174415"/>
                    <a:pt x="35125" y="174392"/>
                  </a:cubicBezTo>
                  <a:cubicBezTo>
                    <a:pt x="35959" y="173824"/>
                    <a:pt x="32190" y="164318"/>
                    <a:pt x="32257" y="163083"/>
                  </a:cubicBezTo>
                  <a:cubicBezTo>
                    <a:pt x="32323" y="161816"/>
                    <a:pt x="30655" y="154878"/>
                    <a:pt x="31623" y="154677"/>
                  </a:cubicBezTo>
                  <a:cubicBezTo>
                    <a:pt x="31629" y="154677"/>
                    <a:pt x="31635" y="154676"/>
                    <a:pt x="31641" y="154676"/>
                  </a:cubicBezTo>
                  <a:cubicBezTo>
                    <a:pt x="32621" y="154676"/>
                    <a:pt x="37446" y="162274"/>
                    <a:pt x="38503" y="162274"/>
                  </a:cubicBezTo>
                  <a:cubicBezTo>
                    <a:pt x="38538" y="162274"/>
                    <a:pt x="38568" y="162266"/>
                    <a:pt x="38594" y="162249"/>
                  </a:cubicBezTo>
                  <a:cubicBezTo>
                    <a:pt x="39428" y="161682"/>
                    <a:pt x="37260" y="157413"/>
                    <a:pt x="33691" y="153310"/>
                  </a:cubicBezTo>
                  <a:cubicBezTo>
                    <a:pt x="30155" y="149240"/>
                    <a:pt x="34525" y="145638"/>
                    <a:pt x="34658" y="143136"/>
                  </a:cubicBezTo>
                  <a:cubicBezTo>
                    <a:pt x="34792" y="140634"/>
                    <a:pt x="35792" y="131127"/>
                    <a:pt x="35359" y="126257"/>
                  </a:cubicBezTo>
                  <a:cubicBezTo>
                    <a:pt x="34959" y="121387"/>
                    <a:pt x="38995" y="106276"/>
                    <a:pt x="45966" y="102673"/>
                  </a:cubicBezTo>
                  <a:cubicBezTo>
                    <a:pt x="52471" y="99271"/>
                    <a:pt x="62345" y="96236"/>
                    <a:pt x="66481" y="92433"/>
                  </a:cubicBezTo>
                  <a:cubicBezTo>
                    <a:pt x="67315" y="91699"/>
                    <a:pt x="68382" y="91232"/>
                    <a:pt x="69517" y="91232"/>
                  </a:cubicBezTo>
                  <a:cubicBezTo>
                    <a:pt x="70651" y="91265"/>
                    <a:pt x="71718" y="91699"/>
                    <a:pt x="72552" y="92433"/>
                  </a:cubicBezTo>
                  <a:cubicBezTo>
                    <a:pt x="74487" y="94234"/>
                    <a:pt x="76221" y="95835"/>
                    <a:pt x="78189" y="97370"/>
                  </a:cubicBezTo>
                  <a:cubicBezTo>
                    <a:pt x="79090" y="93200"/>
                    <a:pt x="79991" y="90265"/>
                    <a:pt x="80691" y="87996"/>
                  </a:cubicBezTo>
                  <a:lnTo>
                    <a:pt x="80958" y="87229"/>
                  </a:lnTo>
                  <a:cubicBezTo>
                    <a:pt x="80358" y="86262"/>
                    <a:pt x="79757" y="85261"/>
                    <a:pt x="79123" y="84260"/>
                  </a:cubicBezTo>
                  <a:cubicBezTo>
                    <a:pt x="74920" y="78089"/>
                    <a:pt x="74287" y="8439"/>
                    <a:pt x="74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59;p3"/>
            <p:cNvSpPr/>
            <p:nvPr/>
          </p:nvSpPr>
          <p:spPr>
            <a:xfrm>
              <a:off x="7402863" y="983818"/>
              <a:ext cx="978757" cy="1949989"/>
            </a:xfrm>
            <a:custGeom>
              <a:avLst/>
              <a:gdLst/>
              <a:ahLst/>
              <a:cxnLst/>
              <a:rect l="l" t="t" r="r" b="b"/>
              <a:pathLst>
                <a:path w="58009" h="115572" extrusionOk="0">
                  <a:moveTo>
                    <a:pt x="42106" y="0"/>
                  </a:moveTo>
                  <a:cubicBezTo>
                    <a:pt x="41429" y="0"/>
                    <a:pt x="39963" y="1100"/>
                    <a:pt x="39095" y="2023"/>
                  </a:cubicBezTo>
                  <a:cubicBezTo>
                    <a:pt x="38837" y="2281"/>
                    <a:pt x="38616" y="2379"/>
                    <a:pt x="38422" y="2379"/>
                  </a:cubicBezTo>
                  <a:cubicBezTo>
                    <a:pt x="37823" y="2379"/>
                    <a:pt x="37465" y="1458"/>
                    <a:pt x="36981" y="1458"/>
                  </a:cubicBezTo>
                  <a:cubicBezTo>
                    <a:pt x="36931" y="1458"/>
                    <a:pt x="36880" y="1467"/>
                    <a:pt x="36827" y="1489"/>
                  </a:cubicBezTo>
                  <a:cubicBezTo>
                    <a:pt x="36126" y="1789"/>
                    <a:pt x="36827" y="3157"/>
                    <a:pt x="36827" y="3157"/>
                  </a:cubicBezTo>
                  <a:cubicBezTo>
                    <a:pt x="36827" y="3157"/>
                    <a:pt x="32790" y="8027"/>
                    <a:pt x="32490" y="11663"/>
                  </a:cubicBezTo>
                  <a:cubicBezTo>
                    <a:pt x="32277" y="14563"/>
                    <a:pt x="30642" y="19416"/>
                    <a:pt x="28855" y="19416"/>
                  </a:cubicBezTo>
                  <a:cubicBezTo>
                    <a:pt x="28402" y="19416"/>
                    <a:pt x="27939" y="19104"/>
                    <a:pt x="27487" y="18368"/>
                  </a:cubicBezTo>
                  <a:cubicBezTo>
                    <a:pt x="25652" y="15399"/>
                    <a:pt x="24584" y="13231"/>
                    <a:pt x="24117" y="11730"/>
                  </a:cubicBezTo>
                  <a:cubicBezTo>
                    <a:pt x="24084" y="11613"/>
                    <a:pt x="23976" y="11555"/>
                    <a:pt x="23871" y="11555"/>
                  </a:cubicBezTo>
                  <a:cubicBezTo>
                    <a:pt x="23767" y="11555"/>
                    <a:pt x="23667" y="11613"/>
                    <a:pt x="23650" y="11730"/>
                  </a:cubicBezTo>
                  <a:cubicBezTo>
                    <a:pt x="23417" y="12997"/>
                    <a:pt x="23284" y="15332"/>
                    <a:pt x="24985" y="18068"/>
                  </a:cubicBezTo>
                  <a:cubicBezTo>
                    <a:pt x="27225" y="21712"/>
                    <a:pt x="26924" y="24768"/>
                    <a:pt x="25328" y="24768"/>
                  </a:cubicBezTo>
                  <a:cubicBezTo>
                    <a:pt x="25141" y="24768"/>
                    <a:pt x="24937" y="24726"/>
                    <a:pt x="24718" y="24639"/>
                  </a:cubicBezTo>
                  <a:cubicBezTo>
                    <a:pt x="23068" y="23984"/>
                    <a:pt x="18229" y="22034"/>
                    <a:pt x="15630" y="22034"/>
                  </a:cubicBezTo>
                  <a:cubicBezTo>
                    <a:pt x="14919" y="22034"/>
                    <a:pt x="14375" y="22179"/>
                    <a:pt x="14110" y="22538"/>
                  </a:cubicBezTo>
                  <a:cubicBezTo>
                    <a:pt x="12843" y="24205"/>
                    <a:pt x="18880" y="24072"/>
                    <a:pt x="21649" y="28542"/>
                  </a:cubicBezTo>
                  <a:cubicBezTo>
                    <a:pt x="24451" y="33012"/>
                    <a:pt x="26953" y="33379"/>
                    <a:pt x="23951" y="33679"/>
                  </a:cubicBezTo>
                  <a:cubicBezTo>
                    <a:pt x="23445" y="33729"/>
                    <a:pt x="23039" y="33759"/>
                    <a:pt x="22660" y="33759"/>
                  </a:cubicBezTo>
                  <a:cubicBezTo>
                    <a:pt x="20788" y="33759"/>
                    <a:pt x="19578" y="33034"/>
                    <a:pt x="10341" y="30510"/>
                  </a:cubicBezTo>
                  <a:cubicBezTo>
                    <a:pt x="10272" y="30487"/>
                    <a:pt x="10148" y="30468"/>
                    <a:pt x="10009" y="30468"/>
                  </a:cubicBezTo>
                  <a:cubicBezTo>
                    <a:pt x="9538" y="30468"/>
                    <a:pt x="8894" y="30689"/>
                    <a:pt x="9640" y="31744"/>
                  </a:cubicBezTo>
                  <a:cubicBezTo>
                    <a:pt x="10578" y="33101"/>
                    <a:pt x="16117" y="36525"/>
                    <a:pt x="20253" y="36525"/>
                  </a:cubicBezTo>
                  <a:cubicBezTo>
                    <a:pt x="20386" y="36525"/>
                    <a:pt x="20518" y="36522"/>
                    <a:pt x="20648" y="36514"/>
                  </a:cubicBezTo>
                  <a:lnTo>
                    <a:pt x="20648" y="36514"/>
                  </a:lnTo>
                  <a:cubicBezTo>
                    <a:pt x="20648" y="36514"/>
                    <a:pt x="18814" y="40684"/>
                    <a:pt x="16078" y="41518"/>
                  </a:cubicBezTo>
                  <a:cubicBezTo>
                    <a:pt x="13276" y="42352"/>
                    <a:pt x="9507" y="42885"/>
                    <a:pt x="10474" y="43753"/>
                  </a:cubicBezTo>
                  <a:cubicBezTo>
                    <a:pt x="10692" y="43941"/>
                    <a:pt x="11017" y="44008"/>
                    <a:pt x="11404" y="44008"/>
                  </a:cubicBezTo>
                  <a:cubicBezTo>
                    <a:pt x="12397" y="44008"/>
                    <a:pt x="13797" y="43564"/>
                    <a:pt x="14852" y="43564"/>
                  </a:cubicBezTo>
                  <a:cubicBezTo>
                    <a:pt x="15211" y="43564"/>
                    <a:pt x="15529" y="43615"/>
                    <a:pt x="15778" y="43753"/>
                  </a:cubicBezTo>
                  <a:cubicBezTo>
                    <a:pt x="16709" y="44307"/>
                    <a:pt x="18837" y="45221"/>
                    <a:pt x="20012" y="45221"/>
                  </a:cubicBezTo>
                  <a:cubicBezTo>
                    <a:pt x="20394" y="45221"/>
                    <a:pt x="20675" y="45124"/>
                    <a:pt x="20782" y="44887"/>
                  </a:cubicBezTo>
                  <a:cubicBezTo>
                    <a:pt x="21182" y="43920"/>
                    <a:pt x="17980" y="43219"/>
                    <a:pt x="18947" y="42085"/>
                  </a:cubicBezTo>
                  <a:cubicBezTo>
                    <a:pt x="19817" y="41095"/>
                    <a:pt x="23170" y="36462"/>
                    <a:pt x="27500" y="36462"/>
                  </a:cubicBezTo>
                  <a:cubicBezTo>
                    <a:pt x="27984" y="36462"/>
                    <a:pt x="28481" y="36520"/>
                    <a:pt x="28988" y="36648"/>
                  </a:cubicBezTo>
                  <a:cubicBezTo>
                    <a:pt x="33991" y="37882"/>
                    <a:pt x="40829" y="37348"/>
                    <a:pt x="39595" y="40817"/>
                  </a:cubicBezTo>
                  <a:cubicBezTo>
                    <a:pt x="38328" y="44320"/>
                    <a:pt x="26286" y="70238"/>
                    <a:pt x="23851" y="71773"/>
                  </a:cubicBezTo>
                  <a:cubicBezTo>
                    <a:pt x="21449" y="73341"/>
                    <a:pt x="20615" y="75109"/>
                    <a:pt x="17946" y="75942"/>
                  </a:cubicBezTo>
                  <a:cubicBezTo>
                    <a:pt x="15278" y="76776"/>
                    <a:pt x="13176" y="78745"/>
                    <a:pt x="11642" y="79278"/>
                  </a:cubicBezTo>
                  <a:cubicBezTo>
                    <a:pt x="10107" y="79845"/>
                    <a:pt x="767" y="80412"/>
                    <a:pt x="1902" y="81547"/>
                  </a:cubicBezTo>
                  <a:cubicBezTo>
                    <a:pt x="2357" y="82016"/>
                    <a:pt x="3533" y="82263"/>
                    <a:pt x="5072" y="82263"/>
                  </a:cubicBezTo>
                  <a:cubicBezTo>
                    <a:pt x="7250" y="82263"/>
                    <a:pt x="10156" y="81768"/>
                    <a:pt x="12776" y="80713"/>
                  </a:cubicBezTo>
                  <a:cubicBezTo>
                    <a:pt x="16335" y="79252"/>
                    <a:pt x="19534" y="77368"/>
                    <a:pt x="20960" y="77368"/>
                  </a:cubicBezTo>
                  <a:cubicBezTo>
                    <a:pt x="21325" y="77368"/>
                    <a:pt x="21574" y="77492"/>
                    <a:pt x="21682" y="77777"/>
                  </a:cubicBezTo>
                  <a:cubicBezTo>
                    <a:pt x="22249" y="79178"/>
                    <a:pt x="19014" y="83248"/>
                    <a:pt x="14978" y="85583"/>
                  </a:cubicBezTo>
                  <a:cubicBezTo>
                    <a:pt x="10941" y="87951"/>
                    <a:pt x="0" y="94689"/>
                    <a:pt x="1768" y="97591"/>
                  </a:cubicBezTo>
                  <a:cubicBezTo>
                    <a:pt x="2041" y="98053"/>
                    <a:pt x="2327" y="98253"/>
                    <a:pt x="2640" y="98253"/>
                  </a:cubicBezTo>
                  <a:cubicBezTo>
                    <a:pt x="4313" y="98253"/>
                    <a:pt x="6737" y="92545"/>
                    <a:pt x="11909" y="90887"/>
                  </a:cubicBezTo>
                  <a:cubicBezTo>
                    <a:pt x="11909" y="90887"/>
                    <a:pt x="14760" y="88698"/>
                    <a:pt x="16567" y="88698"/>
                  </a:cubicBezTo>
                  <a:cubicBezTo>
                    <a:pt x="17090" y="88698"/>
                    <a:pt x="17525" y="88881"/>
                    <a:pt x="17780" y="89352"/>
                  </a:cubicBezTo>
                  <a:cubicBezTo>
                    <a:pt x="18684" y="91001"/>
                    <a:pt x="19016" y="92586"/>
                    <a:pt x="19620" y="92586"/>
                  </a:cubicBezTo>
                  <a:cubicBezTo>
                    <a:pt x="19774" y="92586"/>
                    <a:pt x="19945" y="92484"/>
                    <a:pt x="20148" y="92254"/>
                  </a:cubicBezTo>
                  <a:cubicBezTo>
                    <a:pt x="21115" y="91120"/>
                    <a:pt x="20281" y="86383"/>
                    <a:pt x="22817" y="82747"/>
                  </a:cubicBezTo>
                  <a:cubicBezTo>
                    <a:pt x="25219" y="79256"/>
                    <a:pt x="28421" y="71398"/>
                    <a:pt x="29794" y="71398"/>
                  </a:cubicBezTo>
                  <a:cubicBezTo>
                    <a:pt x="29851" y="71398"/>
                    <a:pt x="29904" y="71411"/>
                    <a:pt x="29955" y="71439"/>
                  </a:cubicBezTo>
                  <a:cubicBezTo>
                    <a:pt x="31189" y="72173"/>
                    <a:pt x="31623" y="81380"/>
                    <a:pt x="30789" y="86083"/>
                  </a:cubicBezTo>
                  <a:cubicBezTo>
                    <a:pt x="29955" y="90853"/>
                    <a:pt x="29254" y="100193"/>
                    <a:pt x="29254" y="101427"/>
                  </a:cubicBezTo>
                  <a:cubicBezTo>
                    <a:pt x="29254" y="102695"/>
                    <a:pt x="25185" y="111201"/>
                    <a:pt x="26319" y="111201"/>
                  </a:cubicBezTo>
                  <a:cubicBezTo>
                    <a:pt x="27303" y="111201"/>
                    <a:pt x="28362" y="109394"/>
                    <a:pt x="29649" y="109394"/>
                  </a:cubicBezTo>
                  <a:cubicBezTo>
                    <a:pt x="29845" y="109394"/>
                    <a:pt x="30047" y="109436"/>
                    <a:pt x="30255" y="109533"/>
                  </a:cubicBezTo>
                  <a:cubicBezTo>
                    <a:pt x="31723" y="110203"/>
                    <a:pt x="34075" y="115572"/>
                    <a:pt x="35007" y="115572"/>
                  </a:cubicBezTo>
                  <a:cubicBezTo>
                    <a:pt x="35049" y="115572"/>
                    <a:pt x="35089" y="115561"/>
                    <a:pt x="35125" y="115538"/>
                  </a:cubicBezTo>
                  <a:cubicBezTo>
                    <a:pt x="35959" y="114970"/>
                    <a:pt x="32190" y="105464"/>
                    <a:pt x="32257" y="104229"/>
                  </a:cubicBezTo>
                  <a:cubicBezTo>
                    <a:pt x="32323" y="102962"/>
                    <a:pt x="30655" y="96024"/>
                    <a:pt x="31623" y="95823"/>
                  </a:cubicBezTo>
                  <a:cubicBezTo>
                    <a:pt x="31629" y="95823"/>
                    <a:pt x="31635" y="95822"/>
                    <a:pt x="31641" y="95822"/>
                  </a:cubicBezTo>
                  <a:cubicBezTo>
                    <a:pt x="32621" y="95822"/>
                    <a:pt x="37446" y="103420"/>
                    <a:pt x="38503" y="103420"/>
                  </a:cubicBezTo>
                  <a:cubicBezTo>
                    <a:pt x="38538" y="103420"/>
                    <a:pt x="38568" y="103412"/>
                    <a:pt x="38594" y="103395"/>
                  </a:cubicBezTo>
                  <a:cubicBezTo>
                    <a:pt x="39428" y="102828"/>
                    <a:pt x="37260" y="98559"/>
                    <a:pt x="33691" y="94456"/>
                  </a:cubicBezTo>
                  <a:cubicBezTo>
                    <a:pt x="30155" y="90386"/>
                    <a:pt x="34525" y="86784"/>
                    <a:pt x="34658" y="84282"/>
                  </a:cubicBezTo>
                  <a:cubicBezTo>
                    <a:pt x="34792" y="81780"/>
                    <a:pt x="35792" y="72273"/>
                    <a:pt x="35359" y="67403"/>
                  </a:cubicBezTo>
                  <a:cubicBezTo>
                    <a:pt x="34959" y="62533"/>
                    <a:pt x="38995" y="47422"/>
                    <a:pt x="45966" y="43819"/>
                  </a:cubicBezTo>
                  <a:cubicBezTo>
                    <a:pt x="49469" y="41985"/>
                    <a:pt x="53972" y="40250"/>
                    <a:pt x="58008" y="38482"/>
                  </a:cubicBezTo>
                  <a:cubicBezTo>
                    <a:pt x="57141" y="34012"/>
                    <a:pt x="56107" y="31177"/>
                    <a:pt x="55373" y="28709"/>
                  </a:cubicBezTo>
                  <a:cubicBezTo>
                    <a:pt x="50934" y="31892"/>
                    <a:pt x="45345" y="33618"/>
                    <a:pt x="39881" y="33618"/>
                  </a:cubicBezTo>
                  <a:cubicBezTo>
                    <a:pt x="39104" y="33618"/>
                    <a:pt x="38329" y="33583"/>
                    <a:pt x="37560" y="33512"/>
                  </a:cubicBezTo>
                  <a:cubicBezTo>
                    <a:pt x="28621" y="32678"/>
                    <a:pt x="28454" y="28042"/>
                    <a:pt x="29988" y="26374"/>
                  </a:cubicBezTo>
                  <a:cubicBezTo>
                    <a:pt x="31556" y="24706"/>
                    <a:pt x="32790" y="21637"/>
                    <a:pt x="32490" y="19836"/>
                  </a:cubicBezTo>
                  <a:cubicBezTo>
                    <a:pt x="32223" y="18001"/>
                    <a:pt x="34058" y="15232"/>
                    <a:pt x="38494" y="13298"/>
                  </a:cubicBezTo>
                  <a:cubicBezTo>
                    <a:pt x="42964" y="11330"/>
                    <a:pt x="44732" y="9395"/>
                    <a:pt x="44232" y="8694"/>
                  </a:cubicBezTo>
                  <a:cubicBezTo>
                    <a:pt x="44158" y="8586"/>
                    <a:pt x="44058" y="8538"/>
                    <a:pt x="43935" y="8538"/>
                  </a:cubicBezTo>
                  <a:cubicBezTo>
                    <a:pt x="42814" y="8538"/>
                    <a:pt x="39737" y="12546"/>
                    <a:pt x="36167" y="12546"/>
                  </a:cubicBezTo>
                  <a:cubicBezTo>
                    <a:pt x="35878" y="12546"/>
                    <a:pt x="35586" y="12520"/>
                    <a:pt x="35292" y="12464"/>
                  </a:cubicBezTo>
                  <a:cubicBezTo>
                    <a:pt x="32223" y="11863"/>
                    <a:pt x="36259" y="5726"/>
                    <a:pt x="38394" y="4224"/>
                  </a:cubicBezTo>
                  <a:cubicBezTo>
                    <a:pt x="40462" y="2690"/>
                    <a:pt x="42731" y="889"/>
                    <a:pt x="42431" y="188"/>
                  </a:cubicBezTo>
                  <a:cubicBezTo>
                    <a:pt x="42375" y="58"/>
                    <a:pt x="42261" y="0"/>
                    <a:pt x="42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60;p3"/>
            <p:cNvSpPr/>
            <p:nvPr/>
          </p:nvSpPr>
          <p:spPr>
            <a:xfrm>
              <a:off x="8695069" y="646494"/>
              <a:ext cx="1513986" cy="2563085"/>
            </a:xfrm>
            <a:custGeom>
              <a:avLst/>
              <a:gdLst/>
              <a:ahLst/>
              <a:cxnLst/>
              <a:rect l="l" t="t" r="r" b="b"/>
              <a:pathLst>
                <a:path w="89731" h="151909" extrusionOk="0">
                  <a:moveTo>
                    <a:pt x="23350" y="0"/>
                  </a:moveTo>
                  <a:cubicBezTo>
                    <a:pt x="17379" y="0"/>
                    <a:pt x="12709" y="1801"/>
                    <a:pt x="9440" y="5437"/>
                  </a:cubicBezTo>
                  <a:cubicBezTo>
                    <a:pt x="2702" y="12876"/>
                    <a:pt x="3936" y="25452"/>
                    <a:pt x="4937" y="35526"/>
                  </a:cubicBezTo>
                  <a:cubicBezTo>
                    <a:pt x="5271" y="38828"/>
                    <a:pt x="5571" y="41964"/>
                    <a:pt x="5437" y="43898"/>
                  </a:cubicBezTo>
                  <a:cubicBezTo>
                    <a:pt x="5337" y="45533"/>
                    <a:pt x="4870" y="47034"/>
                    <a:pt x="4203" y="49169"/>
                  </a:cubicBezTo>
                  <a:cubicBezTo>
                    <a:pt x="3269" y="52037"/>
                    <a:pt x="2068" y="55974"/>
                    <a:pt x="1201" y="62178"/>
                  </a:cubicBezTo>
                  <a:cubicBezTo>
                    <a:pt x="0" y="70684"/>
                    <a:pt x="2202" y="76155"/>
                    <a:pt x="3770" y="80091"/>
                  </a:cubicBezTo>
                  <a:cubicBezTo>
                    <a:pt x="4370" y="81592"/>
                    <a:pt x="4904" y="82893"/>
                    <a:pt x="5104" y="84027"/>
                  </a:cubicBezTo>
                  <a:cubicBezTo>
                    <a:pt x="6071" y="88997"/>
                    <a:pt x="5504" y="96569"/>
                    <a:pt x="4837" y="104675"/>
                  </a:cubicBezTo>
                  <a:cubicBezTo>
                    <a:pt x="3870" y="116717"/>
                    <a:pt x="2869" y="129126"/>
                    <a:pt x="6438" y="137966"/>
                  </a:cubicBezTo>
                  <a:cubicBezTo>
                    <a:pt x="11508" y="150441"/>
                    <a:pt x="27086" y="151909"/>
                    <a:pt x="38361" y="151909"/>
                  </a:cubicBezTo>
                  <a:cubicBezTo>
                    <a:pt x="47601" y="151909"/>
                    <a:pt x="58242" y="150708"/>
                    <a:pt x="66548" y="149707"/>
                  </a:cubicBezTo>
                  <a:cubicBezTo>
                    <a:pt x="72252" y="148973"/>
                    <a:pt x="76722" y="146272"/>
                    <a:pt x="79824" y="141635"/>
                  </a:cubicBezTo>
                  <a:cubicBezTo>
                    <a:pt x="89731" y="127024"/>
                    <a:pt x="83226" y="97337"/>
                    <a:pt x="76321" y="70684"/>
                  </a:cubicBezTo>
                  <a:cubicBezTo>
                    <a:pt x="75954" y="69150"/>
                    <a:pt x="75588" y="67682"/>
                    <a:pt x="75254" y="66381"/>
                  </a:cubicBezTo>
                  <a:cubicBezTo>
                    <a:pt x="72786" y="56707"/>
                    <a:pt x="66748" y="40329"/>
                    <a:pt x="57741" y="26019"/>
                  </a:cubicBezTo>
                  <a:cubicBezTo>
                    <a:pt x="47134" y="9307"/>
                    <a:pt x="35526" y="300"/>
                    <a:pt x="24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1;p3"/>
            <p:cNvSpPr/>
            <p:nvPr/>
          </p:nvSpPr>
          <p:spPr>
            <a:xfrm>
              <a:off x="8693938" y="719094"/>
              <a:ext cx="1344586" cy="2489942"/>
            </a:xfrm>
            <a:custGeom>
              <a:avLst/>
              <a:gdLst/>
              <a:ahLst/>
              <a:cxnLst/>
              <a:rect l="l" t="t" r="r" b="b"/>
              <a:pathLst>
                <a:path w="79691" h="147574" extrusionOk="0">
                  <a:moveTo>
                    <a:pt x="10575" y="0"/>
                  </a:moveTo>
                  <a:lnTo>
                    <a:pt x="10575" y="0"/>
                  </a:lnTo>
                  <a:cubicBezTo>
                    <a:pt x="10174" y="334"/>
                    <a:pt x="9841" y="701"/>
                    <a:pt x="9474" y="1068"/>
                  </a:cubicBezTo>
                  <a:cubicBezTo>
                    <a:pt x="2702" y="8540"/>
                    <a:pt x="3970" y="21082"/>
                    <a:pt x="4971" y="31189"/>
                  </a:cubicBezTo>
                  <a:cubicBezTo>
                    <a:pt x="5304" y="34492"/>
                    <a:pt x="5605" y="37594"/>
                    <a:pt x="5471" y="39562"/>
                  </a:cubicBezTo>
                  <a:cubicBezTo>
                    <a:pt x="5371" y="41196"/>
                    <a:pt x="4871" y="42731"/>
                    <a:pt x="4204" y="44832"/>
                  </a:cubicBezTo>
                  <a:cubicBezTo>
                    <a:pt x="3303" y="47701"/>
                    <a:pt x="2102" y="51604"/>
                    <a:pt x="1201" y="57842"/>
                  </a:cubicBezTo>
                  <a:cubicBezTo>
                    <a:pt x="1" y="66381"/>
                    <a:pt x="2202" y="71785"/>
                    <a:pt x="3803" y="75754"/>
                  </a:cubicBezTo>
                  <a:cubicBezTo>
                    <a:pt x="4370" y="77256"/>
                    <a:pt x="4937" y="78523"/>
                    <a:pt x="5138" y="79657"/>
                  </a:cubicBezTo>
                  <a:cubicBezTo>
                    <a:pt x="6105" y="84627"/>
                    <a:pt x="5504" y="92266"/>
                    <a:pt x="4837" y="100305"/>
                  </a:cubicBezTo>
                  <a:cubicBezTo>
                    <a:pt x="3870" y="112314"/>
                    <a:pt x="2869" y="124790"/>
                    <a:pt x="6472" y="133629"/>
                  </a:cubicBezTo>
                  <a:cubicBezTo>
                    <a:pt x="11509" y="146138"/>
                    <a:pt x="27120" y="147573"/>
                    <a:pt x="38361" y="147573"/>
                  </a:cubicBezTo>
                  <a:cubicBezTo>
                    <a:pt x="38488" y="147573"/>
                    <a:pt x="38615" y="147573"/>
                    <a:pt x="38742" y="147573"/>
                  </a:cubicBezTo>
                  <a:cubicBezTo>
                    <a:pt x="47957" y="147573"/>
                    <a:pt x="58421" y="146391"/>
                    <a:pt x="66515" y="145338"/>
                  </a:cubicBezTo>
                  <a:cubicBezTo>
                    <a:pt x="72152" y="144637"/>
                    <a:pt x="76622" y="141969"/>
                    <a:pt x="79691" y="137465"/>
                  </a:cubicBezTo>
                  <a:cubicBezTo>
                    <a:pt x="79043" y="137455"/>
                    <a:pt x="78394" y="137451"/>
                    <a:pt x="77745" y="137451"/>
                  </a:cubicBezTo>
                  <a:cubicBezTo>
                    <a:pt x="72859" y="137451"/>
                    <a:pt x="67952" y="137704"/>
                    <a:pt x="63082" y="137704"/>
                  </a:cubicBezTo>
                  <a:cubicBezTo>
                    <a:pt x="57947" y="137704"/>
                    <a:pt x="52853" y="137422"/>
                    <a:pt x="47868" y="136264"/>
                  </a:cubicBezTo>
                  <a:cubicBezTo>
                    <a:pt x="31623" y="132462"/>
                    <a:pt x="18180" y="118585"/>
                    <a:pt x="14844" y="102240"/>
                  </a:cubicBezTo>
                  <a:cubicBezTo>
                    <a:pt x="14011" y="98237"/>
                    <a:pt x="13777" y="94068"/>
                    <a:pt x="14377" y="90031"/>
                  </a:cubicBezTo>
                  <a:cubicBezTo>
                    <a:pt x="15345" y="83427"/>
                    <a:pt x="18447" y="77356"/>
                    <a:pt x="21516" y="71418"/>
                  </a:cubicBezTo>
                  <a:cubicBezTo>
                    <a:pt x="13544" y="68950"/>
                    <a:pt x="7806" y="60610"/>
                    <a:pt x="8440" y="52271"/>
                  </a:cubicBezTo>
                  <a:cubicBezTo>
                    <a:pt x="9007" y="43932"/>
                    <a:pt x="15912" y="36526"/>
                    <a:pt x="24151" y="35225"/>
                  </a:cubicBezTo>
                  <a:cubicBezTo>
                    <a:pt x="15912" y="32057"/>
                    <a:pt x="9574" y="24318"/>
                    <a:pt x="8106" y="15545"/>
                  </a:cubicBezTo>
                  <a:cubicBezTo>
                    <a:pt x="7306" y="10808"/>
                    <a:pt x="8006" y="5871"/>
                    <a:pt x="9841" y="1468"/>
                  </a:cubicBezTo>
                  <a:cubicBezTo>
                    <a:pt x="10074" y="968"/>
                    <a:pt x="10308" y="467"/>
                    <a:pt x="105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62" name="Google Shape;62;p3"/>
            <p:cNvGrpSpPr/>
            <p:nvPr/>
          </p:nvGrpSpPr>
          <p:grpSpPr>
            <a:xfrm>
              <a:off x="7875048" y="783799"/>
              <a:ext cx="373163" cy="663583"/>
              <a:chOff x="7875048" y="783799"/>
              <a:chExt cx="373163" cy="663583"/>
            </a:xfrm>
          </p:grpSpPr>
          <p:sp>
            <p:nvSpPr>
              <p:cNvPr id="63" name="Google Shape;63;p3"/>
              <p:cNvSpPr/>
              <p:nvPr/>
            </p:nvSpPr>
            <p:spPr>
              <a:xfrm>
                <a:off x="8023067" y="783799"/>
                <a:ext cx="48981" cy="54076"/>
              </a:xfrm>
              <a:custGeom>
                <a:avLst/>
                <a:gdLst/>
                <a:ahLst/>
                <a:cxnLst/>
                <a:rect l="l" t="t" r="r" b="b"/>
                <a:pathLst>
                  <a:path w="2903" h="3205" extrusionOk="0">
                    <a:moveTo>
                      <a:pt x="1521" y="0"/>
                    </a:moveTo>
                    <a:cubicBezTo>
                      <a:pt x="1504" y="0"/>
                      <a:pt x="1486" y="1"/>
                      <a:pt x="1469" y="1"/>
                    </a:cubicBezTo>
                    <a:cubicBezTo>
                      <a:pt x="668" y="35"/>
                      <a:pt x="1" y="635"/>
                      <a:pt x="1" y="1469"/>
                    </a:cubicBezTo>
                    <a:lnTo>
                      <a:pt x="1" y="1736"/>
                    </a:lnTo>
                    <a:cubicBezTo>
                      <a:pt x="1" y="2486"/>
                      <a:pt x="639" y="3205"/>
                      <a:pt x="1416" y="3205"/>
                    </a:cubicBezTo>
                    <a:cubicBezTo>
                      <a:pt x="1433" y="3205"/>
                      <a:pt x="1451" y="3204"/>
                      <a:pt x="1469" y="3204"/>
                    </a:cubicBezTo>
                    <a:cubicBezTo>
                      <a:pt x="2236" y="3170"/>
                      <a:pt x="2903" y="2570"/>
                      <a:pt x="2903" y="1736"/>
                    </a:cubicBezTo>
                    <a:lnTo>
                      <a:pt x="2903" y="1469"/>
                    </a:lnTo>
                    <a:cubicBezTo>
                      <a:pt x="2903" y="687"/>
                      <a:pt x="2266" y="0"/>
                      <a:pt x="15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64;p3"/>
              <p:cNvSpPr/>
              <p:nvPr/>
            </p:nvSpPr>
            <p:spPr>
              <a:xfrm>
                <a:off x="7875048" y="891309"/>
                <a:ext cx="63626" cy="49538"/>
              </a:xfrm>
              <a:custGeom>
                <a:avLst/>
                <a:gdLst/>
                <a:ahLst/>
                <a:cxnLst/>
                <a:rect l="l" t="t" r="r" b="b"/>
                <a:pathLst>
                  <a:path w="3771" h="2936" extrusionOk="0">
                    <a:moveTo>
                      <a:pt x="1902" y="1"/>
                    </a:moveTo>
                    <a:cubicBezTo>
                      <a:pt x="1" y="1"/>
                      <a:pt x="1" y="2936"/>
                      <a:pt x="1902" y="2936"/>
                    </a:cubicBezTo>
                    <a:cubicBezTo>
                      <a:pt x="3770" y="2936"/>
                      <a:pt x="3770" y="1"/>
                      <a:pt x="19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65;p3"/>
              <p:cNvSpPr/>
              <p:nvPr/>
            </p:nvSpPr>
            <p:spPr>
              <a:xfrm>
                <a:off x="8184601" y="868227"/>
                <a:ext cx="63609" cy="48981"/>
              </a:xfrm>
              <a:custGeom>
                <a:avLst/>
                <a:gdLst/>
                <a:ahLst/>
                <a:cxnLst/>
                <a:rect l="l" t="t" r="r" b="b"/>
                <a:pathLst>
                  <a:path w="3770" h="2903" extrusionOk="0">
                    <a:moveTo>
                      <a:pt x="1902" y="1"/>
                    </a:moveTo>
                    <a:cubicBezTo>
                      <a:pt x="0" y="1"/>
                      <a:pt x="0" y="2903"/>
                      <a:pt x="1902" y="2903"/>
                    </a:cubicBezTo>
                    <a:cubicBezTo>
                      <a:pt x="3770" y="2903"/>
                      <a:pt x="3770" y="1"/>
                      <a:pt x="19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66;p3"/>
              <p:cNvSpPr/>
              <p:nvPr/>
            </p:nvSpPr>
            <p:spPr>
              <a:xfrm>
                <a:off x="8181227" y="1257130"/>
                <a:ext cx="55730" cy="49555"/>
              </a:xfrm>
              <a:custGeom>
                <a:avLst/>
                <a:gdLst/>
                <a:ahLst/>
                <a:cxnLst/>
                <a:rect l="l" t="t" r="r" b="b"/>
                <a:pathLst>
                  <a:path w="3303" h="2937" extrusionOk="0">
                    <a:moveTo>
                      <a:pt x="1501" y="1"/>
                    </a:moveTo>
                    <a:cubicBezTo>
                      <a:pt x="767" y="1"/>
                      <a:pt x="0" y="668"/>
                      <a:pt x="34" y="1468"/>
                    </a:cubicBezTo>
                    <a:cubicBezTo>
                      <a:pt x="100" y="2269"/>
                      <a:pt x="667" y="2936"/>
                      <a:pt x="1501" y="2936"/>
                    </a:cubicBezTo>
                    <a:lnTo>
                      <a:pt x="1801" y="2936"/>
                    </a:lnTo>
                    <a:cubicBezTo>
                      <a:pt x="2535" y="2936"/>
                      <a:pt x="3303" y="2269"/>
                      <a:pt x="3269" y="1468"/>
                    </a:cubicBezTo>
                    <a:cubicBezTo>
                      <a:pt x="3202" y="668"/>
                      <a:pt x="2635" y="1"/>
                      <a:pt x="1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67;p3"/>
              <p:cNvSpPr/>
              <p:nvPr/>
            </p:nvSpPr>
            <p:spPr>
              <a:xfrm>
                <a:off x="8053471" y="1397844"/>
                <a:ext cx="63053" cy="49538"/>
              </a:xfrm>
              <a:custGeom>
                <a:avLst/>
                <a:gdLst/>
                <a:ahLst/>
                <a:cxnLst/>
                <a:rect l="l" t="t" r="r" b="b"/>
                <a:pathLst>
                  <a:path w="3737" h="2936" extrusionOk="0">
                    <a:moveTo>
                      <a:pt x="1868" y="0"/>
                    </a:moveTo>
                    <a:cubicBezTo>
                      <a:pt x="0" y="0"/>
                      <a:pt x="0" y="2935"/>
                      <a:pt x="1868" y="2935"/>
                    </a:cubicBezTo>
                    <a:cubicBezTo>
                      <a:pt x="3736" y="2935"/>
                      <a:pt x="3736" y="0"/>
                      <a:pt x="18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68;p3"/>
              <p:cNvSpPr/>
              <p:nvPr/>
            </p:nvSpPr>
            <p:spPr>
              <a:xfrm>
                <a:off x="8151954" y="1017934"/>
                <a:ext cx="63053" cy="49555"/>
              </a:xfrm>
              <a:custGeom>
                <a:avLst/>
                <a:gdLst/>
                <a:ahLst/>
                <a:cxnLst/>
                <a:rect l="l" t="t" r="r" b="b"/>
                <a:pathLst>
                  <a:path w="3737" h="2937" extrusionOk="0">
                    <a:moveTo>
                      <a:pt x="1869" y="1"/>
                    </a:moveTo>
                    <a:cubicBezTo>
                      <a:pt x="1" y="1"/>
                      <a:pt x="1" y="2936"/>
                      <a:pt x="1869" y="2936"/>
                    </a:cubicBezTo>
                    <a:cubicBezTo>
                      <a:pt x="3737" y="2936"/>
                      <a:pt x="3737"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69" name="Google Shape;69;p3"/>
          <p:cNvSpPr/>
          <p:nvPr/>
        </p:nvSpPr>
        <p:spPr>
          <a:xfrm flipH="1">
            <a:off x="4531034" y="42225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70;p3"/>
          <p:cNvSpPr/>
          <p:nvPr/>
        </p:nvSpPr>
        <p:spPr>
          <a:xfrm flipH="1">
            <a:off x="7096744" y="3914438"/>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71;p3"/>
          <p:cNvSpPr txBox="1">
            <a:spLocks noGrp="1"/>
          </p:cNvSpPr>
          <p:nvPr>
            <p:ph type="title"/>
          </p:nvPr>
        </p:nvSpPr>
        <p:spPr>
          <a:xfrm>
            <a:off x="5201425" y="1769850"/>
            <a:ext cx="3218700" cy="841800"/>
          </a:xfrm>
          <a:prstGeom prst="rect">
            <a:avLst/>
          </a:prstGeom>
        </p:spPr>
        <p:txBody>
          <a:bodyPr spcFirstLastPara="1" wrap="square" lIns="0" tIns="0" rIns="0" bIns="0" anchor="ctr" anchorCtr="0">
            <a:noAutofit/>
          </a:bodyPr>
          <a:lstStyle>
            <a:lvl1pPr lvl="0" algn="r">
              <a:spcBef>
                <a:spcPts val="0"/>
              </a:spcBef>
              <a:spcAft>
                <a:spcPts val="0"/>
              </a:spcAft>
              <a:buClr>
                <a:schemeClr val="accent1"/>
              </a:buClr>
              <a:buSzPts val="3600"/>
              <a:buNone/>
              <a:defRPr sz="5700">
                <a:solidFill>
                  <a:schemeClr val="accen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2" name="Google Shape;72;p3"/>
          <p:cNvSpPr txBox="1">
            <a:spLocks noGrp="1"/>
          </p:cNvSpPr>
          <p:nvPr>
            <p:ph type="title" idx="2"/>
          </p:nvPr>
        </p:nvSpPr>
        <p:spPr>
          <a:xfrm>
            <a:off x="5200225" y="2645675"/>
            <a:ext cx="3219900" cy="841800"/>
          </a:xfrm>
          <a:prstGeom prst="rect">
            <a:avLst/>
          </a:prstGeom>
        </p:spPr>
        <p:txBody>
          <a:bodyPr spcFirstLastPara="1" wrap="square" lIns="0" tIns="0" rIns="0" bIns="0" anchor="t" anchorCtr="0">
            <a:noAutofit/>
          </a:bodyPr>
          <a:lstStyle>
            <a:lvl1pPr lvl="0" algn="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3" name="Google Shape;73;p3"/>
          <p:cNvSpPr/>
          <p:nvPr/>
        </p:nvSpPr>
        <p:spPr>
          <a:xfrm rot="10190596">
            <a:off x="5332403" y="306999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251"/>
        <p:cNvGrpSpPr/>
        <p:nvPr/>
      </p:nvGrpSpPr>
      <p:grpSpPr>
        <a:xfrm>
          <a:off x="0" y="0"/>
          <a:ext cx="0" cy="0"/>
          <a:chOff x="0" y="0"/>
          <a:chExt cx="0" cy="0"/>
        </a:xfrm>
      </p:grpSpPr>
      <p:sp>
        <p:nvSpPr>
          <p:cNvPr id="1252" name="Google Shape;1252;p44"/>
          <p:cNvSpPr/>
          <p:nvPr/>
        </p:nvSpPr>
        <p:spPr>
          <a:xfrm>
            <a:off x="6720563" y="-1033497"/>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3" name="Google Shape;1253;p44"/>
          <p:cNvSpPr/>
          <p:nvPr/>
        </p:nvSpPr>
        <p:spPr>
          <a:xfrm rot="-1163670" flipH="1">
            <a:off x="8027719" y="-1690120"/>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4" name="Google Shape;1254;p44"/>
          <p:cNvSpPr/>
          <p:nvPr/>
        </p:nvSpPr>
        <p:spPr>
          <a:xfrm rot="-1453037">
            <a:off x="4687961" y="4337440"/>
            <a:ext cx="5849702" cy="1820326"/>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5" name="Google Shape;1255;p44"/>
          <p:cNvSpPr/>
          <p:nvPr/>
        </p:nvSpPr>
        <p:spPr>
          <a:xfrm rot="-899902">
            <a:off x="-945061" y="4171606"/>
            <a:ext cx="2363574" cy="2434113"/>
          </a:xfrm>
          <a:custGeom>
            <a:avLst/>
            <a:gdLst/>
            <a:ahLst/>
            <a:cxnLst/>
            <a:rect l="l" t="t" r="r" b="b"/>
            <a:pathLst>
              <a:path w="44196" h="45515" extrusionOk="0">
                <a:moveTo>
                  <a:pt x="11135" y="0"/>
                </a:moveTo>
                <a:cubicBezTo>
                  <a:pt x="8840" y="0"/>
                  <a:pt x="6564" y="531"/>
                  <a:pt x="4681" y="1815"/>
                </a:cubicBezTo>
                <a:cubicBezTo>
                  <a:pt x="1733" y="3791"/>
                  <a:pt x="0" y="7438"/>
                  <a:pt x="365" y="11025"/>
                </a:cubicBezTo>
                <a:cubicBezTo>
                  <a:pt x="1459" y="21511"/>
                  <a:pt x="7021" y="31451"/>
                  <a:pt x="15350" y="37803"/>
                </a:cubicBezTo>
                <a:cubicBezTo>
                  <a:pt x="21890" y="42829"/>
                  <a:pt x="29724" y="45515"/>
                  <a:pt x="37783" y="45515"/>
                </a:cubicBezTo>
                <a:cubicBezTo>
                  <a:pt x="39911" y="45515"/>
                  <a:pt x="42055" y="45327"/>
                  <a:pt x="44195" y="44946"/>
                </a:cubicBezTo>
                <a:cubicBezTo>
                  <a:pt x="41521" y="40296"/>
                  <a:pt x="39849" y="35068"/>
                  <a:pt x="39332" y="29749"/>
                </a:cubicBezTo>
                <a:cubicBezTo>
                  <a:pt x="38876" y="24764"/>
                  <a:pt x="39332" y="19566"/>
                  <a:pt x="37235" y="15037"/>
                </a:cubicBezTo>
                <a:cubicBezTo>
                  <a:pt x="34621" y="9414"/>
                  <a:pt x="28694" y="6314"/>
                  <a:pt x="23101" y="3639"/>
                </a:cubicBezTo>
                <a:cubicBezTo>
                  <a:pt x="20183" y="2241"/>
                  <a:pt x="17204" y="873"/>
                  <a:pt x="14012" y="265"/>
                </a:cubicBezTo>
                <a:cubicBezTo>
                  <a:pt x="13068" y="94"/>
                  <a:pt x="12100" y="0"/>
                  <a:pt x="11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6" name="Google Shape;1256;p44"/>
          <p:cNvSpPr txBox="1">
            <a:spLocks noGrp="1"/>
          </p:cNvSpPr>
          <p:nvPr>
            <p:ph type="title"/>
          </p:nvPr>
        </p:nvSpPr>
        <p:spPr>
          <a:xfrm>
            <a:off x="694944" y="356616"/>
            <a:ext cx="7763400" cy="6402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3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257"/>
        <p:cNvGrpSpPr/>
        <p:nvPr/>
      </p:nvGrpSpPr>
      <p:grpSpPr>
        <a:xfrm>
          <a:off x="0" y="0"/>
          <a:ext cx="0" cy="0"/>
          <a:chOff x="0" y="0"/>
          <a:chExt cx="0" cy="0"/>
        </a:xfrm>
      </p:grpSpPr>
      <p:sp>
        <p:nvSpPr>
          <p:cNvPr id="1258" name="Google Shape;1258;p45"/>
          <p:cNvSpPr/>
          <p:nvPr/>
        </p:nvSpPr>
        <p:spPr>
          <a:xfrm rot="7476354">
            <a:off x="7877413" y="4081516"/>
            <a:ext cx="2902242" cy="2390968"/>
          </a:xfrm>
          <a:custGeom>
            <a:avLst/>
            <a:gdLst/>
            <a:ahLst/>
            <a:cxnLst/>
            <a:rect l="l" t="t" r="r" b="b"/>
            <a:pathLst>
              <a:path w="61491" h="49195" extrusionOk="0">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9" name="Google Shape;1259;p45"/>
          <p:cNvSpPr/>
          <p:nvPr/>
        </p:nvSpPr>
        <p:spPr>
          <a:xfrm rot="7476354">
            <a:off x="8712332" y="3664995"/>
            <a:ext cx="1232383" cy="1277159"/>
          </a:xfrm>
          <a:custGeom>
            <a:avLst/>
            <a:gdLst/>
            <a:ahLst/>
            <a:cxnLst/>
            <a:rect l="l" t="t" r="r" b="b"/>
            <a:pathLst>
              <a:path w="26111" h="26278" extrusionOk="0">
                <a:moveTo>
                  <a:pt x="12986" y="0"/>
                </a:moveTo>
                <a:cubicBezTo>
                  <a:pt x="9904" y="0"/>
                  <a:pt x="6745" y="1296"/>
                  <a:pt x="4104" y="3318"/>
                </a:cubicBezTo>
                <a:cubicBezTo>
                  <a:pt x="1429" y="5355"/>
                  <a:pt x="1" y="8820"/>
                  <a:pt x="1" y="12194"/>
                </a:cubicBezTo>
                <a:cubicBezTo>
                  <a:pt x="1" y="15568"/>
                  <a:pt x="1368" y="18851"/>
                  <a:pt x="3314" y="21617"/>
                </a:cubicBezTo>
                <a:cubicBezTo>
                  <a:pt x="4834" y="23775"/>
                  <a:pt x="6961" y="25781"/>
                  <a:pt x="9545" y="26176"/>
                </a:cubicBezTo>
                <a:cubicBezTo>
                  <a:pt x="9929" y="26246"/>
                  <a:pt x="10316" y="26278"/>
                  <a:pt x="10702" y="26278"/>
                </a:cubicBezTo>
                <a:cubicBezTo>
                  <a:pt x="12334" y="26278"/>
                  <a:pt x="13967" y="25709"/>
                  <a:pt x="15442" y="25021"/>
                </a:cubicBezTo>
                <a:cubicBezTo>
                  <a:pt x="18816" y="23380"/>
                  <a:pt x="21734" y="20674"/>
                  <a:pt x="23314" y="17300"/>
                </a:cubicBezTo>
                <a:cubicBezTo>
                  <a:pt x="26110" y="11282"/>
                  <a:pt x="23952" y="5173"/>
                  <a:pt x="18512" y="1647"/>
                </a:cubicBezTo>
                <a:cubicBezTo>
                  <a:pt x="16796" y="503"/>
                  <a:pt x="14906" y="0"/>
                  <a:pt x="1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0" name="Google Shape;1260;p45"/>
          <p:cNvSpPr txBox="1">
            <a:spLocks noGrp="1"/>
          </p:cNvSpPr>
          <p:nvPr>
            <p:ph type="title"/>
          </p:nvPr>
        </p:nvSpPr>
        <p:spPr>
          <a:xfrm>
            <a:off x="1831850" y="356616"/>
            <a:ext cx="5486400" cy="720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61" name="Google Shape;1261;p45"/>
          <p:cNvSpPr txBox="1">
            <a:spLocks noGrp="1"/>
          </p:cNvSpPr>
          <p:nvPr>
            <p:ph type="subTitle" idx="1"/>
          </p:nvPr>
        </p:nvSpPr>
        <p:spPr>
          <a:xfrm>
            <a:off x="1831850" y="1538075"/>
            <a:ext cx="5486400" cy="11100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2" name="Google Shape;1262;p45"/>
          <p:cNvSpPr/>
          <p:nvPr/>
        </p:nvSpPr>
        <p:spPr>
          <a:xfrm rot="10800000" flipH="1">
            <a:off x="-1231974" y="882500"/>
            <a:ext cx="5095115" cy="4603934"/>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3" name="Google Shape;1263;p45"/>
          <p:cNvSpPr/>
          <p:nvPr/>
        </p:nvSpPr>
        <p:spPr>
          <a:xfrm rot="10800000" flipH="1">
            <a:off x="-1231974" y="2849967"/>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4" name="Google Shape;1264;p45"/>
          <p:cNvSpPr/>
          <p:nvPr/>
        </p:nvSpPr>
        <p:spPr>
          <a:xfrm rot="-10190596" flipH="1">
            <a:off x="-2138747" y="284434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265"/>
        <p:cNvGrpSpPr/>
        <p:nvPr/>
      </p:nvGrpSpPr>
      <p:grpSpPr>
        <a:xfrm>
          <a:off x="0" y="0"/>
          <a:ext cx="0" cy="0"/>
          <a:chOff x="0" y="0"/>
          <a:chExt cx="0" cy="0"/>
        </a:xfrm>
      </p:grpSpPr>
      <p:sp>
        <p:nvSpPr>
          <p:cNvPr id="1266" name="Google Shape;1266;p46"/>
          <p:cNvSpPr/>
          <p:nvPr/>
        </p:nvSpPr>
        <p:spPr>
          <a:xfrm rot="-4840997">
            <a:off x="-4913896" y="-5731216"/>
            <a:ext cx="6593481" cy="10787284"/>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46"/>
          <p:cNvSpPr txBox="1">
            <a:spLocks noGrp="1"/>
          </p:cNvSpPr>
          <p:nvPr>
            <p:ph type="title"/>
          </p:nvPr>
        </p:nvSpPr>
        <p:spPr>
          <a:xfrm>
            <a:off x="699125" y="409100"/>
            <a:ext cx="2973900" cy="31470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4800"/>
              <a:buNone/>
              <a:defRPr sz="3600">
                <a:solidFill>
                  <a:schemeClr val="accent1"/>
                </a:solidFill>
              </a:defRPr>
            </a:lvl1pPr>
            <a:lvl2pPr lvl="1" rtl="0">
              <a:spcBef>
                <a:spcPts val="0"/>
              </a:spcBef>
              <a:spcAft>
                <a:spcPts val="0"/>
              </a:spcAft>
              <a:buClr>
                <a:schemeClr val="accent1"/>
              </a:buClr>
              <a:buSzPts val="4800"/>
              <a:buNone/>
              <a:defRPr sz="4800">
                <a:solidFill>
                  <a:schemeClr val="accent1"/>
                </a:solidFill>
              </a:defRPr>
            </a:lvl2pPr>
            <a:lvl3pPr lvl="2" rtl="0">
              <a:spcBef>
                <a:spcPts val="0"/>
              </a:spcBef>
              <a:spcAft>
                <a:spcPts val="0"/>
              </a:spcAft>
              <a:buClr>
                <a:schemeClr val="accent1"/>
              </a:buClr>
              <a:buSzPts val="4800"/>
              <a:buNone/>
              <a:defRPr sz="4800">
                <a:solidFill>
                  <a:schemeClr val="accent1"/>
                </a:solidFill>
              </a:defRPr>
            </a:lvl3pPr>
            <a:lvl4pPr lvl="3" rtl="0">
              <a:spcBef>
                <a:spcPts val="0"/>
              </a:spcBef>
              <a:spcAft>
                <a:spcPts val="0"/>
              </a:spcAft>
              <a:buClr>
                <a:schemeClr val="accent1"/>
              </a:buClr>
              <a:buSzPts val="4800"/>
              <a:buNone/>
              <a:defRPr sz="4800">
                <a:solidFill>
                  <a:schemeClr val="accent1"/>
                </a:solidFill>
              </a:defRPr>
            </a:lvl4pPr>
            <a:lvl5pPr lvl="4" rtl="0">
              <a:spcBef>
                <a:spcPts val="0"/>
              </a:spcBef>
              <a:spcAft>
                <a:spcPts val="0"/>
              </a:spcAft>
              <a:buClr>
                <a:schemeClr val="accent1"/>
              </a:buClr>
              <a:buSzPts val="4800"/>
              <a:buNone/>
              <a:defRPr sz="4800">
                <a:solidFill>
                  <a:schemeClr val="accent1"/>
                </a:solidFill>
              </a:defRPr>
            </a:lvl5pPr>
            <a:lvl6pPr lvl="5" rtl="0">
              <a:spcBef>
                <a:spcPts val="0"/>
              </a:spcBef>
              <a:spcAft>
                <a:spcPts val="0"/>
              </a:spcAft>
              <a:buClr>
                <a:schemeClr val="accent1"/>
              </a:buClr>
              <a:buSzPts val="4800"/>
              <a:buNone/>
              <a:defRPr sz="4800">
                <a:solidFill>
                  <a:schemeClr val="accent1"/>
                </a:solidFill>
              </a:defRPr>
            </a:lvl6pPr>
            <a:lvl7pPr lvl="6" rtl="0">
              <a:spcBef>
                <a:spcPts val="0"/>
              </a:spcBef>
              <a:spcAft>
                <a:spcPts val="0"/>
              </a:spcAft>
              <a:buClr>
                <a:schemeClr val="accent1"/>
              </a:buClr>
              <a:buSzPts val="4800"/>
              <a:buNone/>
              <a:defRPr sz="4800">
                <a:solidFill>
                  <a:schemeClr val="accent1"/>
                </a:solidFill>
              </a:defRPr>
            </a:lvl7pPr>
            <a:lvl8pPr lvl="7" rtl="0">
              <a:spcBef>
                <a:spcPts val="0"/>
              </a:spcBef>
              <a:spcAft>
                <a:spcPts val="0"/>
              </a:spcAft>
              <a:buClr>
                <a:schemeClr val="accent1"/>
              </a:buClr>
              <a:buSzPts val="4800"/>
              <a:buNone/>
              <a:defRPr sz="4800">
                <a:solidFill>
                  <a:schemeClr val="accent1"/>
                </a:solidFill>
              </a:defRPr>
            </a:lvl8pPr>
            <a:lvl9pPr lvl="8" rtl="0">
              <a:spcBef>
                <a:spcPts val="0"/>
              </a:spcBef>
              <a:spcAft>
                <a:spcPts val="0"/>
              </a:spcAft>
              <a:buClr>
                <a:schemeClr val="accent1"/>
              </a:buClr>
              <a:buSzPts val="4800"/>
              <a:buNone/>
              <a:defRPr sz="4800">
                <a:solidFill>
                  <a:schemeClr val="accent1"/>
                </a:solidFill>
              </a:defRPr>
            </a:lvl9pPr>
          </a:lstStyle>
          <a:p>
            <a:endParaRPr/>
          </a:p>
        </p:txBody>
      </p:sp>
      <p:sp>
        <p:nvSpPr>
          <p:cNvPr id="1268" name="Google Shape;1268;p46"/>
          <p:cNvSpPr/>
          <p:nvPr/>
        </p:nvSpPr>
        <p:spPr>
          <a:xfrm rot="10800000">
            <a:off x="6781776" y="2489200"/>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69" name="Google Shape;1269;p46"/>
          <p:cNvGrpSpPr/>
          <p:nvPr/>
        </p:nvGrpSpPr>
        <p:grpSpPr>
          <a:xfrm rot="1290740">
            <a:off x="8373058" y="4196825"/>
            <a:ext cx="1407260" cy="1680914"/>
            <a:chOff x="2641650" y="1052550"/>
            <a:chExt cx="778700" cy="930125"/>
          </a:xfrm>
        </p:grpSpPr>
        <p:sp>
          <p:nvSpPr>
            <p:cNvPr id="1270" name="Google Shape;1270;p4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1" name="Google Shape;1271;p4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2" name="Google Shape;1272;p4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3" name="Google Shape;1273;p4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4" name="Google Shape;1274;p4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5" name="Google Shape;1275;p4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6" name="Google Shape;1276;p4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7" name="Google Shape;1277;p4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8" name="Google Shape;1278;p4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9" name="Google Shape;1279;p4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0" name="Google Shape;1280;p4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1" name="Google Shape;1281;p4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2" name="Google Shape;1282;p4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3" name="Google Shape;1283;p4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4" name="Google Shape;1284;p4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5" name="Google Shape;1285;p4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6" name="Google Shape;1286;p4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7" name="Google Shape;1287;p4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8" name="Google Shape;1288;p4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9" name="Google Shape;1289;p4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0" name="Google Shape;1290;p4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91" name="Google Shape;1291;p46"/>
          <p:cNvSpPr/>
          <p:nvPr/>
        </p:nvSpPr>
        <p:spPr>
          <a:xfrm rot="486315">
            <a:off x="-4274523" y="2674339"/>
            <a:ext cx="5850103" cy="2242207"/>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1"/>
        </a:solidFill>
        <a:effectLst/>
      </p:bgPr>
    </p:bg>
    <p:spTree>
      <p:nvGrpSpPr>
        <p:cNvPr id="1" name="Shape 1292"/>
        <p:cNvGrpSpPr/>
        <p:nvPr/>
      </p:nvGrpSpPr>
      <p:grpSpPr>
        <a:xfrm>
          <a:off x="0" y="0"/>
          <a:ext cx="0" cy="0"/>
          <a:chOff x="0" y="0"/>
          <a:chExt cx="0" cy="0"/>
        </a:xfrm>
      </p:grpSpPr>
      <p:sp>
        <p:nvSpPr>
          <p:cNvPr id="1293" name="Google Shape;1293;p47"/>
          <p:cNvSpPr/>
          <p:nvPr/>
        </p:nvSpPr>
        <p:spPr>
          <a:xfrm>
            <a:off x="-76199" y="-54062"/>
            <a:ext cx="5095115" cy="4603934"/>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4" name="Google Shape;1294;p47"/>
          <p:cNvSpPr/>
          <p:nvPr/>
        </p:nvSpPr>
        <p:spPr>
          <a:xfrm>
            <a:off x="-76199" y="-152400"/>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5" name="Google Shape;1295;p47"/>
          <p:cNvSpPr/>
          <p:nvPr/>
        </p:nvSpPr>
        <p:spPr>
          <a:xfrm rot="-609404">
            <a:off x="-982972" y="345846"/>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296" name="Google Shape;1296;p47"/>
          <p:cNvGrpSpPr/>
          <p:nvPr/>
        </p:nvGrpSpPr>
        <p:grpSpPr>
          <a:xfrm rot="6690740">
            <a:off x="7907683" y="2065750"/>
            <a:ext cx="1407260" cy="1680914"/>
            <a:chOff x="2641650" y="1052550"/>
            <a:chExt cx="778700" cy="930125"/>
          </a:xfrm>
        </p:grpSpPr>
        <p:sp>
          <p:nvSpPr>
            <p:cNvPr id="1297" name="Google Shape;1297;p4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8" name="Google Shape;1298;p4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9" name="Google Shape;1299;p4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0" name="Google Shape;1300;p4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1" name="Google Shape;1301;p4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2" name="Google Shape;1302;p4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3" name="Google Shape;1303;p4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4" name="Google Shape;1304;p4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5" name="Google Shape;1305;p4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6" name="Google Shape;1306;p4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7" name="Google Shape;1307;p4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8" name="Google Shape;1308;p4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9" name="Google Shape;1309;p4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0" name="Google Shape;1310;p4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1" name="Google Shape;1311;p4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2" name="Google Shape;1312;p4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3" name="Google Shape;1313;p4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4" name="Google Shape;1314;p4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5" name="Google Shape;1315;p4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6" name="Google Shape;1316;p4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7" name="Google Shape;1317;p4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318" name="Google Shape;1318;p47"/>
          <p:cNvSpPr/>
          <p:nvPr/>
        </p:nvSpPr>
        <p:spPr>
          <a:xfrm flipH="1">
            <a:off x="1426265" y="2734804"/>
            <a:ext cx="7717739" cy="2619038"/>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9" name="Google Shape;1319;p47"/>
          <p:cNvSpPr txBox="1">
            <a:spLocks noGrp="1"/>
          </p:cNvSpPr>
          <p:nvPr>
            <p:ph type="title"/>
          </p:nvPr>
        </p:nvSpPr>
        <p:spPr>
          <a:xfrm>
            <a:off x="713225" y="1928788"/>
            <a:ext cx="7717800" cy="848700"/>
          </a:xfrm>
          <a:prstGeom prst="rect">
            <a:avLst/>
          </a:prstGeom>
        </p:spPr>
        <p:txBody>
          <a:bodyPr spcFirstLastPara="1" wrap="square" lIns="0" tIns="0" rIns="0" bIns="0" anchor="b" anchorCtr="0">
            <a:noAutofit/>
          </a:bodyPr>
          <a:lstStyle>
            <a:lvl1pPr lvl="0" algn="ctr" rtl="0">
              <a:spcBef>
                <a:spcPts val="0"/>
              </a:spcBef>
              <a:spcAft>
                <a:spcPts val="0"/>
              </a:spcAft>
              <a:buSzPts val="4200"/>
              <a:buNone/>
              <a:defRPr sz="57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20" name="Google Shape;1320;p47"/>
          <p:cNvSpPr txBox="1">
            <a:spLocks noGrp="1"/>
          </p:cNvSpPr>
          <p:nvPr>
            <p:ph type="subTitle" idx="1"/>
          </p:nvPr>
        </p:nvSpPr>
        <p:spPr>
          <a:xfrm>
            <a:off x="713225" y="2795013"/>
            <a:ext cx="7717800" cy="4197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16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1321"/>
        <p:cNvGrpSpPr/>
        <p:nvPr/>
      </p:nvGrpSpPr>
      <p:grpSpPr>
        <a:xfrm>
          <a:off x="0" y="0"/>
          <a:ext cx="0" cy="0"/>
          <a:chOff x="0" y="0"/>
          <a:chExt cx="0" cy="0"/>
        </a:xfrm>
      </p:grpSpPr>
      <p:sp>
        <p:nvSpPr>
          <p:cNvPr id="1322" name="Google Shape;1322;p48"/>
          <p:cNvSpPr txBox="1">
            <a:spLocks noGrp="1"/>
          </p:cNvSpPr>
          <p:nvPr>
            <p:ph type="title"/>
          </p:nvPr>
        </p:nvSpPr>
        <p:spPr>
          <a:xfrm>
            <a:off x="903000" y="356616"/>
            <a:ext cx="7338000" cy="6450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3" name="Google Shape;1323;p48"/>
          <p:cNvSpPr/>
          <p:nvPr/>
        </p:nvSpPr>
        <p:spPr>
          <a:xfrm rot="-5400000" flipH="1">
            <a:off x="-1154407" y="4509180"/>
            <a:ext cx="3508952" cy="1390630"/>
          </a:xfrm>
          <a:custGeom>
            <a:avLst/>
            <a:gdLst/>
            <a:ahLst/>
            <a:cxnLst/>
            <a:rect l="l" t="t" r="r" b="b"/>
            <a:pathLst>
              <a:path w="58076" h="23017" extrusionOk="0">
                <a:moveTo>
                  <a:pt x="1" y="0"/>
                </a:moveTo>
                <a:cubicBezTo>
                  <a:pt x="850" y="9823"/>
                  <a:pt x="6453" y="12579"/>
                  <a:pt x="13430" y="12579"/>
                </a:cubicBezTo>
                <a:cubicBezTo>
                  <a:pt x="22350" y="12579"/>
                  <a:pt x="33517" y="8073"/>
                  <a:pt x="39863" y="8073"/>
                </a:cubicBezTo>
                <a:cubicBezTo>
                  <a:pt x="49269" y="8073"/>
                  <a:pt x="52105" y="19414"/>
                  <a:pt x="58076" y="23017"/>
                </a:cubicBezTo>
                <a:lnTo>
                  <a:pt x="580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4" name="Google Shape;1324;p48"/>
          <p:cNvSpPr/>
          <p:nvPr/>
        </p:nvSpPr>
        <p:spPr>
          <a:xfrm rot="10800000" flipH="1">
            <a:off x="6475577" y="4610556"/>
            <a:ext cx="2668494" cy="565119"/>
          </a:xfrm>
          <a:custGeom>
            <a:avLst/>
            <a:gdLst/>
            <a:ahLst/>
            <a:cxnLst/>
            <a:rect l="l" t="t" r="r" b="b"/>
            <a:pathLst>
              <a:path w="67416" h="14277" extrusionOk="0">
                <a:moveTo>
                  <a:pt x="31557" y="8406"/>
                </a:moveTo>
                <a:cubicBezTo>
                  <a:pt x="52372" y="2202"/>
                  <a:pt x="62579" y="8406"/>
                  <a:pt x="67416" y="14277"/>
                </a:cubicBezTo>
                <a:lnTo>
                  <a:pt x="67416" y="0"/>
                </a:lnTo>
                <a:lnTo>
                  <a:pt x="1" y="0"/>
                </a:lnTo>
                <a:cubicBezTo>
                  <a:pt x="3237" y="4570"/>
                  <a:pt x="12577" y="14077"/>
                  <a:pt x="31557" y="84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325" name="Google Shape;1325;p48"/>
          <p:cNvGrpSpPr/>
          <p:nvPr/>
        </p:nvGrpSpPr>
        <p:grpSpPr>
          <a:xfrm rot="-10400199">
            <a:off x="-611251" y="2960997"/>
            <a:ext cx="1407273" cy="1680929"/>
            <a:chOff x="2641650" y="1052550"/>
            <a:chExt cx="778700" cy="930125"/>
          </a:xfrm>
        </p:grpSpPr>
        <p:sp>
          <p:nvSpPr>
            <p:cNvPr id="1326" name="Google Shape;1326;p4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7" name="Google Shape;1327;p4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8" name="Google Shape;1328;p4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9" name="Google Shape;1329;p4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0" name="Google Shape;1330;p4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1" name="Google Shape;1331;p4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2" name="Google Shape;1332;p4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3" name="Google Shape;1333;p4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4" name="Google Shape;1334;p4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5" name="Google Shape;1335;p4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6" name="Google Shape;1336;p4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7" name="Google Shape;1337;p4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8" name="Google Shape;1338;p4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9" name="Google Shape;1339;p4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0" name="Google Shape;1340;p4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1" name="Google Shape;1341;p4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2" name="Google Shape;1342;p4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3" name="Google Shape;1343;p4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4" name="Google Shape;1344;p4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5" name="Google Shape;1345;p4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6" name="Google Shape;1346;p4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1347"/>
        <p:cNvGrpSpPr/>
        <p:nvPr/>
      </p:nvGrpSpPr>
      <p:grpSpPr>
        <a:xfrm>
          <a:off x="0" y="0"/>
          <a:ext cx="0" cy="0"/>
          <a:chOff x="0" y="0"/>
          <a:chExt cx="0" cy="0"/>
        </a:xfrm>
      </p:grpSpPr>
      <p:sp>
        <p:nvSpPr>
          <p:cNvPr id="1348" name="Google Shape;1348;p49"/>
          <p:cNvSpPr txBox="1">
            <a:spLocks noGrp="1"/>
          </p:cNvSpPr>
          <p:nvPr>
            <p:ph type="title" hasCustomPrompt="1"/>
          </p:nvPr>
        </p:nvSpPr>
        <p:spPr>
          <a:xfrm>
            <a:off x="713225" y="1508760"/>
            <a:ext cx="7690200" cy="14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12000"/>
              <a:buNone/>
              <a:defRPr sz="12000" b="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49" name="Google Shape;1349;p49"/>
          <p:cNvSpPr txBox="1">
            <a:spLocks noGrp="1"/>
          </p:cNvSpPr>
          <p:nvPr>
            <p:ph type="subTitle" idx="1"/>
          </p:nvPr>
        </p:nvSpPr>
        <p:spPr>
          <a:xfrm>
            <a:off x="740675" y="2869782"/>
            <a:ext cx="7690200" cy="3480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sz="2100">
                <a:solidFill>
                  <a:schemeClr val="accent1"/>
                </a:solidFill>
                <a:latin typeface="Teko"/>
                <a:ea typeface="Teko"/>
                <a:cs typeface="Teko"/>
                <a:sym typeface="Tek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0" name="Google Shape;1350;p49"/>
          <p:cNvSpPr/>
          <p:nvPr/>
        </p:nvSpPr>
        <p:spPr>
          <a:xfrm flipH="1">
            <a:off x="4531034" y="42225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1" name="Google Shape;1351;p49"/>
          <p:cNvSpPr/>
          <p:nvPr/>
        </p:nvSpPr>
        <p:spPr>
          <a:xfrm flipH="1">
            <a:off x="7096744" y="3914438"/>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2" name="Google Shape;1352;p49"/>
          <p:cNvSpPr/>
          <p:nvPr/>
        </p:nvSpPr>
        <p:spPr>
          <a:xfrm rot="10800000" flipH="1">
            <a:off x="-39950" y="-76212"/>
            <a:ext cx="3286525" cy="656125"/>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3" name="Google Shape;1353;p49"/>
          <p:cNvSpPr/>
          <p:nvPr/>
        </p:nvSpPr>
        <p:spPr>
          <a:xfrm rot="10800000" flipH="1">
            <a:off x="-39950" y="-76212"/>
            <a:ext cx="1458575" cy="875650"/>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1354"/>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CUSTOM_3_2">
    <p:bg>
      <p:bgPr>
        <a:solidFill>
          <a:schemeClr val="lt2"/>
        </a:solidFill>
        <a:effectLst/>
      </p:bgPr>
    </p:bg>
    <p:spTree>
      <p:nvGrpSpPr>
        <p:cNvPr id="1" name="Shape 1355"/>
        <p:cNvGrpSpPr/>
        <p:nvPr/>
      </p:nvGrpSpPr>
      <p:grpSpPr>
        <a:xfrm>
          <a:off x="0" y="0"/>
          <a:ext cx="0" cy="0"/>
          <a:chOff x="0" y="0"/>
          <a:chExt cx="0" cy="0"/>
        </a:xfrm>
      </p:grpSpPr>
      <p:sp>
        <p:nvSpPr>
          <p:cNvPr id="1356" name="Google Shape;1356;p51"/>
          <p:cNvSpPr/>
          <p:nvPr/>
        </p:nvSpPr>
        <p:spPr>
          <a:xfrm>
            <a:off x="8393700" y="-219725"/>
            <a:ext cx="1291825" cy="197000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7" name="Google Shape;1357;p51"/>
          <p:cNvSpPr txBox="1">
            <a:spLocks noGrp="1"/>
          </p:cNvSpPr>
          <p:nvPr>
            <p:ph type="title"/>
          </p:nvPr>
        </p:nvSpPr>
        <p:spPr>
          <a:xfrm>
            <a:off x="713225" y="356623"/>
            <a:ext cx="7516500" cy="793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58" name="Google Shape;1358;p51"/>
          <p:cNvSpPr txBox="1">
            <a:spLocks noGrp="1"/>
          </p:cNvSpPr>
          <p:nvPr>
            <p:ph type="title" idx="2" hasCustomPrompt="1"/>
          </p:nvPr>
        </p:nvSpPr>
        <p:spPr>
          <a:xfrm>
            <a:off x="773701" y="15063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59" name="Google Shape;1359;p51"/>
          <p:cNvSpPr txBox="1">
            <a:spLocks noGrp="1"/>
          </p:cNvSpPr>
          <p:nvPr>
            <p:ph type="title" idx="3"/>
          </p:nvPr>
        </p:nvSpPr>
        <p:spPr>
          <a:xfrm>
            <a:off x="1525325" y="1924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0" name="Google Shape;1360;p51"/>
          <p:cNvSpPr txBox="1">
            <a:spLocks noGrp="1"/>
          </p:cNvSpPr>
          <p:nvPr>
            <p:ph type="title" idx="4"/>
          </p:nvPr>
        </p:nvSpPr>
        <p:spPr>
          <a:xfrm>
            <a:off x="1525325" y="1475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1" name="Google Shape;1361;p51"/>
          <p:cNvSpPr txBox="1">
            <a:spLocks noGrp="1"/>
          </p:cNvSpPr>
          <p:nvPr>
            <p:ph type="title" idx="5" hasCustomPrompt="1"/>
          </p:nvPr>
        </p:nvSpPr>
        <p:spPr>
          <a:xfrm>
            <a:off x="773701" y="2680225"/>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62" name="Google Shape;1362;p51"/>
          <p:cNvSpPr txBox="1">
            <a:spLocks noGrp="1"/>
          </p:cNvSpPr>
          <p:nvPr>
            <p:ph type="title" idx="6"/>
          </p:nvPr>
        </p:nvSpPr>
        <p:spPr>
          <a:xfrm>
            <a:off x="1525325" y="3021775"/>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3" name="Google Shape;1363;p51"/>
          <p:cNvSpPr txBox="1">
            <a:spLocks noGrp="1"/>
          </p:cNvSpPr>
          <p:nvPr>
            <p:ph type="title" idx="7"/>
          </p:nvPr>
        </p:nvSpPr>
        <p:spPr>
          <a:xfrm>
            <a:off x="1525325" y="2572957"/>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4" name="Google Shape;1364;p51"/>
          <p:cNvSpPr txBox="1">
            <a:spLocks noGrp="1"/>
          </p:cNvSpPr>
          <p:nvPr>
            <p:ph type="title" idx="8" hasCustomPrompt="1"/>
          </p:nvPr>
        </p:nvSpPr>
        <p:spPr>
          <a:xfrm>
            <a:off x="773701" y="38685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65" name="Google Shape;1365;p51"/>
          <p:cNvSpPr txBox="1">
            <a:spLocks noGrp="1"/>
          </p:cNvSpPr>
          <p:nvPr>
            <p:ph type="title" idx="9"/>
          </p:nvPr>
        </p:nvSpPr>
        <p:spPr>
          <a:xfrm>
            <a:off x="1525325" y="4210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6" name="Google Shape;1366;p51"/>
          <p:cNvSpPr txBox="1">
            <a:spLocks noGrp="1"/>
          </p:cNvSpPr>
          <p:nvPr>
            <p:ph type="title" idx="13"/>
          </p:nvPr>
        </p:nvSpPr>
        <p:spPr>
          <a:xfrm>
            <a:off x="1525325" y="3761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7" name="Google Shape;1367;p51"/>
          <p:cNvSpPr txBox="1">
            <a:spLocks noGrp="1"/>
          </p:cNvSpPr>
          <p:nvPr>
            <p:ph type="title" idx="14" hasCustomPrompt="1"/>
          </p:nvPr>
        </p:nvSpPr>
        <p:spPr>
          <a:xfrm>
            <a:off x="4583701" y="15825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68" name="Google Shape;1368;p51"/>
          <p:cNvSpPr txBox="1">
            <a:spLocks noGrp="1"/>
          </p:cNvSpPr>
          <p:nvPr>
            <p:ph type="title" idx="15"/>
          </p:nvPr>
        </p:nvSpPr>
        <p:spPr>
          <a:xfrm>
            <a:off x="5335325" y="1924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69" name="Google Shape;1369;p51"/>
          <p:cNvSpPr txBox="1">
            <a:spLocks noGrp="1"/>
          </p:cNvSpPr>
          <p:nvPr>
            <p:ph type="title" idx="16"/>
          </p:nvPr>
        </p:nvSpPr>
        <p:spPr>
          <a:xfrm>
            <a:off x="5335325" y="1475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0" name="Google Shape;1370;p51"/>
          <p:cNvSpPr txBox="1">
            <a:spLocks noGrp="1"/>
          </p:cNvSpPr>
          <p:nvPr>
            <p:ph type="title" idx="17" hasCustomPrompt="1"/>
          </p:nvPr>
        </p:nvSpPr>
        <p:spPr>
          <a:xfrm>
            <a:off x="4583701" y="2756425"/>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71" name="Google Shape;1371;p51"/>
          <p:cNvSpPr txBox="1">
            <a:spLocks noGrp="1"/>
          </p:cNvSpPr>
          <p:nvPr>
            <p:ph type="title" idx="18"/>
          </p:nvPr>
        </p:nvSpPr>
        <p:spPr>
          <a:xfrm>
            <a:off x="5335325" y="3021775"/>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2" name="Google Shape;1372;p51"/>
          <p:cNvSpPr txBox="1">
            <a:spLocks noGrp="1"/>
          </p:cNvSpPr>
          <p:nvPr>
            <p:ph type="title" idx="19"/>
          </p:nvPr>
        </p:nvSpPr>
        <p:spPr>
          <a:xfrm>
            <a:off x="5335325" y="2572957"/>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3" name="Google Shape;1373;p51"/>
          <p:cNvSpPr txBox="1">
            <a:spLocks noGrp="1"/>
          </p:cNvSpPr>
          <p:nvPr>
            <p:ph type="title" idx="20" hasCustomPrompt="1"/>
          </p:nvPr>
        </p:nvSpPr>
        <p:spPr>
          <a:xfrm>
            <a:off x="4583701" y="39447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74" name="Google Shape;1374;p51"/>
          <p:cNvSpPr txBox="1">
            <a:spLocks noGrp="1"/>
          </p:cNvSpPr>
          <p:nvPr>
            <p:ph type="title" idx="21"/>
          </p:nvPr>
        </p:nvSpPr>
        <p:spPr>
          <a:xfrm>
            <a:off x="5335325" y="4210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5" name="Google Shape;1375;p51"/>
          <p:cNvSpPr txBox="1">
            <a:spLocks noGrp="1"/>
          </p:cNvSpPr>
          <p:nvPr>
            <p:ph type="title" idx="22"/>
          </p:nvPr>
        </p:nvSpPr>
        <p:spPr>
          <a:xfrm>
            <a:off x="5335325" y="3761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376" name="Google Shape;1376;p51"/>
          <p:cNvSpPr/>
          <p:nvPr/>
        </p:nvSpPr>
        <p:spPr>
          <a:xfrm rot="5537890">
            <a:off x="8570645" y="509669"/>
            <a:ext cx="1470406" cy="826454"/>
          </a:xfrm>
          <a:custGeom>
            <a:avLst/>
            <a:gdLst/>
            <a:ahLst/>
            <a:cxnLst/>
            <a:rect l="l" t="t" r="r" b="b"/>
            <a:pathLst>
              <a:path w="58816" h="33058" extrusionOk="0">
                <a:moveTo>
                  <a:pt x="42927" y="1"/>
                </a:moveTo>
                <a:cubicBezTo>
                  <a:pt x="25922" y="1"/>
                  <a:pt x="791" y="1598"/>
                  <a:pt x="791" y="1598"/>
                </a:cubicBezTo>
                <a:lnTo>
                  <a:pt x="0" y="2085"/>
                </a:lnTo>
                <a:cubicBezTo>
                  <a:pt x="8845" y="33058"/>
                  <a:pt x="32767" y="33058"/>
                  <a:pt x="32767" y="33058"/>
                </a:cubicBezTo>
                <a:cubicBezTo>
                  <a:pt x="58816" y="29410"/>
                  <a:pt x="57995" y="1325"/>
                  <a:pt x="57995" y="1325"/>
                </a:cubicBezTo>
                <a:cubicBezTo>
                  <a:pt x="56846" y="339"/>
                  <a:pt x="50746" y="1"/>
                  <a:pt x="42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7" name="Google Shape;1377;p51"/>
          <p:cNvSpPr/>
          <p:nvPr/>
        </p:nvSpPr>
        <p:spPr>
          <a:xfrm rot="3738907">
            <a:off x="7073581" y="-375412"/>
            <a:ext cx="2601077" cy="996932"/>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378" name="Google Shape;1378;p51"/>
          <p:cNvGrpSpPr/>
          <p:nvPr/>
        </p:nvGrpSpPr>
        <p:grpSpPr>
          <a:xfrm rot="-5861450">
            <a:off x="8467926" y="70665"/>
            <a:ext cx="1143371" cy="1365710"/>
            <a:chOff x="2641650" y="1052550"/>
            <a:chExt cx="778700" cy="930125"/>
          </a:xfrm>
        </p:grpSpPr>
        <p:sp>
          <p:nvSpPr>
            <p:cNvPr id="1379" name="Google Shape;1379;p5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0" name="Google Shape;1380;p5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1" name="Google Shape;1381;p5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2" name="Google Shape;1382;p5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3" name="Google Shape;1383;p5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4" name="Google Shape;1384;p5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5" name="Google Shape;1385;p5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6" name="Google Shape;1386;p5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7" name="Google Shape;1387;p5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8" name="Google Shape;1388;p5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9" name="Google Shape;1389;p5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0" name="Google Shape;1390;p5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1" name="Google Shape;1391;p5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2" name="Google Shape;1392;p5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3" name="Google Shape;1393;p5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4" name="Google Shape;1394;p5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5" name="Google Shape;1395;p5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6" name="Google Shape;1396;p5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7" name="Google Shape;1397;p5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8" name="Google Shape;1398;p5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9" name="Google Shape;1399;p5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1 column 1">
  <p:cSld name="CUSTOM_3_1">
    <p:bg>
      <p:bgPr>
        <a:solidFill>
          <a:schemeClr val="lt2"/>
        </a:solidFill>
        <a:effectLst/>
      </p:bgPr>
    </p:bg>
    <p:spTree>
      <p:nvGrpSpPr>
        <p:cNvPr id="1" name="Shape 1400"/>
        <p:cNvGrpSpPr/>
        <p:nvPr/>
      </p:nvGrpSpPr>
      <p:grpSpPr>
        <a:xfrm>
          <a:off x="0" y="0"/>
          <a:ext cx="0" cy="0"/>
          <a:chOff x="0" y="0"/>
          <a:chExt cx="0" cy="0"/>
        </a:xfrm>
      </p:grpSpPr>
      <p:sp>
        <p:nvSpPr>
          <p:cNvPr id="1401" name="Google Shape;1401;p52"/>
          <p:cNvSpPr/>
          <p:nvPr/>
        </p:nvSpPr>
        <p:spPr>
          <a:xfrm rot="5400000" flipH="1">
            <a:off x="6480367" y="2562487"/>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2" name="Google Shape;1402;p52"/>
          <p:cNvSpPr/>
          <p:nvPr/>
        </p:nvSpPr>
        <p:spPr>
          <a:xfrm>
            <a:off x="6405000" y="3943189"/>
            <a:ext cx="3515420" cy="13473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03" name="Google Shape;1403;p52"/>
          <p:cNvGrpSpPr/>
          <p:nvPr/>
        </p:nvGrpSpPr>
        <p:grpSpPr>
          <a:xfrm rot="-3625297">
            <a:off x="8472647" y="3399779"/>
            <a:ext cx="1143407" cy="1365753"/>
            <a:chOff x="2641650" y="1052550"/>
            <a:chExt cx="778700" cy="930125"/>
          </a:xfrm>
        </p:grpSpPr>
        <p:sp>
          <p:nvSpPr>
            <p:cNvPr id="1404" name="Google Shape;1404;p5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5" name="Google Shape;1405;p5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6" name="Google Shape;1406;p5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7" name="Google Shape;1407;p5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8" name="Google Shape;1408;p5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9" name="Google Shape;1409;p5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0" name="Google Shape;1410;p5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1" name="Google Shape;1411;p5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2" name="Google Shape;1412;p5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3" name="Google Shape;1413;p5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4" name="Google Shape;1414;p5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5" name="Google Shape;1415;p5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6" name="Google Shape;1416;p5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7" name="Google Shape;1417;p5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8" name="Google Shape;1418;p5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9" name="Google Shape;1419;p5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0" name="Google Shape;1420;p5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1" name="Google Shape;1421;p5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2" name="Google Shape;1422;p5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3" name="Google Shape;1423;p5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4" name="Google Shape;1424;p5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425" name="Google Shape;1425;p52"/>
          <p:cNvSpPr txBox="1">
            <a:spLocks noGrp="1"/>
          </p:cNvSpPr>
          <p:nvPr>
            <p:ph type="title"/>
          </p:nvPr>
        </p:nvSpPr>
        <p:spPr>
          <a:xfrm>
            <a:off x="685800" y="356616"/>
            <a:ext cx="75165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426" name="Google Shape;1426;p52"/>
          <p:cNvSpPr txBox="1">
            <a:spLocks noGrp="1"/>
          </p:cNvSpPr>
          <p:nvPr>
            <p:ph type="subTitle" idx="1"/>
          </p:nvPr>
        </p:nvSpPr>
        <p:spPr>
          <a:xfrm>
            <a:off x="713050" y="1508760"/>
            <a:ext cx="7717800" cy="3554100"/>
          </a:xfrm>
          <a:prstGeom prst="rect">
            <a:avLst/>
          </a:prstGeom>
        </p:spPr>
        <p:txBody>
          <a:bodyPr spcFirstLastPara="1" wrap="square" lIns="0" tIns="0" rIns="0" bIns="0" anchor="t" anchorCtr="0">
            <a:noAutofit/>
          </a:bodyPr>
          <a:lstStyle>
            <a:lvl1pPr lvl="0" rtl="0">
              <a:spcBef>
                <a:spcPts val="0"/>
              </a:spcBef>
              <a:spcAft>
                <a:spcPts val="0"/>
              </a:spcAft>
              <a:buClr>
                <a:srgbClr val="434343"/>
              </a:buClr>
              <a:buSzPts val="1200"/>
              <a:buFont typeface="Livvic"/>
              <a:buAutoNum type="arabicPeriod"/>
              <a:defRPr sz="1100">
                <a:solidFill>
                  <a:schemeClr val="accent1"/>
                </a:solidFill>
              </a:defRPr>
            </a:lvl1pPr>
            <a:lvl2pPr lvl="1" rtl="0">
              <a:spcBef>
                <a:spcPts val="0"/>
              </a:spcBef>
              <a:spcAft>
                <a:spcPts val="0"/>
              </a:spcAft>
              <a:buClr>
                <a:srgbClr val="434343"/>
              </a:buClr>
              <a:buSzPts val="1200"/>
              <a:buFont typeface="Roboto Condensed Light"/>
              <a:buAutoNum type="alphaLcPeriod"/>
              <a:defRPr/>
            </a:lvl2pPr>
            <a:lvl3pPr lvl="2" rtl="0">
              <a:spcBef>
                <a:spcPts val="0"/>
              </a:spcBef>
              <a:spcAft>
                <a:spcPts val="0"/>
              </a:spcAft>
              <a:buClr>
                <a:srgbClr val="434343"/>
              </a:buClr>
              <a:buSzPts val="1200"/>
              <a:buFont typeface="Roboto Condensed Light"/>
              <a:buAutoNum type="romanLcPeriod"/>
              <a:defRPr/>
            </a:lvl3pPr>
            <a:lvl4pPr lvl="3" rtl="0">
              <a:spcBef>
                <a:spcPts val="0"/>
              </a:spcBef>
              <a:spcAft>
                <a:spcPts val="0"/>
              </a:spcAft>
              <a:buClr>
                <a:srgbClr val="434343"/>
              </a:buClr>
              <a:buSzPts val="1200"/>
              <a:buFont typeface="Roboto Condensed Light"/>
              <a:buAutoNum type="arabicPeriod"/>
              <a:defRPr/>
            </a:lvl4pPr>
            <a:lvl5pPr lvl="4" rtl="0">
              <a:spcBef>
                <a:spcPts val="0"/>
              </a:spcBef>
              <a:spcAft>
                <a:spcPts val="0"/>
              </a:spcAft>
              <a:buClr>
                <a:srgbClr val="434343"/>
              </a:buClr>
              <a:buSzPts val="1200"/>
              <a:buFont typeface="Roboto Condensed Light"/>
              <a:buAutoNum type="alphaLcPeriod"/>
              <a:defRPr/>
            </a:lvl5pPr>
            <a:lvl6pPr lvl="5" rtl="0">
              <a:spcBef>
                <a:spcPts val="0"/>
              </a:spcBef>
              <a:spcAft>
                <a:spcPts val="0"/>
              </a:spcAft>
              <a:buClr>
                <a:srgbClr val="434343"/>
              </a:buClr>
              <a:buSzPts val="1200"/>
              <a:buFont typeface="Roboto Condensed Light"/>
              <a:buAutoNum type="romanLcPeriod"/>
              <a:defRPr/>
            </a:lvl6pPr>
            <a:lvl7pPr lvl="6" rtl="0">
              <a:spcBef>
                <a:spcPts val="0"/>
              </a:spcBef>
              <a:spcAft>
                <a:spcPts val="0"/>
              </a:spcAft>
              <a:buClr>
                <a:srgbClr val="434343"/>
              </a:buClr>
              <a:buSzPts val="1200"/>
              <a:buFont typeface="Roboto Condensed Light"/>
              <a:buAutoNum type="arabicPeriod"/>
              <a:defRPr/>
            </a:lvl7pPr>
            <a:lvl8pPr lvl="7" rtl="0">
              <a:spcBef>
                <a:spcPts val="0"/>
              </a:spcBef>
              <a:spcAft>
                <a:spcPts val="0"/>
              </a:spcAft>
              <a:buClr>
                <a:srgbClr val="434343"/>
              </a:buClr>
              <a:buSzPts val="1200"/>
              <a:buFont typeface="Roboto Condensed Light"/>
              <a:buAutoNum type="alphaLcPeriod"/>
              <a:defRPr/>
            </a:lvl8pPr>
            <a:lvl9pPr lvl="8" rtl="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one column 2">
  <p:cSld name="CUSTOM_1">
    <p:bg>
      <p:bgPr>
        <a:solidFill>
          <a:schemeClr val="lt2"/>
        </a:solidFill>
        <a:effectLst/>
      </p:bgPr>
    </p:bg>
    <p:spTree>
      <p:nvGrpSpPr>
        <p:cNvPr id="1" name="Shape 1427"/>
        <p:cNvGrpSpPr/>
        <p:nvPr/>
      </p:nvGrpSpPr>
      <p:grpSpPr>
        <a:xfrm>
          <a:off x="0" y="0"/>
          <a:ext cx="0" cy="0"/>
          <a:chOff x="0" y="0"/>
          <a:chExt cx="0" cy="0"/>
        </a:xfrm>
      </p:grpSpPr>
      <p:sp>
        <p:nvSpPr>
          <p:cNvPr id="1428" name="Google Shape;1428;p53"/>
          <p:cNvSpPr/>
          <p:nvPr/>
        </p:nvSpPr>
        <p:spPr>
          <a:xfrm flipH="1">
            <a:off x="-117612" y="2793349"/>
            <a:ext cx="9261611" cy="3142956"/>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9" name="Google Shape;1429;p53"/>
          <p:cNvSpPr/>
          <p:nvPr/>
        </p:nvSpPr>
        <p:spPr>
          <a:xfrm rot="10800000" flipH="1">
            <a:off x="-475058" y="2518812"/>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0" name="Google Shape;1430;p53"/>
          <p:cNvSpPr txBox="1">
            <a:spLocks noGrp="1"/>
          </p:cNvSpPr>
          <p:nvPr>
            <p:ph type="title"/>
          </p:nvPr>
        </p:nvSpPr>
        <p:spPr>
          <a:xfrm>
            <a:off x="685800" y="356625"/>
            <a:ext cx="45720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431" name="Google Shape;1431;p53"/>
          <p:cNvSpPr txBox="1">
            <a:spLocks noGrp="1"/>
          </p:cNvSpPr>
          <p:nvPr>
            <p:ph type="subTitle" idx="1"/>
          </p:nvPr>
        </p:nvSpPr>
        <p:spPr>
          <a:xfrm>
            <a:off x="713225" y="1517904"/>
            <a:ext cx="4572000" cy="16944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432" name="Google Shape;1432;p53"/>
          <p:cNvGrpSpPr/>
          <p:nvPr/>
        </p:nvGrpSpPr>
        <p:grpSpPr>
          <a:xfrm rot="-8578459">
            <a:off x="7308509" y="3296250"/>
            <a:ext cx="1592385" cy="1902038"/>
            <a:chOff x="2641650" y="1052550"/>
            <a:chExt cx="778700" cy="930125"/>
          </a:xfrm>
        </p:grpSpPr>
        <p:sp>
          <p:nvSpPr>
            <p:cNvPr id="1433" name="Google Shape;1433;p5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4" name="Google Shape;1434;p5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5" name="Google Shape;1435;p5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6" name="Google Shape;1436;p5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7" name="Google Shape;1437;p5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8" name="Google Shape;1438;p5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9" name="Google Shape;1439;p5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0" name="Google Shape;1440;p5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1" name="Google Shape;1441;p5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2" name="Google Shape;1442;p5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3" name="Google Shape;1443;p5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4" name="Google Shape;1444;p5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5" name="Google Shape;1445;p5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6" name="Google Shape;1446;p5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7" name="Google Shape;1447;p5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8" name="Google Shape;1448;p5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9" name="Google Shape;1449;p5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0" name="Google Shape;1450;p5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1" name="Google Shape;1451;p5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2" name="Google Shape;1452;p5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3" name="Google Shape;1453;p5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454" name="Google Shape;1454;p53"/>
          <p:cNvSpPr/>
          <p:nvPr/>
        </p:nvSpPr>
        <p:spPr>
          <a:xfrm rot="2891322">
            <a:off x="7804697" y="3233597"/>
            <a:ext cx="1478863" cy="339366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5" name="Google Shape;1455;p53"/>
          <p:cNvSpPr/>
          <p:nvPr/>
        </p:nvSpPr>
        <p:spPr>
          <a:xfrm>
            <a:off x="5386100" y="3673926"/>
            <a:ext cx="3757845" cy="1548064"/>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11"/>
        <p:cNvGrpSpPr/>
        <p:nvPr/>
      </p:nvGrpSpPr>
      <p:grpSpPr>
        <a:xfrm>
          <a:off x="0" y="0"/>
          <a:ext cx="0" cy="0"/>
          <a:chOff x="0" y="0"/>
          <a:chExt cx="0" cy="0"/>
        </a:xfrm>
      </p:grpSpPr>
      <p:sp>
        <p:nvSpPr>
          <p:cNvPr id="112" name="Google Shape;112;p7"/>
          <p:cNvSpPr/>
          <p:nvPr/>
        </p:nvSpPr>
        <p:spPr>
          <a:xfrm rot="7476354">
            <a:off x="7877413" y="4081516"/>
            <a:ext cx="2902242" cy="2390968"/>
          </a:xfrm>
          <a:custGeom>
            <a:avLst/>
            <a:gdLst/>
            <a:ahLst/>
            <a:cxnLst/>
            <a:rect l="l" t="t" r="r" b="b"/>
            <a:pathLst>
              <a:path w="61491" h="49195" extrusionOk="0">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113;p7"/>
          <p:cNvSpPr/>
          <p:nvPr/>
        </p:nvSpPr>
        <p:spPr>
          <a:xfrm rot="7476354">
            <a:off x="8712332" y="3664995"/>
            <a:ext cx="1232383" cy="1277159"/>
          </a:xfrm>
          <a:custGeom>
            <a:avLst/>
            <a:gdLst/>
            <a:ahLst/>
            <a:cxnLst/>
            <a:rect l="l" t="t" r="r" b="b"/>
            <a:pathLst>
              <a:path w="26111" h="26278" extrusionOk="0">
                <a:moveTo>
                  <a:pt x="12986" y="0"/>
                </a:moveTo>
                <a:cubicBezTo>
                  <a:pt x="9904" y="0"/>
                  <a:pt x="6745" y="1296"/>
                  <a:pt x="4104" y="3318"/>
                </a:cubicBezTo>
                <a:cubicBezTo>
                  <a:pt x="1429" y="5355"/>
                  <a:pt x="1" y="8820"/>
                  <a:pt x="1" y="12194"/>
                </a:cubicBezTo>
                <a:cubicBezTo>
                  <a:pt x="1" y="15568"/>
                  <a:pt x="1368" y="18851"/>
                  <a:pt x="3314" y="21617"/>
                </a:cubicBezTo>
                <a:cubicBezTo>
                  <a:pt x="4834" y="23775"/>
                  <a:pt x="6961" y="25781"/>
                  <a:pt x="9545" y="26176"/>
                </a:cubicBezTo>
                <a:cubicBezTo>
                  <a:pt x="9929" y="26246"/>
                  <a:pt x="10316" y="26278"/>
                  <a:pt x="10702" y="26278"/>
                </a:cubicBezTo>
                <a:cubicBezTo>
                  <a:pt x="12334" y="26278"/>
                  <a:pt x="13967" y="25709"/>
                  <a:pt x="15442" y="25021"/>
                </a:cubicBezTo>
                <a:cubicBezTo>
                  <a:pt x="18816" y="23380"/>
                  <a:pt x="21734" y="20674"/>
                  <a:pt x="23314" y="17300"/>
                </a:cubicBezTo>
                <a:cubicBezTo>
                  <a:pt x="26110" y="11282"/>
                  <a:pt x="23952" y="5173"/>
                  <a:pt x="18512" y="1647"/>
                </a:cubicBezTo>
                <a:cubicBezTo>
                  <a:pt x="16796" y="503"/>
                  <a:pt x="14906" y="0"/>
                  <a:pt x="129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114;p7"/>
          <p:cNvSpPr txBox="1">
            <a:spLocks noGrp="1"/>
          </p:cNvSpPr>
          <p:nvPr>
            <p:ph type="title"/>
          </p:nvPr>
        </p:nvSpPr>
        <p:spPr>
          <a:xfrm>
            <a:off x="1831850" y="356616"/>
            <a:ext cx="5486400" cy="720600"/>
          </a:xfrm>
          <a:prstGeom prst="rect">
            <a:avLst/>
          </a:prstGeom>
        </p:spPr>
        <p:txBody>
          <a:bodyPr spcFirstLastPara="1" wrap="square" lIns="0" tIns="0" rIns="0" bIns="0" anchor="t" anchorCtr="0">
            <a:noAutofit/>
          </a:bodyPr>
          <a:lstStyle>
            <a:lvl1pPr lvl="0" algn="ctr">
              <a:spcBef>
                <a:spcPts val="0"/>
              </a:spcBef>
              <a:spcAft>
                <a:spcPts val="0"/>
              </a:spcAft>
              <a:buClr>
                <a:schemeClr val="accent1"/>
              </a:buClr>
              <a:buSzPts val="4500"/>
              <a:buNone/>
              <a:defRPr>
                <a:solidFill>
                  <a:schemeClr val="accent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5" name="Google Shape;115;p7"/>
          <p:cNvSpPr txBox="1">
            <a:spLocks noGrp="1"/>
          </p:cNvSpPr>
          <p:nvPr>
            <p:ph type="subTitle" idx="1"/>
          </p:nvPr>
        </p:nvSpPr>
        <p:spPr>
          <a:xfrm>
            <a:off x="1831850" y="1538075"/>
            <a:ext cx="5486400" cy="1110000"/>
          </a:xfrm>
          <a:prstGeom prst="rect">
            <a:avLst/>
          </a:prstGeom>
        </p:spPr>
        <p:txBody>
          <a:bodyPr spcFirstLastPara="1" wrap="square" lIns="0" tIns="0" rIns="0" bIns="0" anchor="t" anchorCtr="0">
            <a:noAutofit/>
          </a:bodyPr>
          <a:lstStyle>
            <a:lvl1pPr lvl="0" algn="ctr">
              <a:spcBef>
                <a:spcPts val="0"/>
              </a:spcBef>
              <a:spcAft>
                <a:spcPts val="0"/>
              </a:spcAft>
              <a:buClr>
                <a:schemeClr val="accent1"/>
              </a:buClr>
              <a:buSzPts val="1400"/>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7"/>
          <p:cNvSpPr/>
          <p:nvPr/>
        </p:nvSpPr>
        <p:spPr>
          <a:xfrm rot="10800000" flipH="1">
            <a:off x="-1231974" y="882500"/>
            <a:ext cx="5095115" cy="4603934"/>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117;p7"/>
          <p:cNvSpPr/>
          <p:nvPr/>
        </p:nvSpPr>
        <p:spPr>
          <a:xfrm rot="10800000" flipH="1">
            <a:off x="-1231974" y="2849967"/>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118;p7"/>
          <p:cNvSpPr/>
          <p:nvPr/>
        </p:nvSpPr>
        <p:spPr>
          <a:xfrm rot="-10190596" flipH="1">
            <a:off x="-2138747" y="284434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one column 3">
  <p:cSld name="CUSTOM_1_2">
    <p:bg>
      <p:bgPr>
        <a:solidFill>
          <a:schemeClr val="lt2"/>
        </a:solidFill>
        <a:effectLst/>
      </p:bgPr>
    </p:bg>
    <p:spTree>
      <p:nvGrpSpPr>
        <p:cNvPr id="1" name="Shape 1456"/>
        <p:cNvGrpSpPr/>
        <p:nvPr/>
      </p:nvGrpSpPr>
      <p:grpSpPr>
        <a:xfrm>
          <a:off x="0" y="0"/>
          <a:ext cx="0" cy="0"/>
          <a:chOff x="0" y="0"/>
          <a:chExt cx="0" cy="0"/>
        </a:xfrm>
      </p:grpSpPr>
      <p:sp>
        <p:nvSpPr>
          <p:cNvPr id="1457" name="Google Shape;1457;p54"/>
          <p:cNvSpPr/>
          <p:nvPr/>
        </p:nvSpPr>
        <p:spPr>
          <a:xfrm rot="5958996">
            <a:off x="2152167" y="-2183670"/>
            <a:ext cx="6016984" cy="1069073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8" name="Google Shape;1458;p54"/>
          <p:cNvSpPr/>
          <p:nvPr/>
        </p:nvSpPr>
        <p:spPr>
          <a:xfrm rot="-9636330">
            <a:off x="7516855" y="3925140"/>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59" name="Google Shape;1459;p54"/>
          <p:cNvGrpSpPr/>
          <p:nvPr/>
        </p:nvGrpSpPr>
        <p:grpSpPr>
          <a:xfrm rot="3625297" flipH="1">
            <a:off x="8735302" y="3295654"/>
            <a:ext cx="1143407" cy="1365753"/>
            <a:chOff x="2641650" y="1052550"/>
            <a:chExt cx="778700" cy="930125"/>
          </a:xfrm>
        </p:grpSpPr>
        <p:sp>
          <p:nvSpPr>
            <p:cNvPr id="1460" name="Google Shape;1460;p5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1" name="Google Shape;1461;p5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2" name="Google Shape;1462;p5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3" name="Google Shape;1463;p5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4" name="Google Shape;1464;p5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5" name="Google Shape;1465;p5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6" name="Google Shape;1466;p5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7" name="Google Shape;1467;p5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8" name="Google Shape;1468;p5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9" name="Google Shape;1469;p5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0" name="Google Shape;1470;p5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1" name="Google Shape;1471;p5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2" name="Google Shape;1472;p5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3" name="Google Shape;1473;p5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4" name="Google Shape;1474;p5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5" name="Google Shape;1475;p5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6" name="Google Shape;1476;p5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7" name="Google Shape;1477;p5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8" name="Google Shape;1478;p5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9" name="Google Shape;1479;p5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0" name="Google Shape;1480;p5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481" name="Google Shape;1481;p54"/>
          <p:cNvSpPr txBox="1">
            <a:spLocks noGrp="1"/>
          </p:cNvSpPr>
          <p:nvPr>
            <p:ph type="title"/>
          </p:nvPr>
        </p:nvSpPr>
        <p:spPr>
          <a:xfrm>
            <a:off x="713225" y="1748094"/>
            <a:ext cx="7705200" cy="113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4500"/>
              <a:buNone/>
              <a:defRPr sz="6300">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482" name="Google Shape;1482;p54"/>
          <p:cNvSpPr/>
          <p:nvPr/>
        </p:nvSpPr>
        <p:spPr>
          <a:xfrm rot="10800000" flipH="1">
            <a:off x="8297563" y="2571750"/>
            <a:ext cx="3424281" cy="3900137"/>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3" name="Google Shape;1483;p54"/>
          <p:cNvSpPr txBox="1">
            <a:spLocks noGrp="1"/>
          </p:cNvSpPr>
          <p:nvPr>
            <p:ph type="subTitle" idx="1"/>
          </p:nvPr>
        </p:nvSpPr>
        <p:spPr>
          <a:xfrm>
            <a:off x="725725" y="2872800"/>
            <a:ext cx="7705200" cy="5226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two columns">
  <p:cSld name="CUSTOM_1_1_1_1">
    <p:bg>
      <p:bgPr>
        <a:solidFill>
          <a:schemeClr val="lt2"/>
        </a:solidFill>
        <a:effectLst/>
      </p:bgPr>
    </p:bg>
    <p:spTree>
      <p:nvGrpSpPr>
        <p:cNvPr id="1" name="Shape 1484"/>
        <p:cNvGrpSpPr/>
        <p:nvPr/>
      </p:nvGrpSpPr>
      <p:grpSpPr>
        <a:xfrm>
          <a:off x="0" y="0"/>
          <a:ext cx="0" cy="0"/>
          <a:chOff x="0" y="0"/>
          <a:chExt cx="0" cy="0"/>
        </a:xfrm>
      </p:grpSpPr>
      <p:sp>
        <p:nvSpPr>
          <p:cNvPr id="1485" name="Google Shape;1485;p55"/>
          <p:cNvSpPr/>
          <p:nvPr/>
        </p:nvSpPr>
        <p:spPr>
          <a:xfrm>
            <a:off x="-140366" y="4123513"/>
            <a:ext cx="2047256" cy="1229062"/>
          </a:xfrm>
          <a:custGeom>
            <a:avLst/>
            <a:gdLst/>
            <a:ahLst/>
            <a:cxnLst/>
            <a:rect l="l" t="t" r="r" b="b"/>
            <a:pathLst>
              <a:path w="58343" h="35026" extrusionOk="0">
                <a:moveTo>
                  <a:pt x="0" y="0"/>
                </a:moveTo>
                <a:lnTo>
                  <a:pt x="0" y="35025"/>
                </a:lnTo>
                <a:lnTo>
                  <a:pt x="58342" y="35025"/>
                </a:lnTo>
                <a:cubicBezTo>
                  <a:pt x="55140" y="30856"/>
                  <a:pt x="49469" y="26853"/>
                  <a:pt x="39195" y="25218"/>
                </a:cubicBezTo>
                <a:cubicBezTo>
                  <a:pt x="14411" y="21349"/>
                  <a:pt x="9841" y="8340"/>
                  <a:pt x="3003" y="1835"/>
                </a:cubicBezTo>
                <a:cubicBezTo>
                  <a:pt x="2202" y="1101"/>
                  <a:pt x="1168" y="46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6" name="Google Shape;1486;p55"/>
          <p:cNvSpPr/>
          <p:nvPr/>
        </p:nvSpPr>
        <p:spPr>
          <a:xfrm rot="5867702" flipH="1">
            <a:off x="8838301" y="-12783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7" name="Google Shape;1487;p55"/>
          <p:cNvSpPr/>
          <p:nvPr/>
        </p:nvSpPr>
        <p:spPr>
          <a:xfrm rot="2416497">
            <a:off x="3885517" y="-1660559"/>
            <a:ext cx="5850009" cy="224217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88" name="Google Shape;1488;p55"/>
          <p:cNvGrpSpPr/>
          <p:nvPr/>
        </p:nvGrpSpPr>
        <p:grpSpPr>
          <a:xfrm rot="-3625297">
            <a:off x="8494422" y="-682871"/>
            <a:ext cx="1143407" cy="1365753"/>
            <a:chOff x="2641650" y="1052550"/>
            <a:chExt cx="778700" cy="930125"/>
          </a:xfrm>
        </p:grpSpPr>
        <p:sp>
          <p:nvSpPr>
            <p:cNvPr id="1489" name="Google Shape;1489;p55"/>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0" name="Google Shape;1490;p55"/>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1" name="Google Shape;1491;p55"/>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2" name="Google Shape;1492;p55"/>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3" name="Google Shape;1493;p55"/>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4" name="Google Shape;1494;p55"/>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5" name="Google Shape;1495;p55"/>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6" name="Google Shape;1496;p55"/>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7" name="Google Shape;1497;p55"/>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8" name="Google Shape;1498;p55"/>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9" name="Google Shape;1499;p55"/>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0" name="Google Shape;1500;p55"/>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1" name="Google Shape;1501;p55"/>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2" name="Google Shape;1502;p55"/>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3" name="Google Shape;1503;p55"/>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4" name="Google Shape;1504;p55"/>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5" name="Google Shape;1505;p55"/>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6" name="Google Shape;1506;p55"/>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7" name="Google Shape;1507;p55"/>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8" name="Google Shape;1508;p55"/>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9" name="Google Shape;1509;p55"/>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10" name="Google Shape;1510;p55"/>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1511" name="Google Shape;1511;p55"/>
          <p:cNvSpPr txBox="1">
            <a:spLocks noGrp="1"/>
          </p:cNvSpPr>
          <p:nvPr>
            <p:ph type="title" idx="2"/>
          </p:nvPr>
        </p:nvSpPr>
        <p:spPr>
          <a:xfrm>
            <a:off x="5229310" y="2359150"/>
            <a:ext cx="2469000" cy="18288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Font typeface="Open Sans"/>
              <a:buChar char="●"/>
              <a:defRPr sz="1400" b="0">
                <a:solidFill>
                  <a:schemeClr val="accent1"/>
                </a:solidFill>
                <a:latin typeface="Open Sans"/>
                <a:ea typeface="Open Sans"/>
                <a:cs typeface="Open Sans"/>
                <a:sym typeface="Open Sans"/>
              </a:defRPr>
            </a:lvl1pPr>
            <a:lvl2pPr lvl="1" algn="ctr" rtl="0">
              <a:spcBef>
                <a:spcPts val="0"/>
              </a:spcBef>
              <a:spcAft>
                <a:spcPts val="0"/>
              </a:spcAft>
              <a:buSzPts val="2800"/>
              <a:buChar char="○"/>
              <a:defRPr/>
            </a:lvl2pPr>
            <a:lvl3pPr lvl="2" algn="ctr" rtl="0">
              <a:spcBef>
                <a:spcPts val="0"/>
              </a:spcBef>
              <a:spcAft>
                <a:spcPts val="0"/>
              </a:spcAft>
              <a:buSzPts val="2800"/>
              <a:buChar char="■"/>
              <a:defRPr/>
            </a:lvl3pPr>
            <a:lvl4pPr lvl="3" algn="ctr" rtl="0">
              <a:spcBef>
                <a:spcPts val="0"/>
              </a:spcBef>
              <a:spcAft>
                <a:spcPts val="0"/>
              </a:spcAft>
              <a:buSzPts val="2800"/>
              <a:buChar char="●"/>
              <a:defRPr/>
            </a:lvl4pPr>
            <a:lvl5pPr lvl="4" algn="ctr" rtl="0">
              <a:spcBef>
                <a:spcPts val="0"/>
              </a:spcBef>
              <a:spcAft>
                <a:spcPts val="0"/>
              </a:spcAft>
              <a:buSzPts val="2800"/>
              <a:buChar char="○"/>
              <a:defRPr/>
            </a:lvl5pPr>
            <a:lvl6pPr lvl="5" algn="ctr" rtl="0">
              <a:spcBef>
                <a:spcPts val="0"/>
              </a:spcBef>
              <a:spcAft>
                <a:spcPts val="0"/>
              </a:spcAft>
              <a:buSzPts val="2800"/>
              <a:buChar char="■"/>
              <a:defRPr/>
            </a:lvl6pPr>
            <a:lvl7pPr lvl="6" algn="ctr" rtl="0">
              <a:spcBef>
                <a:spcPts val="0"/>
              </a:spcBef>
              <a:spcAft>
                <a:spcPts val="0"/>
              </a:spcAft>
              <a:buSzPts val="2800"/>
              <a:buChar char="●"/>
              <a:defRPr/>
            </a:lvl7pPr>
            <a:lvl8pPr lvl="7" algn="ctr" rtl="0">
              <a:spcBef>
                <a:spcPts val="0"/>
              </a:spcBef>
              <a:spcAft>
                <a:spcPts val="0"/>
              </a:spcAft>
              <a:buSzPts val="2800"/>
              <a:buChar char="○"/>
              <a:defRPr/>
            </a:lvl8pPr>
            <a:lvl9pPr lvl="8" algn="ctr" rtl="0">
              <a:spcBef>
                <a:spcPts val="0"/>
              </a:spcBef>
              <a:spcAft>
                <a:spcPts val="0"/>
              </a:spcAft>
              <a:buSzPts val="2800"/>
              <a:buChar char="■"/>
              <a:defRPr/>
            </a:lvl9pPr>
          </a:lstStyle>
          <a:p>
            <a:endParaRPr/>
          </a:p>
        </p:txBody>
      </p:sp>
      <p:sp>
        <p:nvSpPr>
          <p:cNvPr id="1512" name="Google Shape;1512;p55"/>
          <p:cNvSpPr txBox="1">
            <a:spLocks noGrp="1"/>
          </p:cNvSpPr>
          <p:nvPr>
            <p:ph type="title" idx="3"/>
          </p:nvPr>
        </p:nvSpPr>
        <p:spPr>
          <a:xfrm>
            <a:off x="1757035" y="2359150"/>
            <a:ext cx="2469000" cy="18288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Font typeface="Open Sans"/>
              <a:buChar char="●"/>
              <a:defRPr sz="1400" b="0">
                <a:solidFill>
                  <a:schemeClr val="accent1"/>
                </a:solidFill>
                <a:latin typeface="Open Sans"/>
                <a:ea typeface="Open Sans"/>
                <a:cs typeface="Open Sans"/>
                <a:sym typeface="Open Sans"/>
              </a:defRPr>
            </a:lvl1pPr>
            <a:lvl2pPr lvl="1" algn="ctr" rtl="0">
              <a:spcBef>
                <a:spcPts val="0"/>
              </a:spcBef>
              <a:spcAft>
                <a:spcPts val="0"/>
              </a:spcAft>
              <a:buSzPts val="2800"/>
              <a:buChar char="○"/>
              <a:defRPr/>
            </a:lvl2pPr>
            <a:lvl3pPr lvl="2" algn="ctr" rtl="0">
              <a:spcBef>
                <a:spcPts val="0"/>
              </a:spcBef>
              <a:spcAft>
                <a:spcPts val="0"/>
              </a:spcAft>
              <a:buSzPts val="2800"/>
              <a:buChar char="■"/>
              <a:defRPr/>
            </a:lvl3pPr>
            <a:lvl4pPr lvl="3" algn="ctr" rtl="0">
              <a:spcBef>
                <a:spcPts val="0"/>
              </a:spcBef>
              <a:spcAft>
                <a:spcPts val="0"/>
              </a:spcAft>
              <a:buSzPts val="2800"/>
              <a:buChar char="●"/>
              <a:defRPr/>
            </a:lvl4pPr>
            <a:lvl5pPr lvl="4" algn="ctr" rtl="0">
              <a:spcBef>
                <a:spcPts val="0"/>
              </a:spcBef>
              <a:spcAft>
                <a:spcPts val="0"/>
              </a:spcAft>
              <a:buSzPts val="2800"/>
              <a:buChar char="○"/>
              <a:defRPr/>
            </a:lvl5pPr>
            <a:lvl6pPr lvl="5" algn="ctr" rtl="0">
              <a:spcBef>
                <a:spcPts val="0"/>
              </a:spcBef>
              <a:spcAft>
                <a:spcPts val="0"/>
              </a:spcAft>
              <a:buSzPts val="2800"/>
              <a:buChar char="■"/>
              <a:defRPr/>
            </a:lvl6pPr>
            <a:lvl7pPr lvl="6" algn="ctr" rtl="0">
              <a:spcBef>
                <a:spcPts val="0"/>
              </a:spcBef>
              <a:spcAft>
                <a:spcPts val="0"/>
              </a:spcAft>
              <a:buSzPts val="2800"/>
              <a:buChar char="●"/>
              <a:defRPr/>
            </a:lvl7pPr>
            <a:lvl8pPr lvl="7" algn="ctr" rtl="0">
              <a:spcBef>
                <a:spcPts val="0"/>
              </a:spcBef>
              <a:spcAft>
                <a:spcPts val="0"/>
              </a:spcAft>
              <a:buSzPts val="2800"/>
              <a:buChar char="○"/>
              <a:defRPr/>
            </a:lvl8pPr>
            <a:lvl9pPr lvl="8" algn="ctr" rtl="0">
              <a:spcBef>
                <a:spcPts val="0"/>
              </a:spcBef>
              <a:spcAft>
                <a:spcPts val="0"/>
              </a:spcAft>
              <a:buSzPts val="2800"/>
              <a:buChar char="■"/>
              <a:defRPr/>
            </a:lvl9pPr>
          </a:lstStyle>
          <a:p>
            <a:endParaRPr/>
          </a:p>
        </p:txBody>
      </p:sp>
      <p:sp>
        <p:nvSpPr>
          <p:cNvPr id="1513" name="Google Shape;1513;p55"/>
          <p:cNvSpPr txBox="1">
            <a:spLocks noGrp="1"/>
          </p:cNvSpPr>
          <p:nvPr>
            <p:ph type="subTitle" idx="1"/>
          </p:nvPr>
        </p:nvSpPr>
        <p:spPr>
          <a:xfrm>
            <a:off x="1757035" y="1737360"/>
            <a:ext cx="2469000" cy="4572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1800"/>
              <a:buFont typeface="Teko"/>
              <a:buNone/>
              <a:defRPr sz="1800" b="1">
                <a:solidFill>
                  <a:schemeClr val="accent1"/>
                </a:solidFill>
                <a:latin typeface="Teko"/>
                <a:ea typeface="Teko"/>
                <a:cs typeface="Teko"/>
                <a:sym typeface="Tek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4" name="Google Shape;1514;p55"/>
          <p:cNvSpPr txBox="1">
            <a:spLocks noGrp="1"/>
          </p:cNvSpPr>
          <p:nvPr>
            <p:ph type="subTitle" idx="4"/>
          </p:nvPr>
        </p:nvSpPr>
        <p:spPr>
          <a:xfrm>
            <a:off x="5229297" y="1737360"/>
            <a:ext cx="2469000" cy="4572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1"/>
              </a:buClr>
              <a:buSzPts val="1800"/>
              <a:buFont typeface="Teko"/>
              <a:buNone/>
              <a:defRPr sz="1800" b="1">
                <a:solidFill>
                  <a:schemeClr val="accent1"/>
                </a:solidFill>
                <a:latin typeface="Teko"/>
                <a:ea typeface="Teko"/>
                <a:cs typeface="Teko"/>
                <a:sym typeface="Tek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three columns 1">
  <p:cSld name="CUSTOM_2_1_1">
    <p:bg>
      <p:bgPr>
        <a:solidFill>
          <a:schemeClr val="lt2"/>
        </a:solidFill>
        <a:effectLst/>
      </p:bgPr>
    </p:bg>
    <p:spTree>
      <p:nvGrpSpPr>
        <p:cNvPr id="1" name="Shape 1515"/>
        <p:cNvGrpSpPr/>
        <p:nvPr/>
      </p:nvGrpSpPr>
      <p:grpSpPr>
        <a:xfrm>
          <a:off x="0" y="0"/>
          <a:ext cx="0" cy="0"/>
          <a:chOff x="0" y="0"/>
          <a:chExt cx="0" cy="0"/>
        </a:xfrm>
      </p:grpSpPr>
      <p:sp>
        <p:nvSpPr>
          <p:cNvPr id="1516" name="Google Shape;1516;p56"/>
          <p:cNvSpPr/>
          <p:nvPr/>
        </p:nvSpPr>
        <p:spPr>
          <a:xfrm rot="10800000" flipH="1">
            <a:off x="6950176" y="-412228"/>
            <a:ext cx="3483615" cy="1108003"/>
          </a:xfrm>
          <a:custGeom>
            <a:avLst/>
            <a:gdLst/>
            <a:ahLst/>
            <a:cxnLst/>
            <a:rect l="l" t="t" r="r" b="b"/>
            <a:pathLst>
              <a:path w="57540" h="18302" extrusionOk="0">
                <a:moveTo>
                  <a:pt x="43194" y="1"/>
                </a:moveTo>
                <a:cubicBezTo>
                  <a:pt x="36854" y="1"/>
                  <a:pt x="30882" y="5659"/>
                  <a:pt x="24720" y="5659"/>
                </a:cubicBezTo>
                <a:cubicBezTo>
                  <a:pt x="23870" y="5659"/>
                  <a:pt x="23017" y="5551"/>
                  <a:pt x="22159" y="5307"/>
                </a:cubicBezTo>
                <a:cubicBezTo>
                  <a:pt x="18503" y="4253"/>
                  <a:pt x="15381" y="2344"/>
                  <a:pt x="12000" y="2344"/>
                </a:cubicBezTo>
                <a:cubicBezTo>
                  <a:pt x="10405" y="2344"/>
                  <a:pt x="8753" y="2769"/>
                  <a:pt x="6961" y="3909"/>
                </a:cubicBezTo>
                <a:cubicBezTo>
                  <a:pt x="6323" y="4273"/>
                  <a:pt x="5624" y="4881"/>
                  <a:pt x="4955" y="5641"/>
                </a:cubicBezTo>
                <a:cubicBezTo>
                  <a:pt x="2280" y="8620"/>
                  <a:pt x="0" y="13696"/>
                  <a:pt x="2979" y="16097"/>
                </a:cubicBezTo>
                <a:cubicBezTo>
                  <a:pt x="4252" y="17148"/>
                  <a:pt x="6337" y="17463"/>
                  <a:pt x="8648" y="17463"/>
                </a:cubicBezTo>
                <a:cubicBezTo>
                  <a:pt x="12112" y="17463"/>
                  <a:pt x="16084" y="16755"/>
                  <a:pt x="18589" y="16755"/>
                </a:cubicBezTo>
                <a:cubicBezTo>
                  <a:pt x="18763" y="16755"/>
                  <a:pt x="18930" y="16759"/>
                  <a:pt x="19089" y="16766"/>
                </a:cubicBezTo>
                <a:cubicBezTo>
                  <a:pt x="30396" y="17283"/>
                  <a:pt x="41734" y="17799"/>
                  <a:pt x="53041" y="18286"/>
                </a:cubicBezTo>
                <a:cubicBezTo>
                  <a:pt x="53229" y="18295"/>
                  <a:pt x="53422" y="18301"/>
                  <a:pt x="53618" y="18301"/>
                </a:cubicBezTo>
                <a:cubicBezTo>
                  <a:pt x="55233" y="18301"/>
                  <a:pt x="57035" y="17922"/>
                  <a:pt x="57387" y="16431"/>
                </a:cubicBezTo>
                <a:cubicBezTo>
                  <a:pt x="57539" y="15763"/>
                  <a:pt x="57296" y="15033"/>
                  <a:pt x="57053" y="14334"/>
                </a:cubicBezTo>
                <a:cubicBezTo>
                  <a:pt x="55868" y="11264"/>
                  <a:pt x="54682" y="8103"/>
                  <a:pt x="52737" y="5459"/>
                </a:cubicBezTo>
                <a:cubicBezTo>
                  <a:pt x="50822" y="2784"/>
                  <a:pt x="47965" y="595"/>
                  <a:pt x="44682" y="109"/>
                </a:cubicBezTo>
                <a:cubicBezTo>
                  <a:pt x="44184" y="35"/>
                  <a:pt x="43688" y="1"/>
                  <a:pt x="431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517" name="Google Shape;1517;p56"/>
          <p:cNvGrpSpPr/>
          <p:nvPr/>
        </p:nvGrpSpPr>
        <p:grpSpPr>
          <a:xfrm rot="-3625297">
            <a:off x="8446335" y="-143371"/>
            <a:ext cx="1143407" cy="1365753"/>
            <a:chOff x="2641650" y="1052550"/>
            <a:chExt cx="778700" cy="930125"/>
          </a:xfrm>
        </p:grpSpPr>
        <p:sp>
          <p:nvSpPr>
            <p:cNvPr id="1518" name="Google Shape;1518;p5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9" name="Google Shape;1519;p5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0" name="Google Shape;1520;p5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1" name="Google Shape;1521;p5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2" name="Google Shape;1522;p5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3" name="Google Shape;1523;p5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4" name="Google Shape;1524;p5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5" name="Google Shape;1525;p5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6" name="Google Shape;1526;p5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7" name="Google Shape;1527;p5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8" name="Google Shape;1528;p5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9" name="Google Shape;1529;p5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0" name="Google Shape;1530;p5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1" name="Google Shape;1531;p5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2" name="Google Shape;1532;p5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3" name="Google Shape;1533;p5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4" name="Google Shape;1534;p5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5" name="Google Shape;1535;p5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6" name="Google Shape;1536;p5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7" name="Google Shape;1537;p5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8" name="Google Shape;1538;p5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39" name="Google Shape;1539;p56"/>
          <p:cNvSpPr txBox="1">
            <a:spLocks noGrp="1"/>
          </p:cNvSpPr>
          <p:nvPr>
            <p:ph type="title"/>
          </p:nvPr>
        </p:nvSpPr>
        <p:spPr>
          <a:xfrm>
            <a:off x="688200" y="356616"/>
            <a:ext cx="7767600" cy="6402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40" name="Google Shape;1540;p56"/>
          <p:cNvSpPr txBox="1">
            <a:spLocks noGrp="1"/>
          </p:cNvSpPr>
          <p:nvPr>
            <p:ph type="title" idx="2"/>
          </p:nvPr>
        </p:nvSpPr>
        <p:spPr>
          <a:xfrm>
            <a:off x="721863" y="3432054"/>
            <a:ext cx="2286000" cy="914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41" name="Google Shape;1541;p56"/>
          <p:cNvSpPr txBox="1">
            <a:spLocks noGrp="1"/>
          </p:cNvSpPr>
          <p:nvPr>
            <p:ph type="title" idx="3"/>
          </p:nvPr>
        </p:nvSpPr>
        <p:spPr>
          <a:xfrm>
            <a:off x="3465063" y="3432054"/>
            <a:ext cx="2286000" cy="914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42" name="Google Shape;1542;p56"/>
          <p:cNvSpPr txBox="1">
            <a:spLocks noGrp="1"/>
          </p:cNvSpPr>
          <p:nvPr>
            <p:ph type="title" idx="4"/>
          </p:nvPr>
        </p:nvSpPr>
        <p:spPr>
          <a:xfrm>
            <a:off x="6134100" y="3432048"/>
            <a:ext cx="2286000" cy="914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43" name="Google Shape;1543;p56"/>
          <p:cNvSpPr/>
          <p:nvPr/>
        </p:nvSpPr>
        <p:spPr>
          <a:xfrm flipH="1">
            <a:off x="-1409349" y="4584923"/>
            <a:ext cx="3483615" cy="1108003"/>
          </a:xfrm>
          <a:custGeom>
            <a:avLst/>
            <a:gdLst/>
            <a:ahLst/>
            <a:cxnLst/>
            <a:rect l="l" t="t" r="r" b="b"/>
            <a:pathLst>
              <a:path w="57540" h="18302" extrusionOk="0">
                <a:moveTo>
                  <a:pt x="43194" y="1"/>
                </a:moveTo>
                <a:cubicBezTo>
                  <a:pt x="36854" y="1"/>
                  <a:pt x="30882" y="5659"/>
                  <a:pt x="24720" y="5659"/>
                </a:cubicBezTo>
                <a:cubicBezTo>
                  <a:pt x="23870" y="5659"/>
                  <a:pt x="23017" y="5551"/>
                  <a:pt x="22159" y="5307"/>
                </a:cubicBezTo>
                <a:cubicBezTo>
                  <a:pt x="18503" y="4253"/>
                  <a:pt x="15381" y="2344"/>
                  <a:pt x="12000" y="2344"/>
                </a:cubicBezTo>
                <a:cubicBezTo>
                  <a:pt x="10405" y="2344"/>
                  <a:pt x="8753" y="2769"/>
                  <a:pt x="6961" y="3909"/>
                </a:cubicBezTo>
                <a:cubicBezTo>
                  <a:pt x="6323" y="4273"/>
                  <a:pt x="5624" y="4881"/>
                  <a:pt x="4955" y="5641"/>
                </a:cubicBezTo>
                <a:cubicBezTo>
                  <a:pt x="2280" y="8620"/>
                  <a:pt x="0" y="13696"/>
                  <a:pt x="2979" y="16097"/>
                </a:cubicBezTo>
                <a:cubicBezTo>
                  <a:pt x="4252" y="17148"/>
                  <a:pt x="6337" y="17463"/>
                  <a:pt x="8648" y="17463"/>
                </a:cubicBezTo>
                <a:cubicBezTo>
                  <a:pt x="12112" y="17463"/>
                  <a:pt x="16084" y="16755"/>
                  <a:pt x="18589" y="16755"/>
                </a:cubicBezTo>
                <a:cubicBezTo>
                  <a:pt x="18763" y="16755"/>
                  <a:pt x="18930" y="16759"/>
                  <a:pt x="19089" y="16766"/>
                </a:cubicBezTo>
                <a:cubicBezTo>
                  <a:pt x="30396" y="17283"/>
                  <a:pt x="41734" y="17799"/>
                  <a:pt x="53041" y="18286"/>
                </a:cubicBezTo>
                <a:cubicBezTo>
                  <a:pt x="53229" y="18295"/>
                  <a:pt x="53422" y="18301"/>
                  <a:pt x="53618" y="18301"/>
                </a:cubicBezTo>
                <a:cubicBezTo>
                  <a:pt x="55233" y="18301"/>
                  <a:pt x="57035" y="17922"/>
                  <a:pt x="57387" y="16431"/>
                </a:cubicBezTo>
                <a:cubicBezTo>
                  <a:pt x="57539" y="15763"/>
                  <a:pt x="57296" y="15033"/>
                  <a:pt x="57053" y="14334"/>
                </a:cubicBezTo>
                <a:cubicBezTo>
                  <a:pt x="55868" y="11264"/>
                  <a:pt x="54682" y="8103"/>
                  <a:pt x="52737" y="5459"/>
                </a:cubicBezTo>
                <a:cubicBezTo>
                  <a:pt x="50822" y="2784"/>
                  <a:pt x="47965" y="595"/>
                  <a:pt x="44682" y="109"/>
                </a:cubicBezTo>
                <a:cubicBezTo>
                  <a:pt x="44184" y="35"/>
                  <a:pt x="43688" y="1"/>
                  <a:pt x="43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544" name="Google Shape;1544;p56"/>
          <p:cNvGrpSpPr/>
          <p:nvPr/>
        </p:nvGrpSpPr>
        <p:grpSpPr>
          <a:xfrm rot="7174703">
            <a:off x="-318126" y="4217354"/>
            <a:ext cx="1143407" cy="1365753"/>
            <a:chOff x="2641650" y="1052550"/>
            <a:chExt cx="778700" cy="930125"/>
          </a:xfrm>
        </p:grpSpPr>
        <p:sp>
          <p:nvSpPr>
            <p:cNvPr id="1545" name="Google Shape;1545;p5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6" name="Google Shape;1546;p5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7" name="Google Shape;1547;p5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8" name="Google Shape;1548;p5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9" name="Google Shape;1549;p5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0" name="Google Shape;1550;p5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1" name="Google Shape;1551;p5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2" name="Google Shape;1552;p5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3" name="Google Shape;1553;p5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4" name="Google Shape;1554;p5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5" name="Google Shape;1555;p5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6" name="Google Shape;1556;p5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7" name="Google Shape;1557;p5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8" name="Google Shape;1558;p5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9" name="Google Shape;1559;p5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0" name="Google Shape;1560;p5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1" name="Google Shape;1561;p5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2" name="Google Shape;1562;p5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3" name="Google Shape;1563;p5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4" name="Google Shape;1564;p5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5" name="Google Shape;1565;p5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566" name="Google Shape;1566;p56"/>
          <p:cNvSpPr txBox="1">
            <a:spLocks noGrp="1"/>
          </p:cNvSpPr>
          <p:nvPr>
            <p:ph type="title" idx="5"/>
          </p:nvPr>
        </p:nvSpPr>
        <p:spPr>
          <a:xfrm>
            <a:off x="721863" y="2805324"/>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567" name="Google Shape;1567;p56"/>
          <p:cNvSpPr txBox="1">
            <a:spLocks noGrp="1"/>
          </p:cNvSpPr>
          <p:nvPr>
            <p:ph type="title" idx="6"/>
          </p:nvPr>
        </p:nvSpPr>
        <p:spPr>
          <a:xfrm>
            <a:off x="3465063" y="2805324"/>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568" name="Google Shape;1568;p56"/>
          <p:cNvSpPr txBox="1">
            <a:spLocks noGrp="1"/>
          </p:cNvSpPr>
          <p:nvPr>
            <p:ph type="title" idx="7"/>
          </p:nvPr>
        </p:nvSpPr>
        <p:spPr>
          <a:xfrm>
            <a:off x="6134100" y="2805324"/>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three columns 2">
  <p:cSld name="CUSTOM_2_1_1_3_1">
    <p:bg>
      <p:bgPr>
        <a:solidFill>
          <a:schemeClr val="lt2"/>
        </a:solidFill>
        <a:effectLst/>
      </p:bgPr>
    </p:bg>
    <p:spTree>
      <p:nvGrpSpPr>
        <p:cNvPr id="1" name="Shape 1569"/>
        <p:cNvGrpSpPr/>
        <p:nvPr/>
      </p:nvGrpSpPr>
      <p:grpSpPr>
        <a:xfrm>
          <a:off x="0" y="0"/>
          <a:ext cx="0" cy="0"/>
          <a:chOff x="0" y="0"/>
          <a:chExt cx="0" cy="0"/>
        </a:xfrm>
      </p:grpSpPr>
      <p:sp>
        <p:nvSpPr>
          <p:cNvPr id="1570" name="Google Shape;1570;p57"/>
          <p:cNvSpPr/>
          <p:nvPr/>
        </p:nvSpPr>
        <p:spPr>
          <a:xfrm rot="5867702" flipH="1">
            <a:off x="8815326" y="-1389671"/>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1" name="Google Shape;1571;p57"/>
          <p:cNvSpPr/>
          <p:nvPr/>
        </p:nvSpPr>
        <p:spPr>
          <a:xfrm rot="2833667">
            <a:off x="-1485586" y="2544299"/>
            <a:ext cx="2363603" cy="2434143"/>
          </a:xfrm>
          <a:custGeom>
            <a:avLst/>
            <a:gdLst/>
            <a:ahLst/>
            <a:cxnLst/>
            <a:rect l="l" t="t" r="r" b="b"/>
            <a:pathLst>
              <a:path w="44196" h="45515" extrusionOk="0">
                <a:moveTo>
                  <a:pt x="11135" y="0"/>
                </a:moveTo>
                <a:cubicBezTo>
                  <a:pt x="8840" y="0"/>
                  <a:pt x="6564" y="531"/>
                  <a:pt x="4681" y="1815"/>
                </a:cubicBezTo>
                <a:cubicBezTo>
                  <a:pt x="1733" y="3791"/>
                  <a:pt x="0" y="7438"/>
                  <a:pt x="365" y="11025"/>
                </a:cubicBezTo>
                <a:cubicBezTo>
                  <a:pt x="1459" y="21511"/>
                  <a:pt x="7021" y="31451"/>
                  <a:pt x="15350" y="37803"/>
                </a:cubicBezTo>
                <a:cubicBezTo>
                  <a:pt x="21890" y="42829"/>
                  <a:pt x="29724" y="45515"/>
                  <a:pt x="37783" y="45515"/>
                </a:cubicBezTo>
                <a:cubicBezTo>
                  <a:pt x="39911" y="45515"/>
                  <a:pt x="42055" y="45327"/>
                  <a:pt x="44195" y="44946"/>
                </a:cubicBezTo>
                <a:cubicBezTo>
                  <a:pt x="41521" y="40296"/>
                  <a:pt x="39849" y="35068"/>
                  <a:pt x="39332" y="29749"/>
                </a:cubicBezTo>
                <a:cubicBezTo>
                  <a:pt x="38876" y="24764"/>
                  <a:pt x="39332" y="19566"/>
                  <a:pt x="37235" y="15037"/>
                </a:cubicBezTo>
                <a:cubicBezTo>
                  <a:pt x="34621" y="9414"/>
                  <a:pt x="28694" y="6314"/>
                  <a:pt x="23101" y="3639"/>
                </a:cubicBezTo>
                <a:cubicBezTo>
                  <a:pt x="20183" y="2241"/>
                  <a:pt x="17204" y="873"/>
                  <a:pt x="14012" y="265"/>
                </a:cubicBezTo>
                <a:cubicBezTo>
                  <a:pt x="13068" y="94"/>
                  <a:pt x="12100" y="0"/>
                  <a:pt x="11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2" name="Google Shape;1572;p57"/>
          <p:cNvSpPr/>
          <p:nvPr/>
        </p:nvSpPr>
        <p:spPr>
          <a:xfrm>
            <a:off x="8600899" y="-1039000"/>
            <a:ext cx="3075456" cy="3502838"/>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573" name="Google Shape;1573;p57"/>
          <p:cNvGrpSpPr/>
          <p:nvPr/>
        </p:nvGrpSpPr>
        <p:grpSpPr>
          <a:xfrm rot="-3625297">
            <a:off x="8572297" y="944904"/>
            <a:ext cx="1143407" cy="1365753"/>
            <a:chOff x="2641650" y="1052550"/>
            <a:chExt cx="778700" cy="930125"/>
          </a:xfrm>
        </p:grpSpPr>
        <p:sp>
          <p:nvSpPr>
            <p:cNvPr id="1574" name="Google Shape;1574;p5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5" name="Google Shape;1575;p5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6" name="Google Shape;1576;p5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7" name="Google Shape;1577;p5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8" name="Google Shape;1578;p5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9" name="Google Shape;1579;p5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0" name="Google Shape;1580;p5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1" name="Google Shape;1581;p5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2" name="Google Shape;1582;p5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3" name="Google Shape;1583;p5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4" name="Google Shape;1584;p5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5" name="Google Shape;1585;p5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6" name="Google Shape;1586;p5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7" name="Google Shape;1587;p5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8" name="Google Shape;1588;p5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9" name="Google Shape;1589;p5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0" name="Google Shape;1590;p5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1" name="Google Shape;1591;p5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2" name="Google Shape;1592;p5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3" name="Google Shape;1593;p5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4" name="Google Shape;1594;p5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95" name="Google Shape;1595;p57"/>
          <p:cNvGrpSpPr/>
          <p:nvPr/>
        </p:nvGrpSpPr>
        <p:grpSpPr>
          <a:xfrm rot="-3625297">
            <a:off x="-506615" y="2066004"/>
            <a:ext cx="1143407" cy="1365753"/>
            <a:chOff x="2641650" y="1052550"/>
            <a:chExt cx="778700" cy="930125"/>
          </a:xfrm>
        </p:grpSpPr>
        <p:sp>
          <p:nvSpPr>
            <p:cNvPr id="1596" name="Google Shape;1596;p5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7" name="Google Shape;1597;p5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8" name="Google Shape;1598;p5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9" name="Google Shape;1599;p5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0" name="Google Shape;1600;p5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1" name="Google Shape;1601;p5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2" name="Google Shape;1602;p5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3" name="Google Shape;1603;p5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4" name="Google Shape;1604;p5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5" name="Google Shape;1605;p5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6" name="Google Shape;1606;p5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7" name="Google Shape;1607;p5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8" name="Google Shape;1608;p5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9" name="Google Shape;1609;p5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0" name="Google Shape;1610;p5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1" name="Google Shape;1611;p5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2" name="Google Shape;1612;p5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3" name="Google Shape;1613;p5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4" name="Google Shape;1614;p5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5" name="Google Shape;1615;p5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6" name="Google Shape;1616;p5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17" name="Google Shape;1617;p57"/>
          <p:cNvSpPr txBox="1">
            <a:spLocks noGrp="1"/>
          </p:cNvSpPr>
          <p:nvPr>
            <p:ph type="title"/>
          </p:nvPr>
        </p:nvSpPr>
        <p:spPr>
          <a:xfrm>
            <a:off x="688200" y="356616"/>
            <a:ext cx="7767600" cy="711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8" name="Google Shape;1618;p57"/>
          <p:cNvSpPr txBox="1">
            <a:spLocks noGrp="1"/>
          </p:cNvSpPr>
          <p:nvPr>
            <p:ph type="title" idx="2"/>
          </p:nvPr>
        </p:nvSpPr>
        <p:spPr>
          <a:xfrm>
            <a:off x="862888" y="4035929"/>
            <a:ext cx="2286000" cy="1165800"/>
          </a:xfrm>
          <a:prstGeom prst="rect">
            <a:avLst/>
          </a:prstGeom>
        </p:spPr>
        <p:txBody>
          <a:bodyPr spcFirstLastPara="1" wrap="square" lIns="0" tIns="0" rIns="0" bIns="0" anchor="t" anchorCtr="0">
            <a:noAutofit/>
          </a:bodyPr>
          <a:lstStyle>
            <a:lvl1pPr lvl="0" algn="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19" name="Google Shape;1619;p57"/>
          <p:cNvSpPr txBox="1">
            <a:spLocks noGrp="1"/>
          </p:cNvSpPr>
          <p:nvPr>
            <p:ph type="title" idx="3"/>
          </p:nvPr>
        </p:nvSpPr>
        <p:spPr>
          <a:xfrm>
            <a:off x="862888" y="3599371"/>
            <a:ext cx="2286000" cy="324000"/>
          </a:xfrm>
          <a:prstGeom prst="rect">
            <a:avLst/>
          </a:prstGeom>
        </p:spPr>
        <p:txBody>
          <a:bodyPr spcFirstLastPara="1" wrap="square" lIns="0" tIns="0" rIns="0" bIns="0" anchor="b" anchorCtr="0">
            <a:noAutofit/>
          </a:bodyPr>
          <a:lstStyle>
            <a:lvl1pPr lvl="0" algn="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20" name="Google Shape;1620;p57"/>
          <p:cNvSpPr txBox="1">
            <a:spLocks noGrp="1"/>
          </p:cNvSpPr>
          <p:nvPr>
            <p:ph type="title" idx="4"/>
          </p:nvPr>
        </p:nvSpPr>
        <p:spPr>
          <a:xfrm>
            <a:off x="5995113" y="4023737"/>
            <a:ext cx="2286000" cy="1165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21" name="Google Shape;1621;p57"/>
          <p:cNvSpPr txBox="1">
            <a:spLocks noGrp="1"/>
          </p:cNvSpPr>
          <p:nvPr>
            <p:ph type="title" idx="5"/>
          </p:nvPr>
        </p:nvSpPr>
        <p:spPr>
          <a:xfrm>
            <a:off x="5995113" y="3562721"/>
            <a:ext cx="22860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22" name="Google Shape;1622;p57"/>
          <p:cNvSpPr txBox="1">
            <a:spLocks noGrp="1"/>
          </p:cNvSpPr>
          <p:nvPr>
            <p:ph type="title" idx="6"/>
          </p:nvPr>
        </p:nvSpPr>
        <p:spPr>
          <a:xfrm>
            <a:off x="3429000" y="1914602"/>
            <a:ext cx="2286000" cy="7515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23" name="Google Shape;1623;p57"/>
          <p:cNvSpPr txBox="1">
            <a:spLocks noGrp="1"/>
          </p:cNvSpPr>
          <p:nvPr>
            <p:ph type="title" idx="7"/>
          </p:nvPr>
        </p:nvSpPr>
        <p:spPr>
          <a:xfrm>
            <a:off x="3429000" y="1465771"/>
            <a:ext cx="2286000" cy="3240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three columns 3 ">
  <p:cSld name="CUSTOM_2_1_1_3_1_2">
    <p:bg>
      <p:bgPr>
        <a:solidFill>
          <a:schemeClr val="lt2"/>
        </a:solidFill>
        <a:effectLst/>
      </p:bgPr>
    </p:bg>
    <p:spTree>
      <p:nvGrpSpPr>
        <p:cNvPr id="1" name="Shape 1624"/>
        <p:cNvGrpSpPr/>
        <p:nvPr/>
      </p:nvGrpSpPr>
      <p:grpSpPr>
        <a:xfrm>
          <a:off x="0" y="0"/>
          <a:ext cx="0" cy="0"/>
          <a:chOff x="0" y="0"/>
          <a:chExt cx="0" cy="0"/>
        </a:xfrm>
      </p:grpSpPr>
      <p:sp>
        <p:nvSpPr>
          <p:cNvPr id="1625" name="Google Shape;1625;p58"/>
          <p:cNvSpPr/>
          <p:nvPr/>
        </p:nvSpPr>
        <p:spPr>
          <a:xfrm>
            <a:off x="8336288" y="-2014725"/>
            <a:ext cx="3424281" cy="3900137"/>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626" name="Google Shape;1626;p58"/>
          <p:cNvGrpSpPr/>
          <p:nvPr/>
        </p:nvGrpSpPr>
        <p:grpSpPr>
          <a:xfrm rot="-3625297">
            <a:off x="8158035" y="-682871"/>
            <a:ext cx="1143407" cy="1365753"/>
            <a:chOff x="2641650" y="1052550"/>
            <a:chExt cx="778700" cy="930125"/>
          </a:xfrm>
        </p:grpSpPr>
        <p:sp>
          <p:nvSpPr>
            <p:cNvPr id="1627" name="Google Shape;1627;p5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8" name="Google Shape;1628;p5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9" name="Google Shape;1629;p5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0" name="Google Shape;1630;p5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1" name="Google Shape;1631;p5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2" name="Google Shape;1632;p5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3" name="Google Shape;1633;p5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4" name="Google Shape;1634;p5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5" name="Google Shape;1635;p5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6" name="Google Shape;1636;p5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7" name="Google Shape;1637;p5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8" name="Google Shape;1638;p5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9" name="Google Shape;1639;p5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0" name="Google Shape;1640;p5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1" name="Google Shape;1641;p5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2" name="Google Shape;1642;p5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3" name="Google Shape;1643;p5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4" name="Google Shape;1644;p5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5" name="Google Shape;1645;p5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6" name="Google Shape;1646;p5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7" name="Google Shape;1647;p5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648" name="Google Shape;1648;p58"/>
          <p:cNvGrpSpPr/>
          <p:nvPr/>
        </p:nvGrpSpPr>
        <p:grpSpPr>
          <a:xfrm rot="-3625297">
            <a:off x="-394990" y="3782729"/>
            <a:ext cx="1143407" cy="1365753"/>
            <a:chOff x="2641650" y="1052550"/>
            <a:chExt cx="778700" cy="930125"/>
          </a:xfrm>
        </p:grpSpPr>
        <p:sp>
          <p:nvSpPr>
            <p:cNvPr id="1649" name="Google Shape;1649;p5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0" name="Google Shape;1650;p5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1" name="Google Shape;1651;p5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2" name="Google Shape;1652;p5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3" name="Google Shape;1653;p5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4" name="Google Shape;1654;p5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5" name="Google Shape;1655;p5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6" name="Google Shape;1656;p5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7" name="Google Shape;1657;p5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8" name="Google Shape;1658;p5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9" name="Google Shape;1659;p5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0" name="Google Shape;1660;p5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1" name="Google Shape;1661;p5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2" name="Google Shape;1662;p5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3" name="Google Shape;1663;p5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4" name="Google Shape;1664;p5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5" name="Google Shape;1665;p5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6" name="Google Shape;1666;p5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7" name="Google Shape;1667;p5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8" name="Google Shape;1668;p5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9" name="Google Shape;1669;p5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70" name="Google Shape;1670;p58"/>
          <p:cNvSpPr txBox="1">
            <a:spLocks noGrp="1"/>
          </p:cNvSpPr>
          <p:nvPr>
            <p:ph type="title"/>
          </p:nvPr>
        </p:nvSpPr>
        <p:spPr>
          <a:xfrm>
            <a:off x="690700" y="356616"/>
            <a:ext cx="7767600" cy="7116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1" name="Google Shape;1671;p58"/>
          <p:cNvSpPr txBox="1">
            <a:spLocks noGrp="1"/>
          </p:cNvSpPr>
          <p:nvPr>
            <p:ph type="title" idx="2"/>
          </p:nvPr>
        </p:nvSpPr>
        <p:spPr>
          <a:xfrm>
            <a:off x="5312664" y="1956816"/>
            <a:ext cx="3124800" cy="1165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2" name="Google Shape;1672;p58"/>
          <p:cNvSpPr txBox="1">
            <a:spLocks noGrp="1"/>
          </p:cNvSpPr>
          <p:nvPr>
            <p:ph type="title" idx="3"/>
          </p:nvPr>
        </p:nvSpPr>
        <p:spPr>
          <a:xfrm>
            <a:off x="5312664" y="1498345"/>
            <a:ext cx="3127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3" name="Google Shape;1673;p58"/>
          <p:cNvSpPr txBox="1">
            <a:spLocks noGrp="1"/>
          </p:cNvSpPr>
          <p:nvPr>
            <p:ph type="title" idx="4"/>
          </p:nvPr>
        </p:nvSpPr>
        <p:spPr>
          <a:xfrm>
            <a:off x="5312664" y="4004575"/>
            <a:ext cx="3124800" cy="1165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4" name="Google Shape;1674;p58"/>
          <p:cNvSpPr txBox="1">
            <a:spLocks noGrp="1"/>
          </p:cNvSpPr>
          <p:nvPr>
            <p:ph type="title" idx="5"/>
          </p:nvPr>
        </p:nvSpPr>
        <p:spPr>
          <a:xfrm>
            <a:off x="5312664" y="3555745"/>
            <a:ext cx="3127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5" name="Google Shape;1675;p58"/>
          <p:cNvSpPr txBox="1">
            <a:spLocks noGrp="1"/>
          </p:cNvSpPr>
          <p:nvPr>
            <p:ph type="title" idx="6"/>
          </p:nvPr>
        </p:nvSpPr>
        <p:spPr>
          <a:xfrm>
            <a:off x="682900" y="2979168"/>
            <a:ext cx="3127200" cy="1165800"/>
          </a:xfrm>
          <a:prstGeom prst="rect">
            <a:avLst/>
          </a:prstGeom>
        </p:spPr>
        <p:txBody>
          <a:bodyPr spcFirstLastPara="1" wrap="square" lIns="0" tIns="0" rIns="0" bIns="0" anchor="t" anchorCtr="0">
            <a:noAutofit/>
          </a:bodyPr>
          <a:lstStyle>
            <a:lvl1pPr lvl="0" algn="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6" name="Google Shape;1676;p58"/>
          <p:cNvSpPr txBox="1">
            <a:spLocks noGrp="1"/>
          </p:cNvSpPr>
          <p:nvPr>
            <p:ph type="title" idx="7"/>
          </p:nvPr>
        </p:nvSpPr>
        <p:spPr>
          <a:xfrm>
            <a:off x="685300" y="2505456"/>
            <a:ext cx="3127200" cy="324000"/>
          </a:xfrm>
          <a:prstGeom prst="rect">
            <a:avLst/>
          </a:prstGeom>
        </p:spPr>
        <p:txBody>
          <a:bodyPr spcFirstLastPara="1" wrap="square" lIns="0" tIns="0" rIns="0" bIns="0" anchor="b" anchorCtr="0">
            <a:noAutofit/>
          </a:bodyPr>
          <a:lstStyle>
            <a:lvl1pPr lvl="0" algn="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77" name="Google Shape;1677;p58"/>
          <p:cNvSpPr/>
          <p:nvPr/>
        </p:nvSpPr>
        <p:spPr>
          <a:xfrm>
            <a:off x="-1766350" y="4599425"/>
            <a:ext cx="4808653" cy="935237"/>
          </a:xfrm>
          <a:custGeom>
            <a:avLst/>
            <a:gdLst/>
            <a:ahLst/>
            <a:cxnLst/>
            <a:rect l="l" t="t" r="r" b="b"/>
            <a:pathLst>
              <a:path w="111080" h="21604" extrusionOk="0">
                <a:moveTo>
                  <a:pt x="79455" y="1"/>
                </a:moveTo>
                <a:cubicBezTo>
                  <a:pt x="71903" y="1"/>
                  <a:pt x="64789" y="7412"/>
                  <a:pt x="56316" y="7412"/>
                </a:cubicBezTo>
                <a:cubicBezTo>
                  <a:pt x="53564" y="7412"/>
                  <a:pt x="50668" y="6630"/>
                  <a:pt x="47568" y="4558"/>
                </a:cubicBezTo>
                <a:cubicBezTo>
                  <a:pt x="42756" y="1330"/>
                  <a:pt x="37999" y="18"/>
                  <a:pt x="33445" y="18"/>
                </a:cubicBezTo>
                <a:cubicBezTo>
                  <a:pt x="18137" y="18"/>
                  <a:pt x="5116" y="14843"/>
                  <a:pt x="0" y="21604"/>
                </a:cubicBezTo>
                <a:lnTo>
                  <a:pt x="111080" y="21604"/>
                </a:lnTo>
                <a:lnTo>
                  <a:pt x="111080" y="18769"/>
                </a:lnTo>
                <a:cubicBezTo>
                  <a:pt x="103408" y="12931"/>
                  <a:pt x="91399" y="4225"/>
                  <a:pt x="83860" y="923"/>
                </a:cubicBezTo>
                <a:cubicBezTo>
                  <a:pt x="82367" y="273"/>
                  <a:pt x="80903" y="1"/>
                  <a:pt x="794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three columns 4">
  <p:cSld name="CUSTOM_2_1_1_3_1_1">
    <p:bg>
      <p:bgPr>
        <a:solidFill>
          <a:schemeClr val="lt2"/>
        </a:solidFill>
        <a:effectLst/>
      </p:bgPr>
    </p:bg>
    <p:spTree>
      <p:nvGrpSpPr>
        <p:cNvPr id="1" name="Shape 1678"/>
        <p:cNvGrpSpPr/>
        <p:nvPr/>
      </p:nvGrpSpPr>
      <p:grpSpPr>
        <a:xfrm>
          <a:off x="0" y="0"/>
          <a:ext cx="0" cy="0"/>
          <a:chOff x="0" y="0"/>
          <a:chExt cx="0" cy="0"/>
        </a:xfrm>
      </p:grpSpPr>
      <p:grpSp>
        <p:nvGrpSpPr>
          <p:cNvPr id="1679" name="Google Shape;1679;p59"/>
          <p:cNvGrpSpPr/>
          <p:nvPr/>
        </p:nvGrpSpPr>
        <p:grpSpPr>
          <a:xfrm rot="-3625297">
            <a:off x="-394990" y="3782729"/>
            <a:ext cx="1143407" cy="1365753"/>
            <a:chOff x="2641650" y="1052550"/>
            <a:chExt cx="778700" cy="930125"/>
          </a:xfrm>
        </p:grpSpPr>
        <p:sp>
          <p:nvSpPr>
            <p:cNvPr id="1680" name="Google Shape;1680;p5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1" name="Google Shape;1681;p5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2" name="Google Shape;1682;p5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3" name="Google Shape;1683;p5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4" name="Google Shape;1684;p5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5" name="Google Shape;1685;p5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6" name="Google Shape;1686;p5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7" name="Google Shape;1687;p5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8" name="Google Shape;1688;p5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9" name="Google Shape;1689;p5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0" name="Google Shape;1690;p5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1" name="Google Shape;1691;p5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2" name="Google Shape;1692;p5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3" name="Google Shape;1693;p5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4" name="Google Shape;1694;p5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5" name="Google Shape;1695;p5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6" name="Google Shape;1696;p5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7" name="Google Shape;1697;p5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8" name="Google Shape;1698;p5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9" name="Google Shape;1699;p5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0" name="Google Shape;1700;p5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01" name="Google Shape;1701;p59"/>
          <p:cNvSpPr txBox="1">
            <a:spLocks noGrp="1"/>
          </p:cNvSpPr>
          <p:nvPr>
            <p:ph type="title"/>
          </p:nvPr>
        </p:nvSpPr>
        <p:spPr>
          <a:xfrm>
            <a:off x="690700" y="356616"/>
            <a:ext cx="7767600" cy="7116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2" name="Google Shape;1702;p59"/>
          <p:cNvSpPr txBox="1">
            <a:spLocks noGrp="1"/>
          </p:cNvSpPr>
          <p:nvPr>
            <p:ph type="title" idx="2"/>
          </p:nvPr>
        </p:nvSpPr>
        <p:spPr>
          <a:xfrm>
            <a:off x="721875" y="3502021"/>
            <a:ext cx="22860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3" name="Google Shape;1703;p59"/>
          <p:cNvSpPr txBox="1">
            <a:spLocks noGrp="1"/>
          </p:cNvSpPr>
          <p:nvPr>
            <p:ph type="title" idx="3"/>
          </p:nvPr>
        </p:nvSpPr>
        <p:spPr>
          <a:xfrm>
            <a:off x="3446538" y="3502021"/>
            <a:ext cx="22860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4" name="Google Shape;1704;p59"/>
          <p:cNvSpPr txBox="1">
            <a:spLocks noGrp="1"/>
          </p:cNvSpPr>
          <p:nvPr>
            <p:ph type="title" idx="4"/>
          </p:nvPr>
        </p:nvSpPr>
        <p:spPr>
          <a:xfrm>
            <a:off x="6134119" y="3502021"/>
            <a:ext cx="22860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05" name="Google Shape;1705;p59"/>
          <p:cNvSpPr txBox="1">
            <a:spLocks noGrp="1"/>
          </p:cNvSpPr>
          <p:nvPr>
            <p:ph type="title" idx="5"/>
          </p:nvPr>
        </p:nvSpPr>
        <p:spPr>
          <a:xfrm>
            <a:off x="721875" y="2880360"/>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706" name="Google Shape;1706;p59"/>
          <p:cNvSpPr txBox="1">
            <a:spLocks noGrp="1"/>
          </p:cNvSpPr>
          <p:nvPr>
            <p:ph type="title" idx="6"/>
          </p:nvPr>
        </p:nvSpPr>
        <p:spPr>
          <a:xfrm>
            <a:off x="3446538" y="2880360"/>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707" name="Google Shape;1707;p59"/>
          <p:cNvSpPr txBox="1">
            <a:spLocks noGrp="1"/>
          </p:cNvSpPr>
          <p:nvPr>
            <p:ph type="title" idx="7"/>
          </p:nvPr>
        </p:nvSpPr>
        <p:spPr>
          <a:xfrm>
            <a:off x="6134119" y="2880360"/>
            <a:ext cx="22860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14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708" name="Google Shape;1708;p59"/>
          <p:cNvSpPr/>
          <p:nvPr/>
        </p:nvSpPr>
        <p:spPr>
          <a:xfrm rot="5400000" flipH="1">
            <a:off x="-261183" y="3718992"/>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9" name="Google Shape;1709;p59"/>
          <p:cNvSpPr/>
          <p:nvPr/>
        </p:nvSpPr>
        <p:spPr>
          <a:xfrm rot="5400000" flipH="1">
            <a:off x="-571590" y="3706692"/>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10" name="Google Shape;1710;p59"/>
          <p:cNvGrpSpPr/>
          <p:nvPr/>
        </p:nvGrpSpPr>
        <p:grpSpPr>
          <a:xfrm rot="-7446064" flipH="1">
            <a:off x="-458568" y="4400909"/>
            <a:ext cx="1270577" cy="1476029"/>
            <a:chOff x="2641650" y="1052550"/>
            <a:chExt cx="778700" cy="930125"/>
          </a:xfrm>
        </p:grpSpPr>
        <p:sp>
          <p:nvSpPr>
            <p:cNvPr id="1711" name="Google Shape;1711;p5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2" name="Google Shape;1712;p5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3" name="Google Shape;1713;p5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4" name="Google Shape;1714;p5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5" name="Google Shape;1715;p5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6" name="Google Shape;1716;p5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7" name="Google Shape;1717;p5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8" name="Google Shape;1718;p5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9" name="Google Shape;1719;p5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0" name="Google Shape;1720;p5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1" name="Google Shape;1721;p5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2" name="Google Shape;1722;p5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3" name="Google Shape;1723;p5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4" name="Google Shape;1724;p5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5" name="Google Shape;1725;p5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6" name="Google Shape;1726;p5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7" name="Google Shape;1727;p5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8" name="Google Shape;1728;p5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9" name="Google Shape;1729;p5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0" name="Google Shape;1730;p5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1" name="Google Shape;1731;p5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32" name="Google Shape;1732;p59"/>
          <p:cNvSpPr/>
          <p:nvPr/>
        </p:nvSpPr>
        <p:spPr>
          <a:xfrm rot="-5400000" flipH="1">
            <a:off x="7761862" y="125662"/>
            <a:ext cx="1721128" cy="1221710"/>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3" name="Google Shape;1733;p59"/>
          <p:cNvSpPr/>
          <p:nvPr/>
        </p:nvSpPr>
        <p:spPr>
          <a:xfrm rot="-5400000" flipH="1">
            <a:off x="7751086" y="437585"/>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34" name="Google Shape;1734;p59"/>
          <p:cNvGrpSpPr/>
          <p:nvPr/>
        </p:nvGrpSpPr>
        <p:grpSpPr>
          <a:xfrm rot="-3625297">
            <a:off x="8572297" y="-448921"/>
            <a:ext cx="1143407" cy="1365753"/>
            <a:chOff x="2641650" y="1052550"/>
            <a:chExt cx="778700" cy="930125"/>
          </a:xfrm>
        </p:grpSpPr>
        <p:sp>
          <p:nvSpPr>
            <p:cNvPr id="1735" name="Google Shape;1735;p5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6" name="Google Shape;1736;p5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7" name="Google Shape;1737;p5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8" name="Google Shape;1738;p5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9" name="Google Shape;1739;p5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0" name="Google Shape;1740;p5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1" name="Google Shape;1741;p5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2" name="Google Shape;1742;p5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3" name="Google Shape;1743;p5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4" name="Google Shape;1744;p5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5" name="Google Shape;1745;p5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6" name="Google Shape;1746;p5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7" name="Google Shape;1747;p5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8" name="Google Shape;1748;p5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9" name="Google Shape;1749;p5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0" name="Google Shape;1750;p5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1" name="Google Shape;1751;p5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2" name="Google Shape;1752;p5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3" name="Google Shape;1753;p5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4" name="Google Shape;1754;p5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5" name="Google Shape;1755;p5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three columns 5">
  <p:cSld name="CUSTOM_2_1_1_3_1_1_1">
    <p:bg>
      <p:bgPr>
        <a:solidFill>
          <a:schemeClr val="lt2"/>
        </a:solidFill>
        <a:effectLst/>
      </p:bgPr>
    </p:bg>
    <p:spTree>
      <p:nvGrpSpPr>
        <p:cNvPr id="1" name="Shape 1756"/>
        <p:cNvGrpSpPr/>
        <p:nvPr/>
      </p:nvGrpSpPr>
      <p:grpSpPr>
        <a:xfrm>
          <a:off x="0" y="0"/>
          <a:ext cx="0" cy="0"/>
          <a:chOff x="0" y="0"/>
          <a:chExt cx="0" cy="0"/>
        </a:xfrm>
      </p:grpSpPr>
      <p:sp>
        <p:nvSpPr>
          <p:cNvPr id="1757" name="Google Shape;1757;p60"/>
          <p:cNvSpPr/>
          <p:nvPr/>
        </p:nvSpPr>
        <p:spPr>
          <a:xfrm>
            <a:off x="6959813" y="-854147"/>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8" name="Google Shape;1758;p60"/>
          <p:cNvSpPr/>
          <p:nvPr/>
        </p:nvSpPr>
        <p:spPr>
          <a:xfrm rot="-1163670" flipH="1">
            <a:off x="8201006" y="-1383170"/>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59" name="Google Shape;1759;p60"/>
          <p:cNvGrpSpPr/>
          <p:nvPr/>
        </p:nvGrpSpPr>
        <p:grpSpPr>
          <a:xfrm rot="-3625297">
            <a:off x="8158035" y="-317821"/>
            <a:ext cx="1143407" cy="1365753"/>
            <a:chOff x="2641650" y="1052550"/>
            <a:chExt cx="778700" cy="930125"/>
          </a:xfrm>
        </p:grpSpPr>
        <p:sp>
          <p:nvSpPr>
            <p:cNvPr id="1760" name="Google Shape;1760;p6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1" name="Google Shape;1761;p6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2" name="Google Shape;1762;p6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3" name="Google Shape;1763;p6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4" name="Google Shape;1764;p6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5" name="Google Shape;1765;p6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6" name="Google Shape;1766;p6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7" name="Google Shape;1767;p6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8" name="Google Shape;1768;p6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9" name="Google Shape;1769;p6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0" name="Google Shape;1770;p6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1" name="Google Shape;1771;p6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2" name="Google Shape;1772;p6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3" name="Google Shape;1773;p6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4" name="Google Shape;1774;p6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5" name="Google Shape;1775;p6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6" name="Google Shape;1776;p6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7" name="Google Shape;1777;p6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8" name="Google Shape;1778;p6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9" name="Google Shape;1779;p6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0" name="Google Shape;1780;p6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81" name="Google Shape;1781;p60"/>
          <p:cNvSpPr/>
          <p:nvPr/>
        </p:nvSpPr>
        <p:spPr>
          <a:xfrm rot="5959000">
            <a:off x="-2251192" y="1741348"/>
            <a:ext cx="3678317" cy="8852888"/>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82" name="Google Shape;1782;p60"/>
          <p:cNvGrpSpPr/>
          <p:nvPr/>
        </p:nvGrpSpPr>
        <p:grpSpPr>
          <a:xfrm rot="-3625297">
            <a:off x="-76615" y="4509279"/>
            <a:ext cx="1143407" cy="1365753"/>
            <a:chOff x="2641650" y="1052550"/>
            <a:chExt cx="778700" cy="930125"/>
          </a:xfrm>
        </p:grpSpPr>
        <p:sp>
          <p:nvSpPr>
            <p:cNvPr id="1783" name="Google Shape;1783;p6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4" name="Google Shape;1784;p6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5" name="Google Shape;1785;p6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6" name="Google Shape;1786;p6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7" name="Google Shape;1787;p6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8" name="Google Shape;1788;p6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9" name="Google Shape;1789;p6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0" name="Google Shape;1790;p6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1" name="Google Shape;1791;p6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2" name="Google Shape;1792;p6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3" name="Google Shape;1793;p6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4" name="Google Shape;1794;p6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5" name="Google Shape;1795;p6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6" name="Google Shape;1796;p6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7" name="Google Shape;1797;p6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8" name="Google Shape;1798;p6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9" name="Google Shape;1799;p6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0" name="Google Shape;1800;p6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1" name="Google Shape;1801;p6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2" name="Google Shape;1802;p6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3" name="Google Shape;1803;p6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804" name="Google Shape;1804;p60"/>
          <p:cNvSpPr txBox="1">
            <a:spLocks noGrp="1"/>
          </p:cNvSpPr>
          <p:nvPr>
            <p:ph type="title"/>
          </p:nvPr>
        </p:nvSpPr>
        <p:spPr>
          <a:xfrm>
            <a:off x="690700" y="356639"/>
            <a:ext cx="7767600" cy="701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05" name="Google Shape;1805;p60"/>
          <p:cNvSpPr txBox="1">
            <a:spLocks noGrp="1"/>
          </p:cNvSpPr>
          <p:nvPr>
            <p:ph type="title" idx="2"/>
          </p:nvPr>
        </p:nvSpPr>
        <p:spPr>
          <a:xfrm>
            <a:off x="3657600" y="3985521"/>
            <a:ext cx="18288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06" name="Google Shape;1806;p60"/>
          <p:cNvSpPr txBox="1">
            <a:spLocks noGrp="1"/>
          </p:cNvSpPr>
          <p:nvPr>
            <p:ph type="title" idx="3"/>
          </p:nvPr>
        </p:nvSpPr>
        <p:spPr>
          <a:xfrm>
            <a:off x="3657600" y="3257549"/>
            <a:ext cx="18288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07" name="Google Shape;1807;p60"/>
          <p:cNvSpPr txBox="1">
            <a:spLocks noGrp="1"/>
          </p:cNvSpPr>
          <p:nvPr>
            <p:ph type="title" idx="4"/>
          </p:nvPr>
        </p:nvSpPr>
        <p:spPr>
          <a:xfrm>
            <a:off x="950975" y="3985521"/>
            <a:ext cx="18288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08" name="Google Shape;1808;p60"/>
          <p:cNvSpPr txBox="1">
            <a:spLocks noGrp="1"/>
          </p:cNvSpPr>
          <p:nvPr>
            <p:ph type="title" idx="5"/>
          </p:nvPr>
        </p:nvSpPr>
        <p:spPr>
          <a:xfrm>
            <a:off x="950975" y="3257549"/>
            <a:ext cx="18288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09" name="Google Shape;1809;p60"/>
          <p:cNvSpPr txBox="1">
            <a:spLocks noGrp="1"/>
          </p:cNvSpPr>
          <p:nvPr>
            <p:ph type="title" idx="6"/>
          </p:nvPr>
        </p:nvSpPr>
        <p:spPr>
          <a:xfrm>
            <a:off x="6411475" y="3985521"/>
            <a:ext cx="18288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10" name="Google Shape;1810;p60"/>
          <p:cNvSpPr txBox="1">
            <a:spLocks noGrp="1"/>
          </p:cNvSpPr>
          <p:nvPr>
            <p:ph type="title" idx="7"/>
          </p:nvPr>
        </p:nvSpPr>
        <p:spPr>
          <a:xfrm>
            <a:off x="6411475" y="3257549"/>
            <a:ext cx="1828800" cy="485100"/>
          </a:xfrm>
          <a:prstGeom prst="rect">
            <a:avLst/>
          </a:prstGeom>
        </p:spPr>
        <p:txBody>
          <a:bodyPr spcFirstLastPara="1" wrap="square" lIns="0" tIns="0" rIns="0" bIns="0" anchor="b"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four columns ">
  <p:cSld name="CUSTOM_2_1_1_3_1_1_1_1">
    <p:bg>
      <p:bgPr>
        <a:solidFill>
          <a:schemeClr val="lt2"/>
        </a:solidFill>
        <a:effectLst/>
      </p:bgPr>
    </p:bg>
    <p:spTree>
      <p:nvGrpSpPr>
        <p:cNvPr id="1" name="Shape 1811"/>
        <p:cNvGrpSpPr/>
        <p:nvPr/>
      </p:nvGrpSpPr>
      <p:grpSpPr>
        <a:xfrm>
          <a:off x="0" y="0"/>
          <a:ext cx="0" cy="0"/>
          <a:chOff x="0" y="0"/>
          <a:chExt cx="0" cy="0"/>
        </a:xfrm>
      </p:grpSpPr>
      <p:sp>
        <p:nvSpPr>
          <p:cNvPr id="1812" name="Google Shape;1812;p61"/>
          <p:cNvSpPr/>
          <p:nvPr/>
        </p:nvSpPr>
        <p:spPr>
          <a:xfrm rot="10800000" flipH="1">
            <a:off x="8353514" y="3509065"/>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3" name="Google Shape;1813;p61"/>
          <p:cNvSpPr/>
          <p:nvPr/>
        </p:nvSpPr>
        <p:spPr>
          <a:xfrm rot="1163670">
            <a:off x="8405767" y="4043018"/>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14" name="Google Shape;1814;p61"/>
          <p:cNvGrpSpPr/>
          <p:nvPr/>
        </p:nvGrpSpPr>
        <p:grpSpPr>
          <a:xfrm rot="3625297" flipH="1">
            <a:off x="8735166" y="3787779"/>
            <a:ext cx="1143407" cy="1365753"/>
            <a:chOff x="2641650" y="1052550"/>
            <a:chExt cx="778700" cy="930125"/>
          </a:xfrm>
        </p:grpSpPr>
        <p:sp>
          <p:nvSpPr>
            <p:cNvPr id="1815" name="Google Shape;1815;p6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6" name="Google Shape;1816;p6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7" name="Google Shape;1817;p6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8" name="Google Shape;1818;p6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9" name="Google Shape;1819;p6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0" name="Google Shape;1820;p6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1" name="Google Shape;1821;p6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2" name="Google Shape;1822;p6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3" name="Google Shape;1823;p6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4" name="Google Shape;1824;p6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5" name="Google Shape;1825;p6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6" name="Google Shape;1826;p6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7" name="Google Shape;1827;p6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8" name="Google Shape;1828;p6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9" name="Google Shape;1829;p6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0" name="Google Shape;1830;p6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1" name="Google Shape;1831;p6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2" name="Google Shape;1832;p6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3" name="Google Shape;1833;p6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4" name="Google Shape;1834;p6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5" name="Google Shape;1835;p6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836" name="Google Shape;1836;p61"/>
          <p:cNvSpPr/>
          <p:nvPr/>
        </p:nvSpPr>
        <p:spPr>
          <a:xfrm rot="5959000">
            <a:off x="-2251192" y="1741348"/>
            <a:ext cx="3678317" cy="8852888"/>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37" name="Google Shape;1837;p61"/>
          <p:cNvGrpSpPr/>
          <p:nvPr/>
        </p:nvGrpSpPr>
        <p:grpSpPr>
          <a:xfrm rot="-3625297">
            <a:off x="-130903" y="4256054"/>
            <a:ext cx="1143407" cy="1365753"/>
            <a:chOff x="2641650" y="1052550"/>
            <a:chExt cx="778700" cy="930125"/>
          </a:xfrm>
        </p:grpSpPr>
        <p:sp>
          <p:nvSpPr>
            <p:cNvPr id="1838" name="Google Shape;1838;p6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9" name="Google Shape;1839;p6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0" name="Google Shape;1840;p6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1" name="Google Shape;1841;p6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2" name="Google Shape;1842;p6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3" name="Google Shape;1843;p6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4" name="Google Shape;1844;p6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5" name="Google Shape;1845;p6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6" name="Google Shape;1846;p6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7" name="Google Shape;1847;p6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8" name="Google Shape;1848;p6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9" name="Google Shape;1849;p6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0" name="Google Shape;1850;p6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1" name="Google Shape;1851;p6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2" name="Google Shape;1852;p6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3" name="Google Shape;1853;p6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4" name="Google Shape;1854;p6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5" name="Google Shape;1855;p6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6" name="Google Shape;1856;p6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7" name="Google Shape;1857;p6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8" name="Google Shape;1858;p6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859" name="Google Shape;1859;p61"/>
          <p:cNvSpPr txBox="1">
            <a:spLocks noGrp="1"/>
          </p:cNvSpPr>
          <p:nvPr>
            <p:ph type="title"/>
          </p:nvPr>
        </p:nvSpPr>
        <p:spPr>
          <a:xfrm>
            <a:off x="690700" y="356639"/>
            <a:ext cx="7767600" cy="7014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1"/>
              </a:buClr>
              <a:buSzPts val="3600"/>
              <a:buNone/>
              <a:defRPr>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0" name="Google Shape;1860;p61"/>
          <p:cNvSpPr txBox="1">
            <a:spLocks noGrp="1"/>
          </p:cNvSpPr>
          <p:nvPr>
            <p:ph type="title" idx="2"/>
          </p:nvPr>
        </p:nvSpPr>
        <p:spPr>
          <a:xfrm>
            <a:off x="7813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1" name="Google Shape;1861;p61"/>
          <p:cNvSpPr txBox="1">
            <a:spLocks noGrp="1"/>
          </p:cNvSpPr>
          <p:nvPr>
            <p:ph type="title" idx="3"/>
          </p:nvPr>
        </p:nvSpPr>
        <p:spPr>
          <a:xfrm>
            <a:off x="7813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62" name="Google Shape;1862;p61"/>
          <p:cNvSpPr txBox="1">
            <a:spLocks noGrp="1"/>
          </p:cNvSpPr>
          <p:nvPr>
            <p:ph type="title" idx="4"/>
          </p:nvPr>
        </p:nvSpPr>
        <p:spPr>
          <a:xfrm>
            <a:off x="28387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3" name="Google Shape;1863;p61"/>
          <p:cNvSpPr txBox="1">
            <a:spLocks noGrp="1"/>
          </p:cNvSpPr>
          <p:nvPr>
            <p:ph type="title" idx="5"/>
          </p:nvPr>
        </p:nvSpPr>
        <p:spPr>
          <a:xfrm>
            <a:off x="28387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64" name="Google Shape;1864;p61"/>
          <p:cNvSpPr txBox="1">
            <a:spLocks noGrp="1"/>
          </p:cNvSpPr>
          <p:nvPr>
            <p:ph type="title" idx="6"/>
          </p:nvPr>
        </p:nvSpPr>
        <p:spPr>
          <a:xfrm>
            <a:off x="49404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5" name="Google Shape;1865;p61"/>
          <p:cNvSpPr txBox="1">
            <a:spLocks noGrp="1"/>
          </p:cNvSpPr>
          <p:nvPr>
            <p:ph type="title" idx="7"/>
          </p:nvPr>
        </p:nvSpPr>
        <p:spPr>
          <a:xfrm>
            <a:off x="49404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
        <p:nvSpPr>
          <p:cNvPr id="1866" name="Google Shape;1866;p61"/>
          <p:cNvSpPr txBox="1">
            <a:spLocks noGrp="1"/>
          </p:cNvSpPr>
          <p:nvPr>
            <p:ph type="title" idx="8"/>
          </p:nvPr>
        </p:nvSpPr>
        <p:spPr>
          <a:xfrm>
            <a:off x="6997850" y="3209544"/>
            <a:ext cx="1371600" cy="8238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67" name="Google Shape;1867;p61"/>
          <p:cNvSpPr txBox="1">
            <a:spLocks noGrp="1"/>
          </p:cNvSpPr>
          <p:nvPr>
            <p:ph type="title" idx="9"/>
          </p:nvPr>
        </p:nvSpPr>
        <p:spPr>
          <a:xfrm>
            <a:off x="6997850" y="2756488"/>
            <a:ext cx="1371600" cy="4851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Font typeface="Teko"/>
              <a:buNone/>
              <a:defRPr b="1">
                <a:latin typeface="Teko"/>
                <a:ea typeface="Teko"/>
                <a:cs typeface="Teko"/>
                <a:sym typeface="Teko"/>
              </a:defRPr>
            </a:lvl2pPr>
            <a:lvl3pPr lvl="2" algn="ctr" rtl="0">
              <a:spcBef>
                <a:spcPts val="0"/>
              </a:spcBef>
              <a:spcAft>
                <a:spcPts val="0"/>
              </a:spcAft>
              <a:buSzPts val="2800"/>
              <a:buFont typeface="Teko"/>
              <a:buNone/>
              <a:defRPr b="1">
                <a:latin typeface="Teko"/>
                <a:ea typeface="Teko"/>
                <a:cs typeface="Teko"/>
                <a:sym typeface="Teko"/>
              </a:defRPr>
            </a:lvl3pPr>
            <a:lvl4pPr lvl="3" algn="ctr" rtl="0">
              <a:spcBef>
                <a:spcPts val="0"/>
              </a:spcBef>
              <a:spcAft>
                <a:spcPts val="0"/>
              </a:spcAft>
              <a:buSzPts val="2800"/>
              <a:buFont typeface="Teko"/>
              <a:buNone/>
              <a:defRPr b="1">
                <a:latin typeface="Teko"/>
                <a:ea typeface="Teko"/>
                <a:cs typeface="Teko"/>
                <a:sym typeface="Teko"/>
              </a:defRPr>
            </a:lvl4pPr>
            <a:lvl5pPr lvl="4" algn="ctr" rtl="0">
              <a:spcBef>
                <a:spcPts val="0"/>
              </a:spcBef>
              <a:spcAft>
                <a:spcPts val="0"/>
              </a:spcAft>
              <a:buSzPts val="2800"/>
              <a:buFont typeface="Teko"/>
              <a:buNone/>
              <a:defRPr b="1">
                <a:latin typeface="Teko"/>
                <a:ea typeface="Teko"/>
                <a:cs typeface="Teko"/>
                <a:sym typeface="Teko"/>
              </a:defRPr>
            </a:lvl5pPr>
            <a:lvl6pPr lvl="5" algn="ctr" rtl="0">
              <a:spcBef>
                <a:spcPts val="0"/>
              </a:spcBef>
              <a:spcAft>
                <a:spcPts val="0"/>
              </a:spcAft>
              <a:buSzPts val="2800"/>
              <a:buFont typeface="Teko"/>
              <a:buNone/>
              <a:defRPr b="1">
                <a:latin typeface="Teko"/>
                <a:ea typeface="Teko"/>
                <a:cs typeface="Teko"/>
                <a:sym typeface="Teko"/>
              </a:defRPr>
            </a:lvl6pPr>
            <a:lvl7pPr lvl="6" algn="ctr" rtl="0">
              <a:spcBef>
                <a:spcPts val="0"/>
              </a:spcBef>
              <a:spcAft>
                <a:spcPts val="0"/>
              </a:spcAft>
              <a:buSzPts val="2800"/>
              <a:buFont typeface="Teko"/>
              <a:buNone/>
              <a:defRPr b="1">
                <a:latin typeface="Teko"/>
                <a:ea typeface="Teko"/>
                <a:cs typeface="Teko"/>
                <a:sym typeface="Teko"/>
              </a:defRPr>
            </a:lvl7pPr>
            <a:lvl8pPr lvl="7" algn="ctr" rtl="0">
              <a:spcBef>
                <a:spcPts val="0"/>
              </a:spcBef>
              <a:spcAft>
                <a:spcPts val="0"/>
              </a:spcAft>
              <a:buSzPts val="2800"/>
              <a:buFont typeface="Teko"/>
              <a:buNone/>
              <a:defRPr b="1">
                <a:latin typeface="Teko"/>
                <a:ea typeface="Teko"/>
                <a:cs typeface="Teko"/>
                <a:sym typeface="Teko"/>
              </a:defRPr>
            </a:lvl8pPr>
            <a:lvl9pPr lvl="8" algn="ctr" rtl="0">
              <a:spcBef>
                <a:spcPts val="0"/>
              </a:spcBef>
              <a:spcAft>
                <a:spcPts val="0"/>
              </a:spcAft>
              <a:buSzPts val="2800"/>
              <a:buFont typeface="Teko"/>
              <a:buNone/>
              <a:defRPr b="1">
                <a:latin typeface="Teko"/>
                <a:ea typeface="Teko"/>
                <a:cs typeface="Teko"/>
                <a:sym typeface="Teko"/>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one list 1">
  <p:cSld name="CUSTOM_2_1_1_3_1_1_1_1_1">
    <p:bg>
      <p:bgPr>
        <a:solidFill>
          <a:schemeClr val="lt2"/>
        </a:solidFill>
        <a:effectLst/>
      </p:bgPr>
    </p:bg>
    <p:spTree>
      <p:nvGrpSpPr>
        <p:cNvPr id="1" name="Shape 1868"/>
        <p:cNvGrpSpPr/>
        <p:nvPr/>
      </p:nvGrpSpPr>
      <p:grpSpPr>
        <a:xfrm>
          <a:off x="0" y="0"/>
          <a:ext cx="0" cy="0"/>
          <a:chOff x="0" y="0"/>
          <a:chExt cx="0" cy="0"/>
        </a:xfrm>
      </p:grpSpPr>
      <p:sp>
        <p:nvSpPr>
          <p:cNvPr id="1869" name="Google Shape;1869;p62"/>
          <p:cNvSpPr/>
          <p:nvPr/>
        </p:nvSpPr>
        <p:spPr>
          <a:xfrm rot="9636330" flipH="1">
            <a:off x="-333371" y="4248815"/>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70" name="Google Shape;1870;p62"/>
          <p:cNvGrpSpPr/>
          <p:nvPr/>
        </p:nvGrpSpPr>
        <p:grpSpPr>
          <a:xfrm rot="-3625297">
            <a:off x="-286916" y="3789429"/>
            <a:ext cx="1143407" cy="1365753"/>
            <a:chOff x="2641650" y="1052550"/>
            <a:chExt cx="778700" cy="930125"/>
          </a:xfrm>
        </p:grpSpPr>
        <p:sp>
          <p:nvSpPr>
            <p:cNvPr id="1871" name="Google Shape;1871;p6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2" name="Google Shape;1872;p6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3" name="Google Shape;1873;p6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4" name="Google Shape;1874;p6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5" name="Google Shape;1875;p6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6" name="Google Shape;1876;p6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7" name="Google Shape;1877;p6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8" name="Google Shape;1878;p6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9" name="Google Shape;1879;p6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0" name="Google Shape;1880;p6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1" name="Google Shape;1881;p6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2" name="Google Shape;1882;p6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3" name="Google Shape;1883;p6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4" name="Google Shape;1884;p6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5" name="Google Shape;1885;p6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6" name="Google Shape;1886;p6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7" name="Google Shape;1887;p6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8" name="Google Shape;1888;p6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9" name="Google Shape;1889;p6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0" name="Google Shape;1890;p6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1" name="Google Shape;1891;p6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892" name="Google Shape;1892;p62"/>
          <p:cNvSpPr txBox="1">
            <a:spLocks noGrp="1"/>
          </p:cNvSpPr>
          <p:nvPr>
            <p:ph type="title"/>
          </p:nvPr>
        </p:nvSpPr>
        <p:spPr>
          <a:xfrm>
            <a:off x="704088" y="356625"/>
            <a:ext cx="7717500" cy="640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893" name="Google Shape;1893;p62"/>
          <p:cNvSpPr txBox="1">
            <a:spLocks noGrp="1"/>
          </p:cNvSpPr>
          <p:nvPr>
            <p:ph type="subTitle" idx="1"/>
          </p:nvPr>
        </p:nvSpPr>
        <p:spPr>
          <a:xfrm>
            <a:off x="1009650" y="1527048"/>
            <a:ext cx="7124700" cy="26043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894" name="Google Shape;1894;p62"/>
          <p:cNvSpPr/>
          <p:nvPr/>
        </p:nvSpPr>
        <p:spPr>
          <a:xfrm rot="-5400000" flipH="1">
            <a:off x="7861486" y="316206"/>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5" name="Google Shape;1895;p62"/>
          <p:cNvSpPr/>
          <p:nvPr/>
        </p:nvSpPr>
        <p:spPr>
          <a:xfrm rot="5400000">
            <a:off x="7310744" y="3363515"/>
            <a:ext cx="3053918" cy="832194"/>
          </a:xfrm>
          <a:custGeom>
            <a:avLst/>
            <a:gdLst/>
            <a:ahLst/>
            <a:cxnLst/>
            <a:rect l="l" t="t" r="r" b="b"/>
            <a:pathLst>
              <a:path w="74554" h="20316" extrusionOk="0">
                <a:moveTo>
                  <a:pt x="74553" y="1"/>
                </a:moveTo>
                <a:lnTo>
                  <a:pt x="0" y="67"/>
                </a:lnTo>
                <a:cubicBezTo>
                  <a:pt x="167" y="501"/>
                  <a:pt x="400" y="968"/>
                  <a:pt x="867" y="1402"/>
                </a:cubicBezTo>
                <a:cubicBezTo>
                  <a:pt x="6505" y="7573"/>
                  <a:pt x="20882" y="6572"/>
                  <a:pt x="27153" y="4671"/>
                </a:cubicBezTo>
                <a:cubicBezTo>
                  <a:pt x="34858" y="2236"/>
                  <a:pt x="39729" y="3637"/>
                  <a:pt x="52671" y="14177"/>
                </a:cubicBezTo>
                <a:cubicBezTo>
                  <a:pt x="60176" y="20315"/>
                  <a:pt x="68716" y="16246"/>
                  <a:pt x="74487" y="117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96" name="Google Shape;1896;p62"/>
          <p:cNvGrpSpPr/>
          <p:nvPr/>
        </p:nvGrpSpPr>
        <p:grpSpPr>
          <a:xfrm rot="-7174703" flipH="1">
            <a:off x="8724697" y="1189271"/>
            <a:ext cx="1143407" cy="1365753"/>
            <a:chOff x="2641650" y="1052550"/>
            <a:chExt cx="778700" cy="930125"/>
          </a:xfrm>
        </p:grpSpPr>
        <p:sp>
          <p:nvSpPr>
            <p:cNvPr id="1897" name="Google Shape;1897;p6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8" name="Google Shape;1898;p6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9" name="Google Shape;1899;p6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0" name="Google Shape;1900;p6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1" name="Google Shape;1901;p6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2" name="Google Shape;1902;p6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3" name="Google Shape;1903;p6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4" name="Google Shape;1904;p6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5" name="Google Shape;1905;p6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6" name="Google Shape;1906;p6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7" name="Google Shape;1907;p6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8" name="Google Shape;1908;p6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9" name="Google Shape;1909;p6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0" name="Google Shape;1910;p6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1" name="Google Shape;1911;p6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2" name="Google Shape;1912;p6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3" name="Google Shape;1913;p6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4" name="Google Shape;1914;p6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5" name="Google Shape;1915;p6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6" name="Google Shape;1916;p6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7" name="Google Shape;1917;p6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two list 1">
  <p:cSld name="CUSTOM_4">
    <p:bg>
      <p:bgPr>
        <a:solidFill>
          <a:schemeClr val="lt2"/>
        </a:solidFill>
        <a:effectLst/>
      </p:bgPr>
    </p:bg>
    <p:spTree>
      <p:nvGrpSpPr>
        <p:cNvPr id="1" name="Shape 1918"/>
        <p:cNvGrpSpPr/>
        <p:nvPr/>
      </p:nvGrpSpPr>
      <p:grpSpPr>
        <a:xfrm>
          <a:off x="0" y="0"/>
          <a:ext cx="0" cy="0"/>
          <a:chOff x="0" y="0"/>
          <a:chExt cx="0" cy="0"/>
        </a:xfrm>
      </p:grpSpPr>
      <p:sp>
        <p:nvSpPr>
          <p:cNvPr id="1919" name="Google Shape;1919;p63"/>
          <p:cNvSpPr txBox="1">
            <a:spLocks noGrp="1"/>
          </p:cNvSpPr>
          <p:nvPr>
            <p:ph type="title"/>
          </p:nvPr>
        </p:nvSpPr>
        <p:spPr>
          <a:xfrm>
            <a:off x="685800" y="367564"/>
            <a:ext cx="75165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920" name="Google Shape;1920;p63"/>
          <p:cNvSpPr txBox="1">
            <a:spLocks noGrp="1"/>
          </p:cNvSpPr>
          <p:nvPr>
            <p:ph type="subTitle" idx="1"/>
          </p:nvPr>
        </p:nvSpPr>
        <p:spPr>
          <a:xfrm>
            <a:off x="4588350" y="1527048"/>
            <a:ext cx="3853500" cy="18288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921" name="Google Shape;1921;p63"/>
          <p:cNvSpPr/>
          <p:nvPr/>
        </p:nvSpPr>
        <p:spPr>
          <a:xfrm rot="-5400000">
            <a:off x="-530210" y="2605937"/>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2" name="Google Shape;1922;p63"/>
          <p:cNvSpPr/>
          <p:nvPr/>
        </p:nvSpPr>
        <p:spPr>
          <a:xfrm rot="-5400000">
            <a:off x="-880881" y="3489592"/>
            <a:ext cx="2831700" cy="180599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3" name="Google Shape;1923;p63"/>
          <p:cNvSpPr/>
          <p:nvPr/>
        </p:nvSpPr>
        <p:spPr>
          <a:xfrm rot="-2891322" flipH="1">
            <a:off x="-436469" y="3852147"/>
            <a:ext cx="1478863" cy="339366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4" name="Google Shape;1924;p63"/>
          <p:cNvSpPr/>
          <p:nvPr/>
        </p:nvSpPr>
        <p:spPr>
          <a:xfrm rot="-6319136" flipH="1">
            <a:off x="-1271790" y="3990192"/>
            <a:ext cx="1537323" cy="1229913"/>
          </a:xfrm>
          <a:custGeom>
            <a:avLst/>
            <a:gdLst/>
            <a:ahLst/>
            <a:cxnLst/>
            <a:rect l="l" t="t" r="r" b="b"/>
            <a:pathLst>
              <a:path w="61491" h="49195" extrusionOk="0">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925" name="Google Shape;1925;p63"/>
          <p:cNvGrpSpPr/>
          <p:nvPr/>
        </p:nvGrpSpPr>
        <p:grpSpPr>
          <a:xfrm flipH="1">
            <a:off x="-753901" y="3441587"/>
            <a:ext cx="1592364" cy="1902013"/>
            <a:chOff x="2641650" y="1052550"/>
            <a:chExt cx="778700" cy="930125"/>
          </a:xfrm>
        </p:grpSpPr>
        <p:sp>
          <p:nvSpPr>
            <p:cNvPr id="1926" name="Google Shape;1926;p6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7" name="Google Shape;1927;p6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8" name="Google Shape;1928;p6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9" name="Google Shape;1929;p6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0" name="Google Shape;1930;p6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1" name="Google Shape;1931;p6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2" name="Google Shape;1932;p6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3" name="Google Shape;1933;p6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4" name="Google Shape;1934;p6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5" name="Google Shape;1935;p6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6" name="Google Shape;1936;p6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7" name="Google Shape;1937;p6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8" name="Google Shape;1938;p6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9" name="Google Shape;1939;p6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0" name="Google Shape;1940;p6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1" name="Google Shape;1941;p6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2" name="Google Shape;1942;p6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3" name="Google Shape;1943;p6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4" name="Google Shape;1944;p6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5" name="Google Shape;1945;p6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6" name="Google Shape;1946;p6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947" name="Google Shape;1947;p63"/>
          <p:cNvSpPr/>
          <p:nvPr/>
        </p:nvSpPr>
        <p:spPr>
          <a:xfrm flipH="1">
            <a:off x="-1073330" y="4561739"/>
            <a:ext cx="3515420" cy="13473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8" name="Google Shape;1948;p63"/>
          <p:cNvSpPr txBox="1">
            <a:spLocks noGrp="1"/>
          </p:cNvSpPr>
          <p:nvPr>
            <p:ph type="subTitle" idx="2"/>
          </p:nvPr>
        </p:nvSpPr>
        <p:spPr>
          <a:xfrm>
            <a:off x="702150" y="1527048"/>
            <a:ext cx="3853500" cy="18288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949" name="Google Shape;1949;p63"/>
          <p:cNvSpPr/>
          <p:nvPr/>
        </p:nvSpPr>
        <p:spPr>
          <a:xfrm flipH="1">
            <a:off x="5515109" y="4374954"/>
            <a:ext cx="4612966" cy="920937"/>
          </a:xfrm>
          <a:custGeom>
            <a:avLst/>
            <a:gdLst/>
            <a:ahLst/>
            <a:cxnLst/>
            <a:rect l="l" t="t" r="r" b="b"/>
            <a:pathLst>
              <a:path w="131461" h="26245" extrusionOk="0">
                <a:moveTo>
                  <a:pt x="29894" y="1"/>
                </a:moveTo>
                <a:cubicBezTo>
                  <a:pt x="23990" y="1"/>
                  <a:pt x="16667" y="1680"/>
                  <a:pt x="6705" y="6197"/>
                </a:cubicBezTo>
                <a:cubicBezTo>
                  <a:pt x="4604" y="7164"/>
                  <a:pt x="2369" y="8232"/>
                  <a:pt x="0" y="9432"/>
                </a:cubicBezTo>
                <a:lnTo>
                  <a:pt x="0" y="26244"/>
                </a:lnTo>
                <a:lnTo>
                  <a:pt x="131461" y="26244"/>
                </a:lnTo>
                <a:cubicBezTo>
                  <a:pt x="131402" y="26244"/>
                  <a:pt x="119754" y="10593"/>
                  <a:pt x="101802" y="10593"/>
                </a:cubicBezTo>
                <a:cubicBezTo>
                  <a:pt x="99368" y="10593"/>
                  <a:pt x="96819" y="10881"/>
                  <a:pt x="94168" y="11534"/>
                </a:cubicBezTo>
                <a:cubicBezTo>
                  <a:pt x="86657" y="13363"/>
                  <a:pt x="80444" y="14107"/>
                  <a:pt x="75169" y="14107"/>
                </a:cubicBezTo>
                <a:cubicBezTo>
                  <a:pt x="52195" y="14107"/>
                  <a:pt x="47005" y="1"/>
                  <a:pt x="29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0" name="Google Shape;1950;p63"/>
          <p:cNvSpPr/>
          <p:nvPr/>
        </p:nvSpPr>
        <p:spPr>
          <a:xfrm rot="10190596">
            <a:off x="6316478" y="3222390"/>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1"/>
        </a:solidFill>
        <a:effectLst/>
      </p:bgPr>
    </p:bg>
    <p:spTree>
      <p:nvGrpSpPr>
        <p:cNvPr id="1" name="Shape 146"/>
        <p:cNvGrpSpPr/>
        <p:nvPr/>
      </p:nvGrpSpPr>
      <p:grpSpPr>
        <a:xfrm>
          <a:off x="0" y="0"/>
          <a:ext cx="0" cy="0"/>
          <a:chOff x="0" y="0"/>
          <a:chExt cx="0" cy="0"/>
        </a:xfrm>
      </p:grpSpPr>
      <p:sp>
        <p:nvSpPr>
          <p:cNvPr id="147" name="Google Shape;147;p9"/>
          <p:cNvSpPr/>
          <p:nvPr/>
        </p:nvSpPr>
        <p:spPr>
          <a:xfrm>
            <a:off x="-76199" y="-54062"/>
            <a:ext cx="5095115" cy="4603934"/>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148;p9"/>
          <p:cNvSpPr/>
          <p:nvPr/>
        </p:nvSpPr>
        <p:spPr>
          <a:xfrm>
            <a:off x="-76199" y="-152400"/>
            <a:ext cx="4288021" cy="273480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149;p9"/>
          <p:cNvSpPr/>
          <p:nvPr/>
        </p:nvSpPr>
        <p:spPr>
          <a:xfrm rot="-609404">
            <a:off x="-982972" y="345846"/>
            <a:ext cx="5850046" cy="2242185"/>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50" name="Google Shape;150;p9"/>
          <p:cNvGrpSpPr/>
          <p:nvPr/>
        </p:nvGrpSpPr>
        <p:grpSpPr>
          <a:xfrm rot="6690740">
            <a:off x="7907683" y="2065750"/>
            <a:ext cx="1407260" cy="1680914"/>
            <a:chOff x="2641650" y="1052550"/>
            <a:chExt cx="778700" cy="930125"/>
          </a:xfrm>
        </p:grpSpPr>
        <p:sp>
          <p:nvSpPr>
            <p:cNvPr id="151" name="Google Shape;151;p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152;p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153;p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54;p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p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p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157;p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158;p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159;p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160;p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161;p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162;p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163;p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164;p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165;p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166;p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67;p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168;p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69;p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170;p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171;p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72" name="Google Shape;172;p9"/>
          <p:cNvSpPr/>
          <p:nvPr/>
        </p:nvSpPr>
        <p:spPr>
          <a:xfrm flipH="1">
            <a:off x="1426265" y="2734804"/>
            <a:ext cx="7717739" cy="2619038"/>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73;p9"/>
          <p:cNvSpPr txBox="1">
            <a:spLocks noGrp="1"/>
          </p:cNvSpPr>
          <p:nvPr>
            <p:ph type="title"/>
          </p:nvPr>
        </p:nvSpPr>
        <p:spPr>
          <a:xfrm>
            <a:off x="713225" y="2538388"/>
            <a:ext cx="7717800" cy="848700"/>
          </a:xfrm>
          <a:prstGeom prst="rect">
            <a:avLst/>
          </a:prstGeom>
        </p:spPr>
        <p:txBody>
          <a:bodyPr spcFirstLastPara="1" wrap="square" lIns="0" tIns="0" rIns="0" bIns="0" anchor="b" anchorCtr="0">
            <a:noAutofit/>
          </a:bodyPr>
          <a:lstStyle>
            <a:lvl1pPr lvl="0" algn="ctr">
              <a:spcBef>
                <a:spcPts val="0"/>
              </a:spcBef>
              <a:spcAft>
                <a:spcPts val="0"/>
              </a:spcAft>
              <a:buSzPts val="4200"/>
              <a:buNone/>
              <a:defRPr sz="57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74" name="Google Shape;174;p9"/>
          <p:cNvSpPr txBox="1">
            <a:spLocks noGrp="1"/>
          </p:cNvSpPr>
          <p:nvPr>
            <p:ph type="subTitle" idx="1"/>
          </p:nvPr>
        </p:nvSpPr>
        <p:spPr>
          <a:xfrm>
            <a:off x="713225" y="3404613"/>
            <a:ext cx="7717800" cy="4197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100"/>
              <a:buNone/>
              <a:defRPr sz="1600">
                <a:solidFill>
                  <a:schemeClr val="lt2"/>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5" name="Google Shape;175;p9"/>
          <p:cNvSpPr txBox="1"/>
          <p:nvPr/>
        </p:nvSpPr>
        <p:spPr>
          <a:xfrm>
            <a:off x="3082500" y="963550"/>
            <a:ext cx="2979000" cy="14823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8000" dirty="0">
                <a:solidFill>
                  <a:schemeClr val="lt2"/>
                </a:solidFill>
                <a:latin typeface="Teko"/>
                <a:ea typeface="Teko"/>
                <a:cs typeface="Teko"/>
                <a:sym typeface="Teko"/>
              </a:rPr>
              <a:t>01</a:t>
            </a:r>
            <a:endParaRPr sz="8000" dirty="0">
              <a:solidFill>
                <a:schemeClr val="lt2"/>
              </a:solidFill>
              <a:latin typeface="Teko"/>
              <a:ea typeface="Teko"/>
              <a:cs typeface="Teko"/>
              <a:sym typeface="Teko"/>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two list 2">
  <p:cSld name="CUSTOM_4_1">
    <p:bg>
      <p:bgPr>
        <a:solidFill>
          <a:schemeClr val="lt2"/>
        </a:solidFill>
        <a:effectLst/>
      </p:bgPr>
    </p:bg>
    <p:spTree>
      <p:nvGrpSpPr>
        <p:cNvPr id="1" name="Shape 1951"/>
        <p:cNvGrpSpPr/>
        <p:nvPr/>
      </p:nvGrpSpPr>
      <p:grpSpPr>
        <a:xfrm>
          <a:off x="0" y="0"/>
          <a:ext cx="0" cy="0"/>
          <a:chOff x="0" y="0"/>
          <a:chExt cx="0" cy="0"/>
        </a:xfrm>
      </p:grpSpPr>
      <p:sp>
        <p:nvSpPr>
          <p:cNvPr id="1952" name="Google Shape;1952;p64"/>
          <p:cNvSpPr txBox="1">
            <a:spLocks noGrp="1"/>
          </p:cNvSpPr>
          <p:nvPr>
            <p:ph type="title"/>
          </p:nvPr>
        </p:nvSpPr>
        <p:spPr>
          <a:xfrm>
            <a:off x="694944" y="356616"/>
            <a:ext cx="75165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1953" name="Google Shape;1953;p64"/>
          <p:cNvSpPr txBox="1">
            <a:spLocks noGrp="1"/>
          </p:cNvSpPr>
          <p:nvPr>
            <p:ph type="subTitle" idx="1"/>
          </p:nvPr>
        </p:nvSpPr>
        <p:spPr>
          <a:xfrm>
            <a:off x="4599375" y="1533153"/>
            <a:ext cx="3815100" cy="1822800"/>
          </a:xfrm>
          <a:prstGeom prst="rect">
            <a:avLst/>
          </a:prstGeom>
        </p:spPr>
        <p:txBody>
          <a:bodyPr spcFirstLastPara="1" wrap="square" lIns="0" tIns="0" rIns="0" bIns="0" anchor="t" anchorCtr="0">
            <a:noAutofit/>
          </a:bodyPr>
          <a:lstStyle>
            <a:lvl1pPr marL="0" marR="50800" lvl="0" indent="-88900" algn="l" rtl="0">
              <a:lnSpc>
                <a:spcPct val="100000"/>
              </a:lnSpc>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954" name="Google Shape;1954;p64"/>
          <p:cNvSpPr/>
          <p:nvPr/>
        </p:nvSpPr>
        <p:spPr>
          <a:xfrm rot="-5400000">
            <a:off x="-512856" y="3375867"/>
            <a:ext cx="2831700" cy="1805995"/>
          </a:xfrm>
          <a:custGeom>
            <a:avLst/>
            <a:gdLst/>
            <a:ahLst/>
            <a:cxnLst/>
            <a:rect l="l" t="t" r="r" b="b"/>
            <a:pathLst>
              <a:path w="53873" h="34359" extrusionOk="0">
                <a:moveTo>
                  <a:pt x="0" y="0"/>
                </a:moveTo>
                <a:lnTo>
                  <a:pt x="0" y="34358"/>
                </a:lnTo>
                <a:cubicBezTo>
                  <a:pt x="5938" y="31857"/>
                  <a:pt x="13510" y="27353"/>
                  <a:pt x="16279" y="19915"/>
                </a:cubicBezTo>
                <a:cubicBezTo>
                  <a:pt x="20982" y="7139"/>
                  <a:pt x="31223" y="6205"/>
                  <a:pt x="40996" y="6572"/>
                </a:cubicBezTo>
                <a:cubicBezTo>
                  <a:pt x="48635" y="6872"/>
                  <a:pt x="52338" y="3670"/>
                  <a:pt x="538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5" name="Google Shape;1955;p64"/>
          <p:cNvSpPr/>
          <p:nvPr/>
        </p:nvSpPr>
        <p:spPr>
          <a:xfrm rot="-6319136" flipH="1">
            <a:off x="-319290" y="4019342"/>
            <a:ext cx="1537323" cy="1229913"/>
          </a:xfrm>
          <a:custGeom>
            <a:avLst/>
            <a:gdLst/>
            <a:ahLst/>
            <a:cxnLst/>
            <a:rect l="l" t="t" r="r" b="b"/>
            <a:pathLst>
              <a:path w="61491" h="49195" extrusionOk="0">
                <a:moveTo>
                  <a:pt x="53446" y="1"/>
                </a:moveTo>
                <a:cubicBezTo>
                  <a:pt x="52933" y="1"/>
                  <a:pt x="52422" y="30"/>
                  <a:pt x="51916" y="103"/>
                </a:cubicBezTo>
                <a:cubicBezTo>
                  <a:pt x="48116" y="620"/>
                  <a:pt x="48785" y="893"/>
                  <a:pt x="48360" y="4297"/>
                </a:cubicBezTo>
                <a:cubicBezTo>
                  <a:pt x="47417" y="11836"/>
                  <a:pt x="45594" y="17975"/>
                  <a:pt x="41125" y="24298"/>
                </a:cubicBezTo>
                <a:cubicBezTo>
                  <a:pt x="39910" y="26000"/>
                  <a:pt x="38542" y="27702"/>
                  <a:pt x="36627" y="28675"/>
                </a:cubicBezTo>
                <a:cubicBezTo>
                  <a:pt x="35290" y="29374"/>
                  <a:pt x="33803" y="29636"/>
                  <a:pt x="32282" y="29636"/>
                </a:cubicBezTo>
                <a:cubicBezTo>
                  <a:pt x="30829" y="29636"/>
                  <a:pt x="29345" y="29397"/>
                  <a:pt x="27934" y="29070"/>
                </a:cubicBezTo>
                <a:cubicBezTo>
                  <a:pt x="24803" y="28401"/>
                  <a:pt x="21703" y="27337"/>
                  <a:pt x="19271" y="25270"/>
                </a:cubicBezTo>
                <a:cubicBezTo>
                  <a:pt x="15350" y="21988"/>
                  <a:pt x="13861" y="16668"/>
                  <a:pt x="12766" y="11653"/>
                </a:cubicBezTo>
                <a:cubicBezTo>
                  <a:pt x="12280" y="9404"/>
                  <a:pt x="12493" y="2443"/>
                  <a:pt x="10943" y="1015"/>
                </a:cubicBezTo>
                <a:cubicBezTo>
                  <a:pt x="10214" y="333"/>
                  <a:pt x="8776" y="124"/>
                  <a:pt x="7146" y="124"/>
                </a:cubicBezTo>
                <a:cubicBezTo>
                  <a:pt x="4561" y="124"/>
                  <a:pt x="1491" y="650"/>
                  <a:pt x="0" y="650"/>
                </a:cubicBezTo>
                <a:cubicBezTo>
                  <a:pt x="30" y="3933"/>
                  <a:pt x="91" y="7307"/>
                  <a:pt x="91" y="10741"/>
                </a:cubicBezTo>
                <a:cubicBezTo>
                  <a:pt x="122" y="14693"/>
                  <a:pt x="91" y="18644"/>
                  <a:pt x="578" y="22535"/>
                </a:cubicBezTo>
                <a:cubicBezTo>
                  <a:pt x="1155" y="27033"/>
                  <a:pt x="2128" y="31441"/>
                  <a:pt x="4499" y="35392"/>
                </a:cubicBezTo>
                <a:cubicBezTo>
                  <a:pt x="6869" y="39374"/>
                  <a:pt x="10487" y="42505"/>
                  <a:pt x="14529" y="44693"/>
                </a:cubicBezTo>
                <a:cubicBezTo>
                  <a:pt x="19799" y="47575"/>
                  <a:pt x="25785" y="49194"/>
                  <a:pt x="31785" y="49194"/>
                </a:cubicBezTo>
                <a:cubicBezTo>
                  <a:pt x="34264" y="49194"/>
                  <a:pt x="36745" y="48918"/>
                  <a:pt x="39180" y="48341"/>
                </a:cubicBezTo>
                <a:cubicBezTo>
                  <a:pt x="47448" y="46365"/>
                  <a:pt x="54226" y="40286"/>
                  <a:pt x="57600" y="32565"/>
                </a:cubicBezTo>
                <a:cubicBezTo>
                  <a:pt x="59758" y="27641"/>
                  <a:pt x="60883" y="22596"/>
                  <a:pt x="61187" y="17185"/>
                </a:cubicBezTo>
                <a:cubicBezTo>
                  <a:pt x="61491" y="11957"/>
                  <a:pt x="60974" y="6699"/>
                  <a:pt x="60457" y="1501"/>
                </a:cubicBezTo>
                <a:lnTo>
                  <a:pt x="60336" y="589"/>
                </a:lnTo>
                <a:cubicBezTo>
                  <a:pt x="58076" y="589"/>
                  <a:pt x="55735" y="1"/>
                  <a:pt x="534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956" name="Google Shape;1956;p64"/>
          <p:cNvGrpSpPr/>
          <p:nvPr/>
        </p:nvGrpSpPr>
        <p:grpSpPr>
          <a:xfrm rot="10800000">
            <a:off x="198599" y="3470737"/>
            <a:ext cx="1592364" cy="1902013"/>
            <a:chOff x="2641650" y="1052550"/>
            <a:chExt cx="778700" cy="930125"/>
          </a:xfrm>
        </p:grpSpPr>
        <p:sp>
          <p:nvSpPr>
            <p:cNvPr id="1957" name="Google Shape;1957;p6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8" name="Google Shape;1958;p6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9" name="Google Shape;1959;p6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0" name="Google Shape;1960;p6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1" name="Google Shape;1961;p6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2" name="Google Shape;1962;p6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3" name="Google Shape;1963;p6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4" name="Google Shape;1964;p6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5" name="Google Shape;1965;p6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6" name="Google Shape;1966;p6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7" name="Google Shape;1967;p6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8" name="Google Shape;1968;p6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9" name="Google Shape;1969;p6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0" name="Google Shape;1970;p6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1" name="Google Shape;1971;p6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2" name="Google Shape;1972;p6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3" name="Google Shape;1973;p6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4" name="Google Shape;1974;p6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5" name="Google Shape;1975;p6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6" name="Google Shape;1976;p6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7" name="Google Shape;1977;p6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978" name="Google Shape;1978;p64"/>
          <p:cNvSpPr/>
          <p:nvPr/>
        </p:nvSpPr>
        <p:spPr>
          <a:xfrm flipH="1">
            <a:off x="-120830" y="4590889"/>
            <a:ext cx="3515420" cy="13473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9" name="Google Shape;1979;p64"/>
          <p:cNvSpPr txBox="1">
            <a:spLocks noGrp="1"/>
          </p:cNvSpPr>
          <p:nvPr>
            <p:ph type="subTitle" idx="2"/>
          </p:nvPr>
        </p:nvSpPr>
        <p:spPr>
          <a:xfrm>
            <a:off x="729525" y="1527048"/>
            <a:ext cx="3853500" cy="1828800"/>
          </a:xfrm>
          <a:prstGeom prst="rect">
            <a:avLst/>
          </a:prstGeom>
        </p:spPr>
        <p:txBody>
          <a:bodyPr spcFirstLastPara="1" wrap="square" lIns="0" tIns="0" rIns="0" bIns="0" anchor="t" anchorCtr="0">
            <a:noAutofit/>
          </a:bodyPr>
          <a:lstStyle>
            <a:lvl1pPr marR="50800" lvl="0" rtl="0">
              <a:spcBef>
                <a:spcPts val="0"/>
              </a:spcBef>
              <a:spcAft>
                <a:spcPts val="0"/>
              </a:spcAft>
              <a:buClr>
                <a:schemeClr val="accent1"/>
              </a:buClr>
              <a:buSzPts val="1400"/>
              <a:buChar char="●"/>
              <a:defRPr>
                <a:solidFill>
                  <a:schemeClr val="accent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980" name="Google Shape;1980;p64"/>
          <p:cNvSpPr/>
          <p:nvPr/>
        </p:nvSpPr>
        <p:spPr>
          <a:xfrm rot="-5001655">
            <a:off x="4236564" y="2328697"/>
            <a:ext cx="3335374" cy="707819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ly title 2">
  <p:cSld name="CUSTOM_2_1_1_2_1_1">
    <p:bg>
      <p:bgPr>
        <a:solidFill>
          <a:schemeClr val="lt2"/>
        </a:solidFill>
        <a:effectLst/>
      </p:bgPr>
    </p:bg>
    <p:spTree>
      <p:nvGrpSpPr>
        <p:cNvPr id="1" name="Shape 2009"/>
        <p:cNvGrpSpPr/>
        <p:nvPr/>
      </p:nvGrpSpPr>
      <p:grpSpPr>
        <a:xfrm>
          <a:off x="0" y="0"/>
          <a:ext cx="0" cy="0"/>
          <a:chOff x="0" y="0"/>
          <a:chExt cx="0" cy="0"/>
        </a:xfrm>
      </p:grpSpPr>
      <p:sp>
        <p:nvSpPr>
          <p:cNvPr id="2010" name="Google Shape;2010;p66"/>
          <p:cNvSpPr/>
          <p:nvPr/>
        </p:nvSpPr>
        <p:spPr>
          <a:xfrm rot="4932298">
            <a:off x="8728101" y="-3072741"/>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1" name="Google Shape;2011;p66"/>
          <p:cNvSpPr/>
          <p:nvPr/>
        </p:nvSpPr>
        <p:spPr>
          <a:xfrm rot="-5400000" flipH="1">
            <a:off x="7519029" y="119950"/>
            <a:ext cx="2216255" cy="1573166"/>
          </a:xfrm>
          <a:custGeom>
            <a:avLst/>
            <a:gdLst/>
            <a:ahLst/>
            <a:cxnLst/>
            <a:rect l="l" t="t" r="r" b="b"/>
            <a:pathLst>
              <a:path w="37361" h="26520" extrusionOk="0">
                <a:moveTo>
                  <a:pt x="0" y="0"/>
                </a:moveTo>
                <a:lnTo>
                  <a:pt x="33" y="26519"/>
                </a:lnTo>
                <a:lnTo>
                  <a:pt x="37360" y="26452"/>
                </a:lnTo>
                <a:cubicBezTo>
                  <a:pt x="32590" y="12609"/>
                  <a:pt x="17312" y="22216"/>
                  <a:pt x="11475" y="9240"/>
                </a:cubicBezTo>
                <a:cubicBezTo>
                  <a:pt x="8973" y="3736"/>
                  <a:pt x="4036" y="12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012" name="Google Shape;2012;p66"/>
          <p:cNvGrpSpPr/>
          <p:nvPr/>
        </p:nvGrpSpPr>
        <p:grpSpPr>
          <a:xfrm rot="-3353936">
            <a:off x="8230419" y="-596742"/>
            <a:ext cx="1270577" cy="1476029"/>
            <a:chOff x="2641650" y="1052550"/>
            <a:chExt cx="778700" cy="930125"/>
          </a:xfrm>
        </p:grpSpPr>
        <p:sp>
          <p:nvSpPr>
            <p:cNvPr id="2013" name="Google Shape;2013;p66"/>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4" name="Google Shape;2014;p66"/>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5" name="Google Shape;2015;p66"/>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6" name="Google Shape;2016;p66"/>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7" name="Google Shape;2017;p66"/>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8" name="Google Shape;2018;p66"/>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9" name="Google Shape;2019;p66"/>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0" name="Google Shape;2020;p66"/>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1" name="Google Shape;2021;p66"/>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2" name="Google Shape;2022;p66"/>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3" name="Google Shape;2023;p66"/>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4" name="Google Shape;2024;p66"/>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5" name="Google Shape;2025;p66"/>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6" name="Google Shape;2026;p66"/>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7" name="Google Shape;2027;p66"/>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8" name="Google Shape;2028;p66"/>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9" name="Google Shape;2029;p66"/>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0" name="Google Shape;2030;p66"/>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1" name="Google Shape;2031;p66"/>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2" name="Google Shape;2032;p66"/>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3" name="Google Shape;2033;p66"/>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34" name="Google Shape;2034;p66"/>
          <p:cNvSpPr/>
          <p:nvPr/>
        </p:nvSpPr>
        <p:spPr>
          <a:xfrm rot="5400000">
            <a:off x="-1382087" y="921661"/>
            <a:ext cx="3340769" cy="849853"/>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5" name="Google Shape;2035;p66"/>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ly title 3">
  <p:cSld name="CUSTOM_2_1_1_2_1_1_1">
    <p:bg>
      <p:bgPr>
        <a:solidFill>
          <a:schemeClr val="lt2"/>
        </a:solidFill>
        <a:effectLst/>
      </p:bgPr>
    </p:bg>
    <p:spTree>
      <p:nvGrpSpPr>
        <p:cNvPr id="1" name="Shape 2036"/>
        <p:cNvGrpSpPr/>
        <p:nvPr/>
      </p:nvGrpSpPr>
      <p:grpSpPr>
        <a:xfrm>
          <a:off x="0" y="0"/>
          <a:ext cx="0" cy="0"/>
          <a:chOff x="0" y="0"/>
          <a:chExt cx="0" cy="0"/>
        </a:xfrm>
      </p:grpSpPr>
      <p:sp>
        <p:nvSpPr>
          <p:cNvPr id="2037" name="Google Shape;2037;p67"/>
          <p:cNvSpPr/>
          <p:nvPr/>
        </p:nvSpPr>
        <p:spPr>
          <a:xfrm rot="5867702" flipH="1">
            <a:off x="9086501" y="1593442"/>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8" name="Google Shape;2038;p67"/>
          <p:cNvSpPr/>
          <p:nvPr/>
        </p:nvSpPr>
        <p:spPr>
          <a:xfrm rot="7213967">
            <a:off x="6219041" y="1970540"/>
            <a:ext cx="5849911" cy="2242133"/>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9" name="Google Shape;2039;p67"/>
          <p:cNvSpPr/>
          <p:nvPr/>
        </p:nvSpPr>
        <p:spPr>
          <a:xfrm rot="4205233" flipH="1">
            <a:off x="-1165141" y="3148898"/>
            <a:ext cx="2330278" cy="494519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0" name="Google Shape;2040;p67"/>
          <p:cNvSpPr/>
          <p:nvPr/>
        </p:nvSpPr>
        <p:spPr>
          <a:xfrm rot="2416497">
            <a:off x="-1853958" y="3691753"/>
            <a:ext cx="5850009" cy="224217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1" name="Google Shape;2041;p67"/>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grpSp>
        <p:nvGrpSpPr>
          <p:cNvPr id="2042" name="Google Shape;2042;p67"/>
          <p:cNvGrpSpPr/>
          <p:nvPr/>
        </p:nvGrpSpPr>
        <p:grpSpPr>
          <a:xfrm rot="-3625297">
            <a:off x="-690253" y="3773279"/>
            <a:ext cx="1143407" cy="1365753"/>
            <a:chOff x="2641650" y="1052550"/>
            <a:chExt cx="778700" cy="930125"/>
          </a:xfrm>
        </p:grpSpPr>
        <p:sp>
          <p:nvSpPr>
            <p:cNvPr id="2043" name="Google Shape;2043;p67"/>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4" name="Google Shape;2044;p67"/>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5" name="Google Shape;2045;p67"/>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6" name="Google Shape;2046;p67"/>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7" name="Google Shape;2047;p67"/>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8" name="Google Shape;2048;p67"/>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9" name="Google Shape;2049;p67"/>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0" name="Google Shape;2050;p67"/>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1" name="Google Shape;2051;p67"/>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2" name="Google Shape;2052;p67"/>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3" name="Google Shape;2053;p67"/>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4" name="Google Shape;2054;p67"/>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5" name="Google Shape;2055;p67"/>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6" name="Google Shape;2056;p67"/>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7" name="Google Shape;2057;p67"/>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8" name="Google Shape;2058;p67"/>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9" name="Google Shape;2059;p67"/>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0" name="Google Shape;2060;p67"/>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1" name="Google Shape;2061;p67"/>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2" name="Google Shape;2062;p67"/>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3" name="Google Shape;2063;p67"/>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ly title 4">
  <p:cSld name="CUSTOM_2_1_1_2_1_1_1_1">
    <p:bg>
      <p:bgPr>
        <a:solidFill>
          <a:schemeClr val="lt2"/>
        </a:solidFill>
        <a:effectLst/>
      </p:bgPr>
    </p:bg>
    <p:spTree>
      <p:nvGrpSpPr>
        <p:cNvPr id="1" name="Shape 2064"/>
        <p:cNvGrpSpPr/>
        <p:nvPr/>
      </p:nvGrpSpPr>
      <p:grpSpPr>
        <a:xfrm>
          <a:off x="0" y="0"/>
          <a:ext cx="0" cy="0"/>
          <a:chOff x="0" y="0"/>
          <a:chExt cx="0" cy="0"/>
        </a:xfrm>
      </p:grpSpPr>
      <p:sp>
        <p:nvSpPr>
          <p:cNvPr id="2065" name="Google Shape;2065;p68"/>
          <p:cNvSpPr/>
          <p:nvPr/>
        </p:nvSpPr>
        <p:spPr>
          <a:xfrm rot="5867702" flipH="1">
            <a:off x="8417201" y="-2487758"/>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6" name="Google Shape;2066;p68"/>
          <p:cNvSpPr/>
          <p:nvPr/>
        </p:nvSpPr>
        <p:spPr>
          <a:xfrm rot="2416497">
            <a:off x="3262617" y="-2113684"/>
            <a:ext cx="5850009" cy="2242171"/>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067" name="Google Shape;2067;p68"/>
          <p:cNvGrpSpPr/>
          <p:nvPr/>
        </p:nvGrpSpPr>
        <p:grpSpPr>
          <a:xfrm rot="-3625297">
            <a:off x="8735147" y="-355346"/>
            <a:ext cx="1143407" cy="1365753"/>
            <a:chOff x="2641650" y="1052550"/>
            <a:chExt cx="778700" cy="930125"/>
          </a:xfrm>
        </p:grpSpPr>
        <p:sp>
          <p:nvSpPr>
            <p:cNvPr id="2068" name="Google Shape;2068;p68"/>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9" name="Google Shape;2069;p68"/>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0" name="Google Shape;2070;p68"/>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1" name="Google Shape;2071;p68"/>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2" name="Google Shape;2072;p68"/>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3" name="Google Shape;2073;p68"/>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4" name="Google Shape;2074;p68"/>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5" name="Google Shape;2075;p68"/>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6" name="Google Shape;2076;p68"/>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7" name="Google Shape;2077;p68"/>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8" name="Google Shape;2078;p68"/>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9" name="Google Shape;2079;p68"/>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0" name="Google Shape;2080;p68"/>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1" name="Google Shape;2081;p68"/>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2" name="Google Shape;2082;p68"/>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3" name="Google Shape;2083;p68"/>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4" name="Google Shape;2084;p68"/>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5" name="Google Shape;2085;p68"/>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6" name="Google Shape;2086;p68"/>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7" name="Google Shape;2087;p68"/>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8" name="Google Shape;2088;p68"/>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89" name="Google Shape;2089;p68"/>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2090" name="Google Shape;2090;p68"/>
          <p:cNvSpPr/>
          <p:nvPr/>
        </p:nvSpPr>
        <p:spPr>
          <a:xfrm>
            <a:off x="-99425" y="4231100"/>
            <a:ext cx="2322717" cy="1048688"/>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2091;p68"/>
          <p:cNvSpPr/>
          <p:nvPr/>
        </p:nvSpPr>
        <p:spPr>
          <a:xfrm>
            <a:off x="-177169" y="4413525"/>
            <a:ext cx="3799452" cy="966537"/>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ly title 5">
  <p:cSld name="CUSTOM_2_1_1_2_1_1_1_1_1">
    <p:bg>
      <p:bgPr>
        <a:solidFill>
          <a:schemeClr val="lt2"/>
        </a:solidFill>
        <a:effectLst/>
      </p:bgPr>
    </p:bg>
    <p:spTree>
      <p:nvGrpSpPr>
        <p:cNvPr id="1" name="Shape 2092"/>
        <p:cNvGrpSpPr/>
        <p:nvPr/>
      </p:nvGrpSpPr>
      <p:grpSpPr>
        <a:xfrm>
          <a:off x="0" y="0"/>
          <a:ext cx="0" cy="0"/>
          <a:chOff x="0" y="0"/>
          <a:chExt cx="0" cy="0"/>
        </a:xfrm>
      </p:grpSpPr>
      <p:sp>
        <p:nvSpPr>
          <p:cNvPr id="2093" name="Google Shape;2093;p69"/>
          <p:cNvSpPr/>
          <p:nvPr/>
        </p:nvSpPr>
        <p:spPr>
          <a:xfrm rot="5867702" flipH="1">
            <a:off x="9057376" y="-6894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094" name="Google Shape;2094;p69"/>
          <p:cNvGrpSpPr/>
          <p:nvPr/>
        </p:nvGrpSpPr>
        <p:grpSpPr>
          <a:xfrm rot="-3625297">
            <a:off x="8414197" y="396029"/>
            <a:ext cx="1143407" cy="1365753"/>
            <a:chOff x="2641650" y="1052550"/>
            <a:chExt cx="778700" cy="930125"/>
          </a:xfrm>
        </p:grpSpPr>
        <p:sp>
          <p:nvSpPr>
            <p:cNvPr id="2095" name="Google Shape;2095;p69"/>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6" name="Google Shape;2096;p69"/>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7" name="Google Shape;2097;p69"/>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8" name="Google Shape;2098;p69"/>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9" name="Google Shape;2099;p69"/>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2100;p69"/>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2101;p69"/>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2102;p69"/>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3" name="Google Shape;2103;p69"/>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4" name="Google Shape;2104;p69"/>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5" name="Google Shape;2105;p69"/>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6" name="Google Shape;2106;p69"/>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7" name="Google Shape;2107;p69"/>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8" name="Google Shape;2108;p69"/>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9" name="Google Shape;2109;p69"/>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0" name="Google Shape;2110;p69"/>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1" name="Google Shape;2111;p69"/>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2" name="Google Shape;2112;p69"/>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3" name="Google Shape;2113;p69"/>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4" name="Google Shape;2114;p69"/>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5" name="Google Shape;2115;p69"/>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116" name="Google Shape;2116;p69"/>
          <p:cNvSpPr/>
          <p:nvPr/>
        </p:nvSpPr>
        <p:spPr>
          <a:xfrm rot="5001608" flipH="1">
            <a:off x="130918" y="3168532"/>
            <a:ext cx="2167262" cy="459932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7" name="Google Shape;2117;p69"/>
          <p:cNvSpPr/>
          <p:nvPr/>
        </p:nvSpPr>
        <p:spPr>
          <a:xfrm rot="2416579">
            <a:off x="-421601" y="4216910"/>
            <a:ext cx="3044221" cy="11667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8" name="Google Shape;2118;p69"/>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ly title 6">
  <p:cSld name="CUSTOM_2_1_1_2_1_1_1_1_1_1">
    <p:bg>
      <p:bgPr>
        <a:solidFill>
          <a:schemeClr val="lt2"/>
        </a:solidFill>
        <a:effectLst/>
      </p:bgPr>
    </p:bg>
    <p:spTree>
      <p:nvGrpSpPr>
        <p:cNvPr id="1" name="Shape 2119"/>
        <p:cNvGrpSpPr/>
        <p:nvPr/>
      </p:nvGrpSpPr>
      <p:grpSpPr>
        <a:xfrm>
          <a:off x="0" y="0"/>
          <a:ext cx="0" cy="0"/>
          <a:chOff x="0" y="0"/>
          <a:chExt cx="0" cy="0"/>
        </a:xfrm>
      </p:grpSpPr>
      <p:sp>
        <p:nvSpPr>
          <p:cNvPr id="2120" name="Google Shape;2120;p70"/>
          <p:cNvSpPr/>
          <p:nvPr/>
        </p:nvSpPr>
        <p:spPr>
          <a:xfrm rot="5867702" flipH="1">
            <a:off x="8838301" y="-12783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1" name="Google Shape;2121;p70"/>
          <p:cNvSpPr/>
          <p:nvPr/>
        </p:nvSpPr>
        <p:spPr>
          <a:xfrm rot="-5001655">
            <a:off x="4236564" y="2328697"/>
            <a:ext cx="3335374" cy="7078192"/>
          </a:xfrm>
          <a:custGeom>
            <a:avLst/>
            <a:gdLst/>
            <a:ahLst/>
            <a:cxnLst/>
            <a:rect l="l" t="t" r="r" b="b"/>
            <a:pathLst>
              <a:path w="44197" h="45496" extrusionOk="0">
                <a:moveTo>
                  <a:pt x="11236" y="0"/>
                </a:moveTo>
                <a:cubicBezTo>
                  <a:pt x="8915" y="0"/>
                  <a:pt x="6606" y="529"/>
                  <a:pt x="4682" y="1826"/>
                </a:cubicBezTo>
                <a:cubicBezTo>
                  <a:pt x="1764" y="3802"/>
                  <a:pt x="1" y="7449"/>
                  <a:pt x="396" y="11005"/>
                </a:cubicBezTo>
                <a:cubicBezTo>
                  <a:pt x="1490" y="21492"/>
                  <a:pt x="7053" y="31401"/>
                  <a:pt x="15320" y="37784"/>
                </a:cubicBezTo>
                <a:cubicBezTo>
                  <a:pt x="21909" y="42809"/>
                  <a:pt x="29753" y="45495"/>
                  <a:pt x="37799" y="45495"/>
                </a:cubicBezTo>
                <a:cubicBezTo>
                  <a:pt x="39924" y="45495"/>
                  <a:pt x="42063" y="45308"/>
                  <a:pt x="44196" y="44927"/>
                </a:cubicBezTo>
                <a:cubicBezTo>
                  <a:pt x="41552" y="40307"/>
                  <a:pt x="39880" y="35048"/>
                  <a:pt x="39333" y="29729"/>
                </a:cubicBezTo>
                <a:cubicBezTo>
                  <a:pt x="38877" y="24774"/>
                  <a:pt x="39333" y="19546"/>
                  <a:pt x="37236" y="15048"/>
                </a:cubicBezTo>
                <a:cubicBezTo>
                  <a:pt x="34622" y="9425"/>
                  <a:pt x="28694" y="6294"/>
                  <a:pt x="23102" y="3650"/>
                </a:cubicBezTo>
                <a:cubicBezTo>
                  <a:pt x="20184" y="2221"/>
                  <a:pt x="17235" y="853"/>
                  <a:pt x="14044" y="245"/>
                </a:cubicBezTo>
                <a:cubicBezTo>
                  <a:pt x="13122" y="87"/>
                  <a:pt x="12178" y="0"/>
                  <a:pt x="11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2" name="Google Shape;2122;p70"/>
          <p:cNvSpPr txBox="1">
            <a:spLocks noGrp="1"/>
          </p:cNvSpPr>
          <p:nvPr>
            <p:ph type="title"/>
          </p:nvPr>
        </p:nvSpPr>
        <p:spPr>
          <a:xfrm>
            <a:off x="690700" y="356616"/>
            <a:ext cx="7767600" cy="6399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grpSp>
        <p:nvGrpSpPr>
          <p:cNvPr id="2123" name="Google Shape;2123;p70"/>
          <p:cNvGrpSpPr/>
          <p:nvPr/>
        </p:nvGrpSpPr>
        <p:grpSpPr>
          <a:xfrm rot="-3625297">
            <a:off x="8261297" y="3751854"/>
            <a:ext cx="1143407" cy="1365753"/>
            <a:chOff x="2641650" y="1052550"/>
            <a:chExt cx="778700" cy="930125"/>
          </a:xfrm>
        </p:grpSpPr>
        <p:sp>
          <p:nvSpPr>
            <p:cNvPr id="2124" name="Google Shape;2124;p7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5" name="Google Shape;2125;p7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6" name="Google Shape;2126;p7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7" name="Google Shape;2127;p7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8" name="Google Shape;2128;p7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9" name="Google Shape;2129;p7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0" name="Google Shape;2130;p7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1" name="Google Shape;2131;p7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2" name="Google Shape;2132;p7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3" name="Google Shape;2133;p7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4" name="Google Shape;2134;p7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5" name="Google Shape;2135;p7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6" name="Google Shape;2136;p7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7" name="Google Shape;2137;p7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8" name="Google Shape;2138;p7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9" name="Google Shape;2139;p7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0" name="Google Shape;2140;p7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1" name="Google Shape;2141;p7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2" name="Google Shape;2142;p7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3" name="Google Shape;2143;p7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4" name="Google Shape;2144;p7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ly title 7">
  <p:cSld name="CUSTOM_2_1_1_2_1_1_1_1_1_1_1">
    <p:bg>
      <p:bgPr>
        <a:solidFill>
          <a:schemeClr val="lt2"/>
        </a:solidFill>
        <a:effectLst/>
      </p:bgPr>
    </p:bg>
    <p:spTree>
      <p:nvGrpSpPr>
        <p:cNvPr id="1" name="Shape 2145"/>
        <p:cNvGrpSpPr/>
        <p:nvPr/>
      </p:nvGrpSpPr>
      <p:grpSpPr>
        <a:xfrm>
          <a:off x="0" y="0"/>
          <a:ext cx="0" cy="0"/>
          <a:chOff x="0" y="0"/>
          <a:chExt cx="0" cy="0"/>
        </a:xfrm>
      </p:grpSpPr>
      <p:sp>
        <p:nvSpPr>
          <p:cNvPr id="2146" name="Google Shape;2146;p71"/>
          <p:cNvSpPr/>
          <p:nvPr/>
        </p:nvSpPr>
        <p:spPr>
          <a:xfrm rot="5867702" flipH="1">
            <a:off x="8838301" y="-1278346"/>
            <a:ext cx="4017494" cy="497552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7" name="Google Shape;2147;p71"/>
          <p:cNvSpPr txBox="1">
            <a:spLocks noGrp="1"/>
          </p:cNvSpPr>
          <p:nvPr>
            <p:ph type="title"/>
          </p:nvPr>
        </p:nvSpPr>
        <p:spPr>
          <a:xfrm>
            <a:off x="704100" y="356636"/>
            <a:ext cx="7767600" cy="14199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3600"/>
              <a:buNone/>
              <a:defRPr>
                <a:solidFill>
                  <a:schemeClr val="accent1"/>
                </a:solidFill>
              </a:defRPr>
            </a:lvl1pPr>
            <a:lvl2pPr lvl="1" algn="ctr" rtl="0">
              <a:spcBef>
                <a:spcPts val="0"/>
              </a:spcBef>
              <a:spcAft>
                <a:spcPts val="0"/>
              </a:spcAft>
              <a:buClr>
                <a:schemeClr val="accent2"/>
              </a:buClr>
              <a:buSzPts val="2800"/>
              <a:buNone/>
              <a:defRPr>
                <a:solidFill>
                  <a:schemeClr val="accent2"/>
                </a:solidFill>
              </a:defRPr>
            </a:lvl2pPr>
            <a:lvl3pPr lvl="2" algn="ctr" rtl="0">
              <a:spcBef>
                <a:spcPts val="0"/>
              </a:spcBef>
              <a:spcAft>
                <a:spcPts val="0"/>
              </a:spcAft>
              <a:buClr>
                <a:schemeClr val="accent2"/>
              </a:buClr>
              <a:buSzPts val="2800"/>
              <a:buNone/>
              <a:defRPr>
                <a:solidFill>
                  <a:schemeClr val="accent2"/>
                </a:solidFill>
              </a:defRPr>
            </a:lvl3pPr>
            <a:lvl4pPr lvl="3" algn="ctr" rtl="0">
              <a:spcBef>
                <a:spcPts val="0"/>
              </a:spcBef>
              <a:spcAft>
                <a:spcPts val="0"/>
              </a:spcAft>
              <a:buClr>
                <a:schemeClr val="accent2"/>
              </a:buClr>
              <a:buSzPts val="2800"/>
              <a:buNone/>
              <a:defRPr>
                <a:solidFill>
                  <a:schemeClr val="accent2"/>
                </a:solidFill>
              </a:defRPr>
            </a:lvl4pPr>
            <a:lvl5pPr lvl="4" algn="ctr" rtl="0">
              <a:spcBef>
                <a:spcPts val="0"/>
              </a:spcBef>
              <a:spcAft>
                <a:spcPts val="0"/>
              </a:spcAft>
              <a:buClr>
                <a:schemeClr val="accent2"/>
              </a:buClr>
              <a:buSzPts val="2800"/>
              <a:buNone/>
              <a:defRPr>
                <a:solidFill>
                  <a:schemeClr val="accent2"/>
                </a:solidFill>
              </a:defRPr>
            </a:lvl5pPr>
            <a:lvl6pPr lvl="5" algn="ctr" rtl="0">
              <a:spcBef>
                <a:spcPts val="0"/>
              </a:spcBef>
              <a:spcAft>
                <a:spcPts val="0"/>
              </a:spcAft>
              <a:buClr>
                <a:schemeClr val="accent2"/>
              </a:buClr>
              <a:buSzPts val="2800"/>
              <a:buNone/>
              <a:defRPr>
                <a:solidFill>
                  <a:schemeClr val="accent2"/>
                </a:solidFill>
              </a:defRPr>
            </a:lvl6pPr>
            <a:lvl7pPr lvl="6" algn="ctr" rtl="0">
              <a:spcBef>
                <a:spcPts val="0"/>
              </a:spcBef>
              <a:spcAft>
                <a:spcPts val="0"/>
              </a:spcAft>
              <a:buClr>
                <a:schemeClr val="accent2"/>
              </a:buClr>
              <a:buSzPts val="2800"/>
              <a:buNone/>
              <a:defRPr>
                <a:solidFill>
                  <a:schemeClr val="accent2"/>
                </a:solidFill>
              </a:defRPr>
            </a:lvl7pPr>
            <a:lvl8pPr lvl="7" algn="ctr" rtl="0">
              <a:spcBef>
                <a:spcPts val="0"/>
              </a:spcBef>
              <a:spcAft>
                <a:spcPts val="0"/>
              </a:spcAft>
              <a:buClr>
                <a:schemeClr val="accent2"/>
              </a:buClr>
              <a:buSzPts val="2800"/>
              <a:buNone/>
              <a:defRPr>
                <a:solidFill>
                  <a:schemeClr val="accent2"/>
                </a:solidFill>
              </a:defRPr>
            </a:lvl8pPr>
            <a:lvl9pPr lvl="8" algn="ctr" rtl="0">
              <a:spcBef>
                <a:spcPts val="0"/>
              </a:spcBef>
              <a:spcAft>
                <a:spcPts val="0"/>
              </a:spcAft>
              <a:buClr>
                <a:schemeClr val="accent2"/>
              </a:buClr>
              <a:buSzPts val="2800"/>
              <a:buNone/>
              <a:defRPr>
                <a:solidFill>
                  <a:schemeClr val="accent2"/>
                </a:solidFill>
              </a:defRPr>
            </a:lvl9pPr>
          </a:lstStyle>
          <a:p>
            <a:endParaRPr/>
          </a:p>
        </p:txBody>
      </p:sp>
      <p:sp>
        <p:nvSpPr>
          <p:cNvPr id="2148" name="Google Shape;2148;p71"/>
          <p:cNvSpPr/>
          <p:nvPr/>
        </p:nvSpPr>
        <p:spPr>
          <a:xfrm>
            <a:off x="-99425" y="4231100"/>
            <a:ext cx="2322717" cy="1048688"/>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9" name="Google Shape;2149;p71"/>
          <p:cNvSpPr/>
          <p:nvPr/>
        </p:nvSpPr>
        <p:spPr>
          <a:xfrm>
            <a:off x="414381" y="4313250"/>
            <a:ext cx="3799452" cy="966537"/>
          </a:xfrm>
          <a:custGeom>
            <a:avLst/>
            <a:gdLst/>
            <a:ahLst/>
            <a:cxnLst/>
            <a:rect l="l" t="t" r="r" b="b"/>
            <a:pathLst>
              <a:path w="72519" h="18448" extrusionOk="0">
                <a:moveTo>
                  <a:pt x="0" y="18447"/>
                </a:moveTo>
                <a:lnTo>
                  <a:pt x="72519" y="18347"/>
                </a:lnTo>
                <a:cubicBezTo>
                  <a:pt x="71852" y="15512"/>
                  <a:pt x="69116" y="12510"/>
                  <a:pt x="60010" y="13844"/>
                </a:cubicBezTo>
                <a:cubicBezTo>
                  <a:pt x="43932" y="16145"/>
                  <a:pt x="36226" y="10508"/>
                  <a:pt x="28321" y="5104"/>
                </a:cubicBezTo>
                <a:cubicBezTo>
                  <a:pt x="20982" y="1"/>
                  <a:pt x="6372" y="7439"/>
                  <a:pt x="0" y="1844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150" name="Google Shape;2150;p71"/>
          <p:cNvGrpSpPr/>
          <p:nvPr/>
        </p:nvGrpSpPr>
        <p:grpSpPr>
          <a:xfrm rot="-3625297">
            <a:off x="-294103" y="4217779"/>
            <a:ext cx="1143407" cy="1365753"/>
            <a:chOff x="2641650" y="1052550"/>
            <a:chExt cx="778700" cy="930125"/>
          </a:xfrm>
        </p:grpSpPr>
        <p:sp>
          <p:nvSpPr>
            <p:cNvPr id="2151" name="Google Shape;2151;p71"/>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2" name="Google Shape;2152;p71"/>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3" name="Google Shape;2153;p71"/>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4" name="Google Shape;2154;p71"/>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5" name="Google Shape;2155;p71"/>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6" name="Google Shape;2156;p71"/>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7" name="Google Shape;2157;p71"/>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8" name="Google Shape;2158;p71"/>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9" name="Google Shape;2159;p71"/>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0" name="Google Shape;2160;p71"/>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1" name="Google Shape;2161;p71"/>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2" name="Google Shape;2162;p71"/>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3" name="Google Shape;2163;p71"/>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4" name="Google Shape;2164;p71"/>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5" name="Google Shape;2165;p71"/>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6" name="Google Shape;2166;p71"/>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7" name="Google Shape;2167;p71"/>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8" name="Google Shape;2168;p71"/>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9" name="Google Shape;2169;p71"/>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0" name="Google Shape;2170;p71"/>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1" name="Google Shape;2171;p71"/>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p:cSld name="CUSTOM_2_1_1_2_1_1_1_1_1_1_1_1">
    <p:bg>
      <p:bgPr>
        <a:solidFill>
          <a:schemeClr val="lt2"/>
        </a:solidFill>
        <a:effectLst/>
      </p:bgPr>
    </p:bg>
    <p:spTree>
      <p:nvGrpSpPr>
        <p:cNvPr id="1" name="Shape 2172"/>
        <p:cNvGrpSpPr/>
        <p:nvPr/>
      </p:nvGrpSpPr>
      <p:grpSpPr>
        <a:xfrm>
          <a:off x="0" y="0"/>
          <a:ext cx="0" cy="0"/>
          <a:chOff x="0" y="0"/>
          <a:chExt cx="0" cy="0"/>
        </a:xfrm>
      </p:grpSpPr>
      <p:sp>
        <p:nvSpPr>
          <p:cNvPr id="2173" name="Google Shape;2173;p72"/>
          <p:cNvSpPr/>
          <p:nvPr/>
        </p:nvSpPr>
        <p:spPr>
          <a:xfrm flipH="1">
            <a:off x="2722390" y="3037204"/>
            <a:ext cx="7717739" cy="2619038"/>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174" name="Google Shape;2174;p72"/>
          <p:cNvGrpSpPr/>
          <p:nvPr/>
        </p:nvGrpSpPr>
        <p:grpSpPr>
          <a:xfrm rot="6690740">
            <a:off x="8503408" y="3065850"/>
            <a:ext cx="1407260" cy="1680914"/>
            <a:chOff x="2641650" y="1052550"/>
            <a:chExt cx="778700" cy="930125"/>
          </a:xfrm>
        </p:grpSpPr>
        <p:sp>
          <p:nvSpPr>
            <p:cNvPr id="2175" name="Google Shape;2175;p72"/>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6" name="Google Shape;2176;p72"/>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7" name="Google Shape;2177;p72"/>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8" name="Google Shape;2178;p72"/>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9" name="Google Shape;2179;p72"/>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0" name="Google Shape;2180;p72"/>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1" name="Google Shape;2181;p72"/>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2" name="Google Shape;2182;p72"/>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3" name="Google Shape;2183;p72"/>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4" name="Google Shape;2184;p72"/>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5" name="Google Shape;2185;p72"/>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6" name="Google Shape;2186;p72"/>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7" name="Google Shape;2187;p72"/>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8" name="Google Shape;2188;p72"/>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9" name="Google Shape;2189;p72"/>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72"/>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1" name="Google Shape;2191;p72"/>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2" name="Google Shape;2192;p72"/>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3" name="Google Shape;2193;p72"/>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4" name="Google Shape;2194;p72"/>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5" name="Google Shape;2195;p72"/>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196" name="Google Shape;2196;p72"/>
          <p:cNvSpPr txBox="1">
            <a:spLocks noGrp="1"/>
          </p:cNvSpPr>
          <p:nvPr>
            <p:ph type="title"/>
          </p:nvPr>
        </p:nvSpPr>
        <p:spPr>
          <a:xfrm>
            <a:off x="4572000" y="3377184"/>
            <a:ext cx="3858900" cy="48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100"/>
              <a:buNone/>
              <a:defRPr sz="1800">
                <a:solidFill>
                  <a:schemeClr val="accent1"/>
                </a:solidFill>
              </a:defRPr>
            </a:lvl1pPr>
            <a:lvl2pPr lvl="1" rtl="0">
              <a:spcBef>
                <a:spcPts val="0"/>
              </a:spcBef>
              <a:spcAft>
                <a:spcPts val="0"/>
              </a:spcAft>
              <a:buClr>
                <a:schemeClr val="accent1"/>
              </a:buClr>
              <a:buSzPts val="2100"/>
              <a:buNone/>
              <a:defRPr sz="2100">
                <a:solidFill>
                  <a:schemeClr val="accent1"/>
                </a:solidFill>
              </a:defRPr>
            </a:lvl2pPr>
            <a:lvl3pPr lvl="2" rtl="0">
              <a:spcBef>
                <a:spcPts val="0"/>
              </a:spcBef>
              <a:spcAft>
                <a:spcPts val="0"/>
              </a:spcAft>
              <a:buClr>
                <a:schemeClr val="accent1"/>
              </a:buClr>
              <a:buSzPts val="2100"/>
              <a:buNone/>
              <a:defRPr sz="2100">
                <a:solidFill>
                  <a:schemeClr val="accent1"/>
                </a:solidFill>
              </a:defRPr>
            </a:lvl3pPr>
            <a:lvl4pPr lvl="3" rtl="0">
              <a:spcBef>
                <a:spcPts val="0"/>
              </a:spcBef>
              <a:spcAft>
                <a:spcPts val="0"/>
              </a:spcAft>
              <a:buClr>
                <a:schemeClr val="accent1"/>
              </a:buClr>
              <a:buSzPts val="2100"/>
              <a:buNone/>
              <a:defRPr sz="2100">
                <a:solidFill>
                  <a:schemeClr val="accent1"/>
                </a:solidFill>
              </a:defRPr>
            </a:lvl4pPr>
            <a:lvl5pPr lvl="4" rtl="0">
              <a:spcBef>
                <a:spcPts val="0"/>
              </a:spcBef>
              <a:spcAft>
                <a:spcPts val="0"/>
              </a:spcAft>
              <a:buClr>
                <a:schemeClr val="accent1"/>
              </a:buClr>
              <a:buSzPts val="2100"/>
              <a:buNone/>
              <a:defRPr sz="2100">
                <a:solidFill>
                  <a:schemeClr val="accent1"/>
                </a:solidFill>
              </a:defRPr>
            </a:lvl5pPr>
            <a:lvl6pPr lvl="5" rtl="0">
              <a:spcBef>
                <a:spcPts val="0"/>
              </a:spcBef>
              <a:spcAft>
                <a:spcPts val="0"/>
              </a:spcAft>
              <a:buClr>
                <a:schemeClr val="accent1"/>
              </a:buClr>
              <a:buSzPts val="2100"/>
              <a:buNone/>
              <a:defRPr sz="2100">
                <a:solidFill>
                  <a:schemeClr val="accent1"/>
                </a:solidFill>
              </a:defRPr>
            </a:lvl6pPr>
            <a:lvl7pPr lvl="6" rtl="0">
              <a:spcBef>
                <a:spcPts val="0"/>
              </a:spcBef>
              <a:spcAft>
                <a:spcPts val="0"/>
              </a:spcAft>
              <a:buClr>
                <a:schemeClr val="accent1"/>
              </a:buClr>
              <a:buSzPts val="2100"/>
              <a:buNone/>
              <a:defRPr sz="2100">
                <a:solidFill>
                  <a:schemeClr val="accent1"/>
                </a:solidFill>
              </a:defRPr>
            </a:lvl7pPr>
            <a:lvl8pPr lvl="7" rtl="0">
              <a:spcBef>
                <a:spcPts val="0"/>
              </a:spcBef>
              <a:spcAft>
                <a:spcPts val="0"/>
              </a:spcAft>
              <a:buClr>
                <a:schemeClr val="accent1"/>
              </a:buClr>
              <a:buSzPts val="2100"/>
              <a:buNone/>
              <a:defRPr sz="2100">
                <a:solidFill>
                  <a:schemeClr val="accent1"/>
                </a:solidFill>
              </a:defRPr>
            </a:lvl8pPr>
            <a:lvl9pPr lvl="8" rtl="0">
              <a:spcBef>
                <a:spcPts val="0"/>
              </a:spcBef>
              <a:spcAft>
                <a:spcPts val="0"/>
              </a:spcAft>
              <a:buClr>
                <a:schemeClr val="accent1"/>
              </a:buClr>
              <a:buSzPts val="2100"/>
              <a:buNone/>
              <a:defRPr sz="2100">
                <a:solidFill>
                  <a:schemeClr val="accent1"/>
                </a:solidFill>
              </a:defRPr>
            </a:lvl9pPr>
          </a:lstStyle>
          <a:p>
            <a:endParaRPr/>
          </a:p>
        </p:txBody>
      </p:sp>
      <p:sp>
        <p:nvSpPr>
          <p:cNvPr id="2197" name="Google Shape;2197;p72"/>
          <p:cNvSpPr txBox="1">
            <a:spLocks noGrp="1"/>
          </p:cNvSpPr>
          <p:nvPr>
            <p:ph type="subTitle" idx="1"/>
          </p:nvPr>
        </p:nvSpPr>
        <p:spPr>
          <a:xfrm>
            <a:off x="740675" y="1417324"/>
            <a:ext cx="5688600" cy="19107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3600"/>
              <a:buNone/>
              <a:defRPr sz="3000">
                <a:solidFill>
                  <a:schemeClr val="accen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six columns">
  <p:cSld name="CUSTOM_2_1_1_2_1_1_1_1_1_1_1_1_1">
    <p:bg>
      <p:bgPr>
        <a:solidFill>
          <a:schemeClr val="lt2"/>
        </a:solidFill>
        <a:effectLst/>
      </p:bgPr>
    </p:bg>
    <p:spTree>
      <p:nvGrpSpPr>
        <p:cNvPr id="1" name="Shape 2198"/>
        <p:cNvGrpSpPr/>
        <p:nvPr/>
      </p:nvGrpSpPr>
      <p:grpSpPr>
        <a:xfrm>
          <a:off x="0" y="0"/>
          <a:ext cx="0" cy="0"/>
          <a:chOff x="0" y="0"/>
          <a:chExt cx="0" cy="0"/>
        </a:xfrm>
      </p:grpSpPr>
      <p:sp>
        <p:nvSpPr>
          <p:cNvPr id="2199" name="Google Shape;2199;p73"/>
          <p:cNvSpPr/>
          <p:nvPr/>
        </p:nvSpPr>
        <p:spPr>
          <a:xfrm rot="-5400000" flipH="1">
            <a:off x="7751086" y="437585"/>
            <a:ext cx="2042310" cy="922087"/>
          </a:xfrm>
          <a:custGeom>
            <a:avLst/>
            <a:gdLst/>
            <a:ahLst/>
            <a:cxnLst/>
            <a:rect l="l" t="t" r="r" b="b"/>
            <a:pathLst>
              <a:path w="44333" h="20016" extrusionOk="0">
                <a:moveTo>
                  <a:pt x="44332" y="19948"/>
                </a:moveTo>
                <a:cubicBezTo>
                  <a:pt x="41697" y="15078"/>
                  <a:pt x="38194" y="9774"/>
                  <a:pt x="35025" y="9107"/>
                </a:cubicBezTo>
                <a:cubicBezTo>
                  <a:pt x="28988" y="7873"/>
                  <a:pt x="10441" y="13911"/>
                  <a:pt x="5838" y="4938"/>
                </a:cubicBezTo>
                <a:cubicBezTo>
                  <a:pt x="4470" y="2269"/>
                  <a:pt x="2335" y="835"/>
                  <a:pt x="0" y="1"/>
                </a:cubicBezTo>
                <a:lnTo>
                  <a:pt x="34" y="2001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0" name="Google Shape;2200;p73"/>
          <p:cNvSpPr txBox="1">
            <a:spLocks noGrp="1"/>
          </p:cNvSpPr>
          <p:nvPr>
            <p:ph type="title"/>
          </p:nvPr>
        </p:nvSpPr>
        <p:spPr>
          <a:xfrm>
            <a:off x="685800" y="356625"/>
            <a:ext cx="7717500" cy="658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1" name="Google Shape;2201;p73"/>
          <p:cNvSpPr txBox="1">
            <a:spLocks noGrp="1"/>
          </p:cNvSpPr>
          <p:nvPr>
            <p:ph type="title" idx="2"/>
          </p:nvPr>
        </p:nvSpPr>
        <p:spPr>
          <a:xfrm>
            <a:off x="887077" y="1924075"/>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2" name="Google Shape;2202;p73"/>
          <p:cNvSpPr txBox="1">
            <a:spLocks noGrp="1"/>
          </p:cNvSpPr>
          <p:nvPr>
            <p:ph type="title" idx="3"/>
          </p:nvPr>
        </p:nvSpPr>
        <p:spPr>
          <a:xfrm>
            <a:off x="860977" y="1475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3" name="Google Shape;2203;p73"/>
          <p:cNvSpPr txBox="1">
            <a:spLocks noGrp="1"/>
          </p:cNvSpPr>
          <p:nvPr>
            <p:ph type="title" idx="4"/>
          </p:nvPr>
        </p:nvSpPr>
        <p:spPr>
          <a:xfrm>
            <a:off x="887077" y="3021775"/>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4" name="Google Shape;2204;p73"/>
          <p:cNvSpPr txBox="1">
            <a:spLocks noGrp="1"/>
          </p:cNvSpPr>
          <p:nvPr>
            <p:ph type="title" idx="5"/>
          </p:nvPr>
        </p:nvSpPr>
        <p:spPr>
          <a:xfrm>
            <a:off x="860977" y="2572957"/>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5" name="Google Shape;2205;p73"/>
          <p:cNvSpPr txBox="1">
            <a:spLocks noGrp="1"/>
          </p:cNvSpPr>
          <p:nvPr>
            <p:ph type="title" idx="6"/>
          </p:nvPr>
        </p:nvSpPr>
        <p:spPr>
          <a:xfrm>
            <a:off x="887077" y="4210050"/>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6" name="Google Shape;2206;p73"/>
          <p:cNvSpPr txBox="1">
            <a:spLocks noGrp="1"/>
          </p:cNvSpPr>
          <p:nvPr>
            <p:ph type="title" idx="7"/>
          </p:nvPr>
        </p:nvSpPr>
        <p:spPr>
          <a:xfrm>
            <a:off x="860977" y="3761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7" name="Google Shape;2207;p73"/>
          <p:cNvSpPr txBox="1">
            <a:spLocks noGrp="1"/>
          </p:cNvSpPr>
          <p:nvPr>
            <p:ph type="title" idx="8"/>
          </p:nvPr>
        </p:nvSpPr>
        <p:spPr>
          <a:xfrm>
            <a:off x="4899623" y="1924050"/>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8" name="Google Shape;2208;p73"/>
          <p:cNvSpPr txBox="1">
            <a:spLocks noGrp="1"/>
          </p:cNvSpPr>
          <p:nvPr>
            <p:ph type="title" idx="9"/>
          </p:nvPr>
        </p:nvSpPr>
        <p:spPr>
          <a:xfrm>
            <a:off x="4899623" y="1475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09" name="Google Shape;2209;p73"/>
          <p:cNvSpPr txBox="1">
            <a:spLocks noGrp="1"/>
          </p:cNvSpPr>
          <p:nvPr>
            <p:ph type="title" idx="13"/>
          </p:nvPr>
        </p:nvSpPr>
        <p:spPr>
          <a:xfrm>
            <a:off x="4899623" y="3021775"/>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10" name="Google Shape;2210;p73"/>
          <p:cNvSpPr txBox="1">
            <a:spLocks noGrp="1"/>
          </p:cNvSpPr>
          <p:nvPr>
            <p:ph type="title" idx="14"/>
          </p:nvPr>
        </p:nvSpPr>
        <p:spPr>
          <a:xfrm>
            <a:off x="4898677" y="2572950"/>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11" name="Google Shape;2211;p73"/>
          <p:cNvSpPr txBox="1">
            <a:spLocks noGrp="1"/>
          </p:cNvSpPr>
          <p:nvPr>
            <p:ph type="title" idx="15"/>
          </p:nvPr>
        </p:nvSpPr>
        <p:spPr>
          <a:xfrm>
            <a:off x="4899623" y="4210050"/>
            <a:ext cx="33834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12" name="Google Shape;2212;p73"/>
          <p:cNvSpPr txBox="1">
            <a:spLocks noGrp="1"/>
          </p:cNvSpPr>
          <p:nvPr>
            <p:ph type="title" idx="16"/>
          </p:nvPr>
        </p:nvSpPr>
        <p:spPr>
          <a:xfrm>
            <a:off x="4899623" y="3761232"/>
            <a:ext cx="33834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13" name="Google Shape;2213;p73"/>
          <p:cNvSpPr/>
          <p:nvPr/>
        </p:nvSpPr>
        <p:spPr>
          <a:xfrm rot="5400000" flipH="1">
            <a:off x="7200944" y="1110794"/>
            <a:ext cx="3053918" cy="832194"/>
          </a:xfrm>
          <a:custGeom>
            <a:avLst/>
            <a:gdLst/>
            <a:ahLst/>
            <a:cxnLst/>
            <a:rect l="l" t="t" r="r" b="b"/>
            <a:pathLst>
              <a:path w="74554" h="20316" extrusionOk="0">
                <a:moveTo>
                  <a:pt x="74553" y="1"/>
                </a:moveTo>
                <a:lnTo>
                  <a:pt x="0" y="67"/>
                </a:lnTo>
                <a:cubicBezTo>
                  <a:pt x="167" y="501"/>
                  <a:pt x="400" y="968"/>
                  <a:pt x="867" y="1402"/>
                </a:cubicBezTo>
                <a:cubicBezTo>
                  <a:pt x="6505" y="7573"/>
                  <a:pt x="20882" y="6572"/>
                  <a:pt x="27153" y="4671"/>
                </a:cubicBezTo>
                <a:cubicBezTo>
                  <a:pt x="34858" y="2236"/>
                  <a:pt x="39729" y="3637"/>
                  <a:pt x="52671" y="14177"/>
                </a:cubicBezTo>
                <a:cubicBezTo>
                  <a:pt x="60176" y="20315"/>
                  <a:pt x="68716" y="16246"/>
                  <a:pt x="74487" y="117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214" name="Google Shape;2214;p73"/>
          <p:cNvGrpSpPr/>
          <p:nvPr/>
        </p:nvGrpSpPr>
        <p:grpSpPr>
          <a:xfrm rot="-3625297">
            <a:off x="8158035" y="-317821"/>
            <a:ext cx="1143407" cy="1365753"/>
            <a:chOff x="2641650" y="1052550"/>
            <a:chExt cx="778700" cy="930125"/>
          </a:xfrm>
        </p:grpSpPr>
        <p:sp>
          <p:nvSpPr>
            <p:cNvPr id="2215" name="Google Shape;2215;p7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6" name="Google Shape;2216;p7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7" name="Google Shape;2217;p7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8" name="Google Shape;2218;p7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9" name="Google Shape;2219;p7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0" name="Google Shape;2220;p7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1" name="Google Shape;2221;p7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2" name="Google Shape;2222;p7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3" name="Google Shape;2223;p7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4" name="Google Shape;2224;p7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5" name="Google Shape;2225;p7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6" name="Google Shape;2226;p7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7" name="Google Shape;2227;p7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8" name="Google Shape;2228;p7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9" name="Google Shape;2229;p7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0" name="Google Shape;2230;p7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1" name="Google Shape;2231;p7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2" name="Google Shape;2232;p7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3" name="Google Shape;2233;p7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4" name="Google Shape;2234;p7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5" name="Google Shape;2235;p7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hanks + credits">
  <p:cSld name="CUSTOM_8_1">
    <p:bg>
      <p:bgPr>
        <a:solidFill>
          <a:schemeClr val="accent1"/>
        </a:solidFill>
        <a:effectLst/>
      </p:bgPr>
    </p:bg>
    <p:spTree>
      <p:nvGrpSpPr>
        <p:cNvPr id="1" name="Shape 2236"/>
        <p:cNvGrpSpPr/>
        <p:nvPr/>
      </p:nvGrpSpPr>
      <p:grpSpPr>
        <a:xfrm>
          <a:off x="0" y="0"/>
          <a:ext cx="0" cy="0"/>
          <a:chOff x="0" y="0"/>
          <a:chExt cx="0" cy="0"/>
        </a:xfrm>
      </p:grpSpPr>
      <p:sp>
        <p:nvSpPr>
          <p:cNvPr id="2237" name="Google Shape;2237;p74"/>
          <p:cNvSpPr/>
          <p:nvPr/>
        </p:nvSpPr>
        <p:spPr>
          <a:xfrm rot="10800000">
            <a:off x="-975398" y="3689657"/>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8" name="Google Shape;2238;p74"/>
          <p:cNvSpPr/>
          <p:nvPr/>
        </p:nvSpPr>
        <p:spPr>
          <a:xfrm rot="10800000" flipH="1">
            <a:off x="6332350" y="3849970"/>
            <a:ext cx="2941932" cy="2180718"/>
          </a:xfrm>
          <a:custGeom>
            <a:avLst/>
            <a:gdLst/>
            <a:ahLst/>
            <a:cxnLst/>
            <a:rect l="l" t="t" r="r" b="b"/>
            <a:pathLst>
              <a:path w="52565" h="38964" extrusionOk="0">
                <a:moveTo>
                  <a:pt x="5464" y="0"/>
                </a:moveTo>
                <a:cubicBezTo>
                  <a:pt x="4530" y="1735"/>
                  <a:pt x="3830" y="3569"/>
                  <a:pt x="3296" y="5537"/>
                </a:cubicBezTo>
                <a:cubicBezTo>
                  <a:pt x="1026" y="13657"/>
                  <a:pt x="1" y="24416"/>
                  <a:pt x="10628" y="24416"/>
                </a:cubicBezTo>
                <a:cubicBezTo>
                  <a:pt x="12183" y="24416"/>
                  <a:pt x="13987" y="24186"/>
                  <a:pt x="16072" y="23684"/>
                </a:cubicBezTo>
                <a:cubicBezTo>
                  <a:pt x="18127" y="23187"/>
                  <a:pt x="20021" y="22965"/>
                  <a:pt x="21779" y="22965"/>
                </a:cubicBezTo>
                <a:cubicBezTo>
                  <a:pt x="36692" y="22965"/>
                  <a:pt x="41753" y="38963"/>
                  <a:pt x="51243" y="38963"/>
                </a:cubicBezTo>
                <a:cubicBezTo>
                  <a:pt x="51674" y="38963"/>
                  <a:pt x="52114" y="38930"/>
                  <a:pt x="52565" y="38861"/>
                </a:cubicBezTo>
                <a:lnTo>
                  <a:pt x="5256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9" name="Google Shape;2239;p74"/>
          <p:cNvSpPr/>
          <p:nvPr/>
        </p:nvSpPr>
        <p:spPr>
          <a:xfrm rot="-9636330">
            <a:off x="7639506" y="4389052"/>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0" name="Google Shape;2240;p74"/>
          <p:cNvSpPr/>
          <p:nvPr/>
        </p:nvSpPr>
        <p:spPr>
          <a:xfrm rot="-1453037">
            <a:off x="-3454589" y="493490"/>
            <a:ext cx="5849702" cy="1820326"/>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1" name="Google Shape;2241;p74"/>
          <p:cNvSpPr/>
          <p:nvPr/>
        </p:nvSpPr>
        <p:spPr>
          <a:xfrm>
            <a:off x="7588738" y="-2059450"/>
            <a:ext cx="3424281" cy="3900137"/>
          </a:xfrm>
          <a:custGeom>
            <a:avLst/>
            <a:gdLst/>
            <a:ahLst/>
            <a:cxnLst/>
            <a:rect l="l" t="t" r="r" b="b"/>
            <a:pathLst>
              <a:path w="49113" h="55938" extrusionOk="0">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242" name="Google Shape;2242;p74"/>
          <p:cNvGrpSpPr/>
          <p:nvPr/>
        </p:nvGrpSpPr>
        <p:grpSpPr>
          <a:xfrm rot="-3625297">
            <a:off x="-395253" y="3989829"/>
            <a:ext cx="1143407" cy="1365753"/>
            <a:chOff x="2641650" y="1052550"/>
            <a:chExt cx="778700" cy="930125"/>
          </a:xfrm>
        </p:grpSpPr>
        <p:sp>
          <p:nvSpPr>
            <p:cNvPr id="2243" name="Google Shape;2243;p7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4" name="Google Shape;2244;p7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5" name="Google Shape;2245;p7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6" name="Google Shape;2246;p7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7" name="Google Shape;2247;p7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8" name="Google Shape;2248;p7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9" name="Google Shape;2249;p7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0" name="Google Shape;2250;p7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1" name="Google Shape;2251;p7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2" name="Google Shape;2252;p7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3" name="Google Shape;2253;p7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4" name="Google Shape;2254;p7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5" name="Google Shape;2255;p7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6" name="Google Shape;2256;p7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7" name="Google Shape;2257;p7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8" name="Google Shape;2258;p7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9" name="Google Shape;2259;p7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0" name="Google Shape;2260;p7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1" name="Google Shape;2261;p7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2" name="Google Shape;2262;p7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3" name="Google Shape;2263;p7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264" name="Google Shape;2264;p74"/>
          <p:cNvSpPr/>
          <p:nvPr/>
        </p:nvSpPr>
        <p:spPr>
          <a:xfrm rot="1669225">
            <a:off x="7409410" y="-807201"/>
            <a:ext cx="2828626" cy="1214344"/>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5" name="Google Shape;2265;p74"/>
          <p:cNvSpPr txBox="1">
            <a:spLocks noGrp="1"/>
          </p:cNvSpPr>
          <p:nvPr>
            <p:ph type="title"/>
          </p:nvPr>
        </p:nvSpPr>
        <p:spPr>
          <a:xfrm>
            <a:off x="1828800" y="356616"/>
            <a:ext cx="5486400" cy="588900"/>
          </a:xfrm>
          <a:prstGeom prst="rect">
            <a:avLst/>
          </a:prstGeom>
        </p:spPr>
        <p:txBody>
          <a:bodyPr spcFirstLastPara="1" wrap="square" lIns="0" tIns="0" rIns="0" bIns="0" anchor="t" anchorCtr="0">
            <a:noAutofit/>
          </a:bodyPr>
          <a:lstStyle>
            <a:lvl1pPr lvl="0" algn="ctr" rtl="0">
              <a:spcBef>
                <a:spcPts val="0"/>
              </a:spcBef>
              <a:spcAft>
                <a:spcPts val="0"/>
              </a:spcAft>
              <a:buClr>
                <a:srgbClr val="F9F0ED"/>
              </a:buClr>
              <a:buSzPts val="3600"/>
              <a:buNone/>
              <a:defRPr>
                <a:solidFill>
                  <a:srgbClr val="F9F0ED"/>
                </a:solidFill>
              </a:defRPr>
            </a:lvl1pPr>
            <a:lvl2pPr lvl="1" algn="ctr" rtl="0">
              <a:spcBef>
                <a:spcPts val="0"/>
              </a:spcBef>
              <a:spcAft>
                <a:spcPts val="0"/>
              </a:spcAft>
              <a:buClr>
                <a:srgbClr val="F9F0ED"/>
              </a:buClr>
              <a:buSzPts val="2800"/>
              <a:buNone/>
              <a:defRPr>
                <a:solidFill>
                  <a:srgbClr val="F9F0ED"/>
                </a:solidFill>
              </a:defRPr>
            </a:lvl2pPr>
            <a:lvl3pPr lvl="2" algn="ctr" rtl="0">
              <a:spcBef>
                <a:spcPts val="0"/>
              </a:spcBef>
              <a:spcAft>
                <a:spcPts val="0"/>
              </a:spcAft>
              <a:buClr>
                <a:srgbClr val="F9F0ED"/>
              </a:buClr>
              <a:buSzPts val="2800"/>
              <a:buNone/>
              <a:defRPr>
                <a:solidFill>
                  <a:srgbClr val="F9F0ED"/>
                </a:solidFill>
              </a:defRPr>
            </a:lvl3pPr>
            <a:lvl4pPr lvl="3" algn="ctr" rtl="0">
              <a:spcBef>
                <a:spcPts val="0"/>
              </a:spcBef>
              <a:spcAft>
                <a:spcPts val="0"/>
              </a:spcAft>
              <a:buClr>
                <a:srgbClr val="F9F0ED"/>
              </a:buClr>
              <a:buSzPts val="2800"/>
              <a:buNone/>
              <a:defRPr>
                <a:solidFill>
                  <a:srgbClr val="F9F0ED"/>
                </a:solidFill>
              </a:defRPr>
            </a:lvl4pPr>
            <a:lvl5pPr lvl="4" algn="ctr" rtl="0">
              <a:spcBef>
                <a:spcPts val="0"/>
              </a:spcBef>
              <a:spcAft>
                <a:spcPts val="0"/>
              </a:spcAft>
              <a:buClr>
                <a:srgbClr val="F9F0ED"/>
              </a:buClr>
              <a:buSzPts val="2800"/>
              <a:buNone/>
              <a:defRPr>
                <a:solidFill>
                  <a:srgbClr val="F9F0ED"/>
                </a:solidFill>
              </a:defRPr>
            </a:lvl5pPr>
            <a:lvl6pPr lvl="5" algn="ctr" rtl="0">
              <a:spcBef>
                <a:spcPts val="0"/>
              </a:spcBef>
              <a:spcAft>
                <a:spcPts val="0"/>
              </a:spcAft>
              <a:buClr>
                <a:srgbClr val="F9F0ED"/>
              </a:buClr>
              <a:buSzPts val="2800"/>
              <a:buNone/>
              <a:defRPr>
                <a:solidFill>
                  <a:srgbClr val="F9F0ED"/>
                </a:solidFill>
              </a:defRPr>
            </a:lvl6pPr>
            <a:lvl7pPr lvl="6" algn="ctr" rtl="0">
              <a:spcBef>
                <a:spcPts val="0"/>
              </a:spcBef>
              <a:spcAft>
                <a:spcPts val="0"/>
              </a:spcAft>
              <a:buClr>
                <a:srgbClr val="F9F0ED"/>
              </a:buClr>
              <a:buSzPts val="2800"/>
              <a:buNone/>
              <a:defRPr>
                <a:solidFill>
                  <a:srgbClr val="F9F0ED"/>
                </a:solidFill>
              </a:defRPr>
            </a:lvl7pPr>
            <a:lvl8pPr lvl="7" algn="ctr" rtl="0">
              <a:spcBef>
                <a:spcPts val="0"/>
              </a:spcBef>
              <a:spcAft>
                <a:spcPts val="0"/>
              </a:spcAft>
              <a:buClr>
                <a:srgbClr val="F9F0ED"/>
              </a:buClr>
              <a:buSzPts val="2800"/>
              <a:buNone/>
              <a:defRPr>
                <a:solidFill>
                  <a:srgbClr val="F9F0ED"/>
                </a:solidFill>
              </a:defRPr>
            </a:lvl8pPr>
            <a:lvl9pPr lvl="8" algn="ctr" rtl="0">
              <a:spcBef>
                <a:spcPts val="0"/>
              </a:spcBef>
              <a:spcAft>
                <a:spcPts val="0"/>
              </a:spcAft>
              <a:buClr>
                <a:srgbClr val="F9F0ED"/>
              </a:buClr>
              <a:buSzPts val="2800"/>
              <a:buNone/>
              <a:defRPr>
                <a:solidFill>
                  <a:srgbClr val="F9F0ED"/>
                </a:solidFill>
              </a:defRPr>
            </a:lvl9pPr>
          </a:lstStyle>
          <a:p>
            <a:endParaRPr/>
          </a:p>
        </p:txBody>
      </p:sp>
      <p:sp>
        <p:nvSpPr>
          <p:cNvPr id="2266" name="Google Shape;2266;p74"/>
          <p:cNvSpPr txBox="1">
            <a:spLocks noGrp="1"/>
          </p:cNvSpPr>
          <p:nvPr>
            <p:ph type="subTitle" idx="1"/>
          </p:nvPr>
        </p:nvSpPr>
        <p:spPr>
          <a:xfrm>
            <a:off x="1828800" y="1517904"/>
            <a:ext cx="5486400" cy="717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lt2"/>
              </a:buClr>
              <a:buSzPts val="1600"/>
              <a:buNone/>
              <a:defRPr sz="16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67" name="Google Shape;2267;p74"/>
          <p:cNvSpPr txBox="1">
            <a:spLocks noGrp="1"/>
          </p:cNvSpPr>
          <p:nvPr>
            <p:ph type="subTitle" idx="2"/>
          </p:nvPr>
        </p:nvSpPr>
        <p:spPr>
          <a:xfrm>
            <a:off x="1828800" y="3191256"/>
            <a:ext cx="5486400" cy="278400"/>
          </a:xfrm>
          <a:prstGeom prst="rect">
            <a:avLst/>
          </a:prstGeom>
        </p:spPr>
        <p:txBody>
          <a:bodyPr spcFirstLastPara="1" wrap="square" lIns="0" tIns="0" rIns="0" bIns="0" anchor="t" anchorCtr="0">
            <a:noAutofit/>
          </a:bodyPr>
          <a:lstStyle>
            <a:lvl1pPr lvl="0" algn="ctr" rtl="0">
              <a:spcBef>
                <a:spcPts val="0"/>
              </a:spcBef>
              <a:spcAft>
                <a:spcPts val="0"/>
              </a:spcAft>
              <a:buClr>
                <a:schemeClr val="lt2"/>
              </a:buClr>
              <a:buSzPts val="1400"/>
              <a:buNone/>
              <a:defRPr>
                <a:solidFill>
                  <a:schemeClr val="lt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268" name="Google Shape;2268;p74"/>
          <p:cNvSpPr txBox="1"/>
          <p:nvPr/>
        </p:nvSpPr>
        <p:spPr>
          <a:xfrm>
            <a:off x="2743200" y="3529584"/>
            <a:ext cx="3657600" cy="453900"/>
          </a:xfrm>
          <a:prstGeom prst="rect">
            <a:avLst/>
          </a:prstGeom>
          <a:noFill/>
          <a:ln>
            <a:noFill/>
          </a:ln>
        </p:spPr>
        <p:txBody>
          <a:bodyPr spcFirstLastPara="1" wrap="square" lIns="0" tIns="0" rIns="91425" bIns="0" anchor="t" anchorCtr="0">
            <a:noAutofit/>
          </a:bodyPr>
          <a:lstStyle/>
          <a:p>
            <a:pPr marL="0" lvl="0" indent="0" algn="ctr" rtl="0">
              <a:spcBef>
                <a:spcPts val="300"/>
              </a:spcBef>
              <a:spcAft>
                <a:spcPts val="0"/>
              </a:spcAft>
              <a:buClr>
                <a:srgbClr val="000000"/>
              </a:buClr>
              <a:buSzPts val="1100"/>
              <a:buFont typeface="Arial"/>
              <a:buNone/>
            </a:pPr>
            <a:r>
              <a:rPr lang="en" sz="1100" b="1" dirty="0">
                <a:solidFill>
                  <a:schemeClr val="lt2"/>
                </a:solidFill>
                <a:latin typeface="Open Sans"/>
                <a:ea typeface="Open Sans"/>
                <a:cs typeface="Open Sans"/>
                <a:sym typeface="Open Sans"/>
              </a:rPr>
              <a:t>Credits:</a:t>
            </a:r>
            <a:r>
              <a:rPr lang="en" sz="1100" dirty="0">
                <a:solidFill>
                  <a:schemeClr val="lt2"/>
                </a:solidFill>
                <a:latin typeface="Open Sans"/>
                <a:ea typeface="Open Sans"/>
                <a:cs typeface="Open Sans"/>
                <a:sym typeface="Open Sans"/>
              </a:rPr>
              <a:t> This presentation template was created by </a:t>
            </a:r>
            <a:r>
              <a:rPr lang="en" sz="1100" b="1" dirty="0">
                <a:solidFill>
                  <a:schemeClr val="lt2"/>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en" sz="1100" dirty="0">
                <a:solidFill>
                  <a:schemeClr val="lt2"/>
                </a:solidFill>
                <a:latin typeface="Open Sans"/>
                <a:ea typeface="Open Sans"/>
                <a:cs typeface="Open Sans"/>
                <a:sym typeface="Open Sans"/>
              </a:rPr>
              <a:t>, including icons by </a:t>
            </a:r>
            <a:r>
              <a:rPr lang="en" sz="1100" b="1" dirty="0">
                <a:solidFill>
                  <a:schemeClr val="lt2"/>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100" dirty="0">
                <a:solidFill>
                  <a:schemeClr val="lt2"/>
                </a:solidFill>
                <a:latin typeface="Open Sans"/>
                <a:ea typeface="Open Sans"/>
                <a:cs typeface="Open Sans"/>
                <a:sym typeface="Open Sans"/>
              </a:rPr>
              <a:t>, and infographics &amp; images by </a:t>
            </a:r>
            <a:r>
              <a:rPr lang="en" sz="1100" b="1" dirty="0">
                <a:solidFill>
                  <a:schemeClr val="lt2"/>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r>
              <a:rPr lang="en" sz="1100" dirty="0">
                <a:solidFill>
                  <a:schemeClr val="lt2"/>
                </a:solidFill>
                <a:latin typeface="Open Sans"/>
                <a:ea typeface="Open Sans"/>
                <a:cs typeface="Open Sans"/>
                <a:sym typeface="Open Sans"/>
              </a:rPr>
              <a:t> and illustrations by </a:t>
            </a:r>
            <a:r>
              <a:rPr lang="en" sz="1100" b="1" dirty="0">
                <a:solidFill>
                  <a:schemeClr val="lt2"/>
                </a:solidFill>
                <a:uFill>
                  <a:noFill/>
                </a:u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Stories</a:t>
            </a:r>
            <a:endParaRPr sz="1100" b="1" dirty="0">
              <a:solidFill>
                <a:schemeClr val="lt2"/>
              </a:solidFill>
              <a:latin typeface="Open Sans"/>
              <a:ea typeface="Open Sans"/>
              <a:cs typeface="Open Sans"/>
              <a:sym typeface="Open Sans"/>
            </a:endParaRPr>
          </a:p>
          <a:p>
            <a:pPr marL="0" lvl="0" indent="0" algn="ctr" rtl="0">
              <a:spcBef>
                <a:spcPts val="300"/>
              </a:spcBef>
              <a:spcAft>
                <a:spcPts val="0"/>
              </a:spcAft>
              <a:buClr>
                <a:srgbClr val="000000"/>
              </a:buClr>
              <a:buSzPts val="1100"/>
              <a:buFont typeface="Arial"/>
              <a:buNone/>
            </a:pPr>
            <a:endParaRPr sz="1200" dirty="0">
              <a:solidFill>
                <a:schemeClr val="lt2"/>
              </a:solidFill>
              <a:latin typeface="Open Sans"/>
              <a:ea typeface="Open Sans"/>
              <a:cs typeface="Open Sans"/>
              <a:sym typeface="Open Sans"/>
            </a:endParaRPr>
          </a:p>
          <a:p>
            <a:pPr marL="0" lvl="0" indent="0" algn="ctr" rtl="0">
              <a:spcBef>
                <a:spcPts val="0"/>
              </a:spcBef>
              <a:spcAft>
                <a:spcPts val="0"/>
              </a:spcAft>
              <a:buNone/>
            </a:pPr>
            <a:endParaRPr sz="1300" dirty="0">
              <a:solidFill>
                <a:schemeClr val="lt2"/>
              </a:solidFill>
              <a:latin typeface="Open Sans"/>
              <a:ea typeface="Open Sans"/>
              <a:cs typeface="Open Sans"/>
              <a:sym typeface="Open Sans"/>
            </a:endParaRPr>
          </a:p>
        </p:txBody>
      </p:sp>
      <p:sp>
        <p:nvSpPr>
          <p:cNvPr id="2269" name="Google Shape;2269;p74"/>
          <p:cNvSpPr/>
          <p:nvPr/>
        </p:nvSpPr>
        <p:spPr>
          <a:xfrm rot="9636330" flipH="1">
            <a:off x="-441708" y="4449215"/>
            <a:ext cx="2309859" cy="2298258"/>
          </a:xfrm>
          <a:custGeom>
            <a:avLst/>
            <a:gdLst/>
            <a:ahLst/>
            <a:cxnLst/>
            <a:rect l="l" t="t" r="r" b="b"/>
            <a:pathLst>
              <a:path w="47783" h="47543" extrusionOk="0">
                <a:moveTo>
                  <a:pt x="23255" y="0"/>
                </a:moveTo>
                <a:cubicBezTo>
                  <a:pt x="19435" y="0"/>
                  <a:pt x="15641" y="1031"/>
                  <a:pt x="12615" y="3322"/>
                </a:cubicBezTo>
                <a:cubicBezTo>
                  <a:pt x="8086" y="6757"/>
                  <a:pt x="5837" y="12380"/>
                  <a:pt x="4560" y="17882"/>
                </a:cubicBezTo>
                <a:cubicBezTo>
                  <a:pt x="2949" y="24569"/>
                  <a:pt x="1" y="39128"/>
                  <a:pt x="4165" y="45329"/>
                </a:cubicBezTo>
                <a:cubicBezTo>
                  <a:pt x="5252" y="46941"/>
                  <a:pt x="6365" y="47543"/>
                  <a:pt x="7488" y="47543"/>
                </a:cubicBezTo>
                <a:cubicBezTo>
                  <a:pt x="10070" y="47543"/>
                  <a:pt x="12708" y="44365"/>
                  <a:pt x="15229" y="42989"/>
                </a:cubicBezTo>
                <a:cubicBezTo>
                  <a:pt x="21643" y="39432"/>
                  <a:pt x="29363" y="41226"/>
                  <a:pt x="35898" y="37001"/>
                </a:cubicBezTo>
                <a:cubicBezTo>
                  <a:pt x="41704" y="33232"/>
                  <a:pt x="46081" y="27092"/>
                  <a:pt x="47327" y="20192"/>
                </a:cubicBezTo>
                <a:cubicBezTo>
                  <a:pt x="47661" y="18368"/>
                  <a:pt x="47783" y="16484"/>
                  <a:pt x="47296" y="14690"/>
                </a:cubicBezTo>
                <a:cubicBezTo>
                  <a:pt x="46506" y="11833"/>
                  <a:pt x="44257" y="9645"/>
                  <a:pt x="41977" y="7790"/>
                </a:cubicBezTo>
                <a:cubicBezTo>
                  <a:pt x="37843" y="4447"/>
                  <a:pt x="33132" y="1590"/>
                  <a:pt x="27874" y="496"/>
                </a:cubicBezTo>
                <a:cubicBezTo>
                  <a:pt x="26363" y="171"/>
                  <a:pt x="24807" y="0"/>
                  <a:pt x="23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270" name="Google Shape;2270;p74"/>
          <p:cNvGrpSpPr/>
          <p:nvPr/>
        </p:nvGrpSpPr>
        <p:grpSpPr>
          <a:xfrm rot="-3625297">
            <a:off x="8572297" y="3197804"/>
            <a:ext cx="1143407" cy="1365753"/>
            <a:chOff x="2641650" y="1052550"/>
            <a:chExt cx="778700" cy="930125"/>
          </a:xfrm>
        </p:grpSpPr>
        <p:sp>
          <p:nvSpPr>
            <p:cNvPr id="2271" name="Google Shape;2271;p7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2" name="Google Shape;2272;p7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3" name="Google Shape;2273;p7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4" name="Google Shape;2274;p7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5" name="Google Shape;2275;p7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6" name="Google Shape;2276;p7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7" name="Google Shape;2277;p7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8" name="Google Shape;2278;p7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9" name="Google Shape;2279;p7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0" name="Google Shape;2280;p7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1" name="Google Shape;2281;p7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2" name="Google Shape;2282;p7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3" name="Google Shape;2283;p7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4" name="Google Shape;2284;p7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5" name="Google Shape;2285;p7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6" name="Google Shape;2286;p7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7" name="Google Shape;2287;p7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8" name="Google Shape;2288;p7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9" name="Google Shape;2289;p7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0" name="Google Shape;2290;p7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1" name="Google Shape;2291;p7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176"/>
        <p:cNvGrpSpPr/>
        <p:nvPr/>
      </p:nvGrpSpPr>
      <p:grpSpPr>
        <a:xfrm>
          <a:off x="0" y="0"/>
          <a:ext cx="0" cy="0"/>
          <a:chOff x="0" y="0"/>
          <a:chExt cx="0" cy="0"/>
        </a:xfrm>
      </p:grpSpPr>
      <p:sp>
        <p:nvSpPr>
          <p:cNvPr id="177" name="Google Shape;177;p10"/>
          <p:cNvSpPr txBox="1">
            <a:spLocks noGrp="1"/>
          </p:cNvSpPr>
          <p:nvPr>
            <p:ph type="title"/>
          </p:nvPr>
        </p:nvSpPr>
        <p:spPr>
          <a:xfrm>
            <a:off x="903000" y="356616"/>
            <a:ext cx="7338000" cy="645000"/>
          </a:xfrm>
          <a:prstGeom prst="rect">
            <a:avLst/>
          </a:prstGeom>
        </p:spPr>
        <p:txBody>
          <a:bodyPr spcFirstLastPara="1" wrap="square" lIns="0" tIns="0" rIns="0" bIns="0" anchor="t" anchorCtr="0">
            <a:noAutofit/>
          </a:bodyPr>
          <a:lstStyle>
            <a:lvl1pPr lvl="0" algn="ctr">
              <a:spcBef>
                <a:spcPts val="0"/>
              </a:spcBef>
              <a:spcAft>
                <a:spcPts val="0"/>
              </a:spcAft>
              <a:buClr>
                <a:schemeClr val="accent1"/>
              </a:buClr>
              <a:buSzPts val="4500"/>
              <a:buNone/>
              <a:defRPr>
                <a:solidFill>
                  <a:schemeClr val="accen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8" name="Google Shape;178;p10"/>
          <p:cNvSpPr/>
          <p:nvPr/>
        </p:nvSpPr>
        <p:spPr>
          <a:xfrm rot="-5400000" flipH="1">
            <a:off x="-1154407" y="4509180"/>
            <a:ext cx="3508952" cy="1390630"/>
          </a:xfrm>
          <a:custGeom>
            <a:avLst/>
            <a:gdLst/>
            <a:ahLst/>
            <a:cxnLst/>
            <a:rect l="l" t="t" r="r" b="b"/>
            <a:pathLst>
              <a:path w="58076" h="23017" extrusionOk="0">
                <a:moveTo>
                  <a:pt x="1" y="0"/>
                </a:moveTo>
                <a:cubicBezTo>
                  <a:pt x="850" y="9823"/>
                  <a:pt x="6453" y="12579"/>
                  <a:pt x="13430" y="12579"/>
                </a:cubicBezTo>
                <a:cubicBezTo>
                  <a:pt x="22350" y="12579"/>
                  <a:pt x="33517" y="8073"/>
                  <a:pt x="39863" y="8073"/>
                </a:cubicBezTo>
                <a:cubicBezTo>
                  <a:pt x="49269" y="8073"/>
                  <a:pt x="52105" y="19414"/>
                  <a:pt x="58076" y="23017"/>
                </a:cubicBezTo>
                <a:lnTo>
                  <a:pt x="580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179;p10"/>
          <p:cNvSpPr/>
          <p:nvPr/>
        </p:nvSpPr>
        <p:spPr>
          <a:xfrm rot="10800000" flipH="1">
            <a:off x="6475577" y="4610556"/>
            <a:ext cx="2668494" cy="565119"/>
          </a:xfrm>
          <a:custGeom>
            <a:avLst/>
            <a:gdLst/>
            <a:ahLst/>
            <a:cxnLst/>
            <a:rect l="l" t="t" r="r" b="b"/>
            <a:pathLst>
              <a:path w="67416" h="14277" extrusionOk="0">
                <a:moveTo>
                  <a:pt x="31557" y="8406"/>
                </a:moveTo>
                <a:cubicBezTo>
                  <a:pt x="52372" y="2202"/>
                  <a:pt x="62579" y="8406"/>
                  <a:pt x="67416" y="14277"/>
                </a:cubicBezTo>
                <a:lnTo>
                  <a:pt x="67416" y="0"/>
                </a:lnTo>
                <a:lnTo>
                  <a:pt x="1" y="0"/>
                </a:lnTo>
                <a:cubicBezTo>
                  <a:pt x="3237" y="4570"/>
                  <a:pt x="12577" y="14077"/>
                  <a:pt x="31557" y="84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80" name="Google Shape;180;p10"/>
          <p:cNvGrpSpPr/>
          <p:nvPr/>
        </p:nvGrpSpPr>
        <p:grpSpPr>
          <a:xfrm rot="-10400199">
            <a:off x="-611251" y="2960997"/>
            <a:ext cx="1407273" cy="1680929"/>
            <a:chOff x="2641650" y="1052550"/>
            <a:chExt cx="778700" cy="930125"/>
          </a:xfrm>
        </p:grpSpPr>
        <p:sp>
          <p:nvSpPr>
            <p:cNvPr id="181" name="Google Shape;181;p10"/>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182;p10"/>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183;p10"/>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184;p10"/>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185;p10"/>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186;p10"/>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187;p10"/>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188;p10"/>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189;p10"/>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190;p10"/>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191;p10"/>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192;p10"/>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193;p10"/>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194;p10"/>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195;p10"/>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196;p10"/>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10"/>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198;p10"/>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199;p10"/>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200;p10"/>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201;p10"/>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0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3_2">
    <p:bg>
      <p:bgPr>
        <a:solidFill>
          <a:schemeClr val="lt2"/>
        </a:solidFill>
        <a:effectLst/>
      </p:bgPr>
    </p:bg>
    <p:spTree>
      <p:nvGrpSpPr>
        <p:cNvPr id="1" name="Shape 210"/>
        <p:cNvGrpSpPr/>
        <p:nvPr/>
      </p:nvGrpSpPr>
      <p:grpSpPr>
        <a:xfrm>
          <a:off x="0" y="0"/>
          <a:ext cx="0" cy="0"/>
          <a:chOff x="0" y="0"/>
          <a:chExt cx="0" cy="0"/>
        </a:xfrm>
      </p:grpSpPr>
      <p:sp>
        <p:nvSpPr>
          <p:cNvPr id="211" name="Google Shape;211;p13"/>
          <p:cNvSpPr/>
          <p:nvPr/>
        </p:nvSpPr>
        <p:spPr>
          <a:xfrm>
            <a:off x="8393700" y="-219725"/>
            <a:ext cx="1291825" cy="1970000"/>
          </a:xfrm>
          <a:custGeom>
            <a:avLst/>
            <a:gdLst/>
            <a:ahLst/>
            <a:cxnLst/>
            <a:rect l="l" t="t" r="r" b="b"/>
            <a:pathLst>
              <a:path w="51673" h="78800" extrusionOk="0">
                <a:moveTo>
                  <a:pt x="42850" y="1"/>
                </a:moveTo>
                <a:cubicBezTo>
                  <a:pt x="42070" y="1"/>
                  <a:pt x="41195" y="61"/>
                  <a:pt x="40214" y="187"/>
                </a:cubicBezTo>
                <a:cubicBezTo>
                  <a:pt x="34287" y="947"/>
                  <a:pt x="27751" y="2618"/>
                  <a:pt x="21794" y="5324"/>
                </a:cubicBezTo>
                <a:cubicBezTo>
                  <a:pt x="13374" y="9153"/>
                  <a:pt x="5988" y="15050"/>
                  <a:pt x="2645" y="23409"/>
                </a:cubicBezTo>
                <a:cubicBezTo>
                  <a:pt x="760" y="28151"/>
                  <a:pt x="243" y="33318"/>
                  <a:pt x="91" y="38424"/>
                </a:cubicBezTo>
                <a:cubicBezTo>
                  <a:pt x="0" y="42345"/>
                  <a:pt x="91" y="46449"/>
                  <a:pt x="1520" y="50157"/>
                </a:cubicBezTo>
                <a:cubicBezTo>
                  <a:pt x="2584" y="52893"/>
                  <a:pt x="4286" y="55324"/>
                  <a:pt x="5988" y="57665"/>
                </a:cubicBezTo>
                <a:cubicBezTo>
                  <a:pt x="11034" y="64747"/>
                  <a:pt x="16444" y="72103"/>
                  <a:pt x="24226" y="75993"/>
                </a:cubicBezTo>
                <a:cubicBezTo>
                  <a:pt x="27721" y="77726"/>
                  <a:pt x="31612" y="78699"/>
                  <a:pt x="35502" y="78790"/>
                </a:cubicBezTo>
                <a:cubicBezTo>
                  <a:pt x="35707" y="78796"/>
                  <a:pt x="35912" y="78799"/>
                  <a:pt x="36118" y="78799"/>
                </a:cubicBezTo>
                <a:cubicBezTo>
                  <a:pt x="37903" y="78799"/>
                  <a:pt x="39730" y="78547"/>
                  <a:pt x="41338" y="77756"/>
                </a:cubicBezTo>
                <a:cubicBezTo>
                  <a:pt x="43557" y="76662"/>
                  <a:pt x="45199" y="74595"/>
                  <a:pt x="46445" y="72407"/>
                </a:cubicBezTo>
                <a:cubicBezTo>
                  <a:pt x="51673" y="63288"/>
                  <a:pt x="51278" y="52163"/>
                  <a:pt x="50791" y="41677"/>
                </a:cubicBezTo>
                <a:cubicBezTo>
                  <a:pt x="50335" y="32011"/>
                  <a:pt x="49880" y="22375"/>
                  <a:pt x="49424" y="12770"/>
                </a:cubicBezTo>
                <a:cubicBezTo>
                  <a:pt x="49066" y="5637"/>
                  <a:pt x="50380" y="1"/>
                  <a:pt x="4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212;p13"/>
          <p:cNvSpPr txBox="1">
            <a:spLocks noGrp="1"/>
          </p:cNvSpPr>
          <p:nvPr>
            <p:ph type="title"/>
          </p:nvPr>
        </p:nvSpPr>
        <p:spPr>
          <a:xfrm>
            <a:off x="713225" y="356623"/>
            <a:ext cx="7516500" cy="793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3" name="Google Shape;213;p13"/>
          <p:cNvSpPr txBox="1">
            <a:spLocks noGrp="1"/>
          </p:cNvSpPr>
          <p:nvPr>
            <p:ph type="title" idx="2" hasCustomPrompt="1"/>
          </p:nvPr>
        </p:nvSpPr>
        <p:spPr>
          <a:xfrm>
            <a:off x="773701" y="15063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4" name="Google Shape;214;p13"/>
          <p:cNvSpPr txBox="1">
            <a:spLocks noGrp="1"/>
          </p:cNvSpPr>
          <p:nvPr>
            <p:ph type="title" idx="3"/>
          </p:nvPr>
        </p:nvSpPr>
        <p:spPr>
          <a:xfrm>
            <a:off x="1525325" y="1924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5" name="Google Shape;215;p13"/>
          <p:cNvSpPr txBox="1">
            <a:spLocks noGrp="1"/>
          </p:cNvSpPr>
          <p:nvPr>
            <p:ph type="title" idx="4"/>
          </p:nvPr>
        </p:nvSpPr>
        <p:spPr>
          <a:xfrm>
            <a:off x="1525325" y="1475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6" name="Google Shape;216;p13"/>
          <p:cNvSpPr txBox="1">
            <a:spLocks noGrp="1"/>
          </p:cNvSpPr>
          <p:nvPr>
            <p:ph type="title" idx="5" hasCustomPrompt="1"/>
          </p:nvPr>
        </p:nvSpPr>
        <p:spPr>
          <a:xfrm>
            <a:off x="773701" y="2680225"/>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7" name="Google Shape;217;p13"/>
          <p:cNvSpPr txBox="1">
            <a:spLocks noGrp="1"/>
          </p:cNvSpPr>
          <p:nvPr>
            <p:ph type="title" idx="6"/>
          </p:nvPr>
        </p:nvSpPr>
        <p:spPr>
          <a:xfrm>
            <a:off x="1525325" y="3021775"/>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8" name="Google Shape;218;p13"/>
          <p:cNvSpPr txBox="1">
            <a:spLocks noGrp="1"/>
          </p:cNvSpPr>
          <p:nvPr>
            <p:ph type="title" idx="7"/>
          </p:nvPr>
        </p:nvSpPr>
        <p:spPr>
          <a:xfrm>
            <a:off x="1525325" y="2572957"/>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9" name="Google Shape;219;p13"/>
          <p:cNvSpPr txBox="1">
            <a:spLocks noGrp="1"/>
          </p:cNvSpPr>
          <p:nvPr>
            <p:ph type="title" idx="8" hasCustomPrompt="1"/>
          </p:nvPr>
        </p:nvSpPr>
        <p:spPr>
          <a:xfrm>
            <a:off x="773701" y="38685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0" name="Google Shape;220;p13"/>
          <p:cNvSpPr txBox="1">
            <a:spLocks noGrp="1"/>
          </p:cNvSpPr>
          <p:nvPr>
            <p:ph type="title" idx="9"/>
          </p:nvPr>
        </p:nvSpPr>
        <p:spPr>
          <a:xfrm>
            <a:off x="1525325" y="4210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1" name="Google Shape;221;p13"/>
          <p:cNvSpPr txBox="1">
            <a:spLocks noGrp="1"/>
          </p:cNvSpPr>
          <p:nvPr>
            <p:ph type="title" idx="13"/>
          </p:nvPr>
        </p:nvSpPr>
        <p:spPr>
          <a:xfrm>
            <a:off x="1525325" y="3761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2" name="Google Shape;222;p13"/>
          <p:cNvSpPr txBox="1">
            <a:spLocks noGrp="1"/>
          </p:cNvSpPr>
          <p:nvPr>
            <p:ph type="title" idx="14" hasCustomPrompt="1"/>
          </p:nvPr>
        </p:nvSpPr>
        <p:spPr>
          <a:xfrm>
            <a:off x="4583701" y="15825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3" name="Google Shape;223;p13"/>
          <p:cNvSpPr txBox="1">
            <a:spLocks noGrp="1"/>
          </p:cNvSpPr>
          <p:nvPr>
            <p:ph type="title" idx="15"/>
          </p:nvPr>
        </p:nvSpPr>
        <p:spPr>
          <a:xfrm>
            <a:off x="5335325" y="1924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4" name="Google Shape;224;p13"/>
          <p:cNvSpPr txBox="1">
            <a:spLocks noGrp="1"/>
          </p:cNvSpPr>
          <p:nvPr>
            <p:ph type="title" idx="16"/>
          </p:nvPr>
        </p:nvSpPr>
        <p:spPr>
          <a:xfrm>
            <a:off x="5335325" y="1475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5" name="Google Shape;225;p13"/>
          <p:cNvSpPr txBox="1">
            <a:spLocks noGrp="1"/>
          </p:cNvSpPr>
          <p:nvPr>
            <p:ph type="title" idx="17" hasCustomPrompt="1"/>
          </p:nvPr>
        </p:nvSpPr>
        <p:spPr>
          <a:xfrm>
            <a:off x="4583701" y="2756425"/>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 name="Google Shape;226;p13"/>
          <p:cNvSpPr txBox="1">
            <a:spLocks noGrp="1"/>
          </p:cNvSpPr>
          <p:nvPr>
            <p:ph type="title" idx="18"/>
          </p:nvPr>
        </p:nvSpPr>
        <p:spPr>
          <a:xfrm>
            <a:off x="5335325" y="3021775"/>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7" name="Google Shape;227;p13"/>
          <p:cNvSpPr txBox="1">
            <a:spLocks noGrp="1"/>
          </p:cNvSpPr>
          <p:nvPr>
            <p:ph type="title" idx="19"/>
          </p:nvPr>
        </p:nvSpPr>
        <p:spPr>
          <a:xfrm>
            <a:off x="5335325" y="2572957"/>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28" name="Google Shape;228;p13"/>
          <p:cNvSpPr txBox="1">
            <a:spLocks noGrp="1"/>
          </p:cNvSpPr>
          <p:nvPr>
            <p:ph type="title" idx="20" hasCustomPrompt="1"/>
          </p:nvPr>
        </p:nvSpPr>
        <p:spPr>
          <a:xfrm>
            <a:off x="4583701" y="3944700"/>
            <a:ext cx="606900" cy="49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None/>
              <a:defRPr sz="4000" b="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9" name="Google Shape;229;p13"/>
          <p:cNvSpPr txBox="1">
            <a:spLocks noGrp="1"/>
          </p:cNvSpPr>
          <p:nvPr>
            <p:ph type="title" idx="21"/>
          </p:nvPr>
        </p:nvSpPr>
        <p:spPr>
          <a:xfrm>
            <a:off x="5335325" y="4210050"/>
            <a:ext cx="2744100" cy="478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1400"/>
              <a:buFont typeface="Open Sans"/>
              <a:buNone/>
              <a:defRPr sz="1400" b="0">
                <a:solidFill>
                  <a:schemeClr val="accent1"/>
                </a:solidFill>
                <a:latin typeface="Open Sans"/>
                <a:ea typeface="Open Sans"/>
                <a:cs typeface="Open Sans"/>
                <a:sym typeface="Open Sans"/>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0" name="Google Shape;230;p13"/>
          <p:cNvSpPr txBox="1">
            <a:spLocks noGrp="1"/>
          </p:cNvSpPr>
          <p:nvPr>
            <p:ph type="title" idx="22"/>
          </p:nvPr>
        </p:nvSpPr>
        <p:spPr>
          <a:xfrm>
            <a:off x="5335325" y="3761232"/>
            <a:ext cx="2743200" cy="3240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2100"/>
              <a:buNone/>
              <a:defRPr sz="1800">
                <a:solidFill>
                  <a:schemeClr val="accent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31" name="Google Shape;231;p13"/>
          <p:cNvSpPr/>
          <p:nvPr/>
        </p:nvSpPr>
        <p:spPr>
          <a:xfrm rot="5537890">
            <a:off x="8570645" y="509669"/>
            <a:ext cx="1470406" cy="826454"/>
          </a:xfrm>
          <a:custGeom>
            <a:avLst/>
            <a:gdLst/>
            <a:ahLst/>
            <a:cxnLst/>
            <a:rect l="l" t="t" r="r" b="b"/>
            <a:pathLst>
              <a:path w="58816" h="33058" extrusionOk="0">
                <a:moveTo>
                  <a:pt x="42927" y="1"/>
                </a:moveTo>
                <a:cubicBezTo>
                  <a:pt x="25922" y="1"/>
                  <a:pt x="791" y="1598"/>
                  <a:pt x="791" y="1598"/>
                </a:cubicBezTo>
                <a:lnTo>
                  <a:pt x="0" y="2085"/>
                </a:lnTo>
                <a:cubicBezTo>
                  <a:pt x="8845" y="33058"/>
                  <a:pt x="32767" y="33058"/>
                  <a:pt x="32767" y="33058"/>
                </a:cubicBezTo>
                <a:cubicBezTo>
                  <a:pt x="58816" y="29410"/>
                  <a:pt x="57995" y="1325"/>
                  <a:pt x="57995" y="1325"/>
                </a:cubicBezTo>
                <a:cubicBezTo>
                  <a:pt x="56846" y="339"/>
                  <a:pt x="50746" y="1"/>
                  <a:pt x="42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232;p13"/>
          <p:cNvSpPr/>
          <p:nvPr/>
        </p:nvSpPr>
        <p:spPr>
          <a:xfrm rot="3738907">
            <a:off x="7073581" y="-375412"/>
            <a:ext cx="2601077" cy="996932"/>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33" name="Google Shape;233;p13"/>
          <p:cNvGrpSpPr/>
          <p:nvPr/>
        </p:nvGrpSpPr>
        <p:grpSpPr>
          <a:xfrm rot="-5861450">
            <a:off x="8467926" y="70665"/>
            <a:ext cx="1143371" cy="1365710"/>
            <a:chOff x="2641650" y="1052550"/>
            <a:chExt cx="778700" cy="930125"/>
          </a:xfrm>
        </p:grpSpPr>
        <p:sp>
          <p:nvSpPr>
            <p:cNvPr id="234" name="Google Shape;234;p13"/>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235;p13"/>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 name="Google Shape;236;p13"/>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 name="Google Shape;237;p13"/>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238;p13"/>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239;p13"/>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240;p13"/>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241;p13"/>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242;p13"/>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243;p13"/>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244;p13"/>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245;p13"/>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246;p13"/>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247;p13"/>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248;p13"/>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249;p13"/>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250;p13"/>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251;p13"/>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 name="Google Shape;252;p13"/>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 name="Google Shape;253;p13"/>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254;p13"/>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1">
  <p:cSld name="CUSTOM_3_1">
    <p:bg>
      <p:bgPr>
        <a:solidFill>
          <a:schemeClr val="lt2"/>
        </a:solidFill>
        <a:effectLst/>
      </p:bgPr>
    </p:bg>
    <p:spTree>
      <p:nvGrpSpPr>
        <p:cNvPr id="1" name="Shape 255"/>
        <p:cNvGrpSpPr/>
        <p:nvPr/>
      </p:nvGrpSpPr>
      <p:grpSpPr>
        <a:xfrm>
          <a:off x="0" y="0"/>
          <a:ext cx="0" cy="0"/>
          <a:chOff x="0" y="0"/>
          <a:chExt cx="0" cy="0"/>
        </a:xfrm>
      </p:grpSpPr>
      <p:sp>
        <p:nvSpPr>
          <p:cNvPr id="256" name="Google Shape;256;p14"/>
          <p:cNvSpPr/>
          <p:nvPr/>
        </p:nvSpPr>
        <p:spPr>
          <a:xfrm rot="5400000" flipH="1">
            <a:off x="6480367" y="2562487"/>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257;p14"/>
          <p:cNvSpPr/>
          <p:nvPr/>
        </p:nvSpPr>
        <p:spPr>
          <a:xfrm>
            <a:off x="6405000" y="3943189"/>
            <a:ext cx="3515420" cy="1347378"/>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58" name="Google Shape;258;p14"/>
          <p:cNvGrpSpPr/>
          <p:nvPr/>
        </p:nvGrpSpPr>
        <p:grpSpPr>
          <a:xfrm rot="-3625297">
            <a:off x="8472647" y="3399779"/>
            <a:ext cx="1143407" cy="1365753"/>
            <a:chOff x="2641650" y="1052550"/>
            <a:chExt cx="778700" cy="930125"/>
          </a:xfrm>
        </p:grpSpPr>
        <p:sp>
          <p:nvSpPr>
            <p:cNvPr id="259" name="Google Shape;259;p14"/>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260;p14"/>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261;p14"/>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262;p14"/>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263;p14"/>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264;p14"/>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265;p14"/>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266;p14"/>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267;p14"/>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268;p14"/>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269;p14"/>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270;p14"/>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271;p14"/>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272;p14"/>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273;p14"/>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274;p14"/>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275;p14"/>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276;p14"/>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277;p14"/>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278;p14"/>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279;p14"/>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80" name="Google Shape;280;p14"/>
          <p:cNvSpPr txBox="1">
            <a:spLocks noGrp="1"/>
          </p:cNvSpPr>
          <p:nvPr>
            <p:ph type="title"/>
          </p:nvPr>
        </p:nvSpPr>
        <p:spPr>
          <a:xfrm>
            <a:off x="685800" y="356616"/>
            <a:ext cx="75165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281" name="Google Shape;281;p14"/>
          <p:cNvSpPr txBox="1">
            <a:spLocks noGrp="1"/>
          </p:cNvSpPr>
          <p:nvPr>
            <p:ph type="subTitle" idx="1"/>
          </p:nvPr>
        </p:nvSpPr>
        <p:spPr>
          <a:xfrm>
            <a:off x="713050" y="1508760"/>
            <a:ext cx="7717800" cy="3554100"/>
          </a:xfrm>
          <a:prstGeom prst="rect">
            <a:avLst/>
          </a:prstGeom>
        </p:spPr>
        <p:txBody>
          <a:bodyPr spcFirstLastPara="1" wrap="square" lIns="0" tIns="0" rIns="0" bIns="0" anchor="t" anchorCtr="0">
            <a:noAutofit/>
          </a:bodyPr>
          <a:lstStyle>
            <a:lvl1pPr lvl="0" rtl="0">
              <a:spcBef>
                <a:spcPts val="0"/>
              </a:spcBef>
              <a:spcAft>
                <a:spcPts val="0"/>
              </a:spcAft>
              <a:buClr>
                <a:srgbClr val="434343"/>
              </a:buClr>
              <a:buSzPts val="1200"/>
              <a:buFont typeface="Livvic"/>
              <a:buAutoNum type="arabicPeriod"/>
              <a:defRPr sz="1100">
                <a:solidFill>
                  <a:schemeClr val="accent1"/>
                </a:solidFill>
              </a:defRPr>
            </a:lvl1pPr>
            <a:lvl2pPr lvl="1" rtl="0">
              <a:spcBef>
                <a:spcPts val="0"/>
              </a:spcBef>
              <a:spcAft>
                <a:spcPts val="0"/>
              </a:spcAft>
              <a:buClr>
                <a:srgbClr val="434343"/>
              </a:buClr>
              <a:buSzPts val="1200"/>
              <a:buFont typeface="Roboto Condensed Light"/>
              <a:buAutoNum type="alphaLcPeriod"/>
              <a:defRPr/>
            </a:lvl2pPr>
            <a:lvl3pPr lvl="2" rtl="0">
              <a:spcBef>
                <a:spcPts val="0"/>
              </a:spcBef>
              <a:spcAft>
                <a:spcPts val="0"/>
              </a:spcAft>
              <a:buClr>
                <a:srgbClr val="434343"/>
              </a:buClr>
              <a:buSzPts val="1200"/>
              <a:buFont typeface="Roboto Condensed Light"/>
              <a:buAutoNum type="romanLcPeriod"/>
              <a:defRPr/>
            </a:lvl3pPr>
            <a:lvl4pPr lvl="3" rtl="0">
              <a:spcBef>
                <a:spcPts val="0"/>
              </a:spcBef>
              <a:spcAft>
                <a:spcPts val="0"/>
              </a:spcAft>
              <a:buClr>
                <a:srgbClr val="434343"/>
              </a:buClr>
              <a:buSzPts val="1200"/>
              <a:buFont typeface="Roboto Condensed Light"/>
              <a:buAutoNum type="arabicPeriod"/>
              <a:defRPr/>
            </a:lvl4pPr>
            <a:lvl5pPr lvl="4" rtl="0">
              <a:spcBef>
                <a:spcPts val="0"/>
              </a:spcBef>
              <a:spcAft>
                <a:spcPts val="0"/>
              </a:spcAft>
              <a:buClr>
                <a:srgbClr val="434343"/>
              </a:buClr>
              <a:buSzPts val="1200"/>
              <a:buFont typeface="Roboto Condensed Light"/>
              <a:buAutoNum type="alphaLcPeriod"/>
              <a:defRPr/>
            </a:lvl5pPr>
            <a:lvl6pPr lvl="5" rtl="0">
              <a:spcBef>
                <a:spcPts val="0"/>
              </a:spcBef>
              <a:spcAft>
                <a:spcPts val="0"/>
              </a:spcAft>
              <a:buClr>
                <a:srgbClr val="434343"/>
              </a:buClr>
              <a:buSzPts val="1200"/>
              <a:buFont typeface="Roboto Condensed Light"/>
              <a:buAutoNum type="romanLcPeriod"/>
              <a:defRPr/>
            </a:lvl6pPr>
            <a:lvl7pPr lvl="6" rtl="0">
              <a:spcBef>
                <a:spcPts val="0"/>
              </a:spcBef>
              <a:spcAft>
                <a:spcPts val="0"/>
              </a:spcAft>
              <a:buClr>
                <a:srgbClr val="434343"/>
              </a:buClr>
              <a:buSzPts val="1200"/>
              <a:buFont typeface="Roboto Condensed Light"/>
              <a:buAutoNum type="arabicPeriod"/>
              <a:defRPr/>
            </a:lvl7pPr>
            <a:lvl8pPr lvl="7" rtl="0">
              <a:spcBef>
                <a:spcPts val="0"/>
              </a:spcBef>
              <a:spcAft>
                <a:spcPts val="0"/>
              </a:spcAft>
              <a:buClr>
                <a:srgbClr val="434343"/>
              </a:buClr>
              <a:buSzPts val="1200"/>
              <a:buFont typeface="Roboto Condensed Light"/>
              <a:buAutoNum type="alphaLcPeriod"/>
              <a:defRPr/>
            </a:lvl8pPr>
            <a:lvl9pPr lvl="8" rtl="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one column 2">
  <p:cSld name="CUSTOM_1">
    <p:bg>
      <p:bgPr>
        <a:solidFill>
          <a:schemeClr val="lt2"/>
        </a:solidFill>
        <a:effectLst/>
      </p:bgPr>
    </p:bg>
    <p:spTree>
      <p:nvGrpSpPr>
        <p:cNvPr id="1" name="Shape 282"/>
        <p:cNvGrpSpPr/>
        <p:nvPr/>
      </p:nvGrpSpPr>
      <p:grpSpPr>
        <a:xfrm>
          <a:off x="0" y="0"/>
          <a:ext cx="0" cy="0"/>
          <a:chOff x="0" y="0"/>
          <a:chExt cx="0" cy="0"/>
        </a:xfrm>
      </p:grpSpPr>
      <p:sp>
        <p:nvSpPr>
          <p:cNvPr id="283" name="Google Shape;283;p15"/>
          <p:cNvSpPr/>
          <p:nvPr/>
        </p:nvSpPr>
        <p:spPr>
          <a:xfrm flipH="1">
            <a:off x="-117612" y="2793349"/>
            <a:ext cx="9261611" cy="3142956"/>
          </a:xfrm>
          <a:custGeom>
            <a:avLst/>
            <a:gdLst/>
            <a:ahLst/>
            <a:cxnLst/>
            <a:rect l="l" t="t" r="r" b="b"/>
            <a:pathLst>
              <a:path w="72152" h="24485" extrusionOk="0">
                <a:moveTo>
                  <a:pt x="72152" y="22716"/>
                </a:moveTo>
                <a:lnTo>
                  <a:pt x="0" y="22716"/>
                </a:lnTo>
                <a:lnTo>
                  <a:pt x="0" y="0"/>
                </a:lnTo>
                <a:cubicBezTo>
                  <a:pt x="2202" y="601"/>
                  <a:pt x="4504" y="1468"/>
                  <a:pt x="6705" y="2669"/>
                </a:cubicBezTo>
                <a:cubicBezTo>
                  <a:pt x="9641" y="4203"/>
                  <a:pt x="12443" y="6338"/>
                  <a:pt x="15011" y="9240"/>
                </a:cubicBezTo>
                <a:cubicBezTo>
                  <a:pt x="28554" y="24484"/>
                  <a:pt x="59843" y="11342"/>
                  <a:pt x="67749" y="19047"/>
                </a:cubicBezTo>
                <a:cubicBezTo>
                  <a:pt x="68216" y="19447"/>
                  <a:pt x="69984" y="20882"/>
                  <a:pt x="72152" y="2271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84;p15"/>
          <p:cNvSpPr/>
          <p:nvPr/>
        </p:nvSpPr>
        <p:spPr>
          <a:xfrm rot="10800000" flipH="1">
            <a:off x="-475058" y="2518812"/>
            <a:ext cx="3364683" cy="3040320"/>
          </a:xfrm>
          <a:custGeom>
            <a:avLst/>
            <a:gdLst/>
            <a:ahLst/>
            <a:cxnLst/>
            <a:rect l="l" t="t" r="r" b="b"/>
            <a:pathLst>
              <a:path w="64013" h="57842" extrusionOk="0">
                <a:moveTo>
                  <a:pt x="0" y="0"/>
                </a:moveTo>
                <a:lnTo>
                  <a:pt x="0" y="39028"/>
                </a:lnTo>
                <a:cubicBezTo>
                  <a:pt x="25719" y="57842"/>
                  <a:pt x="17680" y="17980"/>
                  <a:pt x="36560" y="14077"/>
                </a:cubicBezTo>
                <a:cubicBezTo>
                  <a:pt x="36560" y="14077"/>
                  <a:pt x="58909" y="11709"/>
                  <a:pt x="64013" y="0"/>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85;p15"/>
          <p:cNvSpPr txBox="1">
            <a:spLocks noGrp="1"/>
          </p:cNvSpPr>
          <p:nvPr>
            <p:ph type="title"/>
          </p:nvPr>
        </p:nvSpPr>
        <p:spPr>
          <a:xfrm>
            <a:off x="685800" y="356625"/>
            <a:ext cx="4572000" cy="660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4500"/>
              <a:buNone/>
              <a:defRPr>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a:endParaRPr/>
          </a:p>
        </p:txBody>
      </p:sp>
      <p:sp>
        <p:nvSpPr>
          <p:cNvPr id="286" name="Google Shape;286;p15"/>
          <p:cNvSpPr txBox="1">
            <a:spLocks noGrp="1"/>
          </p:cNvSpPr>
          <p:nvPr>
            <p:ph type="subTitle" idx="1"/>
          </p:nvPr>
        </p:nvSpPr>
        <p:spPr>
          <a:xfrm>
            <a:off x="713225" y="1517904"/>
            <a:ext cx="4572000" cy="16944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4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87" name="Google Shape;287;p15"/>
          <p:cNvGrpSpPr/>
          <p:nvPr/>
        </p:nvGrpSpPr>
        <p:grpSpPr>
          <a:xfrm rot="-8578459">
            <a:off x="7308509" y="3296250"/>
            <a:ext cx="1592385" cy="1902038"/>
            <a:chOff x="2641650" y="1052550"/>
            <a:chExt cx="778700" cy="930125"/>
          </a:xfrm>
        </p:grpSpPr>
        <p:sp>
          <p:nvSpPr>
            <p:cNvPr id="288" name="Google Shape;288;p15"/>
            <p:cNvSpPr/>
            <p:nvPr/>
          </p:nvSpPr>
          <p:spPr>
            <a:xfrm>
              <a:off x="2922825" y="1529950"/>
              <a:ext cx="86650" cy="84575"/>
            </a:xfrm>
            <a:custGeom>
              <a:avLst/>
              <a:gdLst/>
              <a:ahLst/>
              <a:cxnLst/>
              <a:rect l="l" t="t" r="r" b="b"/>
              <a:pathLst>
                <a:path w="3466" h="3383" extrusionOk="0">
                  <a:moveTo>
                    <a:pt x="1733" y="0"/>
                  </a:moveTo>
                  <a:cubicBezTo>
                    <a:pt x="1451" y="0"/>
                    <a:pt x="1170" y="76"/>
                    <a:pt x="912" y="183"/>
                  </a:cubicBezTo>
                  <a:cubicBezTo>
                    <a:pt x="274" y="456"/>
                    <a:pt x="0" y="1216"/>
                    <a:pt x="30" y="1855"/>
                  </a:cubicBezTo>
                  <a:cubicBezTo>
                    <a:pt x="137" y="2736"/>
                    <a:pt x="877" y="3382"/>
                    <a:pt x="1715" y="3382"/>
                  </a:cubicBezTo>
                  <a:cubicBezTo>
                    <a:pt x="1831" y="3382"/>
                    <a:pt x="1949" y="3370"/>
                    <a:pt x="2067" y="3344"/>
                  </a:cubicBezTo>
                  <a:cubicBezTo>
                    <a:pt x="2979" y="3101"/>
                    <a:pt x="3465" y="2189"/>
                    <a:pt x="3313" y="1338"/>
                  </a:cubicBezTo>
                  <a:cubicBezTo>
                    <a:pt x="3252" y="882"/>
                    <a:pt x="2918" y="517"/>
                    <a:pt x="2553" y="274"/>
                  </a:cubicBezTo>
                  <a:cubicBezTo>
                    <a:pt x="2295" y="76"/>
                    <a:pt x="201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89;p15"/>
            <p:cNvSpPr/>
            <p:nvPr/>
          </p:nvSpPr>
          <p:spPr>
            <a:xfrm>
              <a:off x="3085075" y="1594825"/>
              <a:ext cx="89575" cy="63675"/>
            </a:xfrm>
            <a:custGeom>
              <a:avLst/>
              <a:gdLst/>
              <a:ahLst/>
              <a:cxnLst/>
              <a:rect l="l" t="t" r="r" b="b"/>
              <a:pathLst>
                <a:path w="3583" h="2547" extrusionOk="0">
                  <a:moveTo>
                    <a:pt x="1728" y="1"/>
                  </a:moveTo>
                  <a:cubicBezTo>
                    <a:pt x="1448" y="1"/>
                    <a:pt x="1158" y="105"/>
                    <a:pt x="896" y="354"/>
                  </a:cubicBezTo>
                  <a:cubicBezTo>
                    <a:pt x="1" y="1249"/>
                    <a:pt x="841" y="2546"/>
                    <a:pt x="1816" y="2546"/>
                  </a:cubicBezTo>
                  <a:cubicBezTo>
                    <a:pt x="2098" y="2546"/>
                    <a:pt x="2393" y="2437"/>
                    <a:pt x="2659" y="2178"/>
                  </a:cubicBezTo>
                  <a:cubicBezTo>
                    <a:pt x="3583" y="1301"/>
                    <a:pt x="2717" y="1"/>
                    <a:pt x="1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90;p15"/>
            <p:cNvSpPr/>
            <p:nvPr/>
          </p:nvSpPr>
          <p:spPr>
            <a:xfrm>
              <a:off x="2987175" y="1706400"/>
              <a:ext cx="80400" cy="56325"/>
            </a:xfrm>
            <a:custGeom>
              <a:avLst/>
              <a:gdLst/>
              <a:ahLst/>
              <a:cxnLst/>
              <a:rect l="l" t="t" r="r" b="b"/>
              <a:pathLst>
                <a:path w="3216" h="2253" extrusionOk="0">
                  <a:moveTo>
                    <a:pt x="1553" y="1"/>
                  </a:moveTo>
                  <a:cubicBezTo>
                    <a:pt x="1311" y="1"/>
                    <a:pt x="1059" y="89"/>
                    <a:pt x="830" y="298"/>
                  </a:cubicBezTo>
                  <a:cubicBezTo>
                    <a:pt x="0" y="1081"/>
                    <a:pt x="762" y="2253"/>
                    <a:pt x="1642" y="2253"/>
                  </a:cubicBezTo>
                  <a:cubicBezTo>
                    <a:pt x="1890" y="2253"/>
                    <a:pt x="2147" y="2160"/>
                    <a:pt x="2381" y="1940"/>
                  </a:cubicBezTo>
                  <a:cubicBezTo>
                    <a:pt x="3216" y="1176"/>
                    <a:pt x="2440" y="1"/>
                    <a:pt x="1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91;p15"/>
            <p:cNvSpPr/>
            <p:nvPr/>
          </p:nvSpPr>
          <p:spPr>
            <a:xfrm>
              <a:off x="2711500" y="1658375"/>
              <a:ext cx="79875" cy="67600"/>
            </a:xfrm>
            <a:custGeom>
              <a:avLst/>
              <a:gdLst/>
              <a:ahLst/>
              <a:cxnLst/>
              <a:rect l="l" t="t" r="r" b="b"/>
              <a:pathLst>
                <a:path w="3195" h="2704" extrusionOk="0">
                  <a:moveTo>
                    <a:pt x="1352" y="0"/>
                  </a:moveTo>
                  <a:cubicBezTo>
                    <a:pt x="1059" y="0"/>
                    <a:pt x="763" y="107"/>
                    <a:pt x="581" y="304"/>
                  </a:cubicBezTo>
                  <a:cubicBezTo>
                    <a:pt x="505" y="369"/>
                    <a:pt x="449" y="433"/>
                    <a:pt x="403" y="501"/>
                  </a:cubicBezTo>
                  <a:lnTo>
                    <a:pt x="403" y="501"/>
                  </a:lnTo>
                  <a:cubicBezTo>
                    <a:pt x="126" y="879"/>
                    <a:pt x="0" y="1470"/>
                    <a:pt x="277" y="1885"/>
                  </a:cubicBezTo>
                  <a:cubicBezTo>
                    <a:pt x="606" y="2415"/>
                    <a:pt x="1089" y="2703"/>
                    <a:pt x="1607" y="2703"/>
                  </a:cubicBezTo>
                  <a:cubicBezTo>
                    <a:pt x="1950" y="2703"/>
                    <a:pt x="2308" y="2577"/>
                    <a:pt x="2647" y="2310"/>
                  </a:cubicBezTo>
                  <a:cubicBezTo>
                    <a:pt x="3195" y="1885"/>
                    <a:pt x="3164" y="943"/>
                    <a:pt x="2708" y="517"/>
                  </a:cubicBezTo>
                  <a:cubicBezTo>
                    <a:pt x="2469" y="305"/>
                    <a:pt x="2184" y="168"/>
                    <a:pt x="1898" y="124"/>
                  </a:cubicBezTo>
                  <a:lnTo>
                    <a:pt x="1898" y="124"/>
                  </a:lnTo>
                  <a:cubicBezTo>
                    <a:pt x="1828" y="91"/>
                    <a:pt x="1754" y="66"/>
                    <a:pt x="1678" y="48"/>
                  </a:cubicBezTo>
                  <a:lnTo>
                    <a:pt x="1678" y="48"/>
                  </a:lnTo>
                  <a:cubicBezTo>
                    <a:pt x="1574" y="16"/>
                    <a:pt x="1463" y="0"/>
                    <a:pt x="13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 name="Google Shape;292;p15"/>
            <p:cNvSpPr/>
            <p:nvPr/>
          </p:nvSpPr>
          <p:spPr>
            <a:xfrm>
              <a:off x="2812250" y="1404200"/>
              <a:ext cx="72650" cy="51550"/>
            </a:xfrm>
            <a:custGeom>
              <a:avLst/>
              <a:gdLst/>
              <a:ahLst/>
              <a:cxnLst/>
              <a:rect l="l" t="t" r="r" b="b"/>
              <a:pathLst>
                <a:path w="2906" h="2062" extrusionOk="0">
                  <a:moveTo>
                    <a:pt x="1443" y="0"/>
                  </a:moveTo>
                  <a:cubicBezTo>
                    <a:pt x="1218" y="0"/>
                    <a:pt x="986" y="85"/>
                    <a:pt x="776" y="289"/>
                  </a:cubicBezTo>
                  <a:cubicBezTo>
                    <a:pt x="0" y="993"/>
                    <a:pt x="696" y="2061"/>
                    <a:pt x="1486" y="2061"/>
                  </a:cubicBezTo>
                  <a:cubicBezTo>
                    <a:pt x="1719" y="2061"/>
                    <a:pt x="1960" y="1969"/>
                    <a:pt x="2174" y="1748"/>
                  </a:cubicBezTo>
                  <a:cubicBezTo>
                    <a:pt x="2906" y="1039"/>
                    <a:pt x="2225" y="0"/>
                    <a:pt x="14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 name="Google Shape;293;p15"/>
            <p:cNvSpPr/>
            <p:nvPr/>
          </p:nvSpPr>
          <p:spPr>
            <a:xfrm>
              <a:off x="3030100" y="1453050"/>
              <a:ext cx="78900" cy="67150"/>
            </a:xfrm>
            <a:custGeom>
              <a:avLst/>
              <a:gdLst/>
              <a:ahLst/>
              <a:cxnLst/>
              <a:rect l="l" t="t" r="r" b="b"/>
              <a:pathLst>
                <a:path w="3156" h="2686" extrusionOk="0">
                  <a:moveTo>
                    <a:pt x="1914" y="0"/>
                  </a:moveTo>
                  <a:cubicBezTo>
                    <a:pt x="1668" y="0"/>
                    <a:pt x="1424" y="80"/>
                    <a:pt x="1241" y="250"/>
                  </a:cubicBezTo>
                  <a:cubicBezTo>
                    <a:pt x="815" y="706"/>
                    <a:pt x="299" y="1131"/>
                    <a:pt x="116" y="1739"/>
                  </a:cubicBezTo>
                  <a:cubicBezTo>
                    <a:pt x="1" y="2144"/>
                    <a:pt x="297" y="2686"/>
                    <a:pt x="719" y="2686"/>
                  </a:cubicBezTo>
                  <a:cubicBezTo>
                    <a:pt x="741" y="2686"/>
                    <a:pt x="763" y="2684"/>
                    <a:pt x="785" y="2681"/>
                  </a:cubicBezTo>
                  <a:cubicBezTo>
                    <a:pt x="1423" y="2620"/>
                    <a:pt x="1879" y="2286"/>
                    <a:pt x="2426" y="1921"/>
                  </a:cubicBezTo>
                  <a:cubicBezTo>
                    <a:pt x="2943" y="1587"/>
                    <a:pt x="3156" y="949"/>
                    <a:pt x="2761" y="402"/>
                  </a:cubicBezTo>
                  <a:cubicBezTo>
                    <a:pt x="2570" y="141"/>
                    <a:pt x="2241" y="0"/>
                    <a:pt x="1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94;p15"/>
            <p:cNvSpPr/>
            <p:nvPr/>
          </p:nvSpPr>
          <p:spPr>
            <a:xfrm>
              <a:off x="2854850" y="1711625"/>
              <a:ext cx="59625" cy="42450"/>
            </a:xfrm>
            <a:custGeom>
              <a:avLst/>
              <a:gdLst/>
              <a:ahLst/>
              <a:cxnLst/>
              <a:rect l="l" t="t" r="r" b="b"/>
              <a:pathLst>
                <a:path w="2385" h="1698" extrusionOk="0">
                  <a:moveTo>
                    <a:pt x="1152" y="1"/>
                  </a:moveTo>
                  <a:cubicBezTo>
                    <a:pt x="963" y="1"/>
                    <a:pt x="767" y="72"/>
                    <a:pt x="591" y="241"/>
                  </a:cubicBezTo>
                  <a:cubicBezTo>
                    <a:pt x="1" y="832"/>
                    <a:pt x="548" y="1698"/>
                    <a:pt x="1193" y="1698"/>
                  </a:cubicBezTo>
                  <a:cubicBezTo>
                    <a:pt x="1377" y="1698"/>
                    <a:pt x="1570" y="1626"/>
                    <a:pt x="1746" y="1457"/>
                  </a:cubicBezTo>
                  <a:cubicBezTo>
                    <a:pt x="2384" y="866"/>
                    <a:pt x="1810" y="1"/>
                    <a:pt x="11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 name="Google Shape;295;p15"/>
            <p:cNvSpPr/>
            <p:nvPr/>
          </p:nvSpPr>
          <p:spPr>
            <a:xfrm>
              <a:off x="2664675" y="1516975"/>
              <a:ext cx="84725" cy="59250"/>
            </a:xfrm>
            <a:custGeom>
              <a:avLst/>
              <a:gdLst/>
              <a:ahLst/>
              <a:cxnLst/>
              <a:rect l="l" t="t" r="r" b="b"/>
              <a:pathLst>
                <a:path w="3389" h="2370" extrusionOk="0">
                  <a:moveTo>
                    <a:pt x="1680" y="0"/>
                  </a:moveTo>
                  <a:cubicBezTo>
                    <a:pt x="1418" y="0"/>
                    <a:pt x="1147" y="100"/>
                    <a:pt x="903" y="337"/>
                  </a:cubicBezTo>
                  <a:cubicBezTo>
                    <a:pt x="1" y="1121"/>
                    <a:pt x="825" y="2369"/>
                    <a:pt x="1750" y="2369"/>
                  </a:cubicBezTo>
                  <a:cubicBezTo>
                    <a:pt x="2009" y="2369"/>
                    <a:pt x="2275" y="2272"/>
                    <a:pt x="2514" y="2039"/>
                  </a:cubicBezTo>
                  <a:cubicBezTo>
                    <a:pt x="3388" y="1212"/>
                    <a:pt x="2592" y="0"/>
                    <a:pt x="16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96;p15"/>
            <p:cNvSpPr/>
            <p:nvPr/>
          </p:nvSpPr>
          <p:spPr>
            <a:xfrm>
              <a:off x="3084675" y="1927225"/>
              <a:ext cx="60050" cy="55450"/>
            </a:xfrm>
            <a:custGeom>
              <a:avLst/>
              <a:gdLst/>
              <a:ahLst/>
              <a:cxnLst/>
              <a:rect l="l" t="t" r="r" b="b"/>
              <a:pathLst>
                <a:path w="2402" h="2218" extrusionOk="0">
                  <a:moveTo>
                    <a:pt x="1008" y="1"/>
                  </a:moveTo>
                  <a:cubicBezTo>
                    <a:pt x="854" y="1"/>
                    <a:pt x="698" y="48"/>
                    <a:pt x="547" y="158"/>
                  </a:cubicBezTo>
                  <a:cubicBezTo>
                    <a:pt x="91" y="553"/>
                    <a:pt x="0" y="1161"/>
                    <a:pt x="395" y="1556"/>
                  </a:cubicBezTo>
                  <a:lnTo>
                    <a:pt x="821" y="1952"/>
                  </a:lnTo>
                  <a:cubicBezTo>
                    <a:pt x="993" y="2123"/>
                    <a:pt x="1213" y="2218"/>
                    <a:pt x="1433" y="2218"/>
                  </a:cubicBezTo>
                  <a:cubicBezTo>
                    <a:pt x="1601" y="2218"/>
                    <a:pt x="1770" y="2162"/>
                    <a:pt x="1915" y="2043"/>
                  </a:cubicBezTo>
                  <a:cubicBezTo>
                    <a:pt x="2219" y="1800"/>
                    <a:pt x="2402" y="1313"/>
                    <a:pt x="2158" y="979"/>
                  </a:cubicBezTo>
                  <a:cubicBezTo>
                    <a:pt x="2067" y="827"/>
                    <a:pt x="1946" y="675"/>
                    <a:pt x="1824" y="462"/>
                  </a:cubicBezTo>
                  <a:cubicBezTo>
                    <a:pt x="1620" y="197"/>
                    <a:pt x="1321" y="1"/>
                    <a:pt x="1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97;p15"/>
            <p:cNvSpPr/>
            <p:nvPr/>
          </p:nvSpPr>
          <p:spPr>
            <a:xfrm>
              <a:off x="3199500" y="1813800"/>
              <a:ext cx="53900" cy="37125"/>
            </a:xfrm>
            <a:custGeom>
              <a:avLst/>
              <a:gdLst/>
              <a:ahLst/>
              <a:cxnLst/>
              <a:rect l="l" t="t" r="r" b="b"/>
              <a:pathLst>
                <a:path w="2156" h="1485" extrusionOk="0">
                  <a:moveTo>
                    <a:pt x="1054" y="0"/>
                  </a:moveTo>
                  <a:cubicBezTo>
                    <a:pt x="893" y="0"/>
                    <a:pt x="726" y="59"/>
                    <a:pt x="575" y="197"/>
                  </a:cubicBezTo>
                  <a:cubicBezTo>
                    <a:pt x="0" y="699"/>
                    <a:pt x="519" y="1484"/>
                    <a:pt x="1121" y="1484"/>
                  </a:cubicBezTo>
                  <a:cubicBezTo>
                    <a:pt x="1284" y="1484"/>
                    <a:pt x="1453" y="1427"/>
                    <a:pt x="1608" y="1291"/>
                  </a:cubicBezTo>
                  <a:cubicBezTo>
                    <a:pt x="2156" y="767"/>
                    <a:pt x="1640" y="0"/>
                    <a:pt x="10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98;p15"/>
            <p:cNvSpPr/>
            <p:nvPr/>
          </p:nvSpPr>
          <p:spPr>
            <a:xfrm>
              <a:off x="2914100" y="1844850"/>
              <a:ext cx="69925" cy="49850"/>
            </a:xfrm>
            <a:custGeom>
              <a:avLst/>
              <a:gdLst/>
              <a:ahLst/>
              <a:cxnLst/>
              <a:rect l="l" t="t" r="r" b="b"/>
              <a:pathLst>
                <a:path w="2797" h="1994" extrusionOk="0">
                  <a:moveTo>
                    <a:pt x="1339" y="1"/>
                  </a:moveTo>
                  <a:cubicBezTo>
                    <a:pt x="1128" y="1"/>
                    <a:pt x="910" y="78"/>
                    <a:pt x="714" y="262"/>
                  </a:cubicBezTo>
                  <a:cubicBezTo>
                    <a:pt x="1" y="951"/>
                    <a:pt x="682" y="1994"/>
                    <a:pt x="1449" y="1994"/>
                  </a:cubicBezTo>
                  <a:cubicBezTo>
                    <a:pt x="1663" y="1994"/>
                    <a:pt x="1883" y="1913"/>
                    <a:pt x="2082" y="1721"/>
                  </a:cubicBezTo>
                  <a:cubicBezTo>
                    <a:pt x="2797" y="1029"/>
                    <a:pt x="2109" y="1"/>
                    <a:pt x="1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99;p15"/>
            <p:cNvSpPr/>
            <p:nvPr/>
          </p:nvSpPr>
          <p:spPr>
            <a:xfrm>
              <a:off x="2990125" y="1303025"/>
              <a:ext cx="76175" cy="54025"/>
            </a:xfrm>
            <a:custGeom>
              <a:avLst/>
              <a:gdLst/>
              <a:ahLst/>
              <a:cxnLst/>
              <a:rect l="l" t="t" r="r" b="b"/>
              <a:pathLst>
                <a:path w="3047" h="2161" extrusionOk="0">
                  <a:moveTo>
                    <a:pt x="1485" y="0"/>
                  </a:moveTo>
                  <a:cubicBezTo>
                    <a:pt x="1254" y="0"/>
                    <a:pt x="1016" y="87"/>
                    <a:pt x="804" y="293"/>
                  </a:cubicBezTo>
                  <a:cubicBezTo>
                    <a:pt x="1" y="1025"/>
                    <a:pt x="720" y="2161"/>
                    <a:pt x="1552" y="2161"/>
                  </a:cubicBezTo>
                  <a:cubicBezTo>
                    <a:pt x="1791" y="2161"/>
                    <a:pt x="2039" y="2067"/>
                    <a:pt x="2263" y="1843"/>
                  </a:cubicBezTo>
                  <a:cubicBezTo>
                    <a:pt x="3046" y="1107"/>
                    <a:pt x="2309"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300;p15"/>
            <p:cNvSpPr/>
            <p:nvPr/>
          </p:nvSpPr>
          <p:spPr>
            <a:xfrm>
              <a:off x="3220200" y="1557425"/>
              <a:ext cx="86350" cy="60875"/>
            </a:xfrm>
            <a:custGeom>
              <a:avLst/>
              <a:gdLst/>
              <a:ahLst/>
              <a:cxnLst/>
              <a:rect l="l" t="t" r="r" b="b"/>
              <a:pathLst>
                <a:path w="3454" h="2435" extrusionOk="0">
                  <a:moveTo>
                    <a:pt x="1680" y="1"/>
                  </a:moveTo>
                  <a:cubicBezTo>
                    <a:pt x="1417" y="1"/>
                    <a:pt x="1146" y="98"/>
                    <a:pt x="902" y="330"/>
                  </a:cubicBezTo>
                  <a:cubicBezTo>
                    <a:pt x="0" y="1160"/>
                    <a:pt x="820" y="2434"/>
                    <a:pt x="1773" y="2434"/>
                  </a:cubicBezTo>
                  <a:cubicBezTo>
                    <a:pt x="2041" y="2434"/>
                    <a:pt x="2320" y="2333"/>
                    <a:pt x="2573" y="2093"/>
                  </a:cubicBezTo>
                  <a:cubicBezTo>
                    <a:pt x="3453" y="1261"/>
                    <a:pt x="2622" y="1"/>
                    <a:pt x="1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301;p15"/>
            <p:cNvSpPr/>
            <p:nvPr/>
          </p:nvSpPr>
          <p:spPr>
            <a:xfrm>
              <a:off x="2840750" y="1546550"/>
              <a:ext cx="42525" cy="30300"/>
            </a:xfrm>
            <a:custGeom>
              <a:avLst/>
              <a:gdLst/>
              <a:ahLst/>
              <a:cxnLst/>
              <a:rect l="l" t="t" r="r" b="b"/>
              <a:pathLst>
                <a:path w="1701" h="1212" extrusionOk="0">
                  <a:moveTo>
                    <a:pt x="813" y="0"/>
                  </a:moveTo>
                  <a:cubicBezTo>
                    <a:pt x="684" y="0"/>
                    <a:pt x="549" y="47"/>
                    <a:pt x="426" y="157"/>
                  </a:cubicBezTo>
                  <a:cubicBezTo>
                    <a:pt x="0" y="583"/>
                    <a:pt x="403" y="1211"/>
                    <a:pt x="860" y="1211"/>
                  </a:cubicBezTo>
                  <a:cubicBezTo>
                    <a:pt x="990" y="1211"/>
                    <a:pt x="1125" y="1160"/>
                    <a:pt x="1247" y="1039"/>
                  </a:cubicBezTo>
                  <a:cubicBezTo>
                    <a:pt x="1701" y="632"/>
                    <a:pt x="1290" y="0"/>
                    <a:pt x="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302;p15"/>
            <p:cNvSpPr/>
            <p:nvPr/>
          </p:nvSpPr>
          <p:spPr>
            <a:xfrm>
              <a:off x="2641650" y="1300600"/>
              <a:ext cx="69175" cy="64875"/>
            </a:xfrm>
            <a:custGeom>
              <a:avLst/>
              <a:gdLst/>
              <a:ahLst/>
              <a:cxnLst/>
              <a:rect l="l" t="t" r="r" b="b"/>
              <a:pathLst>
                <a:path w="2767" h="2595" extrusionOk="0">
                  <a:moveTo>
                    <a:pt x="1065" y="0"/>
                  </a:moveTo>
                  <a:cubicBezTo>
                    <a:pt x="867" y="0"/>
                    <a:pt x="670" y="59"/>
                    <a:pt x="487" y="208"/>
                  </a:cubicBezTo>
                  <a:cubicBezTo>
                    <a:pt x="31" y="542"/>
                    <a:pt x="1" y="1150"/>
                    <a:pt x="183" y="1636"/>
                  </a:cubicBezTo>
                  <a:cubicBezTo>
                    <a:pt x="393" y="2202"/>
                    <a:pt x="848" y="2594"/>
                    <a:pt x="1349" y="2594"/>
                  </a:cubicBezTo>
                  <a:cubicBezTo>
                    <a:pt x="1575" y="2594"/>
                    <a:pt x="1811" y="2515"/>
                    <a:pt x="2037" y="2335"/>
                  </a:cubicBezTo>
                  <a:cubicBezTo>
                    <a:pt x="2767" y="1849"/>
                    <a:pt x="2736" y="785"/>
                    <a:pt x="2007" y="329"/>
                  </a:cubicBezTo>
                  <a:cubicBezTo>
                    <a:pt x="1723" y="159"/>
                    <a:pt x="1392" y="0"/>
                    <a:pt x="1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 name="Google Shape;303;p15"/>
            <p:cNvSpPr/>
            <p:nvPr/>
          </p:nvSpPr>
          <p:spPr>
            <a:xfrm>
              <a:off x="2824675" y="1103425"/>
              <a:ext cx="80925" cy="56350"/>
            </a:xfrm>
            <a:custGeom>
              <a:avLst/>
              <a:gdLst/>
              <a:ahLst/>
              <a:cxnLst/>
              <a:rect l="l" t="t" r="r" b="b"/>
              <a:pathLst>
                <a:path w="3237" h="2254" extrusionOk="0">
                  <a:moveTo>
                    <a:pt x="1569" y="0"/>
                  </a:moveTo>
                  <a:cubicBezTo>
                    <a:pt x="1319" y="0"/>
                    <a:pt x="1060" y="93"/>
                    <a:pt x="826" y="313"/>
                  </a:cubicBezTo>
                  <a:cubicBezTo>
                    <a:pt x="0" y="1091"/>
                    <a:pt x="766" y="2254"/>
                    <a:pt x="1648" y="2254"/>
                  </a:cubicBezTo>
                  <a:cubicBezTo>
                    <a:pt x="1903" y="2254"/>
                    <a:pt x="2168" y="2156"/>
                    <a:pt x="2406" y="1924"/>
                  </a:cubicBezTo>
                  <a:cubicBezTo>
                    <a:pt x="3236" y="1166"/>
                    <a:pt x="2457" y="0"/>
                    <a:pt x="1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304;p15"/>
            <p:cNvSpPr/>
            <p:nvPr/>
          </p:nvSpPr>
          <p:spPr>
            <a:xfrm>
              <a:off x="2806825" y="1305425"/>
              <a:ext cx="53125" cy="37600"/>
            </a:xfrm>
            <a:custGeom>
              <a:avLst/>
              <a:gdLst/>
              <a:ahLst/>
              <a:cxnLst/>
              <a:rect l="l" t="t" r="r" b="b"/>
              <a:pathLst>
                <a:path w="2125" h="1504" extrusionOk="0">
                  <a:moveTo>
                    <a:pt x="1031" y="1"/>
                  </a:moveTo>
                  <a:cubicBezTo>
                    <a:pt x="873" y="1"/>
                    <a:pt x="712" y="59"/>
                    <a:pt x="567" y="197"/>
                  </a:cubicBezTo>
                  <a:cubicBezTo>
                    <a:pt x="0" y="740"/>
                    <a:pt x="498" y="1503"/>
                    <a:pt x="1090" y="1503"/>
                  </a:cubicBezTo>
                  <a:cubicBezTo>
                    <a:pt x="1260" y="1503"/>
                    <a:pt x="1438" y="1441"/>
                    <a:pt x="1600" y="1291"/>
                  </a:cubicBezTo>
                  <a:cubicBezTo>
                    <a:pt x="2124" y="767"/>
                    <a:pt x="1603" y="1"/>
                    <a:pt x="1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305;p15"/>
            <p:cNvSpPr/>
            <p:nvPr/>
          </p:nvSpPr>
          <p:spPr>
            <a:xfrm>
              <a:off x="3298875" y="1915225"/>
              <a:ext cx="92900" cy="65575"/>
            </a:xfrm>
            <a:custGeom>
              <a:avLst/>
              <a:gdLst/>
              <a:ahLst/>
              <a:cxnLst/>
              <a:rect l="l" t="t" r="r" b="b"/>
              <a:pathLst>
                <a:path w="3716" h="2623" extrusionOk="0">
                  <a:moveTo>
                    <a:pt x="1818" y="0"/>
                  </a:moveTo>
                  <a:cubicBezTo>
                    <a:pt x="1527" y="0"/>
                    <a:pt x="1223" y="108"/>
                    <a:pt x="946" y="365"/>
                  </a:cubicBezTo>
                  <a:cubicBezTo>
                    <a:pt x="0" y="1264"/>
                    <a:pt x="895" y="2623"/>
                    <a:pt x="1911" y="2623"/>
                  </a:cubicBezTo>
                  <a:cubicBezTo>
                    <a:pt x="2201" y="2623"/>
                    <a:pt x="2500" y="2512"/>
                    <a:pt x="2770" y="2249"/>
                  </a:cubicBezTo>
                  <a:cubicBezTo>
                    <a:pt x="3716" y="1327"/>
                    <a:pt x="2840"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306;p15"/>
            <p:cNvSpPr/>
            <p:nvPr/>
          </p:nvSpPr>
          <p:spPr>
            <a:xfrm>
              <a:off x="3352825" y="1772100"/>
              <a:ext cx="67525" cy="47275"/>
            </a:xfrm>
            <a:custGeom>
              <a:avLst/>
              <a:gdLst/>
              <a:ahLst/>
              <a:cxnLst/>
              <a:rect l="l" t="t" r="r" b="b"/>
              <a:pathLst>
                <a:path w="2701" h="1891" extrusionOk="0">
                  <a:moveTo>
                    <a:pt x="1325" y="1"/>
                  </a:moveTo>
                  <a:cubicBezTo>
                    <a:pt x="1124" y="1"/>
                    <a:pt x="918" y="76"/>
                    <a:pt x="733" y="254"/>
                  </a:cubicBezTo>
                  <a:cubicBezTo>
                    <a:pt x="1" y="916"/>
                    <a:pt x="628" y="1890"/>
                    <a:pt x="1373" y="1890"/>
                  </a:cubicBezTo>
                  <a:cubicBezTo>
                    <a:pt x="1585" y="1890"/>
                    <a:pt x="1807" y="1811"/>
                    <a:pt x="2010" y="1622"/>
                  </a:cubicBezTo>
                  <a:cubicBezTo>
                    <a:pt x="2700" y="979"/>
                    <a:pt x="2049"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 name="Google Shape;307;p15"/>
            <p:cNvSpPr/>
            <p:nvPr/>
          </p:nvSpPr>
          <p:spPr>
            <a:xfrm>
              <a:off x="3105175" y="1300600"/>
              <a:ext cx="81450" cy="56650"/>
            </a:xfrm>
            <a:custGeom>
              <a:avLst/>
              <a:gdLst/>
              <a:ahLst/>
              <a:cxnLst/>
              <a:rect l="l" t="t" r="r" b="b"/>
              <a:pathLst>
                <a:path w="3258" h="2266" extrusionOk="0">
                  <a:moveTo>
                    <a:pt x="1610" y="0"/>
                  </a:moveTo>
                  <a:cubicBezTo>
                    <a:pt x="1355" y="0"/>
                    <a:pt x="1091" y="97"/>
                    <a:pt x="852" y="329"/>
                  </a:cubicBezTo>
                  <a:cubicBezTo>
                    <a:pt x="1" y="1086"/>
                    <a:pt x="768" y="2266"/>
                    <a:pt x="1666" y="2266"/>
                  </a:cubicBezTo>
                  <a:cubicBezTo>
                    <a:pt x="1923" y="2266"/>
                    <a:pt x="2190" y="2170"/>
                    <a:pt x="2433" y="1940"/>
                  </a:cubicBezTo>
                  <a:cubicBezTo>
                    <a:pt x="3258" y="1162"/>
                    <a:pt x="2492" y="0"/>
                    <a:pt x="16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308;p15"/>
            <p:cNvSpPr/>
            <p:nvPr/>
          </p:nvSpPr>
          <p:spPr>
            <a:xfrm>
              <a:off x="2950725" y="1052550"/>
              <a:ext cx="73825" cy="52075"/>
            </a:xfrm>
            <a:custGeom>
              <a:avLst/>
              <a:gdLst/>
              <a:ahLst/>
              <a:cxnLst/>
              <a:rect l="l" t="t" r="r" b="b"/>
              <a:pathLst>
                <a:path w="2953" h="2083" extrusionOk="0">
                  <a:moveTo>
                    <a:pt x="1410" y="0"/>
                  </a:moveTo>
                  <a:cubicBezTo>
                    <a:pt x="1183" y="0"/>
                    <a:pt x="949" y="84"/>
                    <a:pt x="738" y="282"/>
                  </a:cubicBezTo>
                  <a:cubicBezTo>
                    <a:pt x="0" y="996"/>
                    <a:pt x="716" y="2083"/>
                    <a:pt x="1514" y="2083"/>
                  </a:cubicBezTo>
                  <a:cubicBezTo>
                    <a:pt x="1735" y="2083"/>
                    <a:pt x="1962" y="1999"/>
                    <a:pt x="2167" y="1801"/>
                  </a:cubicBezTo>
                  <a:cubicBezTo>
                    <a:pt x="2952" y="1087"/>
                    <a:pt x="2228"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09" name="Google Shape;309;p15"/>
          <p:cNvSpPr/>
          <p:nvPr/>
        </p:nvSpPr>
        <p:spPr>
          <a:xfrm rot="2891322">
            <a:off x="7804697" y="3233597"/>
            <a:ext cx="1478863" cy="3393666"/>
          </a:xfrm>
          <a:custGeom>
            <a:avLst/>
            <a:gdLst/>
            <a:ahLst/>
            <a:cxnLst/>
            <a:rect l="l" t="t" r="r" b="b"/>
            <a:pathLst>
              <a:path w="34317" h="78750" extrusionOk="0">
                <a:moveTo>
                  <a:pt x="11551" y="0"/>
                </a:moveTo>
                <a:cubicBezTo>
                  <a:pt x="7750" y="0"/>
                  <a:pt x="8671" y="6051"/>
                  <a:pt x="8055" y="10484"/>
                </a:cubicBezTo>
                <a:cubicBezTo>
                  <a:pt x="7994" y="11275"/>
                  <a:pt x="7873" y="12035"/>
                  <a:pt x="7721" y="12794"/>
                </a:cubicBezTo>
                <a:cubicBezTo>
                  <a:pt x="6687" y="19421"/>
                  <a:pt x="5107" y="25895"/>
                  <a:pt x="2918" y="32217"/>
                </a:cubicBezTo>
                <a:cubicBezTo>
                  <a:pt x="2067" y="34770"/>
                  <a:pt x="1094" y="37293"/>
                  <a:pt x="578" y="39938"/>
                </a:cubicBezTo>
                <a:cubicBezTo>
                  <a:pt x="91" y="42369"/>
                  <a:pt x="0" y="44862"/>
                  <a:pt x="31" y="47385"/>
                </a:cubicBezTo>
                <a:cubicBezTo>
                  <a:pt x="143" y="56387"/>
                  <a:pt x="1323" y="78749"/>
                  <a:pt x="14056" y="78749"/>
                </a:cubicBezTo>
                <a:cubicBezTo>
                  <a:pt x="15079" y="78749"/>
                  <a:pt x="16178" y="78605"/>
                  <a:pt x="17356" y="78297"/>
                </a:cubicBezTo>
                <a:cubicBezTo>
                  <a:pt x="22584" y="76929"/>
                  <a:pt x="25654" y="71579"/>
                  <a:pt x="27478" y="66473"/>
                </a:cubicBezTo>
                <a:cubicBezTo>
                  <a:pt x="34317" y="47567"/>
                  <a:pt x="32189" y="25621"/>
                  <a:pt x="21855" y="8387"/>
                </a:cubicBezTo>
                <a:cubicBezTo>
                  <a:pt x="20152" y="5500"/>
                  <a:pt x="18055" y="2642"/>
                  <a:pt x="15076" y="1092"/>
                </a:cubicBezTo>
                <a:cubicBezTo>
                  <a:pt x="13589" y="331"/>
                  <a:pt x="12441" y="0"/>
                  <a:pt x="11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310;p15"/>
          <p:cNvSpPr/>
          <p:nvPr/>
        </p:nvSpPr>
        <p:spPr>
          <a:xfrm>
            <a:off x="5386100" y="3673926"/>
            <a:ext cx="3757845" cy="1548064"/>
          </a:xfrm>
          <a:custGeom>
            <a:avLst/>
            <a:gdLst/>
            <a:ahLst/>
            <a:cxnLst/>
            <a:rect l="l" t="t" r="r" b="b"/>
            <a:pathLst>
              <a:path w="104045" h="39878" extrusionOk="0">
                <a:moveTo>
                  <a:pt x="101857" y="1"/>
                </a:moveTo>
                <a:lnTo>
                  <a:pt x="101857" y="1"/>
                </a:lnTo>
                <a:cubicBezTo>
                  <a:pt x="102525" y="1246"/>
                  <a:pt x="103072" y="2522"/>
                  <a:pt x="103406" y="3829"/>
                </a:cubicBezTo>
                <a:cubicBezTo>
                  <a:pt x="103771" y="5136"/>
                  <a:pt x="103953" y="6564"/>
                  <a:pt x="103832" y="7932"/>
                </a:cubicBezTo>
                <a:cubicBezTo>
                  <a:pt x="103710" y="9300"/>
                  <a:pt x="103254" y="10668"/>
                  <a:pt x="102494" y="11792"/>
                </a:cubicBezTo>
                <a:cubicBezTo>
                  <a:pt x="101795" y="12948"/>
                  <a:pt x="100671" y="13890"/>
                  <a:pt x="99394" y="14346"/>
                </a:cubicBezTo>
                <a:cubicBezTo>
                  <a:pt x="98681" y="14617"/>
                  <a:pt x="97911" y="14737"/>
                  <a:pt x="97137" y="14737"/>
                </a:cubicBezTo>
                <a:cubicBezTo>
                  <a:pt x="96526" y="14737"/>
                  <a:pt x="95912" y="14662"/>
                  <a:pt x="95321" y="14528"/>
                </a:cubicBezTo>
                <a:cubicBezTo>
                  <a:pt x="93984" y="14224"/>
                  <a:pt x="92737" y="13616"/>
                  <a:pt x="91552" y="12887"/>
                </a:cubicBezTo>
                <a:cubicBezTo>
                  <a:pt x="89212" y="11428"/>
                  <a:pt x="87266" y="9391"/>
                  <a:pt x="84956" y="7871"/>
                </a:cubicBezTo>
                <a:cubicBezTo>
                  <a:pt x="82646" y="6321"/>
                  <a:pt x="80002" y="5197"/>
                  <a:pt x="77236" y="4953"/>
                </a:cubicBezTo>
                <a:cubicBezTo>
                  <a:pt x="76980" y="4931"/>
                  <a:pt x="76723" y="4920"/>
                  <a:pt x="76465" y="4920"/>
                </a:cubicBezTo>
                <a:cubicBezTo>
                  <a:pt x="75339" y="4920"/>
                  <a:pt x="74195" y="5130"/>
                  <a:pt x="73132" y="5501"/>
                </a:cubicBezTo>
                <a:cubicBezTo>
                  <a:pt x="71856" y="5957"/>
                  <a:pt x="70670" y="6777"/>
                  <a:pt x="69637" y="7689"/>
                </a:cubicBezTo>
                <a:cubicBezTo>
                  <a:pt x="67600" y="9604"/>
                  <a:pt x="66141" y="11944"/>
                  <a:pt x="64500" y="14194"/>
                </a:cubicBezTo>
                <a:cubicBezTo>
                  <a:pt x="63710" y="15288"/>
                  <a:pt x="62798" y="16352"/>
                  <a:pt x="61886" y="17385"/>
                </a:cubicBezTo>
                <a:cubicBezTo>
                  <a:pt x="61430" y="17872"/>
                  <a:pt x="60944" y="18419"/>
                  <a:pt x="60457" y="18875"/>
                </a:cubicBezTo>
                <a:cubicBezTo>
                  <a:pt x="60184" y="19118"/>
                  <a:pt x="59940" y="19361"/>
                  <a:pt x="59697" y="19574"/>
                </a:cubicBezTo>
                <a:lnTo>
                  <a:pt x="58877" y="20273"/>
                </a:lnTo>
                <a:cubicBezTo>
                  <a:pt x="56810" y="22066"/>
                  <a:pt x="54469" y="23525"/>
                  <a:pt x="52007" y="24802"/>
                </a:cubicBezTo>
                <a:cubicBezTo>
                  <a:pt x="49545" y="26018"/>
                  <a:pt x="46931" y="26960"/>
                  <a:pt x="44226" y="27537"/>
                </a:cubicBezTo>
                <a:cubicBezTo>
                  <a:pt x="42888" y="27841"/>
                  <a:pt x="41521" y="28024"/>
                  <a:pt x="40153" y="28176"/>
                </a:cubicBezTo>
                <a:cubicBezTo>
                  <a:pt x="38785" y="28297"/>
                  <a:pt x="37387" y="28358"/>
                  <a:pt x="36019" y="28358"/>
                </a:cubicBezTo>
                <a:cubicBezTo>
                  <a:pt x="35814" y="28360"/>
                  <a:pt x="35609" y="28361"/>
                  <a:pt x="35403" y="28361"/>
                </a:cubicBezTo>
                <a:cubicBezTo>
                  <a:pt x="32839" y="28361"/>
                  <a:pt x="30254" y="28193"/>
                  <a:pt x="27721" y="28024"/>
                </a:cubicBezTo>
                <a:cubicBezTo>
                  <a:pt x="24955" y="27781"/>
                  <a:pt x="22219" y="27568"/>
                  <a:pt x="19453" y="27446"/>
                </a:cubicBezTo>
                <a:cubicBezTo>
                  <a:pt x="18794" y="27417"/>
                  <a:pt x="18128" y="27398"/>
                  <a:pt x="17462" y="27398"/>
                </a:cubicBezTo>
                <a:cubicBezTo>
                  <a:pt x="15365" y="27398"/>
                  <a:pt x="13253" y="27583"/>
                  <a:pt x="11247" y="28206"/>
                </a:cubicBezTo>
                <a:cubicBezTo>
                  <a:pt x="9940" y="28632"/>
                  <a:pt x="8693" y="29270"/>
                  <a:pt x="7629" y="30182"/>
                </a:cubicBezTo>
                <a:cubicBezTo>
                  <a:pt x="6596" y="31094"/>
                  <a:pt x="5745" y="32188"/>
                  <a:pt x="5015" y="33373"/>
                </a:cubicBezTo>
                <a:cubicBezTo>
                  <a:pt x="4256" y="34528"/>
                  <a:pt x="3617" y="35744"/>
                  <a:pt x="2797" y="36869"/>
                </a:cubicBezTo>
                <a:cubicBezTo>
                  <a:pt x="2037" y="38024"/>
                  <a:pt x="1125" y="39088"/>
                  <a:pt x="0" y="39878"/>
                </a:cubicBezTo>
                <a:cubicBezTo>
                  <a:pt x="1125" y="39118"/>
                  <a:pt x="2097" y="38054"/>
                  <a:pt x="2857" y="36899"/>
                </a:cubicBezTo>
                <a:cubicBezTo>
                  <a:pt x="3648" y="35775"/>
                  <a:pt x="4316" y="34559"/>
                  <a:pt x="5076" y="33404"/>
                </a:cubicBezTo>
                <a:cubicBezTo>
                  <a:pt x="5806" y="32279"/>
                  <a:pt x="6687" y="31185"/>
                  <a:pt x="7721" y="30243"/>
                </a:cubicBezTo>
                <a:cubicBezTo>
                  <a:pt x="8785" y="29392"/>
                  <a:pt x="10000" y="28723"/>
                  <a:pt x="11307" y="28328"/>
                </a:cubicBezTo>
                <a:cubicBezTo>
                  <a:pt x="13298" y="27694"/>
                  <a:pt x="15355" y="27516"/>
                  <a:pt x="17405" y="27516"/>
                </a:cubicBezTo>
                <a:cubicBezTo>
                  <a:pt x="18110" y="27516"/>
                  <a:pt x="18814" y="27537"/>
                  <a:pt x="19514" y="27568"/>
                </a:cubicBezTo>
                <a:cubicBezTo>
                  <a:pt x="22250" y="27689"/>
                  <a:pt x="25046" y="27902"/>
                  <a:pt x="27782" y="28145"/>
                </a:cubicBezTo>
                <a:cubicBezTo>
                  <a:pt x="30344" y="28342"/>
                  <a:pt x="32880" y="28513"/>
                  <a:pt x="35438" y="28513"/>
                </a:cubicBezTo>
                <a:cubicBezTo>
                  <a:pt x="35642" y="28513"/>
                  <a:pt x="35845" y="28512"/>
                  <a:pt x="36049" y="28510"/>
                </a:cubicBezTo>
                <a:cubicBezTo>
                  <a:pt x="37417" y="28510"/>
                  <a:pt x="38815" y="28449"/>
                  <a:pt x="40183" y="28328"/>
                </a:cubicBezTo>
                <a:cubicBezTo>
                  <a:pt x="41551" y="28206"/>
                  <a:pt x="42919" y="28024"/>
                  <a:pt x="44287" y="27720"/>
                </a:cubicBezTo>
                <a:cubicBezTo>
                  <a:pt x="46992" y="27142"/>
                  <a:pt x="49606" y="26200"/>
                  <a:pt x="52129" y="24984"/>
                </a:cubicBezTo>
                <a:cubicBezTo>
                  <a:pt x="54621" y="23768"/>
                  <a:pt x="56962" y="22249"/>
                  <a:pt x="59089" y="20455"/>
                </a:cubicBezTo>
                <a:lnTo>
                  <a:pt x="59880" y="19787"/>
                </a:lnTo>
                <a:cubicBezTo>
                  <a:pt x="60153" y="19543"/>
                  <a:pt x="60366" y="19270"/>
                  <a:pt x="60640" y="19057"/>
                </a:cubicBezTo>
                <a:cubicBezTo>
                  <a:pt x="61126" y="18601"/>
                  <a:pt x="61582" y="18054"/>
                  <a:pt x="62068" y="17568"/>
                </a:cubicBezTo>
                <a:cubicBezTo>
                  <a:pt x="62980" y="16534"/>
                  <a:pt x="63892" y="15470"/>
                  <a:pt x="64713" y="14346"/>
                </a:cubicBezTo>
                <a:cubicBezTo>
                  <a:pt x="66324" y="12096"/>
                  <a:pt x="67783" y="9756"/>
                  <a:pt x="69789" y="7841"/>
                </a:cubicBezTo>
                <a:cubicBezTo>
                  <a:pt x="70822" y="6929"/>
                  <a:pt x="71947" y="6139"/>
                  <a:pt x="73254" y="5683"/>
                </a:cubicBezTo>
                <a:cubicBezTo>
                  <a:pt x="74292" y="5303"/>
                  <a:pt x="75436" y="5113"/>
                  <a:pt x="76580" y="5113"/>
                </a:cubicBezTo>
                <a:cubicBezTo>
                  <a:pt x="76809" y="5113"/>
                  <a:pt x="77038" y="5121"/>
                  <a:pt x="77266" y="5136"/>
                </a:cubicBezTo>
                <a:cubicBezTo>
                  <a:pt x="80002" y="5379"/>
                  <a:pt x="82646" y="6504"/>
                  <a:pt x="84926" y="8023"/>
                </a:cubicBezTo>
                <a:cubicBezTo>
                  <a:pt x="87236" y="9513"/>
                  <a:pt x="89181" y="11519"/>
                  <a:pt x="91522" y="13008"/>
                </a:cubicBezTo>
                <a:cubicBezTo>
                  <a:pt x="92707" y="13768"/>
                  <a:pt x="93953" y="14346"/>
                  <a:pt x="95321" y="14650"/>
                </a:cubicBezTo>
                <a:cubicBezTo>
                  <a:pt x="95912" y="14784"/>
                  <a:pt x="96532" y="14859"/>
                  <a:pt x="97150" y="14859"/>
                </a:cubicBezTo>
                <a:cubicBezTo>
                  <a:pt x="97932" y="14859"/>
                  <a:pt x="98712" y="14739"/>
                  <a:pt x="99424" y="14467"/>
                </a:cubicBezTo>
                <a:cubicBezTo>
                  <a:pt x="100732" y="13951"/>
                  <a:pt x="101826" y="13008"/>
                  <a:pt x="102586" y="11823"/>
                </a:cubicBezTo>
                <a:cubicBezTo>
                  <a:pt x="103346" y="10668"/>
                  <a:pt x="103801" y="9270"/>
                  <a:pt x="103923" y="7932"/>
                </a:cubicBezTo>
                <a:cubicBezTo>
                  <a:pt x="104045" y="6564"/>
                  <a:pt x="103832" y="5136"/>
                  <a:pt x="103467" y="3798"/>
                </a:cubicBezTo>
                <a:cubicBezTo>
                  <a:pt x="103072" y="2492"/>
                  <a:pt x="102525" y="1246"/>
                  <a:pt x="101857" y="1"/>
                </a:cubicBezTo>
                <a:close/>
              </a:path>
            </a:pathLst>
          </a:cu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theme" Target="../theme/theme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516500" cy="660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4500"/>
              <a:buFont typeface="Teko"/>
              <a:buNone/>
              <a:defRPr sz="4500" b="1">
                <a:solidFill>
                  <a:schemeClr val="lt2"/>
                </a:solidFill>
                <a:latin typeface="Teko"/>
                <a:ea typeface="Teko"/>
                <a:cs typeface="Teko"/>
                <a:sym typeface="Tek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6" r:id="rId5"/>
    <p:sldLayoutId id="2147483658" r:id="rId6"/>
    <p:sldLayoutId id="2147483659" r:id="rId7"/>
    <p:sldLayoutId id="2147483660" r:id="rId8"/>
    <p:sldLayoutId id="2147483661" r:id="rId9"/>
    <p:sldLayoutId id="2147483662" r:id="rId10"/>
    <p:sldLayoutId id="2147483664" r:id="rId11"/>
    <p:sldLayoutId id="2147483673" r:id="rId12"/>
    <p:sldLayoutId id="2147483674" r:id="rId13"/>
    <p:sldLayoutId id="2147483675" r:id="rId14"/>
    <p:sldLayoutId id="2147483680"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1151"/>
        <p:cNvGrpSpPr/>
        <p:nvPr/>
      </p:nvGrpSpPr>
      <p:grpSpPr>
        <a:xfrm>
          <a:off x="0" y="0"/>
          <a:ext cx="0" cy="0"/>
          <a:chOff x="0" y="0"/>
          <a:chExt cx="0" cy="0"/>
        </a:xfrm>
      </p:grpSpPr>
      <p:sp>
        <p:nvSpPr>
          <p:cNvPr id="1152" name="Google Shape;1152;p39"/>
          <p:cNvSpPr txBox="1">
            <a:spLocks noGrp="1"/>
          </p:cNvSpPr>
          <p:nvPr>
            <p:ph type="title"/>
          </p:nvPr>
        </p:nvSpPr>
        <p:spPr>
          <a:xfrm>
            <a:off x="713225" y="539500"/>
            <a:ext cx="7516500" cy="66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4500"/>
              <a:buFont typeface="Teko"/>
              <a:buNone/>
              <a:defRPr sz="4500" b="1">
                <a:solidFill>
                  <a:schemeClr val="lt2"/>
                </a:solidFill>
                <a:latin typeface="Teko"/>
                <a:ea typeface="Teko"/>
                <a:cs typeface="Teko"/>
                <a:sym typeface="Tek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5"/>
        <p:cNvGrpSpPr/>
        <p:nvPr/>
      </p:nvGrpSpPr>
      <p:grpSpPr>
        <a:xfrm>
          <a:off x="0" y="0"/>
          <a:ext cx="0" cy="0"/>
          <a:chOff x="0" y="0"/>
          <a:chExt cx="0" cy="0"/>
        </a:xfrm>
      </p:grpSpPr>
      <p:sp>
        <p:nvSpPr>
          <p:cNvPr id="2296" name="Google Shape;2296;p75"/>
          <p:cNvSpPr txBox="1">
            <a:spLocks noGrp="1"/>
          </p:cNvSpPr>
          <p:nvPr>
            <p:ph type="ctrTitle"/>
          </p:nvPr>
        </p:nvSpPr>
        <p:spPr>
          <a:xfrm>
            <a:off x="790775" y="836239"/>
            <a:ext cx="6050700" cy="1889400"/>
          </a:xfrm>
          <a:prstGeom prst="rect">
            <a:avLst/>
          </a:prstGeom>
        </p:spPr>
        <p:txBody>
          <a:bodyPr spcFirstLastPara="1" wrap="square" lIns="0" tIns="0" rIns="0" bIns="0" anchor="t" anchorCtr="0">
            <a:noAutofit/>
          </a:bodyPr>
          <a:lstStyle/>
          <a:p>
            <a:pPr lvl="0"/>
            <a:r>
              <a:rPr lang="en-CA" sz="4400" b="0" dirty="0"/>
              <a:t>R</a:t>
            </a:r>
            <a:r>
              <a:rPr lang="en" sz="4400" b="0" dirty="0"/>
              <a:t>espiratory Block</a:t>
            </a:r>
            <a:br>
              <a:rPr lang="en" dirty="0"/>
            </a:br>
            <a:r>
              <a:rPr lang="en" dirty="0"/>
              <a:t>RESTRICITVE LUNG DISEASE</a:t>
            </a:r>
            <a:endParaRPr dirty="0"/>
          </a:p>
        </p:txBody>
      </p:sp>
      <p:sp>
        <p:nvSpPr>
          <p:cNvPr id="2298" name="Google Shape;2298;p75"/>
          <p:cNvSpPr txBox="1"/>
          <p:nvPr/>
        </p:nvSpPr>
        <p:spPr>
          <a:xfrm>
            <a:off x="9993825" y="3610475"/>
            <a:ext cx="1371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  </a:t>
            </a:r>
            <a:endParaRPr dirty="0"/>
          </a:p>
        </p:txBody>
      </p:sp>
      <p:sp>
        <p:nvSpPr>
          <p:cNvPr id="7" name="Google Shape;2297;p75">
            <a:extLst>
              <a:ext uri="{FF2B5EF4-FFF2-40B4-BE49-F238E27FC236}">
                <a16:creationId xmlns:a16="http://schemas.microsoft.com/office/drawing/2014/main" id="{DEAF517D-9AE2-334C-8478-82B7A705757D}"/>
              </a:ext>
            </a:extLst>
          </p:cNvPr>
          <p:cNvSpPr txBox="1">
            <a:spLocks noGrp="1"/>
          </p:cNvSpPr>
          <p:nvPr>
            <p:ph type="subTitle" idx="1"/>
          </p:nvPr>
        </p:nvSpPr>
        <p:spPr>
          <a:xfrm>
            <a:off x="779608" y="3468438"/>
            <a:ext cx="6053400" cy="1198473"/>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1600" dirty="0"/>
              <a:t>Dr. Wajd Althakfi, MD</a:t>
            </a:r>
          </a:p>
          <a:p>
            <a:pPr marL="0" lvl="0" indent="0" algn="ctr" rtl="0">
              <a:spcBef>
                <a:spcPts val="0"/>
              </a:spcBef>
              <a:spcAft>
                <a:spcPts val="0"/>
              </a:spcAft>
              <a:buNone/>
            </a:pPr>
            <a:r>
              <a:rPr lang="en-US" sz="1600" dirty="0"/>
              <a:t>Assistant Professor </a:t>
            </a:r>
          </a:p>
          <a:p>
            <a:pPr marL="0" lvl="0" indent="0" algn="ctr" rtl="0">
              <a:spcBef>
                <a:spcPts val="0"/>
              </a:spcBef>
              <a:spcAft>
                <a:spcPts val="0"/>
              </a:spcAft>
              <a:buNone/>
            </a:pPr>
            <a:r>
              <a:rPr lang="en-US" sz="1600" dirty="0"/>
              <a:t>KSU-KKUH</a:t>
            </a:r>
            <a:endParaRPr sz="1600" dirty="0"/>
          </a:p>
          <a:p>
            <a:pPr marL="0" lvl="0" indent="0" algn="ctr" rtl="0">
              <a:spcBef>
                <a:spcPts val="0"/>
              </a:spcBef>
              <a:spcAft>
                <a:spcPts val="0"/>
              </a:spcAft>
              <a:buNone/>
            </a:pPr>
            <a:endParaRPr dirty="0"/>
          </a:p>
        </p:txBody>
      </p:sp>
      <p:pic>
        <p:nvPicPr>
          <p:cNvPr id="9" name="Picture 8" descr="A picture containing text&#10;&#10;Description automatically generated">
            <a:extLst>
              <a:ext uri="{FF2B5EF4-FFF2-40B4-BE49-F238E27FC236}">
                <a16:creationId xmlns:a16="http://schemas.microsoft.com/office/drawing/2014/main" id="{8797978E-A77D-7149-A643-0AB594238D02}"/>
              </a:ext>
            </a:extLst>
          </p:cNvPr>
          <p:cNvPicPr>
            <a:picLocks noChangeAspect="1"/>
          </p:cNvPicPr>
          <p:nvPr/>
        </p:nvPicPr>
        <p:blipFill>
          <a:blip r:embed="rId3"/>
          <a:stretch>
            <a:fillRect/>
          </a:stretch>
        </p:blipFill>
        <p:spPr>
          <a:xfrm>
            <a:off x="3223629" y="4408093"/>
            <a:ext cx="1165358" cy="51763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sp>
        <p:nvSpPr>
          <p:cNvPr id="2356" name="Google Shape;2356;p79"/>
          <p:cNvSpPr txBox="1">
            <a:spLocks noGrp="1"/>
          </p:cNvSpPr>
          <p:nvPr>
            <p:ph type="title"/>
          </p:nvPr>
        </p:nvSpPr>
        <p:spPr>
          <a:xfrm>
            <a:off x="327978" y="1858763"/>
            <a:ext cx="8488043" cy="1137600"/>
          </a:xfrm>
          <a:prstGeom prst="rect">
            <a:avLst/>
          </a:prstGeom>
        </p:spPr>
        <p:txBody>
          <a:bodyPr spcFirstLastPara="1" wrap="square" lIns="0" tIns="0" rIns="0" bIns="0" anchor="b" anchorCtr="0">
            <a:noAutofit/>
          </a:bodyPr>
          <a:lstStyle/>
          <a:p>
            <a:r>
              <a:rPr lang="en-CA" sz="5400" dirty="0"/>
              <a:t>Idiopathic Pulmonary Fibrosis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2351" name="Google Shape;2351;p78"/>
          <p:cNvSpPr txBox="1">
            <a:spLocks noGrp="1"/>
          </p:cNvSpPr>
          <p:nvPr>
            <p:ph type="subTitle" idx="1"/>
          </p:nvPr>
        </p:nvSpPr>
        <p:spPr>
          <a:xfrm>
            <a:off x="685800" y="1256368"/>
            <a:ext cx="7279308" cy="2630763"/>
          </a:xfrm>
          <a:prstGeom prst="rect">
            <a:avLst/>
          </a:prstGeom>
        </p:spPr>
        <p:txBody>
          <a:bodyPr spcFirstLastPara="1" wrap="square" lIns="0" tIns="0" rIns="0" bIns="0" anchor="t" anchorCtr="0">
            <a:noAutofit/>
          </a:bodyPr>
          <a:lstStyle/>
          <a:p>
            <a:pPr marL="285750" indent="-285750" algn="just">
              <a:buFont typeface="Arial" panose="020B0604020202020204" pitchFamily="34" charset="0"/>
              <a:buChar char="•"/>
            </a:pPr>
            <a:r>
              <a:rPr lang="en-CA" dirty="0"/>
              <a:t>It is a pulmonary disorder of unknown etiology characterized histologically by diffuse interstitial fibrosis</a:t>
            </a:r>
          </a:p>
          <a:p>
            <a:pPr marL="285750" indent="-285750" algn="just">
              <a:buFont typeface="Arial" panose="020B0604020202020204" pitchFamily="34" charset="0"/>
              <a:buChar char="•"/>
            </a:pPr>
            <a:endParaRPr lang="en-CA" dirty="0"/>
          </a:p>
          <a:p>
            <a:pPr marL="285750" indent="-285750" algn="just">
              <a:buFont typeface="Arial" panose="020B0604020202020204" pitchFamily="34" charset="0"/>
              <a:buChar char="•"/>
            </a:pPr>
            <a:r>
              <a:rPr lang="en-CA" dirty="0"/>
              <a:t>Males are affected more often than females</a:t>
            </a:r>
          </a:p>
          <a:p>
            <a:pPr algn="just"/>
            <a:endParaRPr lang="en-CA" dirty="0"/>
          </a:p>
          <a:p>
            <a:pPr marL="285750" indent="-285750" algn="just">
              <a:buFont typeface="Arial" panose="020B0604020202020204" pitchFamily="34" charset="0"/>
              <a:buChar char="•"/>
            </a:pPr>
            <a:r>
              <a:rPr lang="en-CA" dirty="0"/>
              <a:t>Never occurring before 50 years of age</a:t>
            </a:r>
          </a:p>
          <a:p>
            <a:pPr marL="285750" indent="-285750" algn="just">
              <a:buFont typeface="Arial" panose="020B0604020202020204" pitchFamily="34" charset="0"/>
              <a:buChar char="•"/>
            </a:pPr>
            <a:endParaRPr lang="en-CA" dirty="0"/>
          </a:p>
          <a:p>
            <a:pPr marL="285750" indent="-285750" algn="just">
              <a:buFont typeface="Arial" panose="020B0604020202020204" pitchFamily="34" charset="0"/>
              <a:buChar char="•"/>
            </a:pPr>
            <a:r>
              <a:rPr lang="en-CA" dirty="0"/>
              <a:t>The radiologic and histologic pattern of fibrosis is referred to as </a:t>
            </a:r>
            <a:r>
              <a:rPr lang="en-CA" dirty="0">
                <a:solidFill>
                  <a:srgbClr val="C00000"/>
                </a:solidFill>
              </a:rPr>
              <a:t>Usual Interstitial Pneumonia (UIP)</a:t>
            </a:r>
          </a:p>
          <a:p>
            <a:pPr marL="285750" indent="-285750" algn="just">
              <a:buFont typeface="Arial" panose="020B0604020202020204" pitchFamily="34" charset="0"/>
              <a:buChar char="•"/>
            </a:pPr>
            <a:endParaRPr lang="en-CA" dirty="0"/>
          </a:p>
          <a:p>
            <a:pPr marL="285750" indent="-285750" algn="just">
              <a:buFont typeface="Arial" panose="020B0604020202020204" pitchFamily="34" charset="0"/>
              <a:buChar char="•"/>
            </a:pPr>
            <a:r>
              <a:rPr lang="en-CA" dirty="0"/>
              <a:t>All the etiologic factors should be excluded before the diagnosis</a:t>
            </a:r>
          </a:p>
          <a:p>
            <a:pPr marL="285750" indent="-285750" algn="just">
              <a:buFont typeface="Arial" panose="020B0604020202020204" pitchFamily="34" charset="0"/>
              <a:buChar char="•"/>
            </a:pPr>
            <a:endParaRPr lang="en-CA" dirty="0"/>
          </a:p>
          <a:p>
            <a:endParaRPr lang="en-CA" dirty="0"/>
          </a:p>
          <a:p>
            <a:endParaRPr lang="en-CA" dirty="0"/>
          </a:p>
          <a:p>
            <a:endParaRPr lang="en-CA" dirty="0"/>
          </a:p>
          <a:p>
            <a:endParaRPr lang="en-CA" dirty="0"/>
          </a:p>
          <a:p>
            <a:endParaRPr lang="en-CA" dirty="0"/>
          </a:p>
          <a:p>
            <a:endParaRPr lang="en-CA" dirty="0"/>
          </a:p>
          <a:p>
            <a:pPr marL="285750" indent="-285750">
              <a:buFont typeface="Arial" panose="020B0604020202020204" pitchFamily="34" charset="0"/>
              <a:buChar char="•"/>
            </a:pPr>
            <a:endParaRPr lang="en-CA" dirty="0"/>
          </a:p>
        </p:txBody>
      </p:sp>
      <p:sp>
        <p:nvSpPr>
          <p:cNvPr id="3" name="Rectangle 14">
            <a:extLst>
              <a:ext uri="{FF2B5EF4-FFF2-40B4-BE49-F238E27FC236}">
                <a16:creationId xmlns:a16="http://schemas.microsoft.com/office/drawing/2014/main" id="{2E8F72C9-863F-824F-989B-7B2C891C0203}"/>
              </a:ext>
            </a:extLst>
          </p:cNvPr>
          <p:cNvSpPr>
            <a:spLocks noChangeArrowheads="1"/>
          </p:cNvSpPr>
          <p:nvPr/>
        </p:nvSpPr>
        <p:spPr bwMode="auto">
          <a:xfrm>
            <a:off x="0" y="56248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9" name="Picture 15" descr="page12image76050048">
            <a:extLst>
              <a:ext uri="{FF2B5EF4-FFF2-40B4-BE49-F238E27FC236}">
                <a16:creationId xmlns:a16="http://schemas.microsoft.com/office/drawing/2014/main" id="{615ED76D-09E4-3449-A0AD-D7637912F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3820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ge12image76041792">
            <a:extLst>
              <a:ext uri="{FF2B5EF4-FFF2-40B4-BE49-F238E27FC236}">
                <a16:creationId xmlns:a16="http://schemas.microsoft.com/office/drawing/2014/main" id="{E0B1FFAB-C5B4-A94E-8E32-D50BAFE5B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2025"/>
            <a:ext cx="38100" cy="127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51D1DCC2-8F58-8547-B835-90CEE0ED397A}"/>
              </a:ext>
            </a:extLst>
          </p:cNvPr>
          <p:cNvSpPr>
            <a:spLocks noGrp="1"/>
          </p:cNvSpPr>
          <p:nvPr>
            <p:ph type="title"/>
          </p:nvPr>
        </p:nvSpPr>
        <p:spPr>
          <a:xfrm>
            <a:off x="685800" y="356625"/>
            <a:ext cx="8039100" cy="660600"/>
          </a:xfrm>
        </p:spPr>
        <p:txBody>
          <a:bodyPr/>
          <a:lstStyle/>
          <a:p>
            <a:r>
              <a:rPr lang="en-CA" dirty="0"/>
              <a:t>Idiopathic Pulmonary Fibrosis </a:t>
            </a:r>
            <a:endParaRPr lang="en-US" dirty="0"/>
          </a:p>
        </p:txBody>
      </p:sp>
    </p:spTree>
    <p:extLst>
      <p:ext uri="{BB962C8B-B14F-4D97-AF65-F5344CB8AC3E}">
        <p14:creationId xmlns:p14="http://schemas.microsoft.com/office/powerpoint/2010/main" val="3259932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3" name="Rectangle 14">
            <a:extLst>
              <a:ext uri="{FF2B5EF4-FFF2-40B4-BE49-F238E27FC236}">
                <a16:creationId xmlns:a16="http://schemas.microsoft.com/office/drawing/2014/main" id="{2E8F72C9-863F-824F-989B-7B2C891C0203}"/>
              </a:ext>
            </a:extLst>
          </p:cNvPr>
          <p:cNvSpPr>
            <a:spLocks noChangeArrowheads="1"/>
          </p:cNvSpPr>
          <p:nvPr/>
        </p:nvSpPr>
        <p:spPr bwMode="auto">
          <a:xfrm>
            <a:off x="0" y="56248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9" name="Picture 15" descr="page12image76050048">
            <a:extLst>
              <a:ext uri="{FF2B5EF4-FFF2-40B4-BE49-F238E27FC236}">
                <a16:creationId xmlns:a16="http://schemas.microsoft.com/office/drawing/2014/main" id="{615ED76D-09E4-3449-A0AD-D7637912F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3820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ge12image76041792">
            <a:extLst>
              <a:ext uri="{FF2B5EF4-FFF2-40B4-BE49-F238E27FC236}">
                <a16:creationId xmlns:a16="http://schemas.microsoft.com/office/drawing/2014/main" id="{E0B1FFAB-C5B4-A94E-8E32-D50BAFE5B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2025"/>
            <a:ext cx="38100" cy="127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51D1DCC2-8F58-8547-B835-90CEE0ED397A}"/>
              </a:ext>
            </a:extLst>
          </p:cNvPr>
          <p:cNvSpPr>
            <a:spLocks noGrp="1"/>
          </p:cNvSpPr>
          <p:nvPr>
            <p:ph type="title"/>
          </p:nvPr>
        </p:nvSpPr>
        <p:spPr>
          <a:xfrm>
            <a:off x="419100" y="279447"/>
            <a:ext cx="3659996" cy="827107"/>
          </a:xfrm>
        </p:spPr>
        <p:txBody>
          <a:bodyPr/>
          <a:lstStyle/>
          <a:p>
            <a:pPr algn="ctr"/>
            <a:r>
              <a:rPr lang="en-CA" sz="2000" dirty="0">
                <a:solidFill>
                  <a:schemeClr val="accent1"/>
                </a:solidFill>
              </a:rPr>
              <a:t>Proposed pathogenic mechanisms in idiopathic pulmonary fibrosis</a:t>
            </a:r>
            <a:br>
              <a:rPr lang="en-CA" sz="3600" dirty="0">
                <a:solidFill>
                  <a:schemeClr val="accent1"/>
                </a:solidFill>
              </a:rPr>
            </a:br>
            <a:endParaRPr lang="en-US" sz="3600" dirty="0">
              <a:solidFill>
                <a:schemeClr val="accent1"/>
              </a:solidFill>
            </a:endParaRPr>
          </a:p>
        </p:txBody>
      </p:sp>
      <p:sp>
        <p:nvSpPr>
          <p:cNvPr id="9" name="Rectangle 8">
            <a:extLst>
              <a:ext uri="{FF2B5EF4-FFF2-40B4-BE49-F238E27FC236}">
                <a16:creationId xmlns:a16="http://schemas.microsoft.com/office/drawing/2014/main" id="{2F12C1C2-269C-8E48-B344-A7DCCDD9EFB9}"/>
              </a:ext>
            </a:extLst>
          </p:cNvPr>
          <p:cNvSpPr/>
          <p:nvPr/>
        </p:nvSpPr>
        <p:spPr>
          <a:xfrm>
            <a:off x="92365" y="1274313"/>
            <a:ext cx="4045040" cy="1815882"/>
          </a:xfrm>
          <a:prstGeom prst="rect">
            <a:avLst/>
          </a:prstGeom>
        </p:spPr>
        <p:txBody>
          <a:bodyPr wrap="square">
            <a:spAutoFit/>
          </a:bodyPr>
          <a:lstStyle/>
          <a:p>
            <a:pPr marL="285750" indent="-285750" algn="just">
              <a:buClr>
                <a:schemeClr val="accent1"/>
              </a:buClr>
              <a:buFont typeface="Arial" panose="020B0604020202020204" pitchFamily="34" charset="0"/>
              <a:buChar char="•"/>
            </a:pPr>
            <a:r>
              <a:rPr lang="en-CA" dirty="0">
                <a:solidFill>
                  <a:schemeClr val="accent1"/>
                </a:solidFill>
                <a:latin typeface="+mj-lt"/>
              </a:rPr>
              <a:t>Believed to result from repeated injury and defective repair of alveolar epithelium, often in a genetically predisposed individual</a:t>
            </a:r>
          </a:p>
          <a:p>
            <a:pPr marL="285750" indent="-285750" algn="just">
              <a:buClr>
                <a:schemeClr val="accent1"/>
              </a:buClr>
              <a:buFont typeface="Arial" panose="020B0604020202020204" pitchFamily="34" charset="0"/>
              <a:buChar char="•"/>
            </a:pPr>
            <a:endParaRPr lang="en-CA" dirty="0">
              <a:solidFill>
                <a:schemeClr val="accent1"/>
              </a:solidFill>
              <a:latin typeface="+mj-lt"/>
            </a:endParaRPr>
          </a:p>
          <a:p>
            <a:pPr marL="285750" indent="-285750" algn="just">
              <a:buClr>
                <a:schemeClr val="accent1"/>
              </a:buClr>
              <a:buFont typeface="Arial" panose="020B0604020202020204" pitchFamily="34" charset="0"/>
              <a:buChar char="•"/>
            </a:pPr>
            <a:r>
              <a:rPr lang="en-CA" dirty="0">
                <a:solidFill>
                  <a:schemeClr val="accent1"/>
                </a:solidFill>
                <a:latin typeface="+mj-lt"/>
              </a:rPr>
              <a:t>Although the mechanisms of fibrosis are incompletely understood, recent data point to excessive activation of profibrotic factors such as </a:t>
            </a:r>
            <a:r>
              <a:rPr lang="en-CA" b="1" dirty="0">
                <a:solidFill>
                  <a:schemeClr val="accent1"/>
                </a:solidFill>
                <a:latin typeface="+mj-lt"/>
              </a:rPr>
              <a:t>TGF-</a:t>
            </a:r>
            <a:r>
              <a:rPr lang="el-GR" b="1" dirty="0">
                <a:solidFill>
                  <a:schemeClr val="accent1"/>
                </a:solidFill>
                <a:latin typeface="+mj-lt"/>
              </a:rPr>
              <a:t>β</a:t>
            </a:r>
          </a:p>
        </p:txBody>
      </p:sp>
      <p:pic>
        <p:nvPicPr>
          <p:cNvPr id="6" name="Picture 5" descr="Diagram&#10;&#10;Description automatically generated">
            <a:extLst>
              <a:ext uri="{FF2B5EF4-FFF2-40B4-BE49-F238E27FC236}">
                <a16:creationId xmlns:a16="http://schemas.microsoft.com/office/drawing/2014/main" id="{C1AB7583-5D33-F44F-964D-A0E7257E9342}"/>
              </a:ext>
            </a:extLst>
          </p:cNvPr>
          <p:cNvPicPr>
            <a:picLocks noChangeAspect="1"/>
          </p:cNvPicPr>
          <p:nvPr/>
        </p:nvPicPr>
        <p:blipFill>
          <a:blip r:embed="rId4"/>
          <a:stretch>
            <a:fillRect/>
          </a:stretch>
        </p:blipFill>
        <p:spPr>
          <a:xfrm>
            <a:off x="4927106" y="279447"/>
            <a:ext cx="3942967" cy="4584605"/>
          </a:xfrm>
          <a:prstGeom prst="rect">
            <a:avLst/>
          </a:prstGeom>
        </p:spPr>
      </p:pic>
    </p:spTree>
    <p:extLst>
      <p:ext uri="{BB962C8B-B14F-4D97-AF65-F5344CB8AC3E}">
        <p14:creationId xmlns:p14="http://schemas.microsoft.com/office/powerpoint/2010/main" val="1884690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sp>
        <p:nvSpPr>
          <p:cNvPr id="2441" name="Google Shape;2441;p84"/>
          <p:cNvSpPr txBox="1">
            <a:spLocks noGrp="1"/>
          </p:cNvSpPr>
          <p:nvPr>
            <p:ph type="title"/>
          </p:nvPr>
        </p:nvSpPr>
        <p:spPr>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MORPHOLOGY</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4" name="Title 3">
            <a:extLst>
              <a:ext uri="{FF2B5EF4-FFF2-40B4-BE49-F238E27FC236}">
                <a16:creationId xmlns:a16="http://schemas.microsoft.com/office/drawing/2014/main" id="{51D1DCC2-8F58-8547-B835-90CEE0ED397A}"/>
              </a:ext>
            </a:extLst>
          </p:cNvPr>
          <p:cNvSpPr>
            <a:spLocks noGrp="1"/>
          </p:cNvSpPr>
          <p:nvPr>
            <p:ph type="title"/>
          </p:nvPr>
        </p:nvSpPr>
        <p:spPr>
          <a:xfrm>
            <a:off x="0" y="275419"/>
            <a:ext cx="4529326" cy="549800"/>
          </a:xfrm>
        </p:spPr>
        <p:txBody>
          <a:bodyPr/>
          <a:lstStyle/>
          <a:p>
            <a:r>
              <a:rPr lang="en-CA" dirty="0"/>
              <a:t>Gross morphology </a:t>
            </a:r>
            <a:endParaRPr lang="en-US" dirty="0"/>
          </a:p>
        </p:txBody>
      </p:sp>
      <p:sp>
        <p:nvSpPr>
          <p:cNvPr id="2351" name="Google Shape;2351;p78"/>
          <p:cNvSpPr txBox="1">
            <a:spLocks noGrp="1"/>
          </p:cNvSpPr>
          <p:nvPr>
            <p:ph type="subTitle" idx="4294967295"/>
          </p:nvPr>
        </p:nvSpPr>
        <p:spPr>
          <a:xfrm>
            <a:off x="250918" y="1099812"/>
            <a:ext cx="5306733" cy="2632075"/>
          </a:xfrm>
          <a:prstGeom prst="rect">
            <a:avLst/>
          </a:prstGeom>
        </p:spPr>
        <p:txBody>
          <a:bodyPr spcFirstLastPara="1" wrap="square" lIns="0" tIns="0" rIns="0" bIns="0" anchor="t" anchorCtr="0">
            <a:noAutofit/>
          </a:bodyPr>
          <a:lstStyle/>
          <a:p>
            <a:pPr marL="285750" indent="-285750">
              <a:buFont typeface="Arial" panose="020B0604020202020204" pitchFamily="34" charset="0"/>
              <a:buChar char="•"/>
            </a:pPr>
            <a:r>
              <a:rPr lang="en-CA" dirty="0">
                <a:solidFill>
                  <a:schemeClr val="accent1"/>
                </a:solidFill>
              </a:rPr>
              <a:t>Pleural surfaces of the lung are </a:t>
            </a:r>
            <a:r>
              <a:rPr lang="en-CA" u="sng" dirty="0">
                <a:solidFill>
                  <a:schemeClr val="accent1"/>
                </a:solidFill>
              </a:rPr>
              <a:t>cobblestoned </a:t>
            </a:r>
            <a:r>
              <a:rPr lang="en-CA" dirty="0">
                <a:solidFill>
                  <a:schemeClr val="accent1"/>
                </a:solidFill>
              </a:rPr>
              <a:t>due to retraction of scars along the interlobular septa</a:t>
            </a:r>
          </a:p>
          <a:p>
            <a:endParaRPr lang="en-CA" dirty="0">
              <a:solidFill>
                <a:schemeClr val="accent1"/>
              </a:solidFill>
            </a:endParaRPr>
          </a:p>
          <a:p>
            <a:pPr marL="285750" indent="-285750">
              <a:buFont typeface="Arial" panose="020B0604020202020204" pitchFamily="34" charset="0"/>
              <a:buChar char="•"/>
            </a:pPr>
            <a:r>
              <a:rPr lang="en-CA" dirty="0">
                <a:solidFill>
                  <a:schemeClr val="accent1"/>
                </a:solidFill>
              </a:rPr>
              <a:t>Firm, rubbery white areas of fibrosis preferentially within the lower lobe, the subpleural regions, and along the interlobular septa</a:t>
            </a:r>
          </a:p>
          <a:p>
            <a:pPr marL="285750" indent="-285750">
              <a:buFont typeface="Arial" panose="020B0604020202020204" pitchFamily="34" charset="0"/>
              <a:buChar char="•"/>
            </a:pPr>
            <a:endParaRPr lang="en-CA" dirty="0"/>
          </a:p>
          <a:p>
            <a:endParaRPr lang="en-CA" dirty="0"/>
          </a:p>
          <a:p>
            <a:endParaRPr lang="en-CA" dirty="0"/>
          </a:p>
          <a:p>
            <a:endParaRPr lang="en-CA" dirty="0"/>
          </a:p>
          <a:p>
            <a:endParaRPr lang="en-CA" dirty="0"/>
          </a:p>
          <a:p>
            <a:endParaRPr lang="en-CA" dirty="0"/>
          </a:p>
          <a:p>
            <a:endParaRPr lang="en-CA" dirty="0"/>
          </a:p>
          <a:p>
            <a:pPr marL="285750" indent="-285750">
              <a:buFont typeface="Arial" panose="020B0604020202020204" pitchFamily="34" charset="0"/>
              <a:buChar char="•"/>
            </a:pPr>
            <a:endParaRPr lang="en-CA" dirty="0"/>
          </a:p>
        </p:txBody>
      </p:sp>
      <p:pic>
        <p:nvPicPr>
          <p:cNvPr id="1039" name="Picture 15" descr="page12image76050048">
            <a:extLst>
              <a:ext uri="{FF2B5EF4-FFF2-40B4-BE49-F238E27FC236}">
                <a16:creationId xmlns:a16="http://schemas.microsoft.com/office/drawing/2014/main" id="{615ED76D-09E4-3449-A0AD-D7637912F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3820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ge12image76041792">
            <a:extLst>
              <a:ext uri="{FF2B5EF4-FFF2-40B4-BE49-F238E27FC236}">
                <a16:creationId xmlns:a16="http://schemas.microsoft.com/office/drawing/2014/main" id="{E0B1FFAB-C5B4-A94E-8E32-D50BAFE5B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20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af of bread&#10;&#10;Description automatically generated with medium confidence">
            <a:extLst>
              <a:ext uri="{FF2B5EF4-FFF2-40B4-BE49-F238E27FC236}">
                <a16:creationId xmlns:a16="http://schemas.microsoft.com/office/drawing/2014/main" id="{734A6E26-210C-5542-B023-AE52CD452AD2}"/>
              </a:ext>
            </a:extLst>
          </p:cNvPr>
          <p:cNvPicPr>
            <a:picLocks noChangeAspect="1"/>
          </p:cNvPicPr>
          <p:nvPr/>
        </p:nvPicPr>
        <p:blipFill>
          <a:blip r:embed="rId4"/>
          <a:stretch>
            <a:fillRect/>
          </a:stretch>
        </p:blipFill>
        <p:spPr>
          <a:xfrm>
            <a:off x="5957135" y="429847"/>
            <a:ext cx="3114986" cy="4015605"/>
          </a:xfrm>
          <a:prstGeom prst="rect">
            <a:avLst/>
          </a:prstGeom>
        </p:spPr>
      </p:pic>
      <p:pic>
        <p:nvPicPr>
          <p:cNvPr id="1028" name="Picture 4" descr="Image result for cobblestone appearance ipf">
            <a:extLst>
              <a:ext uri="{FF2B5EF4-FFF2-40B4-BE49-F238E27FC236}">
                <a16:creationId xmlns:a16="http://schemas.microsoft.com/office/drawing/2014/main" id="{981F55B2-853D-0F46-8A1F-F9DDEDBE861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381" r="50672"/>
          <a:stretch/>
        </p:blipFill>
        <p:spPr bwMode="auto">
          <a:xfrm>
            <a:off x="2921331" y="2458192"/>
            <a:ext cx="3281376" cy="24710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obblestone appearance">
            <a:extLst>
              <a:ext uri="{FF2B5EF4-FFF2-40B4-BE49-F238E27FC236}">
                <a16:creationId xmlns:a16="http://schemas.microsoft.com/office/drawing/2014/main" id="{A1CDC27B-0F2C-4449-8EC0-34FDFD5557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3152" y="3049359"/>
            <a:ext cx="1396093" cy="1396093"/>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extLst>
              <a:ext uri="{FF2B5EF4-FFF2-40B4-BE49-F238E27FC236}">
                <a16:creationId xmlns:a16="http://schemas.microsoft.com/office/drawing/2014/main" id="{D3B63957-F0A1-904B-B5D4-ED12E3EA1927}"/>
              </a:ext>
            </a:extLst>
          </p:cNvPr>
          <p:cNvSpPr/>
          <p:nvPr/>
        </p:nvSpPr>
        <p:spPr>
          <a:xfrm>
            <a:off x="2343718" y="3747405"/>
            <a:ext cx="843148" cy="18697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2581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C707-4515-D443-AAA4-C892B232137E}"/>
              </a:ext>
            </a:extLst>
          </p:cNvPr>
          <p:cNvSpPr>
            <a:spLocks noGrp="1"/>
          </p:cNvSpPr>
          <p:nvPr>
            <p:ph type="title"/>
          </p:nvPr>
        </p:nvSpPr>
        <p:spPr>
          <a:xfrm>
            <a:off x="0" y="1488730"/>
            <a:ext cx="3500300" cy="639900"/>
          </a:xfrm>
        </p:spPr>
        <p:txBody>
          <a:bodyPr/>
          <a:lstStyle/>
          <a:p>
            <a:r>
              <a:rPr lang="en-US" sz="3600" dirty="0"/>
              <a:t>Area of honeycombing </a:t>
            </a:r>
          </a:p>
        </p:txBody>
      </p:sp>
      <p:pic>
        <p:nvPicPr>
          <p:cNvPr id="3" name="Picture 2">
            <a:extLst>
              <a:ext uri="{FF2B5EF4-FFF2-40B4-BE49-F238E27FC236}">
                <a16:creationId xmlns:a16="http://schemas.microsoft.com/office/drawing/2014/main" id="{505ADFE4-A4BF-744D-9FC6-7747DC1283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69" t="1843" r="1217"/>
          <a:stretch/>
        </p:blipFill>
        <p:spPr>
          <a:xfrm>
            <a:off x="3516085" y="261257"/>
            <a:ext cx="5431973" cy="464819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122" name="Picture 2" descr="Honeycomb - Wikipedia">
            <a:extLst>
              <a:ext uri="{FF2B5EF4-FFF2-40B4-BE49-F238E27FC236}">
                <a16:creationId xmlns:a16="http://schemas.microsoft.com/office/drawing/2014/main" id="{18F9DBAD-6967-614F-845B-88DC24ADF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150" y="2887980"/>
            <a:ext cx="2499360" cy="1874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882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4" name="Title 3">
            <a:extLst>
              <a:ext uri="{FF2B5EF4-FFF2-40B4-BE49-F238E27FC236}">
                <a16:creationId xmlns:a16="http://schemas.microsoft.com/office/drawing/2014/main" id="{51D1DCC2-8F58-8547-B835-90CEE0ED397A}"/>
              </a:ext>
            </a:extLst>
          </p:cNvPr>
          <p:cNvSpPr>
            <a:spLocks noGrp="1"/>
          </p:cNvSpPr>
          <p:nvPr>
            <p:ph type="title"/>
          </p:nvPr>
        </p:nvSpPr>
        <p:spPr>
          <a:xfrm>
            <a:off x="1287780" y="172556"/>
            <a:ext cx="6568440" cy="549800"/>
          </a:xfrm>
        </p:spPr>
        <p:txBody>
          <a:bodyPr/>
          <a:lstStyle/>
          <a:p>
            <a:r>
              <a:rPr lang="en-CA" dirty="0"/>
              <a:t>Microscopic  morphology </a:t>
            </a:r>
            <a:endParaRPr lang="en-US" dirty="0"/>
          </a:p>
        </p:txBody>
      </p:sp>
      <p:sp>
        <p:nvSpPr>
          <p:cNvPr id="2351" name="Google Shape;2351;p78"/>
          <p:cNvSpPr txBox="1">
            <a:spLocks noGrp="1"/>
          </p:cNvSpPr>
          <p:nvPr>
            <p:ph type="subTitle" idx="4294967295"/>
          </p:nvPr>
        </p:nvSpPr>
        <p:spPr>
          <a:xfrm>
            <a:off x="2558256" y="764566"/>
            <a:ext cx="4027488" cy="549800"/>
          </a:xfrm>
          <a:prstGeom prst="rect">
            <a:avLst/>
          </a:prstGeom>
        </p:spPr>
        <p:txBody>
          <a:bodyPr spcFirstLastPara="1" wrap="square" lIns="0" tIns="0" rIns="0" bIns="0" anchor="t" anchorCtr="0">
            <a:noAutofit/>
          </a:bodyPr>
          <a:lstStyle/>
          <a:p>
            <a:pPr algn="ctr"/>
            <a:endParaRPr lang="en-CA" dirty="0"/>
          </a:p>
          <a:p>
            <a:pPr algn="ctr" fontAlgn="auto"/>
            <a:r>
              <a:rPr lang="en-CA" b="1" dirty="0">
                <a:solidFill>
                  <a:srgbClr val="C00000"/>
                </a:solidFill>
              </a:rPr>
              <a:t>Patchy interstitial fibrosis (geographic heterogenicity)  </a:t>
            </a:r>
            <a:endParaRPr lang="en-CA" dirty="0">
              <a:solidFill>
                <a:srgbClr val="C00000"/>
              </a:solidFill>
            </a:endParaRPr>
          </a:p>
          <a:p>
            <a:pPr algn="ctr"/>
            <a:endParaRPr lang="en-CA" dirty="0"/>
          </a:p>
          <a:p>
            <a:pPr algn="ctr"/>
            <a:endParaRPr lang="en-CA" dirty="0"/>
          </a:p>
          <a:p>
            <a:pPr algn="ctr"/>
            <a:endParaRPr lang="en-CA" dirty="0"/>
          </a:p>
          <a:p>
            <a:pPr algn="ctr"/>
            <a:endParaRPr lang="en-CA" dirty="0"/>
          </a:p>
          <a:p>
            <a:pPr algn="ctr"/>
            <a:endParaRPr lang="en-CA" dirty="0"/>
          </a:p>
          <a:p>
            <a:pPr marL="285750" indent="-285750" algn="ctr">
              <a:buFont typeface="Arial" panose="020B0604020202020204" pitchFamily="34" charset="0"/>
              <a:buChar char="•"/>
            </a:pPr>
            <a:endParaRPr lang="en-CA" dirty="0"/>
          </a:p>
        </p:txBody>
      </p:sp>
      <p:sp>
        <p:nvSpPr>
          <p:cNvPr id="3" name="Rectangle 14">
            <a:extLst>
              <a:ext uri="{FF2B5EF4-FFF2-40B4-BE49-F238E27FC236}">
                <a16:creationId xmlns:a16="http://schemas.microsoft.com/office/drawing/2014/main" id="{2E8F72C9-863F-824F-989B-7B2C891C0203}"/>
              </a:ext>
            </a:extLst>
          </p:cNvPr>
          <p:cNvSpPr>
            <a:spLocks noChangeArrowheads="1"/>
          </p:cNvSpPr>
          <p:nvPr/>
        </p:nvSpPr>
        <p:spPr bwMode="auto">
          <a:xfrm>
            <a:off x="0" y="56248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9" name="Picture 15" descr="page12image76050048">
            <a:extLst>
              <a:ext uri="{FF2B5EF4-FFF2-40B4-BE49-F238E27FC236}">
                <a16:creationId xmlns:a16="http://schemas.microsoft.com/office/drawing/2014/main" id="{615ED76D-09E4-3449-A0AD-D7637912F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3820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ge12image76041792">
            <a:extLst>
              <a:ext uri="{FF2B5EF4-FFF2-40B4-BE49-F238E27FC236}">
                <a16:creationId xmlns:a16="http://schemas.microsoft.com/office/drawing/2014/main" id="{E0B1FFAB-C5B4-A94E-8E32-D50BAFE5B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20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PF Image Library - Review HRCTs and Biopsies related to IPF and other  Interstitial Lung Diseases">
            <a:extLst>
              <a:ext uri="{FF2B5EF4-FFF2-40B4-BE49-F238E27FC236}">
                <a16:creationId xmlns:a16="http://schemas.microsoft.com/office/drawing/2014/main" id="{A3F1410F-F55A-D94A-8056-A12F829D2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 y="1588213"/>
            <a:ext cx="8260080" cy="3425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36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4" name="Title 3">
            <a:extLst>
              <a:ext uri="{FF2B5EF4-FFF2-40B4-BE49-F238E27FC236}">
                <a16:creationId xmlns:a16="http://schemas.microsoft.com/office/drawing/2014/main" id="{51D1DCC2-8F58-8547-B835-90CEE0ED397A}"/>
              </a:ext>
            </a:extLst>
          </p:cNvPr>
          <p:cNvSpPr>
            <a:spLocks noGrp="1"/>
          </p:cNvSpPr>
          <p:nvPr>
            <p:ph type="title"/>
          </p:nvPr>
        </p:nvSpPr>
        <p:spPr>
          <a:xfrm>
            <a:off x="1546860" y="382025"/>
            <a:ext cx="6050280" cy="549800"/>
          </a:xfrm>
        </p:spPr>
        <p:txBody>
          <a:bodyPr/>
          <a:lstStyle/>
          <a:p>
            <a:r>
              <a:rPr lang="en-CA" dirty="0"/>
              <a:t>Microscopic  morphology </a:t>
            </a:r>
            <a:endParaRPr lang="en-US" dirty="0"/>
          </a:p>
        </p:txBody>
      </p:sp>
      <p:sp>
        <p:nvSpPr>
          <p:cNvPr id="2351" name="Google Shape;2351;p78"/>
          <p:cNvSpPr txBox="1">
            <a:spLocks noGrp="1"/>
          </p:cNvSpPr>
          <p:nvPr>
            <p:ph type="subTitle" idx="4294967295"/>
          </p:nvPr>
        </p:nvSpPr>
        <p:spPr>
          <a:xfrm>
            <a:off x="607313" y="1826124"/>
            <a:ext cx="2440687" cy="2632075"/>
          </a:xfrm>
          <a:prstGeom prst="rect">
            <a:avLst/>
          </a:prstGeom>
        </p:spPr>
        <p:txBody>
          <a:bodyPr spcFirstLastPara="1" wrap="square" lIns="0" tIns="0" rIns="0" bIns="0" anchor="t" anchorCtr="0">
            <a:noAutofit/>
          </a:bodyPr>
          <a:lstStyle/>
          <a:p>
            <a:pPr algn="ctr"/>
            <a:endParaRPr lang="en-CA" b="1" dirty="0">
              <a:solidFill>
                <a:srgbClr val="C00000"/>
              </a:solidFill>
            </a:endParaRPr>
          </a:p>
          <a:p>
            <a:pPr algn="ctr"/>
            <a:r>
              <a:rPr lang="en-CA" b="1" dirty="0">
                <a:solidFill>
                  <a:srgbClr val="C00000"/>
                </a:solidFill>
              </a:rPr>
              <a:t>More pronounced in the subpleural region</a:t>
            </a:r>
          </a:p>
          <a:p>
            <a:endParaRPr lang="en-CA" dirty="0"/>
          </a:p>
          <a:p>
            <a:endParaRPr lang="en-CA" dirty="0"/>
          </a:p>
          <a:p>
            <a:endParaRPr lang="en-CA" dirty="0"/>
          </a:p>
          <a:p>
            <a:endParaRPr lang="en-CA" dirty="0"/>
          </a:p>
          <a:p>
            <a:endParaRPr lang="en-CA" dirty="0"/>
          </a:p>
          <a:p>
            <a:pPr marL="285750" indent="-285750">
              <a:buFont typeface="Arial" panose="020B0604020202020204" pitchFamily="34" charset="0"/>
              <a:buChar char="•"/>
            </a:pPr>
            <a:endParaRPr lang="en-CA" dirty="0"/>
          </a:p>
        </p:txBody>
      </p:sp>
      <p:pic>
        <p:nvPicPr>
          <p:cNvPr id="1039" name="Picture 15" descr="page12image76050048">
            <a:extLst>
              <a:ext uri="{FF2B5EF4-FFF2-40B4-BE49-F238E27FC236}">
                <a16:creationId xmlns:a16="http://schemas.microsoft.com/office/drawing/2014/main" id="{615ED76D-09E4-3449-A0AD-D7637912F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3820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ge12image76041792">
            <a:extLst>
              <a:ext uri="{FF2B5EF4-FFF2-40B4-BE49-F238E27FC236}">
                <a16:creationId xmlns:a16="http://schemas.microsoft.com/office/drawing/2014/main" id="{E0B1FFAB-C5B4-A94E-8E32-D50BAFE5B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20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 up of a pink flower&#10;&#10;Description automatically generated with low confidence">
            <a:extLst>
              <a:ext uri="{FF2B5EF4-FFF2-40B4-BE49-F238E27FC236}">
                <a16:creationId xmlns:a16="http://schemas.microsoft.com/office/drawing/2014/main" id="{E1935C5F-2111-7449-83AA-C9D5F199FA61}"/>
              </a:ext>
            </a:extLst>
          </p:cNvPr>
          <p:cNvPicPr>
            <a:picLocks noChangeAspect="1"/>
          </p:cNvPicPr>
          <p:nvPr/>
        </p:nvPicPr>
        <p:blipFill>
          <a:blip r:embed="rId4"/>
          <a:stretch>
            <a:fillRect/>
          </a:stretch>
        </p:blipFill>
        <p:spPr>
          <a:xfrm>
            <a:off x="3048000" y="1352528"/>
            <a:ext cx="5608320" cy="3105671"/>
          </a:xfrm>
          <a:prstGeom prst="rect">
            <a:avLst/>
          </a:prstGeom>
        </p:spPr>
      </p:pic>
      <p:cxnSp>
        <p:nvCxnSpPr>
          <p:cNvPr id="9" name="Straight Arrow Connector 8">
            <a:extLst>
              <a:ext uri="{FF2B5EF4-FFF2-40B4-BE49-F238E27FC236}">
                <a16:creationId xmlns:a16="http://schemas.microsoft.com/office/drawing/2014/main" id="{5E0BC089-73F4-2142-ACA7-520057AF01C5}"/>
              </a:ext>
            </a:extLst>
          </p:cNvPr>
          <p:cNvCxnSpPr/>
          <p:nvPr/>
        </p:nvCxnSpPr>
        <p:spPr>
          <a:xfrm flipH="1">
            <a:off x="3855720" y="1493520"/>
            <a:ext cx="838200" cy="2667000"/>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145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4" name="Title 3">
            <a:extLst>
              <a:ext uri="{FF2B5EF4-FFF2-40B4-BE49-F238E27FC236}">
                <a16:creationId xmlns:a16="http://schemas.microsoft.com/office/drawing/2014/main" id="{51D1DCC2-8F58-8547-B835-90CEE0ED397A}"/>
              </a:ext>
            </a:extLst>
          </p:cNvPr>
          <p:cNvSpPr>
            <a:spLocks noGrp="1"/>
          </p:cNvSpPr>
          <p:nvPr>
            <p:ph type="title"/>
          </p:nvPr>
        </p:nvSpPr>
        <p:spPr>
          <a:xfrm>
            <a:off x="1546860" y="291758"/>
            <a:ext cx="6050280" cy="549800"/>
          </a:xfrm>
        </p:spPr>
        <p:txBody>
          <a:bodyPr/>
          <a:lstStyle/>
          <a:p>
            <a:r>
              <a:rPr lang="en-CA" dirty="0"/>
              <a:t>Microscopic  morphology </a:t>
            </a:r>
            <a:endParaRPr lang="en-US" dirty="0"/>
          </a:p>
        </p:txBody>
      </p:sp>
      <p:sp>
        <p:nvSpPr>
          <p:cNvPr id="2351" name="Google Shape;2351;p78"/>
          <p:cNvSpPr txBox="1">
            <a:spLocks noGrp="1"/>
          </p:cNvSpPr>
          <p:nvPr>
            <p:ph type="subTitle" idx="4294967295"/>
          </p:nvPr>
        </p:nvSpPr>
        <p:spPr>
          <a:xfrm>
            <a:off x="184731" y="2420900"/>
            <a:ext cx="2440687" cy="549801"/>
          </a:xfrm>
          <a:prstGeom prst="rect">
            <a:avLst/>
          </a:prstGeom>
        </p:spPr>
        <p:txBody>
          <a:bodyPr spcFirstLastPara="1" wrap="square" lIns="0" tIns="0" rIns="0" bIns="0" anchor="t" anchorCtr="0">
            <a:noAutofit/>
          </a:bodyPr>
          <a:lstStyle/>
          <a:p>
            <a:pPr algn="ctr"/>
            <a:r>
              <a:rPr lang="en-CA" b="1" dirty="0">
                <a:solidFill>
                  <a:schemeClr val="accent1"/>
                </a:solidFill>
              </a:rPr>
              <a:t>Diffuse interstitial fibrosis</a:t>
            </a:r>
          </a:p>
          <a:p>
            <a:pPr algn="ctr"/>
            <a:r>
              <a:rPr lang="en-CA" dirty="0">
                <a:solidFill>
                  <a:schemeClr val="accent2"/>
                </a:solidFill>
              </a:rPr>
              <a:t>(Masson's trichrome stain)</a:t>
            </a:r>
          </a:p>
          <a:p>
            <a:endParaRPr lang="en-CA" dirty="0"/>
          </a:p>
          <a:p>
            <a:endParaRPr lang="en-CA" dirty="0"/>
          </a:p>
          <a:p>
            <a:pPr marL="285750" indent="-285750">
              <a:buFont typeface="Arial" panose="020B0604020202020204" pitchFamily="34" charset="0"/>
              <a:buChar char="•"/>
            </a:pPr>
            <a:endParaRPr lang="en-CA" dirty="0"/>
          </a:p>
        </p:txBody>
      </p:sp>
      <p:sp>
        <p:nvSpPr>
          <p:cNvPr id="3" name="Rectangle 14">
            <a:extLst>
              <a:ext uri="{FF2B5EF4-FFF2-40B4-BE49-F238E27FC236}">
                <a16:creationId xmlns:a16="http://schemas.microsoft.com/office/drawing/2014/main" id="{2E8F72C9-863F-824F-989B-7B2C891C0203}"/>
              </a:ext>
            </a:extLst>
          </p:cNvPr>
          <p:cNvSpPr>
            <a:spLocks noChangeArrowheads="1"/>
          </p:cNvSpPr>
          <p:nvPr/>
        </p:nvSpPr>
        <p:spPr bwMode="auto">
          <a:xfrm>
            <a:off x="0" y="56248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9" name="Picture 15" descr="page12image76050048">
            <a:extLst>
              <a:ext uri="{FF2B5EF4-FFF2-40B4-BE49-F238E27FC236}">
                <a16:creationId xmlns:a16="http://schemas.microsoft.com/office/drawing/2014/main" id="{615ED76D-09E4-3449-A0AD-D7637912F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3820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ge12image76041792">
            <a:extLst>
              <a:ext uri="{FF2B5EF4-FFF2-40B4-BE49-F238E27FC236}">
                <a16:creationId xmlns:a16="http://schemas.microsoft.com/office/drawing/2014/main" id="{E0B1FFAB-C5B4-A94E-8E32-D50BAFE5B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20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82D1BF5-5AE3-DA44-BAE6-D92680F0C159}"/>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625418" y="1073321"/>
            <a:ext cx="6154765" cy="3794760"/>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44765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4" name="Title 3">
            <a:extLst>
              <a:ext uri="{FF2B5EF4-FFF2-40B4-BE49-F238E27FC236}">
                <a16:creationId xmlns:a16="http://schemas.microsoft.com/office/drawing/2014/main" id="{51D1DCC2-8F58-8547-B835-90CEE0ED397A}"/>
              </a:ext>
            </a:extLst>
          </p:cNvPr>
          <p:cNvSpPr>
            <a:spLocks noGrp="1"/>
          </p:cNvSpPr>
          <p:nvPr>
            <p:ph type="title"/>
          </p:nvPr>
        </p:nvSpPr>
        <p:spPr>
          <a:xfrm>
            <a:off x="1287780" y="226936"/>
            <a:ext cx="6568440" cy="549800"/>
          </a:xfrm>
        </p:spPr>
        <p:txBody>
          <a:bodyPr/>
          <a:lstStyle/>
          <a:p>
            <a:r>
              <a:rPr lang="en-CA" dirty="0"/>
              <a:t>Microscopic  morphology </a:t>
            </a:r>
            <a:endParaRPr lang="en-US" dirty="0"/>
          </a:p>
        </p:txBody>
      </p:sp>
      <p:sp>
        <p:nvSpPr>
          <p:cNvPr id="2351" name="Google Shape;2351;p78"/>
          <p:cNvSpPr txBox="1">
            <a:spLocks noGrp="1"/>
          </p:cNvSpPr>
          <p:nvPr>
            <p:ph type="subTitle" idx="4294967295"/>
          </p:nvPr>
        </p:nvSpPr>
        <p:spPr>
          <a:xfrm>
            <a:off x="400050" y="1602921"/>
            <a:ext cx="3623310" cy="2632075"/>
          </a:xfrm>
          <a:prstGeom prst="rect">
            <a:avLst/>
          </a:prstGeom>
        </p:spPr>
        <p:txBody>
          <a:bodyPr spcFirstLastPara="1" wrap="square" lIns="0" tIns="0" rIns="0" bIns="0" anchor="t" anchorCtr="0">
            <a:noAutofit/>
          </a:bodyPr>
          <a:lstStyle/>
          <a:p>
            <a:endParaRPr lang="en-CA" dirty="0"/>
          </a:p>
          <a:p>
            <a:pPr marL="285750" indent="-285750" fontAlgn="auto">
              <a:buFont typeface="Arial" panose="020B0604020202020204" pitchFamily="34" charset="0"/>
              <a:buChar char="•"/>
            </a:pPr>
            <a:r>
              <a:rPr lang="en-CA" b="1" dirty="0">
                <a:solidFill>
                  <a:srgbClr val="00B050"/>
                </a:solidFill>
              </a:rPr>
              <a:t>Honeycomb fibrosis: </a:t>
            </a:r>
            <a:r>
              <a:rPr lang="en-CA" dirty="0">
                <a:solidFill>
                  <a:schemeClr val="accent1"/>
                </a:solidFill>
              </a:rPr>
              <a:t>the dense fibrosis causes collapse of alveolar walls and formation of cystic spaces lined by hyperplastic type II pneumocytes or bronchiolar epithelium</a:t>
            </a:r>
          </a:p>
          <a:p>
            <a:endParaRPr lang="en-CA" dirty="0"/>
          </a:p>
          <a:p>
            <a:pPr marL="285750" indent="-285750">
              <a:buFont typeface="Arial" panose="020B0604020202020204" pitchFamily="34" charset="0"/>
              <a:buChar char="•"/>
            </a:pPr>
            <a:r>
              <a:rPr lang="en-CA" dirty="0">
                <a:solidFill>
                  <a:schemeClr val="accent1"/>
                </a:solidFill>
              </a:rPr>
              <a:t>Temporal heterogenicity with formation of Fibroblastic proliferation </a:t>
            </a:r>
            <a:r>
              <a:rPr lang="en-CA" dirty="0">
                <a:solidFill>
                  <a:srgbClr val="FF0000"/>
                </a:solidFill>
              </a:rPr>
              <a:t>(</a:t>
            </a:r>
            <a:r>
              <a:rPr lang="en-CA" b="1" dirty="0">
                <a:solidFill>
                  <a:srgbClr val="FF0000"/>
                </a:solidFill>
              </a:rPr>
              <a:t>fibroblastic foci</a:t>
            </a:r>
            <a:r>
              <a:rPr lang="en-CA" dirty="0">
                <a:solidFill>
                  <a:srgbClr val="FF0000"/>
                </a:solidFill>
              </a:rPr>
              <a:t>) </a:t>
            </a:r>
          </a:p>
          <a:p>
            <a:endParaRPr lang="en-CA" dirty="0"/>
          </a:p>
          <a:p>
            <a:endParaRPr lang="en-CA" dirty="0"/>
          </a:p>
          <a:p>
            <a:endParaRPr lang="en-CA" dirty="0"/>
          </a:p>
          <a:p>
            <a:endParaRPr lang="en-CA" dirty="0"/>
          </a:p>
          <a:p>
            <a:endParaRPr lang="en-CA" dirty="0"/>
          </a:p>
          <a:p>
            <a:pPr marL="285750" indent="-285750">
              <a:buFont typeface="Arial" panose="020B0604020202020204" pitchFamily="34" charset="0"/>
              <a:buChar char="•"/>
            </a:pPr>
            <a:endParaRPr lang="en-CA" dirty="0"/>
          </a:p>
        </p:txBody>
      </p:sp>
      <p:sp>
        <p:nvSpPr>
          <p:cNvPr id="3" name="Rectangle 14">
            <a:extLst>
              <a:ext uri="{FF2B5EF4-FFF2-40B4-BE49-F238E27FC236}">
                <a16:creationId xmlns:a16="http://schemas.microsoft.com/office/drawing/2014/main" id="{2E8F72C9-863F-824F-989B-7B2C891C0203}"/>
              </a:ext>
            </a:extLst>
          </p:cNvPr>
          <p:cNvSpPr>
            <a:spLocks noChangeArrowheads="1"/>
          </p:cNvSpPr>
          <p:nvPr/>
        </p:nvSpPr>
        <p:spPr bwMode="auto">
          <a:xfrm>
            <a:off x="0" y="56248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9" name="Picture 15" descr="page12image76050048">
            <a:extLst>
              <a:ext uri="{FF2B5EF4-FFF2-40B4-BE49-F238E27FC236}">
                <a16:creationId xmlns:a16="http://schemas.microsoft.com/office/drawing/2014/main" id="{615ED76D-09E4-3449-A0AD-D7637912F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3820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ge12image76041792">
            <a:extLst>
              <a:ext uri="{FF2B5EF4-FFF2-40B4-BE49-F238E27FC236}">
                <a16:creationId xmlns:a16="http://schemas.microsoft.com/office/drawing/2014/main" id="{E0B1FFAB-C5B4-A94E-8E32-D50BAFE5B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20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fabric&#10;&#10;Description automatically generated">
            <a:extLst>
              <a:ext uri="{FF2B5EF4-FFF2-40B4-BE49-F238E27FC236}">
                <a16:creationId xmlns:a16="http://schemas.microsoft.com/office/drawing/2014/main" id="{062778B1-53A1-2B43-8FDE-95AB4475A1B8}"/>
              </a:ext>
            </a:extLst>
          </p:cNvPr>
          <p:cNvPicPr>
            <a:picLocks noChangeAspect="1"/>
          </p:cNvPicPr>
          <p:nvPr/>
        </p:nvPicPr>
        <p:blipFill>
          <a:blip r:embed="rId4"/>
          <a:stretch>
            <a:fillRect/>
          </a:stretch>
        </p:blipFill>
        <p:spPr>
          <a:xfrm>
            <a:off x="4221481" y="1182229"/>
            <a:ext cx="4982620" cy="3816491"/>
          </a:xfrm>
          <a:prstGeom prst="rect">
            <a:avLst/>
          </a:prstGeom>
        </p:spPr>
      </p:pic>
      <p:sp>
        <p:nvSpPr>
          <p:cNvPr id="6" name="5-Point Star 5">
            <a:extLst>
              <a:ext uri="{FF2B5EF4-FFF2-40B4-BE49-F238E27FC236}">
                <a16:creationId xmlns:a16="http://schemas.microsoft.com/office/drawing/2014/main" id="{522D503B-0A29-6343-886D-5813052731FC}"/>
              </a:ext>
            </a:extLst>
          </p:cNvPr>
          <p:cNvSpPr/>
          <p:nvPr/>
        </p:nvSpPr>
        <p:spPr>
          <a:xfrm>
            <a:off x="7132320" y="3562355"/>
            <a:ext cx="243840" cy="33528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5-Point Star 10">
            <a:extLst>
              <a:ext uri="{FF2B5EF4-FFF2-40B4-BE49-F238E27FC236}">
                <a16:creationId xmlns:a16="http://schemas.microsoft.com/office/drawing/2014/main" id="{2AFC856A-2DC6-0B49-84DC-445C7530D6EF}"/>
              </a:ext>
            </a:extLst>
          </p:cNvPr>
          <p:cNvSpPr/>
          <p:nvPr/>
        </p:nvSpPr>
        <p:spPr>
          <a:xfrm>
            <a:off x="5135880" y="1932804"/>
            <a:ext cx="243840" cy="335280"/>
          </a:xfrm>
          <a:prstGeom prst="star5">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onut 7">
            <a:extLst>
              <a:ext uri="{FF2B5EF4-FFF2-40B4-BE49-F238E27FC236}">
                <a16:creationId xmlns:a16="http://schemas.microsoft.com/office/drawing/2014/main" id="{5F7E5FEC-FDEF-2341-AD55-CA33AAE5B1D8}"/>
              </a:ext>
            </a:extLst>
          </p:cNvPr>
          <p:cNvSpPr/>
          <p:nvPr/>
        </p:nvSpPr>
        <p:spPr>
          <a:xfrm>
            <a:off x="7406184" y="1771650"/>
            <a:ext cx="1337766" cy="1600200"/>
          </a:xfrm>
          <a:prstGeom prst="donut">
            <a:avLst>
              <a:gd name="adj" fmla="val 220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07053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02"/>
        <p:cNvGrpSpPr/>
        <p:nvPr/>
      </p:nvGrpSpPr>
      <p:grpSpPr>
        <a:xfrm>
          <a:off x="0" y="0"/>
          <a:ext cx="0" cy="0"/>
          <a:chOff x="0" y="0"/>
          <a:chExt cx="0" cy="0"/>
        </a:xfrm>
      </p:grpSpPr>
      <p:sp>
        <p:nvSpPr>
          <p:cNvPr id="2303" name="Google Shape;2303;p76"/>
          <p:cNvSpPr txBox="1">
            <a:spLocks noGrp="1"/>
          </p:cNvSpPr>
          <p:nvPr>
            <p:ph type="title"/>
          </p:nvPr>
        </p:nvSpPr>
        <p:spPr>
          <a:xfrm>
            <a:off x="685800" y="356616"/>
            <a:ext cx="7516500" cy="66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Objectives </a:t>
            </a:r>
            <a:endParaRPr dirty="0"/>
          </a:p>
        </p:txBody>
      </p:sp>
      <p:sp>
        <p:nvSpPr>
          <p:cNvPr id="2304" name="Google Shape;2304;p76"/>
          <p:cNvSpPr txBox="1">
            <a:spLocks noGrp="1"/>
          </p:cNvSpPr>
          <p:nvPr>
            <p:ph type="subTitle" idx="1"/>
          </p:nvPr>
        </p:nvSpPr>
        <p:spPr>
          <a:xfrm>
            <a:off x="713050" y="1508760"/>
            <a:ext cx="7717800" cy="3554100"/>
          </a:xfrm>
          <a:prstGeom prst="rect">
            <a:avLst/>
          </a:prstGeom>
        </p:spPr>
        <p:txBody>
          <a:bodyPr spcFirstLastPara="1" wrap="square" lIns="0" tIns="0" rIns="0" bIns="0" anchor="t" anchorCtr="0">
            <a:noAutofit/>
          </a:bodyPr>
          <a:lstStyle/>
          <a:p>
            <a:pPr marL="342900" indent="-342900">
              <a:buClr>
                <a:schemeClr val="accent1"/>
              </a:buClr>
              <a:buSzPct val="100000"/>
              <a:buFont typeface="Arial" panose="020B0604020202020204" pitchFamily="34" charset="0"/>
              <a:buChar char="•"/>
            </a:pPr>
            <a:endParaRPr lang="en-CA" sz="1600" dirty="0"/>
          </a:p>
          <a:p>
            <a:pPr marL="285750" lvl="0" indent="-285750">
              <a:buClr>
                <a:schemeClr val="accent1"/>
              </a:buClr>
              <a:buFont typeface="Arial" panose="020B0604020202020204" pitchFamily="34" charset="0"/>
              <a:buChar char="•"/>
            </a:pPr>
            <a:r>
              <a:rPr lang="en-US" sz="1600" dirty="0"/>
              <a:t>Understand the structure and constituents of the lung interstitium as well as the restrictive changes which occur in these diseases </a:t>
            </a:r>
          </a:p>
          <a:p>
            <a:pPr lvl="0">
              <a:buClr>
                <a:schemeClr val="accent1"/>
              </a:buClr>
              <a:buNone/>
            </a:pPr>
            <a:endParaRPr lang="en-US" sz="1600" dirty="0"/>
          </a:p>
          <a:p>
            <a:pPr marL="285750" lvl="0" indent="-285750">
              <a:buClr>
                <a:schemeClr val="accent1"/>
              </a:buClr>
              <a:buFont typeface="Arial" panose="020B0604020202020204" pitchFamily="34" charset="0"/>
              <a:buChar char="•"/>
            </a:pPr>
            <a:r>
              <a:rPr lang="en-US" sz="1600" dirty="0"/>
              <a:t>Know the symptoms of restrictive lung disease</a:t>
            </a:r>
          </a:p>
          <a:p>
            <a:pPr lvl="0">
              <a:buClr>
                <a:schemeClr val="accent1"/>
              </a:buClr>
              <a:buNone/>
            </a:pPr>
            <a:endParaRPr lang="en-CA" sz="1600" dirty="0"/>
          </a:p>
          <a:p>
            <a:pPr marL="285750" lvl="0" indent="-285750">
              <a:buClr>
                <a:schemeClr val="accent1"/>
              </a:buClr>
              <a:buFont typeface="Arial" panose="020B0604020202020204" pitchFamily="34" charset="0"/>
              <a:buChar char="•"/>
            </a:pPr>
            <a:r>
              <a:rPr lang="en-US" sz="1600" dirty="0"/>
              <a:t>Appreciate the pathogenesis of interstitial lung diseases regardless of their type</a:t>
            </a:r>
          </a:p>
          <a:p>
            <a:pPr lvl="0">
              <a:buClr>
                <a:schemeClr val="accent1"/>
              </a:buClr>
              <a:buNone/>
            </a:pPr>
            <a:endParaRPr lang="en-US" sz="1600" dirty="0"/>
          </a:p>
          <a:p>
            <a:pPr marL="285750" lvl="0" indent="-285750">
              <a:buClr>
                <a:schemeClr val="accent1"/>
              </a:buClr>
              <a:buFont typeface="Arial" panose="020B0604020202020204" pitchFamily="34" charset="0"/>
              <a:buChar char="•"/>
            </a:pPr>
            <a:r>
              <a:rPr lang="en-US" sz="1600" dirty="0"/>
              <a:t>Become aware of the classification of interstitial lung diseases</a:t>
            </a:r>
            <a:r>
              <a:rPr lang="en-CA" sz="1600" dirty="0"/>
              <a:t> </a:t>
            </a:r>
          </a:p>
          <a:p>
            <a:pPr marL="0" lvl="0" indent="0" algn="l" rtl="0">
              <a:spcBef>
                <a:spcPts val="0"/>
              </a:spcBef>
              <a:spcAft>
                <a:spcPts val="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FA453-98B7-E04E-B05E-9BA442CF24A6}"/>
              </a:ext>
            </a:extLst>
          </p:cNvPr>
          <p:cNvSpPr>
            <a:spLocks noGrp="1"/>
          </p:cNvSpPr>
          <p:nvPr>
            <p:ph type="title"/>
          </p:nvPr>
        </p:nvSpPr>
        <p:spPr/>
        <p:txBody>
          <a:bodyPr/>
          <a:lstStyle/>
          <a:p>
            <a:r>
              <a:rPr lang="en-CA" dirty="0"/>
              <a:t>Microscopic  morphology </a:t>
            </a:r>
            <a:endParaRPr lang="en-US" dirty="0"/>
          </a:p>
        </p:txBody>
      </p:sp>
      <p:pic>
        <p:nvPicPr>
          <p:cNvPr id="3" name="Picture 2" descr="C:\Users\Roxie\Documents\My Scans\resp13.160001.tif">
            <a:extLst>
              <a:ext uri="{FF2B5EF4-FFF2-40B4-BE49-F238E27FC236}">
                <a16:creationId xmlns:a16="http://schemas.microsoft.com/office/drawing/2014/main" id="{43849842-166A-874C-8620-25A5805E5CA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17" t="5856" r="1230" b="21262"/>
          <a:stretch/>
        </p:blipFill>
        <p:spPr bwMode="auto">
          <a:xfrm>
            <a:off x="3169920" y="1123099"/>
            <a:ext cx="5633900" cy="366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34CA32E-B0FE-9A4E-AE18-A405E3B48368}"/>
              </a:ext>
            </a:extLst>
          </p:cNvPr>
          <p:cNvSpPr txBox="1"/>
          <p:nvPr/>
        </p:nvSpPr>
        <p:spPr>
          <a:xfrm>
            <a:off x="340180" y="2310140"/>
            <a:ext cx="2204450" cy="523220"/>
          </a:xfrm>
          <a:prstGeom prst="rect">
            <a:avLst/>
          </a:prstGeom>
          <a:noFill/>
        </p:spPr>
        <p:txBody>
          <a:bodyPr wrap="none" rtlCol="0">
            <a:spAutoFit/>
          </a:bodyPr>
          <a:lstStyle/>
          <a:p>
            <a:pPr marL="285750" indent="-285750">
              <a:buFont typeface="Arial" panose="020B0604020202020204" pitchFamily="34" charset="0"/>
              <a:buChar char="•"/>
            </a:pPr>
            <a:r>
              <a:rPr lang="en-US" dirty="0">
                <a:solidFill>
                  <a:schemeClr val="accent1"/>
                </a:solidFill>
              </a:rPr>
              <a:t>Fibroblastic foci</a:t>
            </a:r>
          </a:p>
          <a:p>
            <a:pPr marL="285750" indent="-285750">
              <a:buFont typeface="Arial" panose="020B0604020202020204" pitchFamily="34" charset="0"/>
              <a:buChar char="•"/>
            </a:pPr>
            <a:r>
              <a:rPr lang="en-US" dirty="0">
                <a:solidFill>
                  <a:schemeClr val="accent1"/>
                </a:solidFill>
              </a:rPr>
              <a:t>Minimal inflammation </a:t>
            </a:r>
          </a:p>
        </p:txBody>
      </p:sp>
      <p:cxnSp>
        <p:nvCxnSpPr>
          <p:cNvPr id="6" name="Straight Arrow Connector 5">
            <a:extLst>
              <a:ext uri="{FF2B5EF4-FFF2-40B4-BE49-F238E27FC236}">
                <a16:creationId xmlns:a16="http://schemas.microsoft.com/office/drawing/2014/main" id="{41189A80-CC31-B648-873F-0C5E54452C55}"/>
              </a:ext>
            </a:extLst>
          </p:cNvPr>
          <p:cNvCxnSpPr/>
          <p:nvPr/>
        </p:nvCxnSpPr>
        <p:spPr>
          <a:xfrm>
            <a:off x="5760720" y="2194560"/>
            <a:ext cx="533400" cy="37719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9" name="Donut 8">
            <a:extLst>
              <a:ext uri="{FF2B5EF4-FFF2-40B4-BE49-F238E27FC236}">
                <a16:creationId xmlns:a16="http://schemas.microsoft.com/office/drawing/2014/main" id="{D7673C40-4D69-0248-80E8-292501408139}"/>
              </a:ext>
            </a:extLst>
          </p:cNvPr>
          <p:cNvSpPr/>
          <p:nvPr/>
        </p:nvSpPr>
        <p:spPr>
          <a:xfrm>
            <a:off x="6865620" y="1590249"/>
            <a:ext cx="1519100" cy="1963001"/>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400722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1"/>
        <p:cNvGrpSpPr/>
        <p:nvPr/>
      </p:nvGrpSpPr>
      <p:grpSpPr>
        <a:xfrm>
          <a:off x="0" y="0"/>
          <a:ext cx="0" cy="0"/>
          <a:chOff x="0" y="0"/>
          <a:chExt cx="0" cy="0"/>
        </a:xfrm>
      </p:grpSpPr>
      <p:pic>
        <p:nvPicPr>
          <p:cNvPr id="2" name="Picture 1">
            <a:extLst>
              <a:ext uri="{FF2B5EF4-FFF2-40B4-BE49-F238E27FC236}">
                <a16:creationId xmlns:a16="http://schemas.microsoft.com/office/drawing/2014/main" id="{E8531F65-4F41-6843-839B-7D04FC1FEF5C}"/>
              </a:ext>
            </a:extLst>
          </p:cNvPr>
          <p:cNvPicPr>
            <a:picLocks noChangeAspect="1"/>
          </p:cNvPicPr>
          <p:nvPr/>
        </p:nvPicPr>
        <p:blipFill rotWithShape="1">
          <a:blip r:embed="rId3"/>
          <a:srcRect t="1108"/>
          <a:stretch/>
        </p:blipFill>
        <p:spPr>
          <a:xfrm>
            <a:off x="5273337" y="2161037"/>
            <a:ext cx="3774502" cy="2351586"/>
          </a:xfrm>
          <a:prstGeom prst="rect">
            <a:avLst/>
          </a:prstGeom>
        </p:spPr>
      </p:pic>
      <p:grpSp>
        <p:nvGrpSpPr>
          <p:cNvPr id="2472" name="Google Shape;2472;p86"/>
          <p:cNvGrpSpPr/>
          <p:nvPr/>
        </p:nvGrpSpPr>
        <p:grpSpPr>
          <a:xfrm>
            <a:off x="5165766" y="2161037"/>
            <a:ext cx="3887297" cy="2982463"/>
            <a:chOff x="3360256" y="1555625"/>
            <a:chExt cx="3057355" cy="2166017"/>
          </a:xfrm>
        </p:grpSpPr>
        <p:sp>
          <p:nvSpPr>
            <p:cNvPr id="2473" name="Google Shape;2473;p86"/>
            <p:cNvSpPr/>
            <p:nvPr/>
          </p:nvSpPr>
          <p:spPr>
            <a:xfrm>
              <a:off x="4345501" y="3380794"/>
              <a:ext cx="1108038" cy="340848"/>
            </a:xfrm>
            <a:custGeom>
              <a:avLst/>
              <a:gdLst/>
              <a:ahLst/>
              <a:cxnLst/>
              <a:rect l="l" t="t" r="r" b="b"/>
              <a:pathLst>
                <a:path w="30613" h="9417" extrusionOk="0">
                  <a:moveTo>
                    <a:pt x="6676" y="1"/>
                  </a:moveTo>
                  <a:cubicBezTo>
                    <a:pt x="6676" y="1"/>
                    <a:pt x="6592" y="4039"/>
                    <a:pt x="4771" y="5922"/>
                  </a:cubicBezTo>
                  <a:cubicBezTo>
                    <a:pt x="2909" y="7805"/>
                    <a:pt x="1" y="9417"/>
                    <a:pt x="5043" y="9417"/>
                  </a:cubicBezTo>
                  <a:lnTo>
                    <a:pt x="25611" y="9417"/>
                  </a:lnTo>
                  <a:cubicBezTo>
                    <a:pt x="30612" y="9417"/>
                    <a:pt x="27704" y="7805"/>
                    <a:pt x="25842" y="5922"/>
                  </a:cubicBezTo>
                  <a:cubicBezTo>
                    <a:pt x="23979" y="4039"/>
                    <a:pt x="23938" y="1"/>
                    <a:pt x="239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4" name="Google Shape;2474;p86"/>
            <p:cNvSpPr/>
            <p:nvPr/>
          </p:nvSpPr>
          <p:spPr>
            <a:xfrm>
              <a:off x="3360256" y="1555625"/>
              <a:ext cx="3057355" cy="1827486"/>
            </a:xfrm>
            <a:custGeom>
              <a:avLst/>
              <a:gdLst/>
              <a:ahLst/>
              <a:cxnLst/>
              <a:rect l="l" t="t" r="r" b="b"/>
              <a:pathLst>
                <a:path w="84469" h="50490" extrusionOk="0">
                  <a:moveTo>
                    <a:pt x="80786" y="3140"/>
                  </a:moveTo>
                  <a:lnTo>
                    <a:pt x="80786" y="46828"/>
                  </a:lnTo>
                  <a:lnTo>
                    <a:pt x="3641" y="46828"/>
                  </a:lnTo>
                  <a:lnTo>
                    <a:pt x="3641" y="3140"/>
                  </a:lnTo>
                  <a:close/>
                  <a:moveTo>
                    <a:pt x="2699" y="1"/>
                  </a:moveTo>
                  <a:cubicBezTo>
                    <a:pt x="1298" y="1"/>
                    <a:pt x="0" y="1005"/>
                    <a:pt x="0" y="2386"/>
                  </a:cubicBezTo>
                  <a:lnTo>
                    <a:pt x="0" y="50490"/>
                  </a:lnTo>
                  <a:lnTo>
                    <a:pt x="84469" y="50490"/>
                  </a:lnTo>
                  <a:lnTo>
                    <a:pt x="84469" y="2386"/>
                  </a:lnTo>
                  <a:cubicBezTo>
                    <a:pt x="84448" y="1005"/>
                    <a:pt x="83360" y="1"/>
                    <a:pt x="819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475" name="Google Shape;2475;p86"/>
          <p:cNvSpPr/>
          <p:nvPr/>
        </p:nvSpPr>
        <p:spPr>
          <a:xfrm>
            <a:off x="5637725" y="4230850"/>
            <a:ext cx="297650" cy="29925"/>
          </a:xfrm>
          <a:custGeom>
            <a:avLst/>
            <a:gdLst/>
            <a:ahLst/>
            <a:cxnLst/>
            <a:rect l="l" t="t" r="r" b="b"/>
            <a:pathLst>
              <a:path w="11906" h="1197" extrusionOk="0">
                <a:moveTo>
                  <a:pt x="314" y="1"/>
                </a:moveTo>
                <a:lnTo>
                  <a:pt x="314" y="1"/>
                </a:lnTo>
                <a:cubicBezTo>
                  <a:pt x="314" y="1"/>
                  <a:pt x="0" y="1089"/>
                  <a:pt x="1088" y="1194"/>
                </a:cubicBezTo>
                <a:lnTo>
                  <a:pt x="10880" y="1194"/>
                </a:lnTo>
                <a:cubicBezTo>
                  <a:pt x="10880" y="1194"/>
                  <a:pt x="10909" y="1197"/>
                  <a:pt x="10955" y="1197"/>
                </a:cubicBezTo>
                <a:cubicBezTo>
                  <a:pt x="11193" y="1197"/>
                  <a:pt x="11906" y="1109"/>
                  <a:pt x="11801" y="43"/>
                </a:cubicBezTo>
                <a:lnTo>
                  <a:pt x="3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6" name="Google Shape;2476;p86"/>
          <p:cNvSpPr/>
          <p:nvPr/>
        </p:nvSpPr>
        <p:spPr>
          <a:xfrm>
            <a:off x="5637200" y="4229825"/>
            <a:ext cx="23025" cy="28250"/>
          </a:xfrm>
          <a:custGeom>
            <a:avLst/>
            <a:gdLst/>
            <a:ahLst/>
            <a:cxnLst/>
            <a:rect l="l" t="t" r="r" b="b"/>
            <a:pathLst>
              <a:path w="921" h="1130" extrusionOk="0">
                <a:moveTo>
                  <a:pt x="398" y="42"/>
                </a:moveTo>
                <a:lnTo>
                  <a:pt x="398" y="42"/>
                </a:lnTo>
                <a:lnTo>
                  <a:pt x="398" y="42"/>
                </a:lnTo>
                <a:lnTo>
                  <a:pt x="293" y="0"/>
                </a:lnTo>
                <a:cubicBezTo>
                  <a:pt x="293" y="0"/>
                  <a:pt x="0" y="942"/>
                  <a:pt x="921" y="1130"/>
                </a:cubicBezTo>
                <a:cubicBezTo>
                  <a:pt x="105" y="900"/>
                  <a:pt x="398" y="42"/>
                  <a:pt x="398" y="42"/>
                </a:cubicBezTo>
                <a:close/>
              </a:path>
            </a:pathLst>
          </a:custGeom>
          <a:solidFill>
            <a:srgbClr val="7C81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7" name="Google Shape;2477;p86"/>
          <p:cNvSpPr/>
          <p:nvPr/>
        </p:nvSpPr>
        <p:spPr>
          <a:xfrm>
            <a:off x="5660200" y="4231375"/>
            <a:ext cx="276750" cy="31950"/>
          </a:xfrm>
          <a:custGeom>
            <a:avLst/>
            <a:gdLst/>
            <a:ahLst/>
            <a:cxnLst/>
            <a:rect l="l" t="t" r="r" b="b"/>
            <a:pathLst>
              <a:path w="11070" h="1278" extrusionOk="0">
                <a:moveTo>
                  <a:pt x="10944" y="1"/>
                </a:moveTo>
                <a:lnTo>
                  <a:pt x="10860" y="1"/>
                </a:lnTo>
                <a:lnTo>
                  <a:pt x="10860" y="22"/>
                </a:lnTo>
                <a:cubicBezTo>
                  <a:pt x="10923" y="1256"/>
                  <a:pt x="9939" y="1068"/>
                  <a:pt x="9939" y="1068"/>
                </a:cubicBezTo>
                <a:lnTo>
                  <a:pt x="126" y="1068"/>
                </a:lnTo>
                <a:cubicBezTo>
                  <a:pt x="64" y="1068"/>
                  <a:pt x="22" y="1068"/>
                  <a:pt x="1" y="1047"/>
                </a:cubicBezTo>
                <a:cubicBezTo>
                  <a:pt x="64" y="1068"/>
                  <a:pt x="147" y="1068"/>
                  <a:pt x="252" y="1089"/>
                </a:cubicBezTo>
                <a:lnTo>
                  <a:pt x="10065" y="1089"/>
                </a:lnTo>
                <a:cubicBezTo>
                  <a:pt x="10044" y="1089"/>
                  <a:pt x="11069" y="1277"/>
                  <a:pt x="10944" y="1"/>
                </a:cubicBezTo>
                <a:close/>
              </a:path>
            </a:pathLst>
          </a:custGeom>
          <a:solidFill>
            <a:srgbClr val="7C81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8" name="Google Shape;2478;p86"/>
          <p:cNvSpPr/>
          <p:nvPr/>
        </p:nvSpPr>
        <p:spPr>
          <a:xfrm>
            <a:off x="5931700" y="4231375"/>
            <a:ext cx="25" cy="550"/>
          </a:xfrm>
          <a:custGeom>
            <a:avLst/>
            <a:gdLst/>
            <a:ahLst/>
            <a:cxnLst/>
            <a:rect l="l" t="t" r="r" b="b"/>
            <a:pathLst>
              <a:path w="1" h="22" extrusionOk="0">
                <a:moveTo>
                  <a:pt x="0" y="22"/>
                </a:moveTo>
                <a:lnTo>
                  <a:pt x="0" y="22"/>
                </a:lnTo>
                <a:lnTo>
                  <a:pt x="0" y="22"/>
                </a:lnTo>
                <a:cubicBezTo>
                  <a:pt x="0" y="1"/>
                  <a:pt x="0" y="22"/>
                  <a:pt x="0" y="22"/>
                </a:cubicBezTo>
                <a:close/>
              </a:path>
            </a:pathLst>
          </a:custGeom>
          <a:solidFill>
            <a:srgbClr val="7C81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6" name="Google Shape;2486;p86"/>
          <p:cNvSpPr txBox="1"/>
          <p:nvPr/>
        </p:nvSpPr>
        <p:spPr>
          <a:xfrm>
            <a:off x="636397" y="1518285"/>
            <a:ext cx="4446241" cy="2994338"/>
          </a:xfrm>
          <a:prstGeom prst="rect">
            <a:avLst/>
          </a:prstGeom>
          <a:noFill/>
          <a:ln>
            <a:noFill/>
          </a:ln>
        </p:spPr>
        <p:txBody>
          <a:bodyPr spcFirstLastPara="1" wrap="square" lIns="0" tIns="0" rIns="0" bIns="0" anchor="t" anchorCtr="0">
            <a:noAutofit/>
          </a:bodyPr>
          <a:lstStyle/>
          <a:p>
            <a:pPr marL="285750" indent="-285750">
              <a:buClr>
                <a:schemeClr val="accent1"/>
              </a:buClr>
              <a:buFont typeface="Arial" panose="020B0604020202020204" pitchFamily="34" charset="0"/>
              <a:buChar char="•"/>
            </a:pPr>
            <a:r>
              <a:rPr lang="en-CA" dirty="0">
                <a:solidFill>
                  <a:schemeClr val="accent1"/>
                </a:solidFill>
              </a:rPr>
              <a:t>Gradual onset of a non-productive cough and progressive dyspnea </a:t>
            </a:r>
          </a:p>
          <a:p>
            <a:pPr marL="285750" indent="-285750">
              <a:buClr>
                <a:schemeClr val="accent1"/>
              </a:buClr>
              <a:buFont typeface="Arial" panose="020B0604020202020204" pitchFamily="34" charset="0"/>
              <a:buChar char="•"/>
            </a:pPr>
            <a:endParaRPr lang="en-CA" dirty="0">
              <a:solidFill>
                <a:schemeClr val="accent1"/>
              </a:solidFill>
            </a:endParaRPr>
          </a:p>
          <a:p>
            <a:pPr marL="285750" indent="-285750">
              <a:buClr>
                <a:schemeClr val="accent1"/>
              </a:buClr>
              <a:buFont typeface="Arial" panose="020B0604020202020204" pitchFamily="34" charset="0"/>
              <a:buChar char="•"/>
            </a:pPr>
            <a:r>
              <a:rPr lang="en-CA" b="1" dirty="0">
                <a:solidFill>
                  <a:schemeClr val="accent1"/>
                </a:solidFill>
              </a:rPr>
              <a:t>Velcrolike” crackles </a:t>
            </a:r>
            <a:r>
              <a:rPr lang="en-CA" dirty="0">
                <a:solidFill>
                  <a:schemeClr val="accent1"/>
                </a:solidFill>
              </a:rPr>
              <a:t>during inspiration</a:t>
            </a:r>
          </a:p>
          <a:p>
            <a:pPr marL="285750" indent="-285750">
              <a:buClr>
                <a:schemeClr val="accent1"/>
              </a:buClr>
              <a:buFont typeface="Arial" panose="020B0604020202020204" pitchFamily="34" charset="0"/>
              <a:buChar char="•"/>
            </a:pPr>
            <a:r>
              <a:rPr lang="en-CA" dirty="0">
                <a:solidFill>
                  <a:schemeClr val="accent1"/>
                </a:solidFill>
              </a:rPr>
              <a:t>Radiologic finding:</a:t>
            </a:r>
          </a:p>
          <a:p>
            <a:pPr marL="342900" lvl="2" indent="412750">
              <a:buClr>
                <a:schemeClr val="accent3">
                  <a:lumMod val="50000"/>
                </a:schemeClr>
              </a:buClr>
              <a:buFont typeface="+mj-lt"/>
              <a:buAutoNum type="arabicPeriod"/>
            </a:pPr>
            <a:r>
              <a:rPr lang="en-CA" dirty="0">
                <a:solidFill>
                  <a:schemeClr val="accent3">
                    <a:lumMod val="50000"/>
                  </a:schemeClr>
                </a:solidFill>
              </a:rPr>
              <a:t>subpleural and basilar involvement </a:t>
            </a:r>
            <a:r>
              <a:rPr lang="en-US" dirty="0">
                <a:solidFill>
                  <a:schemeClr val="accent3">
                    <a:lumMod val="50000"/>
                  </a:schemeClr>
                </a:solidFill>
              </a:rPr>
              <a:t>(apico-basal gradient )</a:t>
            </a:r>
            <a:endParaRPr lang="en-CA" dirty="0">
              <a:solidFill>
                <a:schemeClr val="accent3">
                  <a:lumMod val="50000"/>
                </a:schemeClr>
              </a:solidFill>
            </a:endParaRPr>
          </a:p>
          <a:p>
            <a:pPr marL="342900" lvl="2" indent="412750">
              <a:buClr>
                <a:schemeClr val="accent3">
                  <a:lumMod val="50000"/>
                </a:schemeClr>
              </a:buClr>
              <a:buFont typeface="+mj-lt"/>
              <a:buAutoNum type="arabicPeriod"/>
            </a:pPr>
            <a:r>
              <a:rPr lang="en-CA" dirty="0">
                <a:solidFill>
                  <a:schemeClr val="accent3">
                    <a:lumMod val="50000"/>
                  </a:schemeClr>
                </a:solidFill>
              </a:rPr>
              <a:t>reticular abnormalities, and </a:t>
            </a:r>
          </a:p>
          <a:p>
            <a:pPr marL="342900" lvl="2" indent="412750">
              <a:buClr>
                <a:schemeClr val="accent3">
                  <a:lumMod val="50000"/>
                </a:schemeClr>
              </a:buClr>
              <a:buFont typeface="+mj-lt"/>
              <a:buAutoNum type="arabicPeriod"/>
            </a:pPr>
            <a:r>
              <a:rPr lang="en-CA" dirty="0">
                <a:solidFill>
                  <a:schemeClr val="accent3">
                    <a:lumMod val="50000"/>
                  </a:schemeClr>
                </a:solidFill>
              </a:rPr>
              <a:t>honeycombing </a:t>
            </a:r>
          </a:p>
          <a:p>
            <a:pPr marL="342900" lvl="2">
              <a:buClr>
                <a:schemeClr val="accent3">
                  <a:lumMod val="50000"/>
                </a:schemeClr>
              </a:buClr>
            </a:pPr>
            <a:endParaRPr lang="en-CA" dirty="0">
              <a:solidFill>
                <a:schemeClr val="accent1"/>
              </a:solidFill>
            </a:endParaRPr>
          </a:p>
          <a:p>
            <a:pPr marL="285750" indent="-285750">
              <a:buFont typeface="Arial" panose="020B0604020202020204" pitchFamily="34" charset="0"/>
              <a:buChar char="•"/>
            </a:pPr>
            <a:r>
              <a:rPr lang="en-CA" dirty="0">
                <a:solidFill>
                  <a:schemeClr val="accent1"/>
                </a:solidFill>
              </a:rPr>
              <a:t>Later stage: sever hypoxia, pulmonary hypertension and corpulmonale </a:t>
            </a:r>
          </a:p>
          <a:p>
            <a:pPr marL="285750" indent="-285750">
              <a:buFont typeface="Arial" panose="020B0604020202020204" pitchFamily="34" charset="0"/>
              <a:buChar char="•"/>
            </a:pPr>
            <a:endParaRPr lang="en-CA" dirty="0">
              <a:solidFill>
                <a:schemeClr val="accent1"/>
              </a:solidFill>
            </a:endParaRPr>
          </a:p>
        </p:txBody>
      </p:sp>
      <p:sp>
        <p:nvSpPr>
          <p:cNvPr id="2487" name="Google Shape;2487;p86"/>
          <p:cNvSpPr txBox="1">
            <a:spLocks noGrp="1"/>
          </p:cNvSpPr>
          <p:nvPr>
            <p:ph type="title"/>
          </p:nvPr>
        </p:nvSpPr>
        <p:spPr>
          <a:xfrm>
            <a:off x="903000" y="356616"/>
            <a:ext cx="7338000" cy="645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CA" dirty="0"/>
              <a:t>C</a:t>
            </a:r>
            <a:r>
              <a:rPr lang="en" dirty="0"/>
              <a:t>linical picture </a:t>
            </a:r>
            <a:endParaRPr dirty="0"/>
          </a:p>
        </p:txBody>
      </p:sp>
      <p:pic>
        <p:nvPicPr>
          <p:cNvPr id="4" name="Picture 3" descr="A picture containing hand&#10;&#10;Description automatically generated">
            <a:extLst>
              <a:ext uri="{FF2B5EF4-FFF2-40B4-BE49-F238E27FC236}">
                <a16:creationId xmlns:a16="http://schemas.microsoft.com/office/drawing/2014/main" id="{F9B74867-9427-134E-A5C3-F3B48B321371}"/>
              </a:ext>
            </a:extLst>
          </p:cNvPr>
          <p:cNvPicPr>
            <a:picLocks noChangeAspect="1"/>
          </p:cNvPicPr>
          <p:nvPr/>
        </p:nvPicPr>
        <p:blipFill>
          <a:blip r:embed="rId4"/>
          <a:stretch>
            <a:fillRect/>
          </a:stretch>
        </p:blipFill>
        <p:spPr>
          <a:xfrm>
            <a:off x="6043036" y="482189"/>
            <a:ext cx="2293785" cy="159807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A0C5E-36A4-CE41-8C92-F1E81D2BF12F}"/>
              </a:ext>
            </a:extLst>
          </p:cNvPr>
          <p:cNvSpPr>
            <a:spLocks noGrp="1"/>
          </p:cNvSpPr>
          <p:nvPr>
            <p:ph type="title"/>
          </p:nvPr>
        </p:nvSpPr>
        <p:spPr/>
        <p:txBody>
          <a:bodyPr/>
          <a:lstStyle/>
          <a:p>
            <a:r>
              <a:rPr lang="en-US" dirty="0"/>
              <a:t>Summary </a:t>
            </a:r>
          </a:p>
        </p:txBody>
      </p:sp>
      <p:sp>
        <p:nvSpPr>
          <p:cNvPr id="3" name="Rectangle 2">
            <a:extLst>
              <a:ext uri="{FF2B5EF4-FFF2-40B4-BE49-F238E27FC236}">
                <a16:creationId xmlns:a16="http://schemas.microsoft.com/office/drawing/2014/main" id="{E20E7546-8661-9B41-8420-E0797CDA5D4F}"/>
              </a:ext>
            </a:extLst>
          </p:cNvPr>
          <p:cNvSpPr/>
          <p:nvPr/>
        </p:nvSpPr>
        <p:spPr>
          <a:xfrm>
            <a:off x="669925" y="1346765"/>
            <a:ext cx="7804150" cy="3046988"/>
          </a:xfrm>
          <a:prstGeom prst="rect">
            <a:avLst/>
          </a:prstGeom>
        </p:spPr>
        <p:txBody>
          <a:bodyPr wrap="square">
            <a:spAutoFit/>
          </a:bodyPr>
          <a:lstStyle/>
          <a:p>
            <a:pPr algn="just">
              <a:buFont typeface="Arial" panose="020B0604020202020204" pitchFamily="34" charset="0"/>
              <a:buChar char="•"/>
            </a:pPr>
            <a:r>
              <a:rPr lang="en-CA" sz="1600" dirty="0">
                <a:solidFill>
                  <a:schemeClr val="accent1"/>
                </a:solidFill>
                <a:latin typeface="+mj-lt"/>
                <a:cs typeface="GillSans" panose="020B0502020104020203" pitchFamily="34" charset="-79"/>
              </a:rPr>
              <a:t> Diffuse interstitial fibrosis of the lung gives rise to restrictive lung diseases characterized by reduced lung compliance and reduced forced vital capacity (FVC). The ratio of FEV to FVC is normal. </a:t>
            </a:r>
          </a:p>
          <a:p>
            <a:pPr algn="just">
              <a:buFont typeface="Arial" panose="020B0604020202020204" pitchFamily="34" charset="0"/>
              <a:buChar char="•"/>
            </a:pPr>
            <a:endParaRPr lang="en-CA" sz="1600" dirty="0">
              <a:solidFill>
                <a:schemeClr val="accent1"/>
              </a:solidFill>
              <a:latin typeface="+mj-lt"/>
              <a:cs typeface="GillSans" panose="020B0502020104020203" pitchFamily="34" charset="-79"/>
            </a:endParaRPr>
          </a:p>
          <a:p>
            <a:pPr algn="just">
              <a:buFont typeface="Arial" panose="020B0604020202020204" pitchFamily="34" charset="0"/>
              <a:buChar char="•"/>
            </a:pPr>
            <a:r>
              <a:rPr lang="en-CA" sz="1600" dirty="0">
                <a:solidFill>
                  <a:schemeClr val="accent1"/>
                </a:solidFill>
                <a:latin typeface="+mj-lt"/>
                <a:cs typeface="GillSans" panose="020B0502020104020203" pitchFamily="34" charset="-79"/>
              </a:rPr>
              <a:t> Diseases that cause diffuse interstitial fibrosis are heterogeneous. The unifying pathogenic factor is injury to the alveoli leading to activation of macrophages and release of fibrogenic cytokines such as TGF-</a:t>
            </a:r>
            <a:r>
              <a:rPr lang="el-GR" sz="1600" dirty="0">
                <a:solidFill>
                  <a:schemeClr val="accent1"/>
                </a:solidFill>
                <a:latin typeface="+mj-lt"/>
                <a:cs typeface="GillSans" panose="020B0502020104020203" pitchFamily="34" charset="-79"/>
              </a:rPr>
              <a:t>β. </a:t>
            </a:r>
            <a:endParaRPr lang="en-US" sz="1600" dirty="0">
              <a:solidFill>
                <a:schemeClr val="accent1"/>
              </a:solidFill>
              <a:latin typeface="+mj-lt"/>
              <a:cs typeface="GillSans" panose="020B0502020104020203" pitchFamily="34" charset="-79"/>
            </a:endParaRPr>
          </a:p>
          <a:p>
            <a:pPr algn="just">
              <a:buFont typeface="Arial" panose="020B0604020202020204" pitchFamily="34" charset="0"/>
              <a:buChar char="•"/>
            </a:pPr>
            <a:endParaRPr lang="el-GR" sz="1600" dirty="0">
              <a:solidFill>
                <a:schemeClr val="accent1"/>
              </a:solidFill>
              <a:latin typeface="+mj-lt"/>
              <a:cs typeface="GillSans" panose="020B0502020104020203" pitchFamily="34" charset="-79"/>
            </a:endParaRPr>
          </a:p>
          <a:p>
            <a:pPr algn="just">
              <a:buFont typeface="Arial" panose="020B0604020202020204" pitchFamily="34" charset="0"/>
              <a:buChar char="•"/>
            </a:pPr>
            <a:r>
              <a:rPr lang="en-CA" sz="1600" dirty="0">
                <a:solidFill>
                  <a:schemeClr val="accent1"/>
                </a:solidFill>
                <a:latin typeface="+mj-lt"/>
                <a:cs typeface="GillSans" panose="020B0502020104020203" pitchFamily="34" charset="-79"/>
              </a:rPr>
              <a:t> Idiopathic pulmonary fibrosis is prototypic of restrictive lung diseases. It is characterized by patchy interstitial fibrosis, fibroblastic foci, and formation of cystic spaces (honeycomb lung). This histologic pattern is known as usual interstitial pneumonia (UIP). </a:t>
            </a:r>
          </a:p>
        </p:txBody>
      </p:sp>
    </p:spTree>
    <p:extLst>
      <p:ext uri="{BB962C8B-B14F-4D97-AF65-F5344CB8AC3E}">
        <p14:creationId xmlns:p14="http://schemas.microsoft.com/office/powerpoint/2010/main" val="932308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E7922A-2634-1244-AA21-876B4BEFCCA3}"/>
              </a:ext>
            </a:extLst>
          </p:cNvPr>
          <p:cNvSpPr>
            <a:spLocks noGrp="1"/>
          </p:cNvSpPr>
          <p:nvPr>
            <p:ph type="title"/>
          </p:nvPr>
        </p:nvSpPr>
        <p:spPr/>
        <p:txBody>
          <a:bodyPr/>
          <a:lstStyle/>
          <a:p>
            <a:r>
              <a:rPr lang="en-CA" i="1" dirty="0"/>
              <a:t> </a:t>
            </a:r>
            <a:br>
              <a:rPr lang="en-CA" dirty="0"/>
            </a:br>
            <a:r>
              <a:rPr lang="en-CA" dirty="0"/>
              <a:t>Pneumoconioses</a:t>
            </a:r>
            <a:endParaRPr lang="en-US" dirty="0"/>
          </a:p>
        </p:txBody>
      </p:sp>
    </p:spTree>
    <p:extLst>
      <p:ext uri="{BB962C8B-B14F-4D97-AF65-F5344CB8AC3E}">
        <p14:creationId xmlns:p14="http://schemas.microsoft.com/office/powerpoint/2010/main" val="1698794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22AB99-8E93-224C-A7EC-A3F53F2BFEE1}"/>
              </a:ext>
            </a:extLst>
          </p:cNvPr>
          <p:cNvSpPr>
            <a:spLocks noGrp="1"/>
          </p:cNvSpPr>
          <p:nvPr>
            <p:ph type="title"/>
          </p:nvPr>
        </p:nvSpPr>
        <p:spPr/>
        <p:txBody>
          <a:bodyPr/>
          <a:lstStyle/>
          <a:p>
            <a:pPr algn="l"/>
            <a:r>
              <a:rPr lang="en-CA" dirty="0"/>
              <a:t>Pneumoconioses</a:t>
            </a:r>
            <a:endParaRPr lang="en-US" dirty="0"/>
          </a:p>
        </p:txBody>
      </p:sp>
      <p:sp>
        <p:nvSpPr>
          <p:cNvPr id="5" name="Rectangle 4">
            <a:extLst>
              <a:ext uri="{FF2B5EF4-FFF2-40B4-BE49-F238E27FC236}">
                <a16:creationId xmlns:a16="http://schemas.microsoft.com/office/drawing/2014/main" id="{70A133CC-AC23-8D46-B6AD-E715490B754B}"/>
              </a:ext>
            </a:extLst>
          </p:cNvPr>
          <p:cNvSpPr/>
          <p:nvPr/>
        </p:nvSpPr>
        <p:spPr>
          <a:xfrm>
            <a:off x="683704" y="1247454"/>
            <a:ext cx="8013700" cy="3970318"/>
          </a:xfrm>
          <a:prstGeom prst="rect">
            <a:avLst/>
          </a:prstGeom>
        </p:spPr>
        <p:txBody>
          <a:bodyPr wrap="square">
            <a:spAutoFit/>
          </a:bodyPr>
          <a:lstStyle/>
          <a:p>
            <a:pPr marL="285750" indent="-285750">
              <a:buClr>
                <a:schemeClr val="accent1"/>
              </a:buClr>
              <a:buFont typeface="Arial" panose="020B0604020202020204" pitchFamily="34" charset="0"/>
              <a:buChar char="•"/>
            </a:pPr>
            <a:r>
              <a:rPr lang="en-CA" dirty="0">
                <a:solidFill>
                  <a:schemeClr val="accent1"/>
                </a:solidFill>
                <a:latin typeface="+mn-lt"/>
              </a:rPr>
              <a:t>Lung disorders caused by inhalation of mineral dusts include diseases induced by organic and inorganic particulates</a:t>
            </a:r>
          </a:p>
          <a:p>
            <a:pPr marL="285750" indent="-285750">
              <a:buClr>
                <a:schemeClr val="accent1"/>
              </a:buClr>
              <a:buFont typeface="Arial" panose="020B0604020202020204" pitchFamily="34" charset="0"/>
              <a:buChar char="•"/>
            </a:pPr>
            <a:endParaRPr lang="en-CA" dirty="0">
              <a:solidFill>
                <a:schemeClr val="accent1"/>
              </a:solidFill>
              <a:latin typeface="+mn-lt"/>
            </a:endParaRPr>
          </a:p>
          <a:p>
            <a:pPr marL="285750" indent="-285750">
              <a:buClr>
                <a:schemeClr val="accent1"/>
              </a:buClr>
              <a:buFont typeface="Arial" panose="020B0604020202020204" pitchFamily="34" charset="0"/>
              <a:buChar char="•"/>
            </a:pPr>
            <a:r>
              <a:rPr lang="en-CA" dirty="0">
                <a:solidFill>
                  <a:schemeClr val="accent1"/>
                </a:solidFill>
              </a:rPr>
              <a:t>The development of a pneumoconiosis depends on</a:t>
            </a:r>
          </a:p>
          <a:p>
            <a:pPr marL="685800" indent="-342900">
              <a:buClr>
                <a:schemeClr val="accent3">
                  <a:lumMod val="50000"/>
                </a:schemeClr>
              </a:buClr>
              <a:buFont typeface="+mj-lt"/>
              <a:buAutoNum type="arabicPeriod"/>
            </a:pPr>
            <a:r>
              <a:rPr lang="en-CA" dirty="0">
                <a:solidFill>
                  <a:schemeClr val="accent3">
                    <a:lumMod val="50000"/>
                  </a:schemeClr>
                </a:solidFill>
              </a:rPr>
              <a:t>Amount of dust retained in the lung and airways</a:t>
            </a:r>
          </a:p>
          <a:p>
            <a:pPr marL="685800" indent="-342900">
              <a:buClr>
                <a:schemeClr val="accent3">
                  <a:lumMod val="50000"/>
                </a:schemeClr>
              </a:buClr>
              <a:buFont typeface="+mj-lt"/>
              <a:buAutoNum type="arabicPeriod"/>
            </a:pPr>
            <a:r>
              <a:rPr lang="en-CA" dirty="0">
                <a:solidFill>
                  <a:schemeClr val="accent3">
                    <a:lumMod val="50000"/>
                  </a:schemeClr>
                </a:solidFill>
              </a:rPr>
              <a:t>Size; Particles that are 1 to 5 </a:t>
            </a:r>
            <a:r>
              <a:rPr lang="el-GR" dirty="0">
                <a:solidFill>
                  <a:schemeClr val="accent3">
                    <a:lumMod val="50000"/>
                  </a:schemeClr>
                </a:solidFill>
              </a:rPr>
              <a:t>μ</a:t>
            </a:r>
            <a:r>
              <a:rPr lang="en-CA" dirty="0">
                <a:solidFill>
                  <a:schemeClr val="accent3">
                    <a:lumMod val="50000"/>
                  </a:schemeClr>
                </a:solidFill>
              </a:rPr>
              <a:t>m in diameter are the most dangerous, because they get lodged at the bifurcation of the distal airways</a:t>
            </a:r>
          </a:p>
          <a:p>
            <a:pPr marL="685800" indent="-342900">
              <a:buClr>
                <a:schemeClr val="accent3">
                  <a:lumMod val="50000"/>
                </a:schemeClr>
              </a:buClr>
              <a:buFont typeface="+mj-lt"/>
              <a:buAutoNum type="arabicPeriod"/>
            </a:pPr>
            <a:r>
              <a:rPr lang="en-CA" dirty="0">
                <a:solidFill>
                  <a:schemeClr val="accent3">
                    <a:lumMod val="50000"/>
                  </a:schemeClr>
                </a:solidFill>
              </a:rPr>
              <a:t>shape of the particles</a:t>
            </a:r>
          </a:p>
          <a:p>
            <a:pPr marL="685800" indent="-342900">
              <a:buClr>
                <a:schemeClr val="accent3">
                  <a:lumMod val="50000"/>
                </a:schemeClr>
              </a:buClr>
              <a:buFont typeface="+mj-lt"/>
              <a:buAutoNum type="arabicPeriod"/>
            </a:pPr>
            <a:r>
              <a:rPr lang="en-CA" dirty="0">
                <a:solidFill>
                  <a:schemeClr val="accent3">
                    <a:lumMod val="50000"/>
                  </a:schemeClr>
                </a:solidFill>
              </a:rPr>
              <a:t>Particle solubility and physiochemical reactivity</a:t>
            </a:r>
          </a:p>
          <a:p>
            <a:pPr marL="685800" indent="-342900">
              <a:buClr>
                <a:schemeClr val="accent3">
                  <a:lumMod val="50000"/>
                </a:schemeClr>
              </a:buClr>
              <a:buFont typeface="+mj-lt"/>
              <a:buAutoNum type="arabicPeriod"/>
            </a:pPr>
            <a:r>
              <a:rPr lang="en-CA" dirty="0">
                <a:solidFill>
                  <a:schemeClr val="accent3">
                    <a:lumMod val="50000"/>
                  </a:schemeClr>
                </a:solidFill>
              </a:rPr>
              <a:t>Possible additional effects of other irritants (e.g., concomitant tobacco smoking)</a:t>
            </a:r>
          </a:p>
          <a:p>
            <a:pPr marL="285750" indent="-285750">
              <a:buClr>
                <a:schemeClr val="accent1"/>
              </a:buClr>
              <a:buFont typeface="Arial" panose="020B0604020202020204" pitchFamily="34" charset="0"/>
              <a:buChar char="•"/>
            </a:pPr>
            <a:endParaRPr lang="en-CA" dirty="0">
              <a:solidFill>
                <a:schemeClr val="accent1"/>
              </a:solidFill>
              <a:latin typeface="+mn-lt"/>
            </a:endParaRPr>
          </a:p>
          <a:p>
            <a:pPr marL="285750" indent="-285750">
              <a:buClr>
                <a:schemeClr val="accent1"/>
              </a:buClr>
              <a:buFont typeface="Arial" panose="020B0604020202020204" pitchFamily="34" charset="0"/>
              <a:buChar char="•"/>
            </a:pPr>
            <a:r>
              <a:rPr lang="en-CA" dirty="0">
                <a:solidFill>
                  <a:schemeClr val="accent1"/>
                </a:solidFill>
                <a:latin typeface="+mn-lt"/>
              </a:rPr>
              <a:t>The most common mineral dust pneumoconiosis</a:t>
            </a:r>
          </a:p>
          <a:p>
            <a:pPr marL="628650" indent="-285750">
              <a:buClr>
                <a:schemeClr val="accent1"/>
              </a:buClr>
              <a:buFont typeface="Courier New" panose="02070309020205020404" pitchFamily="49" charset="0"/>
              <a:buChar char="o"/>
            </a:pPr>
            <a:r>
              <a:rPr lang="en-CA" dirty="0">
                <a:solidFill>
                  <a:schemeClr val="accent1"/>
                </a:solidFill>
                <a:latin typeface="+mn-lt"/>
              </a:rPr>
              <a:t>Coal dust</a:t>
            </a:r>
          </a:p>
          <a:p>
            <a:pPr marL="628650" indent="-285750">
              <a:buClr>
                <a:schemeClr val="accent1"/>
              </a:buClr>
              <a:buFont typeface="Courier New" panose="02070309020205020404" pitchFamily="49" charset="0"/>
              <a:buChar char="o"/>
            </a:pPr>
            <a:r>
              <a:rPr lang="en-CA" dirty="0">
                <a:solidFill>
                  <a:schemeClr val="accent1"/>
                </a:solidFill>
                <a:latin typeface="+mn-lt"/>
              </a:rPr>
              <a:t>Silica</a:t>
            </a:r>
          </a:p>
          <a:p>
            <a:pPr marL="628650" indent="-285750">
              <a:buClr>
                <a:schemeClr val="accent1"/>
              </a:buClr>
              <a:buFont typeface="Courier New" panose="02070309020205020404" pitchFamily="49" charset="0"/>
              <a:buChar char="o"/>
            </a:pPr>
            <a:r>
              <a:rPr lang="en-CA" dirty="0">
                <a:solidFill>
                  <a:schemeClr val="accent1"/>
                </a:solidFill>
                <a:latin typeface="+mn-lt"/>
              </a:rPr>
              <a:t>Asbestos </a:t>
            </a:r>
          </a:p>
          <a:p>
            <a:pPr marL="285750" indent="-285750">
              <a:buClr>
                <a:schemeClr val="accent1"/>
              </a:buClr>
              <a:buFont typeface="Arial" panose="020B0604020202020204" pitchFamily="34" charset="0"/>
              <a:buChar char="•"/>
            </a:pPr>
            <a:endParaRPr lang="en-CA" dirty="0">
              <a:solidFill>
                <a:schemeClr val="accent1"/>
              </a:solidFill>
              <a:latin typeface="+mn-lt"/>
            </a:endParaRPr>
          </a:p>
          <a:p>
            <a:pPr marL="285750" indent="-285750">
              <a:buClr>
                <a:schemeClr val="accent1"/>
              </a:buClr>
              <a:buFont typeface="Arial" panose="020B0604020202020204" pitchFamily="34" charset="0"/>
              <a:buChar char="•"/>
            </a:pPr>
            <a:r>
              <a:rPr lang="en-CA" dirty="0">
                <a:solidFill>
                  <a:schemeClr val="accent1"/>
                </a:solidFill>
                <a:latin typeface="+mn-lt"/>
              </a:rPr>
              <a:t>With asbestos exposure lead to increased risk for cancer </a:t>
            </a:r>
          </a:p>
          <a:p>
            <a:pPr marL="285750" indent="-285750">
              <a:buClr>
                <a:schemeClr val="accent1"/>
              </a:buClr>
              <a:buFont typeface="Arial" panose="020B0604020202020204" pitchFamily="34" charset="0"/>
              <a:buChar char="•"/>
            </a:pPr>
            <a:endParaRPr lang="en-CA" dirty="0">
              <a:solidFill>
                <a:schemeClr val="accent1"/>
              </a:solidFill>
              <a:effectLst/>
            </a:endParaRPr>
          </a:p>
        </p:txBody>
      </p:sp>
    </p:spTree>
    <p:extLst>
      <p:ext uri="{BB962C8B-B14F-4D97-AF65-F5344CB8AC3E}">
        <p14:creationId xmlns:p14="http://schemas.microsoft.com/office/powerpoint/2010/main" val="4056520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with medium confidence">
            <a:extLst>
              <a:ext uri="{FF2B5EF4-FFF2-40B4-BE49-F238E27FC236}">
                <a16:creationId xmlns:a16="http://schemas.microsoft.com/office/drawing/2014/main" id="{8F1FE791-B259-BF44-935A-FBB2900FFC1F}"/>
              </a:ext>
            </a:extLst>
          </p:cNvPr>
          <p:cNvPicPr>
            <a:picLocks noChangeAspect="1"/>
          </p:cNvPicPr>
          <p:nvPr/>
        </p:nvPicPr>
        <p:blipFill>
          <a:blip r:embed="rId2"/>
          <a:stretch>
            <a:fillRect/>
          </a:stretch>
        </p:blipFill>
        <p:spPr>
          <a:xfrm>
            <a:off x="13252" y="1133546"/>
            <a:ext cx="9144000" cy="2876407"/>
          </a:xfrm>
          <a:prstGeom prst="rect">
            <a:avLst/>
          </a:prstGeom>
        </p:spPr>
      </p:pic>
    </p:spTree>
    <p:extLst>
      <p:ext uri="{BB962C8B-B14F-4D97-AF65-F5344CB8AC3E}">
        <p14:creationId xmlns:p14="http://schemas.microsoft.com/office/powerpoint/2010/main" val="2478552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5DAA8-13EA-9846-B7E3-455013993ED5}"/>
              </a:ext>
            </a:extLst>
          </p:cNvPr>
          <p:cNvSpPr>
            <a:spLocks noGrp="1"/>
          </p:cNvSpPr>
          <p:nvPr>
            <p:ph type="title"/>
          </p:nvPr>
        </p:nvSpPr>
        <p:spPr/>
        <p:txBody>
          <a:bodyPr/>
          <a:lstStyle/>
          <a:p>
            <a:r>
              <a:rPr lang="en-CA" b="0" dirty="0"/>
              <a:t>Coal Worker’s Pneumoconiosis </a:t>
            </a:r>
            <a:br>
              <a:rPr lang="en-CA" dirty="0"/>
            </a:br>
            <a:endParaRPr lang="en-US" dirty="0"/>
          </a:p>
        </p:txBody>
      </p:sp>
      <p:sp>
        <p:nvSpPr>
          <p:cNvPr id="3" name="Rectangle 2">
            <a:extLst>
              <a:ext uri="{FF2B5EF4-FFF2-40B4-BE49-F238E27FC236}">
                <a16:creationId xmlns:a16="http://schemas.microsoft.com/office/drawing/2014/main" id="{9BE739D2-785D-7B41-A862-90DC83284176}"/>
              </a:ext>
            </a:extLst>
          </p:cNvPr>
          <p:cNvSpPr/>
          <p:nvPr/>
        </p:nvSpPr>
        <p:spPr>
          <a:xfrm>
            <a:off x="778711" y="1426779"/>
            <a:ext cx="4246863" cy="3108543"/>
          </a:xfrm>
          <a:prstGeom prst="rect">
            <a:avLst/>
          </a:prstGeom>
        </p:spPr>
        <p:txBody>
          <a:bodyPr wrap="square">
            <a:spAutoFit/>
          </a:bodyPr>
          <a:lstStyle/>
          <a:p>
            <a:pPr marL="285750" indent="-285750">
              <a:buClr>
                <a:schemeClr val="accent3">
                  <a:lumMod val="50000"/>
                </a:schemeClr>
              </a:buClr>
              <a:buFont typeface="Arial" panose="020B0604020202020204" pitchFamily="34" charset="0"/>
              <a:buChar char="•"/>
            </a:pPr>
            <a:r>
              <a:rPr lang="en-CA" dirty="0">
                <a:solidFill>
                  <a:schemeClr val="accent3">
                    <a:lumMod val="50000"/>
                  </a:schemeClr>
                </a:solidFill>
                <a:latin typeface="+mn-lt"/>
              </a:rPr>
              <a:t>Coal is mainly carbon, coal mine dust contains a variety of trace metals, inorganic minerals, and crystal- line silica</a:t>
            </a:r>
          </a:p>
          <a:p>
            <a:pPr marL="285750" indent="-285750">
              <a:buClr>
                <a:schemeClr val="accent3">
                  <a:lumMod val="50000"/>
                </a:schemeClr>
              </a:buClr>
              <a:buFont typeface="Arial" panose="020B0604020202020204" pitchFamily="34" charset="0"/>
              <a:buChar char="•"/>
            </a:pPr>
            <a:endParaRPr lang="en-CA" dirty="0">
              <a:solidFill>
                <a:schemeClr val="accent3">
                  <a:lumMod val="50000"/>
                </a:schemeClr>
              </a:solidFill>
              <a:latin typeface="+mn-lt"/>
            </a:endParaRPr>
          </a:p>
          <a:p>
            <a:pPr marL="285750" indent="-285750">
              <a:buClr>
                <a:schemeClr val="accent3">
                  <a:lumMod val="50000"/>
                </a:schemeClr>
              </a:buClr>
              <a:buFont typeface="Arial" panose="020B0604020202020204" pitchFamily="34" charset="0"/>
              <a:buChar char="•"/>
            </a:pPr>
            <a:r>
              <a:rPr lang="en-CA" dirty="0">
                <a:solidFill>
                  <a:schemeClr val="accent3">
                    <a:lumMod val="50000"/>
                  </a:schemeClr>
                </a:solidFill>
                <a:latin typeface="+mn-lt"/>
              </a:rPr>
              <a:t>Commonly seen in urban dwellers and tobacco smokers</a:t>
            </a:r>
          </a:p>
          <a:p>
            <a:pPr>
              <a:buClr>
                <a:schemeClr val="accent3">
                  <a:lumMod val="50000"/>
                </a:schemeClr>
              </a:buClr>
            </a:pPr>
            <a:endParaRPr lang="en-CA" dirty="0">
              <a:solidFill>
                <a:schemeClr val="accent3">
                  <a:lumMod val="50000"/>
                </a:schemeClr>
              </a:solidFill>
              <a:latin typeface="+mn-lt"/>
            </a:endParaRPr>
          </a:p>
          <a:p>
            <a:pPr marL="285750" indent="-285750">
              <a:buClr>
                <a:schemeClr val="accent3">
                  <a:lumMod val="50000"/>
                </a:schemeClr>
              </a:buClr>
              <a:buFont typeface="Arial" panose="020B0604020202020204" pitchFamily="34" charset="0"/>
              <a:buChar char="•"/>
            </a:pPr>
            <a:r>
              <a:rPr lang="en-CA" b="1" dirty="0">
                <a:solidFill>
                  <a:schemeClr val="accent3">
                    <a:lumMod val="50000"/>
                  </a:schemeClr>
                </a:solidFill>
                <a:latin typeface="+mn-lt"/>
                <a:cs typeface="GillSans" panose="020B0502020104020203" pitchFamily="34" charset="-79"/>
              </a:rPr>
              <a:t>Pulmonary anthracosis</a:t>
            </a:r>
            <a:r>
              <a:rPr lang="en-CA" dirty="0">
                <a:solidFill>
                  <a:schemeClr val="accent3">
                    <a:lumMod val="50000"/>
                  </a:schemeClr>
                </a:solidFill>
                <a:latin typeface="+mn-lt"/>
                <a:cs typeface="GillSans" panose="020B0502020104020203" pitchFamily="34" charset="-79"/>
              </a:rPr>
              <a:t> is the most innocuous coal-induced pulmonary lesion in coal miners </a:t>
            </a:r>
          </a:p>
          <a:p>
            <a:pPr marL="285750" indent="-285750">
              <a:buClr>
                <a:schemeClr val="accent3">
                  <a:lumMod val="50000"/>
                </a:schemeClr>
              </a:buClr>
              <a:buFont typeface="Arial" panose="020B0604020202020204" pitchFamily="34" charset="0"/>
              <a:buChar char="•"/>
            </a:pPr>
            <a:endParaRPr lang="en-CA" dirty="0">
              <a:solidFill>
                <a:schemeClr val="accent3">
                  <a:lumMod val="50000"/>
                </a:schemeClr>
              </a:solidFill>
              <a:latin typeface="+mn-lt"/>
              <a:cs typeface="GillSans" panose="020B0502020104020203" pitchFamily="34" charset="-79"/>
            </a:endParaRPr>
          </a:p>
          <a:p>
            <a:pPr marL="285750" indent="-285750">
              <a:buClr>
                <a:schemeClr val="accent3">
                  <a:lumMod val="50000"/>
                </a:schemeClr>
              </a:buClr>
              <a:buFont typeface="Arial" panose="020B0604020202020204" pitchFamily="34" charset="0"/>
              <a:buChar char="•"/>
            </a:pPr>
            <a:r>
              <a:rPr lang="en-CA" dirty="0">
                <a:solidFill>
                  <a:schemeClr val="accent3">
                    <a:lumMod val="50000"/>
                  </a:schemeClr>
                </a:solidFill>
                <a:latin typeface="+mn-lt"/>
              </a:rPr>
              <a:t>Inhaled carbon pigment is engulfed by alveolar or interstitial macrophages</a:t>
            </a:r>
          </a:p>
          <a:p>
            <a:pPr marL="285750" indent="-285750">
              <a:buClr>
                <a:schemeClr val="accent3">
                  <a:lumMod val="50000"/>
                </a:schemeClr>
              </a:buClr>
              <a:buFont typeface="Arial" panose="020B0604020202020204" pitchFamily="34" charset="0"/>
              <a:buChar char="•"/>
            </a:pPr>
            <a:endParaRPr lang="en-CA" dirty="0">
              <a:solidFill>
                <a:schemeClr val="accent3">
                  <a:lumMod val="50000"/>
                </a:schemeClr>
              </a:solidFill>
              <a:latin typeface="+mn-lt"/>
            </a:endParaRPr>
          </a:p>
          <a:p>
            <a:pPr marL="285750" indent="-285750">
              <a:buClr>
                <a:schemeClr val="accent3">
                  <a:lumMod val="50000"/>
                </a:schemeClr>
              </a:buClr>
              <a:buFont typeface="Arial" panose="020B0604020202020204" pitchFamily="34" charset="0"/>
              <a:buChar char="•"/>
            </a:pPr>
            <a:endParaRPr lang="en-CA" dirty="0">
              <a:solidFill>
                <a:schemeClr val="accent3">
                  <a:lumMod val="50000"/>
                </a:schemeClr>
              </a:solidFill>
              <a:latin typeface="+mn-lt"/>
            </a:endParaRPr>
          </a:p>
        </p:txBody>
      </p:sp>
      <p:pic>
        <p:nvPicPr>
          <p:cNvPr id="8194" name="Picture 2" descr="Image result for Coal Worker’s">
            <a:extLst>
              <a:ext uri="{FF2B5EF4-FFF2-40B4-BE49-F238E27FC236}">
                <a16:creationId xmlns:a16="http://schemas.microsoft.com/office/drawing/2014/main" id="{7B8AB296-1D15-6344-9FC4-EF235A07D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9863" y="1726773"/>
            <a:ext cx="3724676" cy="2275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700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D9555-0D90-004D-8A19-824B8322D54A}"/>
              </a:ext>
            </a:extLst>
          </p:cNvPr>
          <p:cNvSpPr>
            <a:spLocks noGrp="1"/>
          </p:cNvSpPr>
          <p:nvPr>
            <p:ph type="title"/>
          </p:nvPr>
        </p:nvSpPr>
        <p:spPr>
          <a:xfrm>
            <a:off x="229900" y="245563"/>
            <a:ext cx="3313400" cy="645000"/>
          </a:xfrm>
        </p:spPr>
        <p:txBody>
          <a:bodyPr/>
          <a:lstStyle/>
          <a:p>
            <a:pPr algn="l"/>
            <a:r>
              <a:rPr lang="en-US" dirty="0"/>
              <a:t>The spectrum </a:t>
            </a:r>
          </a:p>
        </p:txBody>
      </p:sp>
      <p:sp>
        <p:nvSpPr>
          <p:cNvPr id="7" name="Subtitle 6">
            <a:extLst>
              <a:ext uri="{FF2B5EF4-FFF2-40B4-BE49-F238E27FC236}">
                <a16:creationId xmlns:a16="http://schemas.microsoft.com/office/drawing/2014/main" id="{406DF052-DE42-AD48-87EB-E93DAD5190B2}"/>
              </a:ext>
            </a:extLst>
          </p:cNvPr>
          <p:cNvSpPr>
            <a:spLocks noGrp="1"/>
          </p:cNvSpPr>
          <p:nvPr>
            <p:ph type="subTitle" idx="4294967295"/>
          </p:nvPr>
        </p:nvSpPr>
        <p:spPr>
          <a:xfrm>
            <a:off x="701582" y="1118998"/>
            <a:ext cx="3851787" cy="4024501"/>
          </a:xfrm>
          <a:prstGeom prst="rect">
            <a:avLst/>
          </a:prstGeom>
        </p:spPr>
        <p:txBody>
          <a:bodyPr/>
          <a:lstStyle/>
          <a:p>
            <a:pPr marL="342900" indent="-342900">
              <a:buClr>
                <a:schemeClr val="accent3">
                  <a:lumMod val="50000"/>
                </a:schemeClr>
              </a:buClr>
              <a:buFont typeface="+mj-lt"/>
              <a:buAutoNum type="arabicPeriod"/>
            </a:pPr>
            <a:r>
              <a:rPr lang="en-CA" sz="2000" b="1" u="sng" dirty="0">
                <a:solidFill>
                  <a:schemeClr val="accent3">
                    <a:lumMod val="50000"/>
                  </a:schemeClr>
                </a:solidFill>
              </a:rPr>
              <a:t>Asymptomatic </a:t>
            </a:r>
          </a:p>
          <a:p>
            <a:pPr marL="342900" indent="-342900">
              <a:buClr>
                <a:schemeClr val="accent3">
                  <a:lumMod val="50000"/>
                </a:schemeClr>
              </a:buClr>
              <a:buFont typeface="+mj-lt"/>
              <a:buAutoNum type="arabicPeriod"/>
            </a:pPr>
            <a:r>
              <a:rPr lang="en-CA" sz="2000" b="1" u="sng" dirty="0">
                <a:solidFill>
                  <a:schemeClr val="accent3">
                    <a:lumMod val="50000"/>
                  </a:schemeClr>
                </a:solidFill>
              </a:rPr>
              <a:t>Simple CWP: </a:t>
            </a:r>
          </a:p>
          <a:p>
            <a:pPr marL="285750" indent="-285750">
              <a:buSzPct val="90000"/>
              <a:buFont typeface="Arial" panose="020B0604020202020204" pitchFamily="34" charset="0"/>
              <a:buChar char="•"/>
            </a:pPr>
            <a:r>
              <a:rPr lang="en-CA" dirty="0">
                <a:solidFill>
                  <a:schemeClr val="accent3">
                    <a:lumMod val="50000"/>
                  </a:schemeClr>
                </a:solidFill>
              </a:rPr>
              <a:t>Pigment deposits (coal macules) without a perceptible cellular reaction</a:t>
            </a:r>
          </a:p>
          <a:p>
            <a:pPr marL="285750" indent="-285750">
              <a:buSzPct val="90000"/>
              <a:buFont typeface="Arial" panose="020B0604020202020204" pitchFamily="34" charset="0"/>
              <a:buChar char="•"/>
            </a:pPr>
            <a:r>
              <a:rPr lang="en-CA" dirty="0">
                <a:solidFill>
                  <a:schemeClr val="accent3">
                    <a:lumMod val="50000"/>
                  </a:schemeClr>
                </a:solidFill>
              </a:rPr>
              <a:t>Macrophages accumulate with little to no pulmonary dysfunction </a:t>
            </a:r>
          </a:p>
          <a:p>
            <a:pPr marL="285750" indent="-285750">
              <a:buSzPct val="90000"/>
              <a:buFont typeface="Arial" panose="020B0604020202020204" pitchFamily="34" charset="0"/>
              <a:buChar char="•"/>
            </a:pPr>
            <a:r>
              <a:rPr lang="en-US" dirty="0">
                <a:solidFill>
                  <a:schemeClr val="accent3">
                    <a:lumMod val="50000"/>
                  </a:schemeClr>
                </a:solidFill>
              </a:rPr>
              <a:t>Slight cough and blackish sputum</a:t>
            </a:r>
            <a:endParaRPr lang="en-CA" dirty="0">
              <a:solidFill>
                <a:schemeClr val="accent3">
                  <a:lumMod val="50000"/>
                </a:schemeClr>
              </a:solidFill>
            </a:endParaRPr>
          </a:p>
          <a:p>
            <a:pPr marL="285750" indent="-285750">
              <a:buSzPct val="90000"/>
              <a:buFont typeface="Arial" panose="020B0604020202020204" pitchFamily="34" charset="0"/>
              <a:buChar char="•"/>
            </a:pPr>
            <a:r>
              <a:rPr lang="en-CA" dirty="0">
                <a:solidFill>
                  <a:schemeClr val="accent3">
                    <a:lumMod val="50000"/>
                  </a:schemeClr>
                </a:solidFill>
              </a:rPr>
              <a:t>Gross:</a:t>
            </a:r>
          </a:p>
          <a:p>
            <a:pPr marL="571500" indent="-285750">
              <a:buSzPct val="90000"/>
              <a:buFont typeface="Courier New" panose="02070309020205020404" pitchFamily="49" charset="0"/>
              <a:buChar char="o"/>
            </a:pPr>
            <a:r>
              <a:rPr lang="en-CA" dirty="0">
                <a:solidFill>
                  <a:schemeClr val="accent1"/>
                </a:solidFill>
              </a:rPr>
              <a:t>Upper lobes are more heavily involved</a:t>
            </a:r>
          </a:p>
          <a:p>
            <a:pPr marL="571500" indent="-285750">
              <a:buSzPct val="90000"/>
              <a:buFont typeface="Courier New" panose="02070309020205020404" pitchFamily="49" charset="0"/>
              <a:buChar char="o"/>
            </a:pPr>
            <a:r>
              <a:rPr lang="en-CA" dirty="0">
                <a:solidFill>
                  <a:schemeClr val="accent1"/>
                </a:solidFill>
              </a:rPr>
              <a:t>Nodules small is size (1-2 mm)</a:t>
            </a:r>
          </a:p>
          <a:p>
            <a:pPr marL="285750" indent="-285750">
              <a:buSzPct val="90000"/>
              <a:buFont typeface="Arial" panose="020B0604020202020204" pitchFamily="34" charset="0"/>
              <a:buChar char="•"/>
            </a:pPr>
            <a:r>
              <a:rPr lang="en-CA" dirty="0">
                <a:solidFill>
                  <a:schemeClr val="accent3">
                    <a:lumMod val="50000"/>
                  </a:schemeClr>
                </a:solidFill>
              </a:rPr>
              <a:t>Micro: </a:t>
            </a:r>
          </a:p>
          <a:p>
            <a:pPr marL="571500" indent="-285750">
              <a:buSzPct val="90000"/>
              <a:buFont typeface="Courier New" panose="02070309020205020404" pitchFamily="49" charset="0"/>
              <a:buChar char="o"/>
            </a:pPr>
            <a:r>
              <a:rPr lang="en-CA" dirty="0">
                <a:solidFill>
                  <a:schemeClr val="accent1"/>
                </a:solidFill>
              </a:rPr>
              <a:t>Aggregation of dust-laden macrophages and small amounts of collagen fibers arrayed in a delicate network</a:t>
            </a:r>
            <a:endParaRPr lang="en-CA" sz="2000" dirty="0">
              <a:solidFill>
                <a:schemeClr val="accent3">
                  <a:lumMod val="50000"/>
                </a:schemeClr>
              </a:solidFill>
            </a:endParaRPr>
          </a:p>
          <a:p>
            <a:pPr marL="285750" indent="-234950">
              <a:buSzPct val="90000"/>
            </a:pPr>
            <a:r>
              <a:rPr lang="en-CA" sz="2000" b="1" u="sng" dirty="0">
                <a:solidFill>
                  <a:schemeClr val="accent3">
                    <a:lumMod val="50000"/>
                  </a:schemeClr>
                </a:solidFill>
              </a:rPr>
              <a:t>3. Centrilobular emphysema </a:t>
            </a:r>
          </a:p>
          <a:p>
            <a:pPr marL="285750">
              <a:buSzPct val="90000"/>
            </a:pPr>
            <a:endParaRPr lang="en-US" dirty="0">
              <a:solidFill>
                <a:schemeClr val="accent1"/>
              </a:solidFill>
            </a:endParaRPr>
          </a:p>
        </p:txBody>
      </p:sp>
      <p:pic>
        <p:nvPicPr>
          <p:cNvPr id="8194" name="Picture 2" descr="Image result for coal workers pneumoconiosis gross">
            <a:extLst>
              <a:ext uri="{FF2B5EF4-FFF2-40B4-BE49-F238E27FC236}">
                <a16:creationId xmlns:a16="http://schemas.microsoft.com/office/drawing/2014/main" id="{4D3A42E2-1C0C-2541-B1A2-CFB33456A7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619" t="27655" r="26813" b="11111"/>
          <a:stretch/>
        </p:blipFill>
        <p:spPr bwMode="auto">
          <a:xfrm>
            <a:off x="6781800" y="244448"/>
            <a:ext cx="2191168" cy="25114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coal workers pneumoconiosis gross">
            <a:extLst>
              <a:ext uri="{FF2B5EF4-FFF2-40B4-BE49-F238E27FC236}">
                <a16:creationId xmlns:a16="http://schemas.microsoft.com/office/drawing/2014/main" id="{6F6D6CD7-10BC-D447-BD84-5390F8FAD8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47" b="10124"/>
          <a:stretch/>
        </p:blipFill>
        <p:spPr bwMode="auto">
          <a:xfrm>
            <a:off x="4590632" y="244448"/>
            <a:ext cx="2191168" cy="25114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11_29.jpg">
            <a:extLst>
              <a:ext uri="{FF2B5EF4-FFF2-40B4-BE49-F238E27FC236}">
                <a16:creationId xmlns:a16="http://schemas.microsoft.com/office/drawing/2014/main" id="{E77F2003-C25C-3340-AD1E-3AD3D0640B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44" t="23912" r="7958" b="2826"/>
          <a:stretch/>
        </p:blipFill>
        <p:spPr bwMode="auto">
          <a:xfrm>
            <a:off x="4590632" y="2851150"/>
            <a:ext cx="4382336" cy="21907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068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Image result for complicated coal workers pneumoconiosis">
            <a:extLst>
              <a:ext uri="{FF2B5EF4-FFF2-40B4-BE49-F238E27FC236}">
                <a16:creationId xmlns:a16="http://schemas.microsoft.com/office/drawing/2014/main" id="{6387D0B7-8997-E348-8FD7-60F770ADF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1370" y="3175285"/>
            <a:ext cx="2315689" cy="1920682"/>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6">
            <a:extLst>
              <a:ext uri="{FF2B5EF4-FFF2-40B4-BE49-F238E27FC236}">
                <a16:creationId xmlns:a16="http://schemas.microsoft.com/office/drawing/2014/main" id="{406DF052-DE42-AD48-87EB-E93DAD5190B2}"/>
              </a:ext>
            </a:extLst>
          </p:cNvPr>
          <p:cNvSpPr>
            <a:spLocks noGrp="1"/>
          </p:cNvSpPr>
          <p:nvPr>
            <p:ph type="subTitle" idx="4294967295"/>
          </p:nvPr>
        </p:nvSpPr>
        <p:spPr>
          <a:xfrm>
            <a:off x="599026" y="1043500"/>
            <a:ext cx="3842344" cy="3513326"/>
          </a:xfrm>
          <a:prstGeom prst="rect">
            <a:avLst/>
          </a:prstGeom>
        </p:spPr>
        <p:txBody>
          <a:bodyPr/>
          <a:lstStyle/>
          <a:p>
            <a:pPr>
              <a:buClr>
                <a:schemeClr val="accent3">
                  <a:lumMod val="50000"/>
                </a:schemeClr>
              </a:buClr>
            </a:pPr>
            <a:r>
              <a:rPr lang="en-CA" sz="2000" b="1" u="sng" dirty="0">
                <a:solidFill>
                  <a:schemeClr val="accent3">
                    <a:lumMod val="50000"/>
                  </a:schemeClr>
                </a:solidFill>
              </a:rPr>
              <a:t>4. Complicated  CWP (PMF): </a:t>
            </a:r>
          </a:p>
          <a:p>
            <a:pPr>
              <a:buClr>
                <a:schemeClr val="accent3">
                  <a:lumMod val="50000"/>
                </a:schemeClr>
              </a:buClr>
            </a:pPr>
            <a:endParaRPr lang="en-CA" sz="2000" b="1" u="sng" dirty="0">
              <a:solidFill>
                <a:schemeClr val="accent3">
                  <a:lumMod val="50000"/>
                </a:schemeClr>
              </a:solidFill>
            </a:endParaRPr>
          </a:p>
          <a:p>
            <a:pPr marL="285750" indent="-285750">
              <a:buClr>
                <a:schemeClr val="accent3">
                  <a:lumMod val="50000"/>
                </a:schemeClr>
              </a:buClr>
              <a:buFont typeface="Arial" panose="020B0604020202020204" pitchFamily="34" charset="0"/>
              <a:buChar char="•"/>
            </a:pPr>
            <a:r>
              <a:rPr lang="en-US" dirty="0">
                <a:solidFill>
                  <a:schemeClr val="accent3">
                    <a:lumMod val="50000"/>
                  </a:schemeClr>
                </a:solidFill>
              </a:rPr>
              <a:t>Occur after many years of underground mine work</a:t>
            </a:r>
          </a:p>
          <a:p>
            <a:pPr marL="285750" indent="-285750">
              <a:buClr>
                <a:schemeClr val="accent3">
                  <a:lumMod val="50000"/>
                </a:schemeClr>
              </a:buClr>
              <a:buFont typeface="Arial" panose="020B0604020202020204" pitchFamily="34" charset="0"/>
              <a:buChar char="•"/>
            </a:pPr>
            <a:r>
              <a:rPr lang="en-CA" dirty="0">
                <a:solidFill>
                  <a:schemeClr val="accent3">
                    <a:lumMod val="50000"/>
                  </a:schemeClr>
                </a:solidFill>
              </a:rPr>
              <a:t>Fibrosis is extensive and lung function is compromised </a:t>
            </a:r>
          </a:p>
          <a:p>
            <a:pPr marL="285750" indent="-285750">
              <a:buClr>
                <a:schemeClr val="accent3">
                  <a:lumMod val="50000"/>
                </a:schemeClr>
              </a:buClr>
              <a:buFont typeface="Arial" panose="020B0604020202020204" pitchFamily="34" charset="0"/>
              <a:buChar char="•"/>
            </a:pPr>
            <a:r>
              <a:rPr lang="en-CA" dirty="0">
                <a:solidFill>
                  <a:schemeClr val="accent3">
                    <a:lumMod val="50000"/>
                  </a:schemeClr>
                </a:solidFill>
              </a:rPr>
              <a:t>10% of cases of simple CWP progress to progressive massive fibrosis PMF </a:t>
            </a:r>
          </a:p>
          <a:p>
            <a:pPr marL="285750" indent="-285750">
              <a:buClr>
                <a:schemeClr val="accent3">
                  <a:lumMod val="50000"/>
                </a:schemeClr>
              </a:buClr>
              <a:buFont typeface="Arial" panose="020B0604020202020204" pitchFamily="34" charset="0"/>
              <a:buChar char="•"/>
            </a:pPr>
            <a:r>
              <a:rPr lang="en-CA" b="1" dirty="0">
                <a:solidFill>
                  <a:schemeClr val="accent3">
                    <a:lumMod val="50000"/>
                  </a:schemeClr>
                </a:solidFill>
              </a:rPr>
              <a:t>Gross: </a:t>
            </a:r>
          </a:p>
          <a:p>
            <a:pPr marL="571500" indent="-285750">
              <a:buClr>
                <a:schemeClr val="accent3">
                  <a:lumMod val="50000"/>
                </a:schemeClr>
              </a:buClr>
              <a:buFont typeface="Courier New" panose="02070309020205020404" pitchFamily="49" charset="0"/>
              <a:buChar char="o"/>
            </a:pPr>
            <a:r>
              <a:rPr lang="en-CA" dirty="0">
                <a:solidFill>
                  <a:schemeClr val="accent1"/>
                </a:solidFill>
              </a:rPr>
              <a:t>Multiple, dark black scars larger than 2 cm and sometimes up to 10 cm </a:t>
            </a:r>
          </a:p>
          <a:p>
            <a:pPr marL="285750" indent="-285750">
              <a:buClr>
                <a:schemeClr val="accent3">
                  <a:lumMod val="50000"/>
                </a:schemeClr>
              </a:buClr>
              <a:buFont typeface="Arial" panose="020B0604020202020204" pitchFamily="34" charset="0"/>
              <a:buChar char="•"/>
            </a:pPr>
            <a:r>
              <a:rPr lang="en-CA" b="1" dirty="0">
                <a:solidFill>
                  <a:schemeClr val="accent3">
                    <a:lumMod val="50000"/>
                  </a:schemeClr>
                </a:solidFill>
              </a:rPr>
              <a:t>Micro: </a:t>
            </a:r>
          </a:p>
          <a:p>
            <a:pPr marL="571500" indent="-285750">
              <a:buClr>
                <a:schemeClr val="accent3">
                  <a:lumMod val="50000"/>
                </a:schemeClr>
              </a:buClr>
              <a:buFont typeface="Courier New" panose="02070309020205020404" pitchFamily="49" charset="0"/>
              <a:buChar char="o"/>
            </a:pPr>
            <a:r>
              <a:rPr lang="en-CA" dirty="0">
                <a:solidFill>
                  <a:schemeClr val="accent1"/>
                </a:solidFill>
              </a:rPr>
              <a:t>Dense collagen and pigmen </a:t>
            </a:r>
            <a:r>
              <a:rPr lang="en-US" dirty="0">
                <a:solidFill>
                  <a:schemeClr val="accent1"/>
                </a:solidFill>
              </a:rPr>
              <a:t>with fibrous scarring appear</a:t>
            </a:r>
          </a:p>
          <a:p>
            <a:endParaRPr lang="en-US" sz="2000" b="1" u="sng" dirty="0">
              <a:solidFill>
                <a:schemeClr val="accent3">
                  <a:lumMod val="50000"/>
                </a:schemeClr>
              </a:solidFill>
            </a:endParaRPr>
          </a:p>
          <a:p>
            <a:endParaRPr lang="en-US" dirty="0"/>
          </a:p>
        </p:txBody>
      </p:sp>
      <p:sp>
        <p:nvSpPr>
          <p:cNvPr id="2" name="Title 1">
            <a:extLst>
              <a:ext uri="{FF2B5EF4-FFF2-40B4-BE49-F238E27FC236}">
                <a16:creationId xmlns:a16="http://schemas.microsoft.com/office/drawing/2014/main" id="{C8AD9555-0D90-004D-8A19-824B8322D54A}"/>
              </a:ext>
            </a:extLst>
          </p:cNvPr>
          <p:cNvSpPr>
            <a:spLocks noGrp="1"/>
          </p:cNvSpPr>
          <p:nvPr>
            <p:ph type="title"/>
          </p:nvPr>
        </p:nvSpPr>
        <p:spPr>
          <a:xfrm>
            <a:off x="318800" y="255016"/>
            <a:ext cx="3516600" cy="645000"/>
          </a:xfrm>
        </p:spPr>
        <p:txBody>
          <a:bodyPr/>
          <a:lstStyle/>
          <a:p>
            <a:pPr algn="l"/>
            <a:r>
              <a:rPr lang="en-US" dirty="0"/>
              <a:t>The spectrum </a:t>
            </a:r>
          </a:p>
        </p:txBody>
      </p:sp>
      <p:pic>
        <p:nvPicPr>
          <p:cNvPr id="13" name="Picture 12" descr="A picture containing outdoor&#10;&#10;Description automatically generated">
            <a:extLst>
              <a:ext uri="{FF2B5EF4-FFF2-40B4-BE49-F238E27FC236}">
                <a16:creationId xmlns:a16="http://schemas.microsoft.com/office/drawing/2014/main" id="{E049B1B6-78FE-064D-BB10-82A0EC132275}"/>
              </a:ext>
            </a:extLst>
          </p:cNvPr>
          <p:cNvPicPr>
            <a:picLocks noChangeAspect="1"/>
          </p:cNvPicPr>
          <p:nvPr/>
        </p:nvPicPr>
        <p:blipFill>
          <a:blip r:embed="rId3"/>
          <a:stretch>
            <a:fillRect/>
          </a:stretch>
        </p:blipFill>
        <p:spPr>
          <a:xfrm>
            <a:off x="6161388" y="0"/>
            <a:ext cx="2982612" cy="3797300"/>
          </a:xfrm>
          <a:prstGeom prst="rect">
            <a:avLst/>
          </a:prstGeom>
        </p:spPr>
      </p:pic>
    </p:spTree>
    <p:extLst>
      <p:ext uri="{BB962C8B-B14F-4D97-AF65-F5344CB8AC3E}">
        <p14:creationId xmlns:p14="http://schemas.microsoft.com/office/powerpoint/2010/main" val="3860979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POLARIZED SILICA">
            <a:extLst>
              <a:ext uri="{FF2B5EF4-FFF2-40B4-BE49-F238E27FC236}">
                <a16:creationId xmlns:a16="http://schemas.microsoft.com/office/drawing/2014/main" id="{5A1F755F-71F2-F84F-95C4-E914BD7A5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745" y="3106791"/>
            <a:ext cx="2519123" cy="1894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3E5DAA8-13EA-9846-B7E3-455013993ED5}"/>
              </a:ext>
            </a:extLst>
          </p:cNvPr>
          <p:cNvSpPr>
            <a:spLocks noGrp="1"/>
          </p:cNvSpPr>
          <p:nvPr>
            <p:ph type="title"/>
          </p:nvPr>
        </p:nvSpPr>
        <p:spPr/>
        <p:txBody>
          <a:bodyPr/>
          <a:lstStyle/>
          <a:p>
            <a:r>
              <a:rPr lang="en-CA" dirty="0"/>
              <a:t>Silicosis </a:t>
            </a:r>
            <a:br>
              <a:rPr lang="en-CA" dirty="0"/>
            </a:br>
            <a:br>
              <a:rPr lang="en-CA" dirty="0"/>
            </a:br>
            <a:endParaRPr lang="en-US" dirty="0"/>
          </a:p>
        </p:txBody>
      </p:sp>
      <p:sp>
        <p:nvSpPr>
          <p:cNvPr id="3" name="Rectangle 2">
            <a:extLst>
              <a:ext uri="{FF2B5EF4-FFF2-40B4-BE49-F238E27FC236}">
                <a16:creationId xmlns:a16="http://schemas.microsoft.com/office/drawing/2014/main" id="{9BE739D2-785D-7B41-A862-90DC83284176}"/>
              </a:ext>
            </a:extLst>
          </p:cNvPr>
          <p:cNvSpPr/>
          <p:nvPr/>
        </p:nvSpPr>
        <p:spPr>
          <a:xfrm>
            <a:off x="732472" y="1159004"/>
            <a:ext cx="3156903" cy="4401205"/>
          </a:xfrm>
          <a:prstGeom prst="rect">
            <a:avLst/>
          </a:prstGeom>
        </p:spPr>
        <p:txBody>
          <a:bodyPr wrap="square">
            <a:spAutoFit/>
          </a:bodyPr>
          <a:lstStyle/>
          <a:p>
            <a:pPr marL="285750" indent="-285750" algn="just">
              <a:buClr>
                <a:schemeClr val="accent1"/>
              </a:buClr>
              <a:buFont typeface="Arial" panose="020B0604020202020204" pitchFamily="34" charset="0"/>
              <a:buChar char="•"/>
            </a:pPr>
            <a:r>
              <a:rPr lang="en-CA" dirty="0">
                <a:solidFill>
                  <a:schemeClr val="accent3">
                    <a:lumMod val="50000"/>
                  </a:schemeClr>
                </a:solidFill>
                <a:latin typeface="+mn-lt"/>
              </a:rPr>
              <a:t>It is caused by inhalation of crystalline silica (e.g.: quartz), mostly in occupational settings</a:t>
            </a:r>
          </a:p>
          <a:p>
            <a:pPr marL="285750" indent="-285750" algn="just">
              <a:buClr>
                <a:schemeClr val="accent1"/>
              </a:buClr>
              <a:buFont typeface="Arial" panose="020B0604020202020204" pitchFamily="34" charset="0"/>
              <a:buChar char="•"/>
            </a:pPr>
            <a:r>
              <a:rPr lang="en-CA" dirty="0">
                <a:solidFill>
                  <a:schemeClr val="accent3">
                    <a:lumMod val="50000"/>
                  </a:schemeClr>
                </a:solidFill>
                <a:latin typeface="+mn-lt"/>
              </a:rPr>
              <a:t>Gross: </a:t>
            </a:r>
          </a:p>
          <a:p>
            <a:pPr marL="285750" indent="430213" algn="just">
              <a:buClr>
                <a:schemeClr val="accent1"/>
              </a:buClr>
              <a:buFont typeface="Courier New" panose="02070309020205020404" pitchFamily="49" charset="0"/>
              <a:buChar char="o"/>
            </a:pPr>
            <a:r>
              <a:rPr lang="en-CA" b="1" dirty="0">
                <a:solidFill>
                  <a:schemeClr val="accent1"/>
                </a:solidFill>
                <a:latin typeface="+mn-lt"/>
              </a:rPr>
              <a:t>Silicotic nodules </a:t>
            </a:r>
            <a:r>
              <a:rPr lang="en-CA" dirty="0">
                <a:solidFill>
                  <a:schemeClr val="accent1"/>
                </a:solidFill>
                <a:latin typeface="+mn-lt"/>
              </a:rPr>
              <a:t>in their early stages are tiny, barely palpable, discrete, pale-to-black (if coal dust is present) nodules in the upper zones of the lungs </a:t>
            </a:r>
          </a:p>
          <a:p>
            <a:pPr marL="285750" indent="-285750" algn="just">
              <a:buClr>
                <a:schemeClr val="accent1"/>
              </a:buClr>
              <a:buFont typeface="Arial" panose="020B0604020202020204" pitchFamily="34" charset="0"/>
              <a:buChar char="•"/>
            </a:pPr>
            <a:r>
              <a:rPr lang="en-CA" dirty="0">
                <a:solidFill>
                  <a:schemeClr val="accent3">
                    <a:lumMod val="50000"/>
                  </a:schemeClr>
                </a:solidFill>
                <a:latin typeface="+mn-lt"/>
              </a:rPr>
              <a:t>Micro:</a:t>
            </a:r>
          </a:p>
          <a:p>
            <a:pPr marL="285750" indent="481013" algn="just">
              <a:buClr>
                <a:schemeClr val="accent1"/>
              </a:buClr>
              <a:buFont typeface="Courier New" panose="02070309020205020404" pitchFamily="49" charset="0"/>
              <a:buChar char="o"/>
            </a:pPr>
            <a:r>
              <a:rPr lang="en-CA" dirty="0">
                <a:solidFill>
                  <a:schemeClr val="accent1"/>
                </a:solidFill>
                <a:latin typeface="+mn-lt"/>
              </a:rPr>
              <a:t>Concentrically arranged hyalinized collagen fibers surrounding an amorphous center</a:t>
            </a:r>
          </a:p>
          <a:p>
            <a:pPr marL="285750" indent="481013" algn="just">
              <a:buClr>
                <a:schemeClr val="accent1"/>
              </a:buClr>
              <a:buFont typeface="Courier New" panose="02070309020205020404" pitchFamily="49" charset="0"/>
              <a:buChar char="o"/>
            </a:pPr>
            <a:r>
              <a:rPr lang="en-CA" dirty="0">
                <a:solidFill>
                  <a:schemeClr val="accent1"/>
                </a:solidFill>
                <a:latin typeface="+mn-lt"/>
              </a:rPr>
              <a:t>Examination of the nodules by polarized: weakly birefringent silica particles in the center of the nodules </a:t>
            </a:r>
          </a:p>
          <a:p>
            <a:pPr marL="285750" indent="481013" algn="just">
              <a:buFont typeface="Courier New" panose="02070309020205020404" pitchFamily="49" charset="0"/>
              <a:buChar char="o"/>
            </a:pPr>
            <a:endParaRPr lang="en-CA" dirty="0">
              <a:solidFill>
                <a:schemeClr val="accent1"/>
              </a:solidFill>
              <a:latin typeface="+mn-lt"/>
            </a:endParaRPr>
          </a:p>
          <a:p>
            <a:pPr marL="285750" indent="-285750" algn="just">
              <a:buClr>
                <a:schemeClr val="accent3">
                  <a:lumMod val="50000"/>
                </a:schemeClr>
              </a:buClr>
              <a:buFont typeface="Arial" panose="020B0604020202020204" pitchFamily="34" charset="0"/>
              <a:buChar char="•"/>
            </a:pPr>
            <a:endParaRPr lang="en-CA" dirty="0">
              <a:solidFill>
                <a:schemeClr val="accent1"/>
              </a:solidFill>
              <a:latin typeface="+mn-lt"/>
            </a:endParaRPr>
          </a:p>
          <a:p>
            <a:pPr marL="285750" indent="-285750" algn="just">
              <a:buClr>
                <a:schemeClr val="accent3">
                  <a:lumMod val="50000"/>
                </a:schemeClr>
              </a:buClr>
              <a:buFont typeface="Arial" panose="020B0604020202020204" pitchFamily="34" charset="0"/>
              <a:buChar char="•"/>
            </a:pPr>
            <a:endParaRPr lang="en-CA" dirty="0">
              <a:solidFill>
                <a:schemeClr val="accent3">
                  <a:lumMod val="50000"/>
                </a:schemeClr>
              </a:solidFill>
              <a:latin typeface="+mn-lt"/>
            </a:endParaRPr>
          </a:p>
        </p:txBody>
      </p:sp>
      <p:pic>
        <p:nvPicPr>
          <p:cNvPr id="5" name="Picture 4" descr="A close - up of a rock&#10;&#10;Description automatically generated with low confidence">
            <a:extLst>
              <a:ext uri="{FF2B5EF4-FFF2-40B4-BE49-F238E27FC236}">
                <a16:creationId xmlns:a16="http://schemas.microsoft.com/office/drawing/2014/main" id="{C5B7B819-810C-324B-936A-7042744ABE9B}"/>
              </a:ext>
            </a:extLst>
          </p:cNvPr>
          <p:cNvPicPr>
            <a:picLocks noChangeAspect="1"/>
          </p:cNvPicPr>
          <p:nvPr/>
        </p:nvPicPr>
        <p:blipFill>
          <a:blip r:embed="rId3"/>
          <a:stretch>
            <a:fillRect/>
          </a:stretch>
        </p:blipFill>
        <p:spPr>
          <a:xfrm>
            <a:off x="7004602" y="198717"/>
            <a:ext cx="2090464" cy="2837724"/>
          </a:xfrm>
          <a:prstGeom prst="rect">
            <a:avLst/>
          </a:prstGeom>
        </p:spPr>
      </p:pic>
      <p:pic>
        <p:nvPicPr>
          <p:cNvPr id="7" name="Picture 6" descr="A close up of a person's skin&#10;&#10;Description automatically generated with low confidence">
            <a:extLst>
              <a:ext uri="{FF2B5EF4-FFF2-40B4-BE49-F238E27FC236}">
                <a16:creationId xmlns:a16="http://schemas.microsoft.com/office/drawing/2014/main" id="{C956CE01-79EA-D245-8B93-C611B2118D74}"/>
              </a:ext>
            </a:extLst>
          </p:cNvPr>
          <p:cNvPicPr>
            <a:picLocks noChangeAspect="1"/>
          </p:cNvPicPr>
          <p:nvPr/>
        </p:nvPicPr>
        <p:blipFill>
          <a:blip r:embed="rId4"/>
          <a:stretch>
            <a:fillRect/>
          </a:stretch>
        </p:blipFill>
        <p:spPr>
          <a:xfrm>
            <a:off x="4042327" y="1159004"/>
            <a:ext cx="2962275" cy="2631201"/>
          </a:xfrm>
          <a:prstGeom prst="rect">
            <a:avLst/>
          </a:prstGeom>
        </p:spPr>
      </p:pic>
    </p:spTree>
    <p:extLst>
      <p:ext uri="{BB962C8B-B14F-4D97-AF65-F5344CB8AC3E}">
        <p14:creationId xmlns:p14="http://schemas.microsoft.com/office/powerpoint/2010/main" val="1169867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08"/>
        <p:cNvGrpSpPr/>
        <p:nvPr/>
      </p:nvGrpSpPr>
      <p:grpSpPr>
        <a:xfrm>
          <a:off x="0" y="0"/>
          <a:ext cx="0" cy="0"/>
          <a:chOff x="0" y="0"/>
          <a:chExt cx="0" cy="0"/>
        </a:xfrm>
      </p:grpSpPr>
      <p:sp>
        <p:nvSpPr>
          <p:cNvPr id="2309" name="Google Shape;2309;p77"/>
          <p:cNvSpPr txBox="1">
            <a:spLocks noGrp="1"/>
          </p:cNvSpPr>
          <p:nvPr>
            <p:ph type="title" idx="5"/>
          </p:nvPr>
        </p:nvSpPr>
        <p:spPr>
          <a:xfrm>
            <a:off x="773701" y="2680225"/>
            <a:ext cx="606900" cy="498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02</a:t>
            </a:r>
            <a:endParaRPr sz="2400" dirty="0"/>
          </a:p>
        </p:txBody>
      </p:sp>
      <p:sp>
        <p:nvSpPr>
          <p:cNvPr id="2310" name="Google Shape;2310;p77"/>
          <p:cNvSpPr txBox="1">
            <a:spLocks noGrp="1"/>
          </p:cNvSpPr>
          <p:nvPr>
            <p:ph type="title"/>
          </p:nvPr>
        </p:nvSpPr>
        <p:spPr>
          <a:xfrm>
            <a:off x="713225" y="356623"/>
            <a:ext cx="7516500" cy="793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TABLE OF CONTENTS</a:t>
            </a:r>
            <a:endParaRPr dirty="0"/>
          </a:p>
        </p:txBody>
      </p:sp>
      <p:sp>
        <p:nvSpPr>
          <p:cNvPr id="2311" name="Google Shape;2311;p77"/>
          <p:cNvSpPr txBox="1">
            <a:spLocks noGrp="1"/>
          </p:cNvSpPr>
          <p:nvPr>
            <p:ph type="title" idx="2"/>
          </p:nvPr>
        </p:nvSpPr>
        <p:spPr>
          <a:xfrm>
            <a:off x="761940" y="1363690"/>
            <a:ext cx="606900" cy="4980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400" dirty="0"/>
              <a:t>01</a:t>
            </a:r>
            <a:endParaRPr sz="2400" dirty="0"/>
          </a:p>
        </p:txBody>
      </p:sp>
      <p:sp>
        <p:nvSpPr>
          <p:cNvPr id="2313" name="Google Shape;2313;p77"/>
          <p:cNvSpPr txBox="1">
            <a:spLocks noGrp="1"/>
          </p:cNvSpPr>
          <p:nvPr>
            <p:ph type="title" idx="4"/>
          </p:nvPr>
        </p:nvSpPr>
        <p:spPr>
          <a:xfrm>
            <a:off x="1525325" y="1475232"/>
            <a:ext cx="2743200" cy="324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CA" dirty="0"/>
              <a:t>I</a:t>
            </a:r>
            <a:r>
              <a:rPr lang="en" dirty="0"/>
              <a:t>ntroduction</a:t>
            </a:r>
            <a:endParaRPr dirty="0"/>
          </a:p>
        </p:txBody>
      </p:sp>
      <p:sp>
        <p:nvSpPr>
          <p:cNvPr id="2314" name="Google Shape;2314;p77"/>
          <p:cNvSpPr txBox="1">
            <a:spLocks noGrp="1"/>
          </p:cNvSpPr>
          <p:nvPr>
            <p:ph type="title" idx="6"/>
          </p:nvPr>
        </p:nvSpPr>
        <p:spPr>
          <a:xfrm>
            <a:off x="1335250" y="3065251"/>
            <a:ext cx="2744100" cy="478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Def, pathogenesis, morphology, CP</a:t>
            </a:r>
            <a:endParaRPr dirty="0"/>
          </a:p>
        </p:txBody>
      </p:sp>
      <p:sp>
        <p:nvSpPr>
          <p:cNvPr id="2315" name="Google Shape;2315;p77"/>
          <p:cNvSpPr txBox="1">
            <a:spLocks noGrp="1"/>
          </p:cNvSpPr>
          <p:nvPr>
            <p:ph type="title" idx="7"/>
          </p:nvPr>
        </p:nvSpPr>
        <p:spPr>
          <a:xfrm>
            <a:off x="1525325" y="2572957"/>
            <a:ext cx="2743200" cy="324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IPF</a:t>
            </a:r>
            <a:endParaRPr dirty="0"/>
          </a:p>
        </p:txBody>
      </p:sp>
      <p:grpSp>
        <p:nvGrpSpPr>
          <p:cNvPr id="2316" name="Google Shape;2316;p77"/>
          <p:cNvGrpSpPr/>
          <p:nvPr/>
        </p:nvGrpSpPr>
        <p:grpSpPr>
          <a:xfrm>
            <a:off x="1331625" y="2896950"/>
            <a:ext cx="1375675" cy="112500"/>
            <a:chOff x="1288675" y="2896950"/>
            <a:chExt cx="1375675" cy="112500"/>
          </a:xfrm>
        </p:grpSpPr>
        <p:sp>
          <p:nvSpPr>
            <p:cNvPr id="2317" name="Google Shape;2317;p77"/>
            <p:cNvSpPr/>
            <p:nvPr/>
          </p:nvSpPr>
          <p:spPr>
            <a:xfrm>
              <a:off x="1288675" y="2896950"/>
              <a:ext cx="112500" cy="1125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318" name="Google Shape;2318;p77"/>
            <p:cNvCxnSpPr/>
            <p:nvPr/>
          </p:nvCxnSpPr>
          <p:spPr>
            <a:xfrm>
              <a:off x="1332350" y="2953200"/>
              <a:ext cx="1332000" cy="0"/>
            </a:xfrm>
            <a:prstGeom prst="straightConnector1">
              <a:avLst/>
            </a:prstGeom>
            <a:noFill/>
            <a:ln w="19050" cap="flat" cmpd="sng">
              <a:solidFill>
                <a:schemeClr val="accent1"/>
              </a:solidFill>
              <a:prstDash val="solid"/>
              <a:round/>
              <a:headEnd type="none" w="med" len="med"/>
              <a:tailEnd type="none" w="med" len="med"/>
            </a:ln>
          </p:spPr>
        </p:cxnSp>
      </p:grpSp>
      <p:grpSp>
        <p:nvGrpSpPr>
          <p:cNvPr id="2319" name="Google Shape;2319;p77"/>
          <p:cNvGrpSpPr/>
          <p:nvPr/>
        </p:nvGrpSpPr>
        <p:grpSpPr>
          <a:xfrm>
            <a:off x="1331625" y="1805388"/>
            <a:ext cx="2277475" cy="112500"/>
            <a:chOff x="1255425" y="1805388"/>
            <a:chExt cx="2277475" cy="112500"/>
          </a:xfrm>
        </p:grpSpPr>
        <p:sp>
          <p:nvSpPr>
            <p:cNvPr id="2320" name="Google Shape;2320;p77"/>
            <p:cNvSpPr/>
            <p:nvPr/>
          </p:nvSpPr>
          <p:spPr>
            <a:xfrm>
              <a:off x="1255425" y="1805388"/>
              <a:ext cx="112500" cy="1125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321" name="Google Shape;2321;p77"/>
            <p:cNvCxnSpPr/>
            <p:nvPr/>
          </p:nvCxnSpPr>
          <p:spPr>
            <a:xfrm>
              <a:off x="1299100" y="1861638"/>
              <a:ext cx="2233800" cy="0"/>
            </a:xfrm>
            <a:prstGeom prst="straightConnector1">
              <a:avLst/>
            </a:prstGeom>
            <a:noFill/>
            <a:ln w="19050" cap="flat" cmpd="sng">
              <a:solidFill>
                <a:schemeClr val="accent1"/>
              </a:solidFill>
              <a:prstDash val="solid"/>
              <a:round/>
              <a:headEnd type="none" w="med" len="med"/>
              <a:tailEnd type="none" w="med" len="med"/>
            </a:ln>
          </p:spPr>
        </p:cxnSp>
      </p:grpSp>
      <p:sp>
        <p:nvSpPr>
          <p:cNvPr id="2322" name="Google Shape;2322;p77"/>
          <p:cNvSpPr txBox="1">
            <a:spLocks noGrp="1"/>
          </p:cNvSpPr>
          <p:nvPr>
            <p:ph type="title" idx="8"/>
          </p:nvPr>
        </p:nvSpPr>
        <p:spPr>
          <a:xfrm>
            <a:off x="773701" y="3868500"/>
            <a:ext cx="606900" cy="498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03</a:t>
            </a:r>
            <a:endParaRPr sz="2400" dirty="0"/>
          </a:p>
        </p:txBody>
      </p:sp>
      <p:sp>
        <p:nvSpPr>
          <p:cNvPr id="2323" name="Google Shape;2323;p77"/>
          <p:cNvSpPr txBox="1">
            <a:spLocks noGrp="1"/>
          </p:cNvSpPr>
          <p:nvPr>
            <p:ph type="title" idx="9"/>
          </p:nvPr>
        </p:nvSpPr>
        <p:spPr>
          <a:xfrm>
            <a:off x="1350645" y="4256010"/>
            <a:ext cx="2744100" cy="478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Coal worker’s lung, silicosis, asbestosis</a:t>
            </a:r>
            <a:endParaRPr dirty="0"/>
          </a:p>
          <a:p>
            <a:pPr marL="0" lvl="0" indent="0" algn="l" rtl="0">
              <a:spcBef>
                <a:spcPts val="0"/>
              </a:spcBef>
              <a:spcAft>
                <a:spcPts val="0"/>
              </a:spcAft>
              <a:buNone/>
            </a:pPr>
            <a:endParaRPr dirty="0"/>
          </a:p>
        </p:txBody>
      </p:sp>
      <p:sp>
        <p:nvSpPr>
          <p:cNvPr id="2324" name="Google Shape;2324;p77"/>
          <p:cNvSpPr txBox="1">
            <a:spLocks noGrp="1"/>
          </p:cNvSpPr>
          <p:nvPr>
            <p:ph type="title" idx="13"/>
          </p:nvPr>
        </p:nvSpPr>
        <p:spPr>
          <a:xfrm>
            <a:off x="1525325" y="3761232"/>
            <a:ext cx="2743200" cy="324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Pneumoconioses</a:t>
            </a:r>
            <a:endParaRPr dirty="0"/>
          </a:p>
        </p:txBody>
      </p:sp>
      <p:grpSp>
        <p:nvGrpSpPr>
          <p:cNvPr id="2325" name="Google Shape;2325;p77"/>
          <p:cNvGrpSpPr/>
          <p:nvPr/>
        </p:nvGrpSpPr>
        <p:grpSpPr>
          <a:xfrm>
            <a:off x="1331625" y="4091388"/>
            <a:ext cx="2277475" cy="112500"/>
            <a:chOff x="1331625" y="4091388"/>
            <a:chExt cx="2277475" cy="112500"/>
          </a:xfrm>
        </p:grpSpPr>
        <p:sp>
          <p:nvSpPr>
            <p:cNvPr id="2326" name="Google Shape;2326;p77"/>
            <p:cNvSpPr/>
            <p:nvPr/>
          </p:nvSpPr>
          <p:spPr>
            <a:xfrm>
              <a:off x="1331625" y="4091388"/>
              <a:ext cx="112500" cy="1125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327" name="Google Shape;2327;p77"/>
            <p:cNvCxnSpPr/>
            <p:nvPr/>
          </p:nvCxnSpPr>
          <p:spPr>
            <a:xfrm>
              <a:off x="1375300" y="4147638"/>
              <a:ext cx="2233800" cy="0"/>
            </a:xfrm>
            <a:prstGeom prst="straightConnector1">
              <a:avLst/>
            </a:prstGeom>
            <a:noFill/>
            <a:ln w="19050" cap="flat" cmpd="sng">
              <a:solidFill>
                <a:schemeClr val="accent1"/>
              </a:solidFill>
              <a:prstDash val="solid"/>
              <a:round/>
              <a:headEnd type="none" w="med" len="med"/>
              <a:tailEnd type="none" w="med" len="med"/>
            </a:ln>
          </p:spPr>
        </p:cxnSp>
      </p:grpSp>
      <p:sp>
        <p:nvSpPr>
          <p:cNvPr id="2328" name="Google Shape;2328;p77"/>
          <p:cNvSpPr txBox="1">
            <a:spLocks noGrp="1"/>
          </p:cNvSpPr>
          <p:nvPr>
            <p:ph type="title" idx="14"/>
          </p:nvPr>
        </p:nvSpPr>
        <p:spPr>
          <a:xfrm>
            <a:off x="4583701" y="1582500"/>
            <a:ext cx="606900" cy="498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04</a:t>
            </a:r>
            <a:endParaRPr sz="2400" dirty="0"/>
          </a:p>
        </p:txBody>
      </p:sp>
      <p:sp>
        <p:nvSpPr>
          <p:cNvPr id="2329" name="Google Shape;2329;p77"/>
          <p:cNvSpPr txBox="1">
            <a:spLocks noGrp="1"/>
          </p:cNvSpPr>
          <p:nvPr>
            <p:ph type="title" idx="15"/>
          </p:nvPr>
        </p:nvSpPr>
        <p:spPr>
          <a:xfrm>
            <a:off x="5190601" y="1948838"/>
            <a:ext cx="2744100" cy="478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Def, morphology, CP, prognosis</a:t>
            </a:r>
            <a:endParaRPr dirty="0"/>
          </a:p>
          <a:p>
            <a:pPr marL="0" lvl="0" indent="0" algn="l" rtl="0">
              <a:spcBef>
                <a:spcPts val="0"/>
              </a:spcBef>
              <a:spcAft>
                <a:spcPts val="0"/>
              </a:spcAft>
              <a:buNone/>
            </a:pPr>
            <a:endParaRPr dirty="0"/>
          </a:p>
        </p:txBody>
      </p:sp>
      <p:sp>
        <p:nvSpPr>
          <p:cNvPr id="2330" name="Google Shape;2330;p77"/>
          <p:cNvSpPr txBox="1">
            <a:spLocks noGrp="1"/>
          </p:cNvSpPr>
          <p:nvPr>
            <p:ph type="title" idx="16"/>
          </p:nvPr>
        </p:nvSpPr>
        <p:spPr>
          <a:xfrm>
            <a:off x="5335325" y="1475232"/>
            <a:ext cx="2743200" cy="324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CA" dirty="0"/>
              <a:t>S</a:t>
            </a:r>
            <a:r>
              <a:rPr lang="en" dirty="0"/>
              <a:t>arcoidosis </a:t>
            </a:r>
            <a:endParaRPr dirty="0"/>
          </a:p>
        </p:txBody>
      </p:sp>
      <p:sp>
        <p:nvSpPr>
          <p:cNvPr id="2331" name="Google Shape;2331;p77"/>
          <p:cNvSpPr txBox="1">
            <a:spLocks noGrp="1"/>
          </p:cNvSpPr>
          <p:nvPr>
            <p:ph type="title" idx="17"/>
          </p:nvPr>
        </p:nvSpPr>
        <p:spPr>
          <a:xfrm>
            <a:off x="4583701" y="2756425"/>
            <a:ext cx="606900" cy="498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05</a:t>
            </a:r>
            <a:endParaRPr sz="2400" dirty="0"/>
          </a:p>
        </p:txBody>
      </p:sp>
      <p:sp>
        <p:nvSpPr>
          <p:cNvPr id="2332" name="Google Shape;2332;p77"/>
          <p:cNvSpPr txBox="1">
            <a:spLocks noGrp="1"/>
          </p:cNvSpPr>
          <p:nvPr>
            <p:ph type="title" idx="18"/>
          </p:nvPr>
        </p:nvSpPr>
        <p:spPr>
          <a:xfrm>
            <a:off x="5233140" y="3065251"/>
            <a:ext cx="2744100" cy="478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Causes, morphology, CP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333" name="Google Shape;2333;p77"/>
          <p:cNvSpPr txBox="1">
            <a:spLocks noGrp="1"/>
          </p:cNvSpPr>
          <p:nvPr>
            <p:ph type="title" idx="19"/>
          </p:nvPr>
        </p:nvSpPr>
        <p:spPr>
          <a:xfrm>
            <a:off x="5335325" y="2572957"/>
            <a:ext cx="3034974" cy="324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CA" dirty="0"/>
              <a:t>H</a:t>
            </a:r>
            <a:r>
              <a:rPr lang="en" dirty="0"/>
              <a:t>ypersensitivity pneumonitis </a:t>
            </a:r>
            <a:endParaRPr dirty="0"/>
          </a:p>
        </p:txBody>
      </p:sp>
      <p:sp>
        <p:nvSpPr>
          <p:cNvPr id="2334" name="Google Shape;2334;p77"/>
          <p:cNvSpPr txBox="1">
            <a:spLocks noGrp="1"/>
          </p:cNvSpPr>
          <p:nvPr>
            <p:ph type="title" idx="20"/>
          </p:nvPr>
        </p:nvSpPr>
        <p:spPr>
          <a:xfrm>
            <a:off x="4583701" y="3944700"/>
            <a:ext cx="606900" cy="498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06</a:t>
            </a:r>
            <a:endParaRPr sz="2400" dirty="0"/>
          </a:p>
        </p:txBody>
      </p:sp>
      <p:sp>
        <p:nvSpPr>
          <p:cNvPr id="2335" name="Google Shape;2335;p77"/>
          <p:cNvSpPr txBox="1">
            <a:spLocks noGrp="1"/>
          </p:cNvSpPr>
          <p:nvPr>
            <p:ph type="title" idx="21"/>
          </p:nvPr>
        </p:nvSpPr>
        <p:spPr>
          <a:xfrm>
            <a:off x="5266390" y="4266294"/>
            <a:ext cx="2744100" cy="478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DAD</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336" name="Google Shape;2336;p77"/>
          <p:cNvSpPr txBox="1">
            <a:spLocks noGrp="1"/>
          </p:cNvSpPr>
          <p:nvPr>
            <p:ph type="title" idx="22"/>
          </p:nvPr>
        </p:nvSpPr>
        <p:spPr>
          <a:xfrm>
            <a:off x="5335325" y="3761232"/>
            <a:ext cx="2743200" cy="324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Acute interstitial pneumonia </a:t>
            </a:r>
            <a:endParaRPr dirty="0"/>
          </a:p>
        </p:txBody>
      </p:sp>
      <p:grpSp>
        <p:nvGrpSpPr>
          <p:cNvPr id="2337" name="Google Shape;2337;p77"/>
          <p:cNvGrpSpPr/>
          <p:nvPr/>
        </p:nvGrpSpPr>
        <p:grpSpPr>
          <a:xfrm>
            <a:off x="5153890" y="2896950"/>
            <a:ext cx="1375675" cy="112500"/>
            <a:chOff x="5153890" y="2896950"/>
            <a:chExt cx="1375675" cy="112500"/>
          </a:xfrm>
        </p:grpSpPr>
        <p:sp>
          <p:nvSpPr>
            <p:cNvPr id="2338" name="Google Shape;2338;p77"/>
            <p:cNvSpPr/>
            <p:nvPr/>
          </p:nvSpPr>
          <p:spPr>
            <a:xfrm>
              <a:off x="5153890" y="2896950"/>
              <a:ext cx="112500" cy="1125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339" name="Google Shape;2339;p77"/>
            <p:cNvCxnSpPr/>
            <p:nvPr/>
          </p:nvCxnSpPr>
          <p:spPr>
            <a:xfrm>
              <a:off x="5197565" y="2953200"/>
              <a:ext cx="1332000" cy="0"/>
            </a:xfrm>
            <a:prstGeom prst="straightConnector1">
              <a:avLst/>
            </a:prstGeom>
            <a:noFill/>
            <a:ln w="19050" cap="flat" cmpd="sng">
              <a:solidFill>
                <a:schemeClr val="accent1"/>
              </a:solidFill>
              <a:prstDash val="solid"/>
              <a:round/>
              <a:headEnd type="none" w="med" len="med"/>
              <a:tailEnd type="none" w="med" len="med"/>
            </a:ln>
          </p:spPr>
        </p:cxnSp>
      </p:grpSp>
      <p:grpSp>
        <p:nvGrpSpPr>
          <p:cNvPr id="2340" name="Google Shape;2340;p77"/>
          <p:cNvGrpSpPr/>
          <p:nvPr/>
        </p:nvGrpSpPr>
        <p:grpSpPr>
          <a:xfrm>
            <a:off x="5120640" y="1805388"/>
            <a:ext cx="1403875" cy="112500"/>
            <a:chOff x="5120640" y="1805388"/>
            <a:chExt cx="1403875" cy="112500"/>
          </a:xfrm>
        </p:grpSpPr>
        <p:sp>
          <p:nvSpPr>
            <p:cNvPr id="2341" name="Google Shape;2341;p77"/>
            <p:cNvSpPr/>
            <p:nvPr/>
          </p:nvSpPr>
          <p:spPr>
            <a:xfrm>
              <a:off x="5120640" y="1805388"/>
              <a:ext cx="112500" cy="1125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342" name="Google Shape;2342;p77"/>
            <p:cNvCxnSpPr/>
            <p:nvPr/>
          </p:nvCxnSpPr>
          <p:spPr>
            <a:xfrm>
              <a:off x="5164315" y="1861638"/>
              <a:ext cx="1360200" cy="0"/>
            </a:xfrm>
            <a:prstGeom prst="straightConnector1">
              <a:avLst/>
            </a:prstGeom>
            <a:noFill/>
            <a:ln w="19050" cap="flat" cmpd="sng">
              <a:solidFill>
                <a:schemeClr val="accent1"/>
              </a:solidFill>
              <a:prstDash val="solid"/>
              <a:round/>
              <a:headEnd type="none" w="med" len="med"/>
              <a:tailEnd type="none" w="med" len="med"/>
            </a:ln>
          </p:spPr>
        </p:cxnSp>
      </p:grpSp>
      <p:grpSp>
        <p:nvGrpSpPr>
          <p:cNvPr id="2343" name="Google Shape;2343;p77"/>
          <p:cNvGrpSpPr/>
          <p:nvPr/>
        </p:nvGrpSpPr>
        <p:grpSpPr>
          <a:xfrm>
            <a:off x="5196879" y="4091388"/>
            <a:ext cx="1532656" cy="112500"/>
            <a:chOff x="5196879" y="4091388"/>
            <a:chExt cx="1532656" cy="112500"/>
          </a:xfrm>
        </p:grpSpPr>
        <p:sp>
          <p:nvSpPr>
            <p:cNvPr id="2344" name="Google Shape;2344;p77"/>
            <p:cNvSpPr/>
            <p:nvPr/>
          </p:nvSpPr>
          <p:spPr>
            <a:xfrm>
              <a:off x="5196879" y="4091388"/>
              <a:ext cx="102622" cy="1125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345" name="Google Shape;2345;p77"/>
            <p:cNvCxnSpPr/>
            <p:nvPr/>
          </p:nvCxnSpPr>
          <p:spPr>
            <a:xfrm>
              <a:off x="5236719" y="4147638"/>
              <a:ext cx="1492815" cy="0"/>
            </a:xfrm>
            <a:prstGeom prst="straightConnector1">
              <a:avLst/>
            </a:prstGeom>
            <a:noFill/>
            <a:ln w="19050" cap="flat" cmpd="sng">
              <a:solidFill>
                <a:schemeClr val="accent1"/>
              </a:solidFill>
              <a:prstDash val="solid"/>
              <a:round/>
              <a:headEnd type="none" w="med" len="med"/>
              <a:tailEnd type="none" w="med" len="med"/>
            </a:ln>
          </p:spPr>
        </p:cxnSp>
      </p:grpSp>
      <p:sp>
        <p:nvSpPr>
          <p:cNvPr id="38" name="Google Shape;2314;p77">
            <a:extLst>
              <a:ext uri="{FF2B5EF4-FFF2-40B4-BE49-F238E27FC236}">
                <a16:creationId xmlns:a16="http://schemas.microsoft.com/office/drawing/2014/main" id="{D9843F2A-EBCF-2C4A-937A-385350C3E149}"/>
              </a:ext>
            </a:extLst>
          </p:cNvPr>
          <p:cNvSpPr txBox="1">
            <a:spLocks/>
          </p:cNvSpPr>
          <p:nvPr/>
        </p:nvSpPr>
        <p:spPr>
          <a:xfrm>
            <a:off x="1353432" y="1987531"/>
            <a:ext cx="3422753" cy="478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1400"/>
              <a:buFont typeface="Open Sans"/>
              <a:buNone/>
              <a:defRPr sz="1400" b="0" i="0" u="none" strike="noStrike" cap="none">
                <a:solidFill>
                  <a:schemeClr val="accent1"/>
                </a:solidFill>
                <a:latin typeface="Open Sans"/>
                <a:ea typeface="Open Sans"/>
                <a:cs typeface="Open Sans"/>
                <a:sym typeface="Open Sans"/>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CA" dirty="0"/>
              <a:t>Definition of RLD, classification, pathogenesis  general symptoms and signs, PFT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95961-1374-5345-A923-9AFACE19DA48}"/>
              </a:ext>
            </a:extLst>
          </p:cNvPr>
          <p:cNvSpPr>
            <a:spLocks noGrp="1"/>
          </p:cNvSpPr>
          <p:nvPr>
            <p:ph type="title"/>
          </p:nvPr>
        </p:nvSpPr>
        <p:spPr>
          <a:xfrm>
            <a:off x="903000" y="174788"/>
            <a:ext cx="7338000" cy="645000"/>
          </a:xfrm>
        </p:spPr>
        <p:txBody>
          <a:bodyPr/>
          <a:lstStyle/>
          <a:p>
            <a:r>
              <a:rPr lang="en-US" dirty="0"/>
              <a:t>Silicosis </a:t>
            </a:r>
          </a:p>
        </p:txBody>
      </p:sp>
      <p:sp>
        <p:nvSpPr>
          <p:cNvPr id="3" name="Rectangle 2">
            <a:extLst>
              <a:ext uri="{FF2B5EF4-FFF2-40B4-BE49-F238E27FC236}">
                <a16:creationId xmlns:a16="http://schemas.microsoft.com/office/drawing/2014/main" id="{BFA65B5C-892B-604E-B546-76734D36DC35}"/>
              </a:ext>
            </a:extLst>
          </p:cNvPr>
          <p:cNvSpPr/>
          <p:nvPr/>
        </p:nvSpPr>
        <p:spPr>
          <a:xfrm>
            <a:off x="903000" y="1017171"/>
            <a:ext cx="3360717" cy="1815882"/>
          </a:xfrm>
          <a:prstGeom prst="rect">
            <a:avLst/>
          </a:prstGeom>
        </p:spPr>
        <p:txBody>
          <a:bodyPr wrap="square">
            <a:spAutoFit/>
          </a:bodyPr>
          <a:lstStyle/>
          <a:p>
            <a:pPr marL="285750" indent="-285750" algn="just">
              <a:buClr>
                <a:schemeClr val="accent1"/>
              </a:buClr>
              <a:buFont typeface="Arial" panose="020B0604020202020204" pitchFamily="34" charset="0"/>
              <a:buChar char="•"/>
            </a:pPr>
            <a:r>
              <a:rPr lang="en-CA" dirty="0">
                <a:solidFill>
                  <a:schemeClr val="accent1"/>
                </a:solidFill>
                <a:latin typeface="+mj-lt"/>
              </a:rPr>
              <a:t>As the disease progresses, individual nodules may coalesce into hard, collagenous scars, with eventual progression to extensive fibrosis (PMF)</a:t>
            </a:r>
          </a:p>
          <a:p>
            <a:pPr marL="285750" indent="-285750" algn="just">
              <a:buClr>
                <a:schemeClr val="accent1"/>
              </a:buClr>
              <a:buFont typeface="Arial" panose="020B0604020202020204" pitchFamily="34" charset="0"/>
              <a:buChar char="•"/>
            </a:pPr>
            <a:endParaRPr lang="en-CA" dirty="0">
              <a:solidFill>
                <a:schemeClr val="accent1"/>
              </a:solidFill>
              <a:latin typeface="+mj-lt"/>
            </a:endParaRPr>
          </a:p>
          <a:p>
            <a:pPr marL="285750" indent="-285750" algn="just">
              <a:buClr>
                <a:schemeClr val="accent1"/>
              </a:buClr>
              <a:buFont typeface="Arial" panose="020B0604020202020204" pitchFamily="34" charset="0"/>
              <a:buChar char="•"/>
            </a:pPr>
            <a:r>
              <a:rPr lang="en-CA" dirty="0">
                <a:solidFill>
                  <a:schemeClr val="accent1"/>
                </a:solidFill>
                <a:latin typeface="+mj-lt"/>
              </a:rPr>
              <a:t>Fibrotic lesions also may occur in hilar lymph nodes and the pleura</a:t>
            </a:r>
            <a:endParaRPr lang="en-CA" dirty="0">
              <a:solidFill>
                <a:schemeClr val="accent1"/>
              </a:solidFill>
              <a:effectLst/>
              <a:latin typeface="+mj-lt"/>
            </a:endParaRPr>
          </a:p>
        </p:txBody>
      </p:sp>
      <p:pic>
        <p:nvPicPr>
          <p:cNvPr id="1030" name="Picture 6" descr="A) Histology of lung wedge biopsy showing extensive fibrosis and... |  Download Scientific Diagram">
            <a:extLst>
              <a:ext uri="{FF2B5EF4-FFF2-40B4-BE49-F238E27FC236}">
                <a16:creationId xmlns:a16="http://schemas.microsoft.com/office/drawing/2014/main" id="{C5E8B481-056C-5D4D-92F9-DAA7BC1785D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t="6042" r="50000"/>
          <a:stretch/>
        </p:blipFill>
        <p:spPr bwMode="auto">
          <a:xfrm>
            <a:off x="5367645" y="1259831"/>
            <a:ext cx="3574473" cy="26238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ilar lymph node: Silicosis - YouTube">
            <a:extLst>
              <a:ext uri="{FF2B5EF4-FFF2-40B4-BE49-F238E27FC236}">
                <a16:creationId xmlns:a16="http://schemas.microsoft.com/office/drawing/2014/main" id="{38646898-5E3A-3043-9C1B-DD57C9D588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21" t="21542" r="14546" b="24280"/>
          <a:stretch/>
        </p:blipFill>
        <p:spPr bwMode="auto">
          <a:xfrm>
            <a:off x="1178629" y="2987042"/>
            <a:ext cx="3871353" cy="2098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574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3F2F5E-586F-854A-94A9-AE5C8F1B1B44}"/>
              </a:ext>
            </a:extLst>
          </p:cNvPr>
          <p:cNvSpPr>
            <a:spLocks noGrp="1"/>
          </p:cNvSpPr>
          <p:nvPr>
            <p:ph type="title"/>
          </p:nvPr>
        </p:nvSpPr>
        <p:spPr>
          <a:xfrm>
            <a:off x="-58709" y="140352"/>
            <a:ext cx="9261417" cy="645000"/>
          </a:xfrm>
        </p:spPr>
        <p:txBody>
          <a:bodyPr/>
          <a:lstStyle/>
          <a:p>
            <a:r>
              <a:rPr lang="en-CA" sz="4000" b="0" dirty="0"/>
              <a:t>Asbestosis and Asbestos-Related Diseases </a:t>
            </a:r>
          </a:p>
        </p:txBody>
      </p:sp>
      <p:sp>
        <p:nvSpPr>
          <p:cNvPr id="7" name="TextBox 6">
            <a:extLst>
              <a:ext uri="{FF2B5EF4-FFF2-40B4-BE49-F238E27FC236}">
                <a16:creationId xmlns:a16="http://schemas.microsoft.com/office/drawing/2014/main" id="{AE2C964C-DE97-744C-98B5-45BCFDAE6101}"/>
              </a:ext>
            </a:extLst>
          </p:cNvPr>
          <p:cNvSpPr txBox="1"/>
          <p:nvPr/>
        </p:nvSpPr>
        <p:spPr>
          <a:xfrm>
            <a:off x="539528" y="1268270"/>
            <a:ext cx="5186714" cy="2677656"/>
          </a:xfrm>
          <a:prstGeom prst="rect">
            <a:avLst/>
          </a:prstGeom>
          <a:noFill/>
        </p:spPr>
        <p:txBody>
          <a:bodyPr wrap="square" rtlCol="0">
            <a:spAutoFit/>
          </a:bodyPr>
          <a:lstStyle/>
          <a:p>
            <a:pPr marL="285750" indent="-285750">
              <a:buClr>
                <a:schemeClr val="accent3">
                  <a:lumMod val="50000"/>
                </a:schemeClr>
              </a:buClr>
              <a:buFont typeface="Arial" panose="020B0604020202020204" pitchFamily="34" charset="0"/>
              <a:buChar char="•"/>
            </a:pPr>
            <a:r>
              <a:rPr lang="en-CA" dirty="0">
                <a:solidFill>
                  <a:schemeClr val="accent3">
                    <a:lumMod val="50000"/>
                  </a:schemeClr>
                </a:solidFill>
              </a:rPr>
              <a:t>Asbestos is a family of crystalline hydrated silicates that form fibers </a:t>
            </a:r>
          </a:p>
          <a:p>
            <a:pPr marL="285750" indent="-285750">
              <a:buClr>
                <a:schemeClr val="accent3">
                  <a:lumMod val="50000"/>
                </a:schemeClr>
              </a:buClr>
              <a:buFont typeface="Arial" panose="020B0604020202020204" pitchFamily="34" charset="0"/>
              <a:buChar char="•"/>
            </a:pPr>
            <a:r>
              <a:rPr lang="en-CA" dirty="0">
                <a:solidFill>
                  <a:schemeClr val="accent3">
                    <a:lumMod val="50000"/>
                  </a:schemeClr>
                </a:solidFill>
              </a:rPr>
              <a:t>Use of asbestos is seriously restricted in many developed countries</a:t>
            </a:r>
          </a:p>
          <a:p>
            <a:pPr marL="285750" indent="-285750">
              <a:buClr>
                <a:schemeClr val="accent3">
                  <a:lumMod val="50000"/>
                </a:schemeClr>
              </a:buClr>
              <a:buFont typeface="Arial" panose="020B0604020202020204" pitchFamily="34" charset="0"/>
              <a:buChar char="•"/>
            </a:pPr>
            <a:r>
              <a:rPr lang="en-CA" dirty="0">
                <a:solidFill>
                  <a:schemeClr val="accent3">
                    <a:lumMod val="50000"/>
                  </a:schemeClr>
                </a:solidFill>
              </a:rPr>
              <a:t>Exposure to asbestos is linked to </a:t>
            </a:r>
          </a:p>
          <a:p>
            <a:pPr marL="342900" indent="234950">
              <a:buClr>
                <a:schemeClr val="accent1">
                  <a:lumMod val="60000"/>
                  <a:lumOff val="40000"/>
                </a:schemeClr>
              </a:buClr>
              <a:buFont typeface="+mj-lt"/>
              <a:buAutoNum type="arabicPeriod"/>
            </a:pPr>
            <a:r>
              <a:rPr lang="en-CA" b="1" dirty="0">
                <a:solidFill>
                  <a:schemeClr val="accent1">
                    <a:lumMod val="60000"/>
                    <a:lumOff val="40000"/>
                  </a:schemeClr>
                </a:solidFill>
              </a:rPr>
              <a:t>Parenchymal interstitial fibrosis (asbestosis)</a:t>
            </a:r>
          </a:p>
          <a:p>
            <a:pPr marL="342900" indent="234950">
              <a:buClr>
                <a:schemeClr val="accent1">
                  <a:lumMod val="60000"/>
                  <a:lumOff val="40000"/>
                </a:schemeClr>
              </a:buClr>
              <a:buFont typeface="+mj-lt"/>
              <a:buAutoNum type="arabicPeriod"/>
            </a:pPr>
            <a:r>
              <a:rPr lang="en-CA" b="1" dirty="0">
                <a:solidFill>
                  <a:schemeClr val="accent1">
                    <a:lumMod val="60000"/>
                    <a:lumOff val="40000"/>
                  </a:schemeClr>
                </a:solidFill>
              </a:rPr>
              <a:t>Fibrous pleural plaques</a:t>
            </a:r>
          </a:p>
          <a:p>
            <a:pPr marL="342900" indent="234950">
              <a:buClr>
                <a:schemeClr val="accent1">
                  <a:lumMod val="60000"/>
                  <a:lumOff val="40000"/>
                </a:schemeClr>
              </a:buClr>
              <a:buFont typeface="+mj-lt"/>
              <a:buAutoNum type="arabicPeriod"/>
            </a:pPr>
            <a:r>
              <a:rPr lang="en-CA" b="1" dirty="0">
                <a:solidFill>
                  <a:schemeClr val="accent1">
                    <a:lumMod val="60000"/>
                    <a:lumOff val="40000"/>
                  </a:schemeClr>
                </a:solidFill>
              </a:rPr>
              <a:t>Pleural effusions; </a:t>
            </a:r>
          </a:p>
          <a:p>
            <a:pPr marL="342900" indent="234950">
              <a:buClr>
                <a:schemeClr val="accent1">
                  <a:lumMod val="60000"/>
                  <a:lumOff val="40000"/>
                </a:schemeClr>
              </a:buClr>
              <a:buFont typeface="+mj-lt"/>
              <a:buAutoNum type="arabicPeriod"/>
            </a:pPr>
            <a:r>
              <a:rPr lang="en-CA" b="1" dirty="0">
                <a:solidFill>
                  <a:schemeClr val="accent1">
                    <a:lumMod val="60000"/>
                    <a:lumOff val="40000"/>
                  </a:schemeClr>
                </a:solidFill>
              </a:rPr>
              <a:t>Lung carcinoma</a:t>
            </a:r>
          </a:p>
          <a:p>
            <a:pPr marL="342900" indent="234950">
              <a:buClr>
                <a:schemeClr val="accent1">
                  <a:lumMod val="60000"/>
                  <a:lumOff val="40000"/>
                </a:schemeClr>
              </a:buClr>
              <a:buFont typeface="+mj-lt"/>
              <a:buAutoNum type="arabicPeriod"/>
            </a:pPr>
            <a:r>
              <a:rPr lang="en-CA" b="1" dirty="0">
                <a:solidFill>
                  <a:schemeClr val="accent1">
                    <a:lumMod val="60000"/>
                    <a:lumOff val="40000"/>
                  </a:schemeClr>
                </a:solidFill>
              </a:rPr>
              <a:t>Malignant pleural and peritoneal mesothelioma</a:t>
            </a:r>
          </a:p>
          <a:p>
            <a:pPr marL="342900" indent="234950">
              <a:buClr>
                <a:schemeClr val="accent1">
                  <a:lumMod val="60000"/>
                  <a:lumOff val="40000"/>
                </a:schemeClr>
              </a:buClr>
              <a:buFont typeface="+mj-lt"/>
              <a:buAutoNum type="arabicPeriod"/>
            </a:pPr>
            <a:r>
              <a:rPr lang="en-CA" b="1" dirty="0">
                <a:solidFill>
                  <a:schemeClr val="accent1">
                    <a:lumMod val="60000"/>
                    <a:lumOff val="40000"/>
                  </a:schemeClr>
                </a:solidFill>
              </a:rPr>
              <a:t>Laryngeal carcinoma</a:t>
            </a:r>
          </a:p>
          <a:p>
            <a:pPr marL="285750" indent="-285750">
              <a:buFont typeface="Arial" panose="020B0604020202020204" pitchFamily="34" charset="0"/>
              <a:buChar char="•"/>
            </a:pPr>
            <a:endParaRPr lang="en-US" dirty="0"/>
          </a:p>
        </p:txBody>
      </p:sp>
      <p:pic>
        <p:nvPicPr>
          <p:cNvPr id="12290" name="Picture 2" descr="Image result for asbestos">
            <a:extLst>
              <a:ext uri="{FF2B5EF4-FFF2-40B4-BE49-F238E27FC236}">
                <a16:creationId xmlns:a16="http://schemas.microsoft.com/office/drawing/2014/main" id="{9C5BFC19-4059-544D-B561-3B6A30F8D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313" y="1084510"/>
            <a:ext cx="2429886" cy="241341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asbestos">
            <a:extLst>
              <a:ext uri="{FF2B5EF4-FFF2-40B4-BE49-F238E27FC236}">
                <a16:creationId xmlns:a16="http://schemas.microsoft.com/office/drawing/2014/main" id="{BAC0D21E-8FA3-D148-BEFB-B1126DDB9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242" y="3351316"/>
            <a:ext cx="2770630" cy="172252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391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3F2F5E-586F-854A-94A9-AE5C8F1B1B44}"/>
              </a:ext>
            </a:extLst>
          </p:cNvPr>
          <p:cNvSpPr>
            <a:spLocks noGrp="1"/>
          </p:cNvSpPr>
          <p:nvPr>
            <p:ph type="title"/>
          </p:nvPr>
        </p:nvSpPr>
        <p:spPr/>
        <p:txBody>
          <a:bodyPr/>
          <a:lstStyle/>
          <a:p>
            <a:r>
              <a:rPr lang="en-CA" b="0" dirty="0"/>
              <a:t>Pathogenesis </a:t>
            </a:r>
          </a:p>
        </p:txBody>
      </p:sp>
      <p:sp>
        <p:nvSpPr>
          <p:cNvPr id="7" name="TextBox 6">
            <a:extLst>
              <a:ext uri="{FF2B5EF4-FFF2-40B4-BE49-F238E27FC236}">
                <a16:creationId xmlns:a16="http://schemas.microsoft.com/office/drawing/2014/main" id="{AE2C964C-DE97-744C-98B5-45BCFDAE6101}"/>
              </a:ext>
            </a:extLst>
          </p:cNvPr>
          <p:cNvSpPr txBox="1"/>
          <p:nvPr/>
        </p:nvSpPr>
        <p:spPr>
          <a:xfrm>
            <a:off x="554577" y="1244267"/>
            <a:ext cx="8034846" cy="3323987"/>
          </a:xfrm>
          <a:prstGeom prst="rect">
            <a:avLst/>
          </a:prstGeom>
          <a:noFill/>
        </p:spPr>
        <p:txBody>
          <a:bodyPr wrap="square" rtlCol="0">
            <a:spAutoFit/>
          </a:bodyPr>
          <a:lstStyle/>
          <a:p>
            <a:pPr marL="285750" indent="-285750" algn="just">
              <a:buClr>
                <a:schemeClr val="accent1"/>
              </a:buClr>
              <a:buFont typeface="Arial" panose="020B0604020202020204" pitchFamily="34" charset="0"/>
              <a:buChar char="•"/>
            </a:pPr>
            <a:r>
              <a:rPr lang="en-CA" dirty="0">
                <a:solidFill>
                  <a:schemeClr val="accent1"/>
                </a:solidFill>
              </a:rPr>
              <a:t>There are two distinct geometric forms of asbestos: serpentine and amphibole</a:t>
            </a:r>
          </a:p>
          <a:p>
            <a:pPr marL="285750" indent="-285750" algn="just">
              <a:buClr>
                <a:schemeClr val="accent1"/>
              </a:buClr>
              <a:buFont typeface="Arial" panose="020B0604020202020204" pitchFamily="34" charset="0"/>
              <a:buChar char="•"/>
            </a:pPr>
            <a:endParaRPr lang="en-CA" dirty="0">
              <a:solidFill>
                <a:schemeClr val="accent1"/>
              </a:solidFill>
            </a:endParaRPr>
          </a:p>
          <a:p>
            <a:pPr marL="285750" indent="-285750" algn="just">
              <a:buClr>
                <a:schemeClr val="accent1"/>
              </a:buClr>
              <a:buFont typeface="Arial" panose="020B0604020202020204" pitchFamily="34" charset="0"/>
              <a:buChar char="•"/>
            </a:pPr>
            <a:r>
              <a:rPr lang="en-CA" dirty="0">
                <a:solidFill>
                  <a:schemeClr val="accent1"/>
                </a:solidFill>
              </a:rPr>
              <a:t> Both of them are fibrogenic, and increasing doses are associated with a higher incidence of all asbestos-related diseases except mesothelioma, which is only associated with amphibole exposure</a:t>
            </a:r>
          </a:p>
          <a:p>
            <a:pPr marL="285750" indent="-285750" algn="just">
              <a:buClr>
                <a:schemeClr val="accent1"/>
              </a:buClr>
              <a:buFont typeface="Arial" panose="020B0604020202020204" pitchFamily="34" charset="0"/>
              <a:buChar char="•"/>
            </a:pPr>
            <a:endParaRPr lang="en-CA" dirty="0">
              <a:solidFill>
                <a:schemeClr val="accent1"/>
              </a:solidFill>
            </a:endParaRPr>
          </a:p>
          <a:p>
            <a:pPr marL="285750" indent="-285750" algn="just">
              <a:buClr>
                <a:schemeClr val="accent1"/>
              </a:buClr>
              <a:buFont typeface="Arial" panose="020B0604020202020204" pitchFamily="34" charset="0"/>
              <a:buChar char="•"/>
            </a:pPr>
            <a:r>
              <a:rPr lang="en-CA" dirty="0">
                <a:solidFill>
                  <a:schemeClr val="accent1"/>
                </a:solidFill>
              </a:rPr>
              <a:t>Some of the oncogenic effects of asbestos on the mesothelium are mediated by reactive free radicals generated by asbestos fibers, which preferentially localize in the distal lung close to the mesothelial layer</a:t>
            </a:r>
          </a:p>
          <a:p>
            <a:pPr marL="285750" indent="-285750" algn="just">
              <a:buClr>
                <a:schemeClr val="accent1"/>
              </a:buClr>
              <a:buFont typeface="Arial" panose="020B0604020202020204" pitchFamily="34" charset="0"/>
              <a:buChar char="•"/>
            </a:pPr>
            <a:endParaRPr lang="en-CA" dirty="0">
              <a:solidFill>
                <a:schemeClr val="accent1"/>
              </a:solidFill>
            </a:endParaRPr>
          </a:p>
          <a:p>
            <a:pPr marL="285750" indent="-285750" algn="just">
              <a:buClr>
                <a:schemeClr val="accent1"/>
              </a:buClr>
              <a:buFont typeface="Arial" panose="020B0604020202020204" pitchFamily="34" charset="0"/>
              <a:buChar char="•"/>
            </a:pPr>
            <a:r>
              <a:rPr lang="en-CA" dirty="0">
                <a:solidFill>
                  <a:schemeClr val="accent1"/>
                </a:solidFill>
              </a:rPr>
              <a:t>Macrophages, both alveolar and interstitial, attempt to ingest the fibers and are activated to release chemotactic factors and fibrogenic mediators that amplify the response</a:t>
            </a:r>
          </a:p>
          <a:p>
            <a:pPr marL="285750" indent="-285750" algn="just">
              <a:buClr>
                <a:schemeClr val="accent1"/>
              </a:buClr>
              <a:buFont typeface="Arial" panose="020B0604020202020204" pitchFamily="34" charset="0"/>
              <a:buChar char="•"/>
            </a:pPr>
            <a:endParaRPr lang="en-CA" dirty="0">
              <a:solidFill>
                <a:schemeClr val="accent1"/>
              </a:solidFill>
            </a:endParaRPr>
          </a:p>
          <a:p>
            <a:pPr marL="285750" indent="-285750" algn="just">
              <a:buClr>
                <a:schemeClr val="accent1"/>
              </a:buClr>
              <a:buFont typeface="Arial" panose="020B0604020202020204" pitchFamily="34" charset="0"/>
              <a:buChar char="•"/>
            </a:pPr>
            <a:r>
              <a:rPr lang="en-CA" dirty="0">
                <a:solidFill>
                  <a:schemeClr val="accent1"/>
                </a:solidFill>
              </a:rPr>
              <a:t>Chronic deposition of fibers and persistent release of mediators eventually lead to generalized interstitial pulmonary inflammation and interstitial fibrosis</a:t>
            </a:r>
          </a:p>
        </p:txBody>
      </p:sp>
    </p:spTree>
    <p:extLst>
      <p:ext uri="{BB962C8B-B14F-4D97-AF65-F5344CB8AC3E}">
        <p14:creationId xmlns:p14="http://schemas.microsoft.com/office/powerpoint/2010/main" val="3820978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8BB63-E530-2347-9954-3F99B91783D0}"/>
              </a:ext>
            </a:extLst>
          </p:cNvPr>
          <p:cNvSpPr>
            <a:spLocks noGrp="1"/>
          </p:cNvSpPr>
          <p:nvPr>
            <p:ph type="title"/>
          </p:nvPr>
        </p:nvSpPr>
        <p:spPr/>
        <p:txBody>
          <a:bodyPr/>
          <a:lstStyle/>
          <a:p>
            <a:r>
              <a:rPr lang="en-US" dirty="0"/>
              <a:t>Morphology </a:t>
            </a:r>
          </a:p>
        </p:txBody>
      </p:sp>
    </p:spTree>
    <p:extLst>
      <p:ext uri="{BB962C8B-B14F-4D97-AF65-F5344CB8AC3E}">
        <p14:creationId xmlns:p14="http://schemas.microsoft.com/office/powerpoint/2010/main" val="1185982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B440-3F70-544D-9AA4-ECD1E96048E0}"/>
              </a:ext>
            </a:extLst>
          </p:cNvPr>
          <p:cNvSpPr>
            <a:spLocks noGrp="1"/>
          </p:cNvSpPr>
          <p:nvPr>
            <p:ph type="title"/>
          </p:nvPr>
        </p:nvSpPr>
        <p:spPr/>
        <p:txBody>
          <a:bodyPr/>
          <a:lstStyle/>
          <a:p>
            <a:r>
              <a:rPr lang="en-CA" b="0" dirty="0"/>
              <a:t>Morphology</a:t>
            </a:r>
            <a:endParaRPr lang="en-US" dirty="0"/>
          </a:p>
        </p:txBody>
      </p:sp>
      <p:sp>
        <p:nvSpPr>
          <p:cNvPr id="5" name="Rectangle 4">
            <a:extLst>
              <a:ext uri="{FF2B5EF4-FFF2-40B4-BE49-F238E27FC236}">
                <a16:creationId xmlns:a16="http://schemas.microsoft.com/office/drawing/2014/main" id="{40120A5F-1D73-A749-BF35-ADF1A5C27A48}"/>
              </a:ext>
            </a:extLst>
          </p:cNvPr>
          <p:cNvSpPr/>
          <p:nvPr/>
        </p:nvSpPr>
        <p:spPr>
          <a:xfrm>
            <a:off x="361353" y="1308100"/>
            <a:ext cx="4555203" cy="1384995"/>
          </a:xfrm>
          <a:prstGeom prst="rect">
            <a:avLst/>
          </a:prstGeom>
        </p:spPr>
        <p:txBody>
          <a:bodyPr wrap="square">
            <a:spAutoFit/>
          </a:bodyPr>
          <a:lstStyle/>
          <a:p>
            <a:r>
              <a:rPr lang="en-CA" b="1" dirty="0">
                <a:solidFill>
                  <a:schemeClr val="accent3">
                    <a:lumMod val="50000"/>
                  </a:schemeClr>
                </a:solidFill>
              </a:rPr>
              <a:t>Asbestos bodies: </a:t>
            </a:r>
            <a:r>
              <a:rPr lang="en-CA" dirty="0">
                <a:solidFill>
                  <a:schemeClr val="accent3">
                    <a:lumMod val="50000"/>
                  </a:schemeClr>
                </a:solidFill>
              </a:rPr>
              <a:t>long golden brown, fusiform or beaded rods (drumstick pattern) with a translucent center. They consist of asbestos fibers coated with an iron-containing proteinaceous material (</a:t>
            </a:r>
            <a:r>
              <a:rPr lang="en-US" altLang="en-US" dirty="0">
                <a:solidFill>
                  <a:schemeClr val="accent3">
                    <a:lumMod val="50000"/>
                  </a:schemeClr>
                </a:solidFill>
              </a:rPr>
              <a:t>Ferruginous bodies)</a:t>
            </a:r>
            <a:endParaRPr lang="en-CA" dirty="0">
              <a:solidFill>
                <a:schemeClr val="accent3">
                  <a:lumMod val="50000"/>
                </a:schemeClr>
              </a:solidFill>
            </a:endParaRPr>
          </a:p>
          <a:p>
            <a:pPr marL="285750" indent="-285750">
              <a:buClr>
                <a:schemeClr val="accent3">
                  <a:lumMod val="50000"/>
                </a:schemeClr>
              </a:buClr>
              <a:buFont typeface="Arial" panose="020B0604020202020204" pitchFamily="34" charset="0"/>
              <a:buChar char="•"/>
            </a:pPr>
            <a:endParaRPr lang="en-CA" dirty="0">
              <a:solidFill>
                <a:schemeClr val="accent3">
                  <a:lumMod val="50000"/>
                </a:schemeClr>
              </a:solidFill>
              <a:latin typeface="+mn-lt"/>
            </a:endParaRPr>
          </a:p>
        </p:txBody>
      </p:sp>
      <p:pic>
        <p:nvPicPr>
          <p:cNvPr id="6" name="Picture 2" descr="11_31.jpg">
            <a:extLst>
              <a:ext uri="{FF2B5EF4-FFF2-40B4-BE49-F238E27FC236}">
                <a16:creationId xmlns:a16="http://schemas.microsoft.com/office/drawing/2014/main" id="{EEF07C00-3785-2A4A-9D4F-A5425937FC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1843" y="1119808"/>
            <a:ext cx="3640803" cy="321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D30A0D2F-A707-D742-B120-2530A9F50C4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1826"/>
          <a:stretch/>
        </p:blipFill>
        <p:spPr>
          <a:xfrm>
            <a:off x="1412089" y="2665849"/>
            <a:ext cx="3640803" cy="2316967"/>
          </a:xfrm>
          <a:prstGeom prst="rect">
            <a:avLst/>
          </a:prstGeom>
          <a:ln w="38100" cap="sq">
            <a:noFill/>
            <a:prstDash val="solid"/>
            <a:miter lim="800000"/>
          </a:ln>
          <a:effectLst/>
        </p:spPr>
      </p:pic>
    </p:spTree>
    <p:extLst>
      <p:ext uri="{BB962C8B-B14F-4D97-AF65-F5344CB8AC3E}">
        <p14:creationId xmlns:p14="http://schemas.microsoft.com/office/powerpoint/2010/main" val="1834924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B440-3F70-544D-9AA4-ECD1E96048E0}"/>
              </a:ext>
            </a:extLst>
          </p:cNvPr>
          <p:cNvSpPr>
            <a:spLocks noGrp="1"/>
          </p:cNvSpPr>
          <p:nvPr>
            <p:ph type="title"/>
          </p:nvPr>
        </p:nvSpPr>
        <p:spPr>
          <a:xfrm>
            <a:off x="439174" y="300364"/>
            <a:ext cx="7338000" cy="645000"/>
          </a:xfrm>
        </p:spPr>
        <p:txBody>
          <a:bodyPr/>
          <a:lstStyle/>
          <a:p>
            <a:pPr algn="l"/>
            <a:r>
              <a:rPr lang="en-CA" b="0" dirty="0"/>
              <a:t>Morphology</a:t>
            </a:r>
            <a:endParaRPr lang="en-US" dirty="0"/>
          </a:p>
        </p:txBody>
      </p:sp>
      <p:sp>
        <p:nvSpPr>
          <p:cNvPr id="5" name="Rectangle 4">
            <a:extLst>
              <a:ext uri="{FF2B5EF4-FFF2-40B4-BE49-F238E27FC236}">
                <a16:creationId xmlns:a16="http://schemas.microsoft.com/office/drawing/2014/main" id="{40120A5F-1D73-A749-BF35-ADF1A5C27A48}"/>
              </a:ext>
            </a:extLst>
          </p:cNvPr>
          <p:cNvSpPr/>
          <p:nvPr/>
        </p:nvSpPr>
        <p:spPr>
          <a:xfrm>
            <a:off x="71568" y="1164629"/>
            <a:ext cx="4555203" cy="954107"/>
          </a:xfrm>
          <a:prstGeom prst="rect">
            <a:avLst/>
          </a:prstGeom>
        </p:spPr>
        <p:txBody>
          <a:bodyPr wrap="square">
            <a:spAutoFit/>
          </a:bodyPr>
          <a:lstStyle/>
          <a:p>
            <a:pPr algn="ctr"/>
            <a:r>
              <a:rPr lang="en-CA" b="1" dirty="0">
                <a:solidFill>
                  <a:schemeClr val="accent3">
                    <a:lumMod val="50000"/>
                  </a:schemeClr>
                </a:solidFill>
              </a:rPr>
              <a:t>Pleural plaques</a:t>
            </a:r>
            <a:r>
              <a:rPr lang="en-CA" dirty="0">
                <a:solidFill>
                  <a:schemeClr val="accent3">
                    <a:lumMod val="50000"/>
                  </a:schemeClr>
                </a:solidFill>
              </a:rPr>
              <a:t> are the most common manifestation of asbestos exposure and are well-circumscribed plaques of dense collagen </a:t>
            </a:r>
          </a:p>
          <a:p>
            <a:pPr marL="285750" indent="-285750">
              <a:buClr>
                <a:schemeClr val="accent3">
                  <a:lumMod val="50000"/>
                </a:schemeClr>
              </a:buClr>
              <a:buFont typeface="Arial" panose="020B0604020202020204" pitchFamily="34" charset="0"/>
              <a:buChar char="•"/>
            </a:pPr>
            <a:endParaRPr lang="en-CA" dirty="0">
              <a:solidFill>
                <a:schemeClr val="accent3">
                  <a:lumMod val="50000"/>
                </a:schemeClr>
              </a:solidFill>
              <a:latin typeface="+mn-lt"/>
            </a:endParaRPr>
          </a:p>
        </p:txBody>
      </p:sp>
      <p:pic>
        <p:nvPicPr>
          <p:cNvPr id="4" name="Picture 3">
            <a:extLst>
              <a:ext uri="{FF2B5EF4-FFF2-40B4-BE49-F238E27FC236}">
                <a16:creationId xmlns:a16="http://schemas.microsoft.com/office/drawing/2014/main" id="{805DDA26-C406-9248-8B6C-4735CB755634}"/>
              </a:ext>
            </a:extLst>
          </p:cNvPr>
          <p:cNvPicPr>
            <a:picLocks noChangeAspect="1"/>
          </p:cNvPicPr>
          <p:nvPr/>
        </p:nvPicPr>
        <p:blipFill>
          <a:blip r:embed="rId2"/>
          <a:stretch>
            <a:fillRect/>
          </a:stretch>
        </p:blipFill>
        <p:spPr>
          <a:xfrm>
            <a:off x="5088835" y="298421"/>
            <a:ext cx="3615991" cy="3511354"/>
          </a:xfrm>
          <a:prstGeom prst="rect">
            <a:avLst/>
          </a:prstGeom>
        </p:spPr>
      </p:pic>
      <p:sp>
        <p:nvSpPr>
          <p:cNvPr id="9" name="Rectangle 8">
            <a:extLst>
              <a:ext uri="{FF2B5EF4-FFF2-40B4-BE49-F238E27FC236}">
                <a16:creationId xmlns:a16="http://schemas.microsoft.com/office/drawing/2014/main" id="{7F79D62A-94EF-0F45-8317-9FED479F944E}"/>
              </a:ext>
            </a:extLst>
          </p:cNvPr>
          <p:cNvSpPr/>
          <p:nvPr/>
        </p:nvSpPr>
        <p:spPr>
          <a:xfrm>
            <a:off x="4610830" y="3932263"/>
            <a:ext cx="4572000" cy="954107"/>
          </a:xfrm>
          <a:prstGeom prst="rect">
            <a:avLst/>
          </a:prstGeom>
        </p:spPr>
        <p:txBody>
          <a:bodyPr>
            <a:spAutoFit/>
          </a:bodyPr>
          <a:lstStyle/>
          <a:p>
            <a:pPr algn="ctr"/>
            <a:r>
              <a:rPr lang="en-CA" dirty="0">
                <a:solidFill>
                  <a:schemeClr val="accent3">
                    <a:lumMod val="50000"/>
                  </a:schemeClr>
                </a:solidFill>
                <a:latin typeface="+mn-lt"/>
                <a:cs typeface="GillSans" panose="020B0502020104020203" pitchFamily="34" charset="-79"/>
              </a:rPr>
              <a:t>Markedly thickened visceral pleura covers the lateral and diaphragmatic surface of the lung. Note also severe interstitial fibrosis diffusely affecting the lower lobe of the lung </a:t>
            </a:r>
            <a:endParaRPr lang="en-CA" dirty="0">
              <a:solidFill>
                <a:schemeClr val="accent3">
                  <a:lumMod val="50000"/>
                </a:schemeClr>
              </a:solidFill>
              <a:latin typeface="+mn-lt"/>
            </a:endParaRPr>
          </a:p>
        </p:txBody>
      </p:sp>
      <p:pic>
        <p:nvPicPr>
          <p:cNvPr id="12" name="Picture 11" descr="A close - up of a human brain&#10;&#10;Description automatically generated with medium confidence">
            <a:extLst>
              <a:ext uri="{FF2B5EF4-FFF2-40B4-BE49-F238E27FC236}">
                <a16:creationId xmlns:a16="http://schemas.microsoft.com/office/drawing/2014/main" id="{425F728E-B6E7-9940-9B3F-9E28BD6A20D3}"/>
              </a:ext>
            </a:extLst>
          </p:cNvPr>
          <p:cNvPicPr>
            <a:picLocks noChangeAspect="1"/>
          </p:cNvPicPr>
          <p:nvPr/>
        </p:nvPicPr>
        <p:blipFill>
          <a:blip r:embed="rId3"/>
          <a:stretch>
            <a:fillRect/>
          </a:stretch>
        </p:blipFill>
        <p:spPr>
          <a:xfrm>
            <a:off x="181010" y="1947621"/>
            <a:ext cx="4312653" cy="2897458"/>
          </a:xfrm>
          <a:prstGeom prst="rect">
            <a:avLst/>
          </a:prstGeom>
        </p:spPr>
      </p:pic>
      <p:cxnSp>
        <p:nvCxnSpPr>
          <p:cNvPr id="14" name="Straight Arrow Connector 13">
            <a:extLst>
              <a:ext uri="{FF2B5EF4-FFF2-40B4-BE49-F238E27FC236}">
                <a16:creationId xmlns:a16="http://schemas.microsoft.com/office/drawing/2014/main" id="{8377EB31-00C2-FB4C-B23A-20C3462A3A72}"/>
              </a:ext>
            </a:extLst>
          </p:cNvPr>
          <p:cNvCxnSpPr>
            <a:cxnSpLocks/>
          </p:cNvCxnSpPr>
          <p:nvPr/>
        </p:nvCxnSpPr>
        <p:spPr>
          <a:xfrm>
            <a:off x="2337336" y="1900516"/>
            <a:ext cx="737168" cy="1001212"/>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CA0DFDB-4E1F-C748-A8C9-177D2D6F341F}"/>
              </a:ext>
            </a:extLst>
          </p:cNvPr>
          <p:cNvCxnSpPr>
            <a:cxnSpLocks/>
            <a:stCxn id="9" idx="0"/>
          </p:cNvCxnSpPr>
          <p:nvPr/>
        </p:nvCxnSpPr>
        <p:spPr>
          <a:xfrm flipV="1">
            <a:off x="6896830" y="3408579"/>
            <a:ext cx="0" cy="523684"/>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7021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1FB6D-A44C-FE4F-9F46-C8C6A3C7EB7A}"/>
              </a:ext>
            </a:extLst>
          </p:cNvPr>
          <p:cNvSpPr>
            <a:spLocks noGrp="1"/>
          </p:cNvSpPr>
          <p:nvPr>
            <p:ph type="title"/>
          </p:nvPr>
        </p:nvSpPr>
        <p:spPr/>
        <p:txBody>
          <a:bodyPr/>
          <a:lstStyle/>
          <a:p>
            <a:r>
              <a:rPr lang="en-US" b="0" dirty="0"/>
              <a:t>Morphology </a:t>
            </a:r>
            <a:r>
              <a:rPr lang="en-US" dirty="0"/>
              <a:t> </a:t>
            </a:r>
          </a:p>
        </p:txBody>
      </p:sp>
      <p:pic>
        <p:nvPicPr>
          <p:cNvPr id="15364" name="Picture 4" descr="Image result for pleural plaques histopathology">
            <a:extLst>
              <a:ext uri="{FF2B5EF4-FFF2-40B4-BE49-F238E27FC236}">
                <a16:creationId xmlns:a16="http://schemas.microsoft.com/office/drawing/2014/main" id="{6122B18B-0793-9745-84DC-64AF08E25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833" y="1024988"/>
            <a:ext cx="3857625" cy="38650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EE03897-28BE-434F-8440-6B718C57EB73}"/>
              </a:ext>
            </a:extLst>
          </p:cNvPr>
          <p:cNvSpPr txBox="1"/>
          <p:nvPr/>
        </p:nvSpPr>
        <p:spPr>
          <a:xfrm>
            <a:off x="488434" y="1314108"/>
            <a:ext cx="4239587" cy="1384995"/>
          </a:xfrm>
          <a:prstGeom prst="rect">
            <a:avLst/>
          </a:prstGeom>
          <a:noFill/>
        </p:spPr>
        <p:txBody>
          <a:bodyPr wrap="square" rtlCol="0">
            <a:spAutoFit/>
          </a:bodyPr>
          <a:lstStyle/>
          <a:p>
            <a:pPr algn="ctr"/>
            <a:r>
              <a:rPr lang="en-US" dirty="0">
                <a:solidFill>
                  <a:schemeClr val="accent3">
                    <a:lumMod val="50000"/>
                  </a:schemeClr>
                </a:solidFill>
              </a:rPr>
              <a:t>Fibrous pleural plaque (thickening): </a:t>
            </a:r>
            <a:r>
              <a:rPr lang="en-CA" dirty="0">
                <a:solidFill>
                  <a:schemeClr val="accent3">
                    <a:lumMod val="50000"/>
                  </a:schemeClr>
                </a:solidFill>
              </a:rPr>
              <a:t>dense collagen, often containing calcium. They develop most frequently on the anterior and posterolateral aspects of the parietal pleura and over the domes of the diaphragm. </a:t>
            </a:r>
          </a:p>
          <a:p>
            <a:pPr algn="ctr"/>
            <a:endParaRPr lang="en-US" dirty="0">
              <a:solidFill>
                <a:schemeClr val="accent3">
                  <a:lumMod val="50000"/>
                </a:schemeClr>
              </a:solidFill>
            </a:endParaRPr>
          </a:p>
        </p:txBody>
      </p:sp>
      <p:pic>
        <p:nvPicPr>
          <p:cNvPr id="15366" name="Picture 6" descr="Image result for pleural plaques histopathology">
            <a:extLst>
              <a:ext uri="{FF2B5EF4-FFF2-40B4-BE49-F238E27FC236}">
                <a16:creationId xmlns:a16="http://schemas.microsoft.com/office/drawing/2014/main" id="{480D7EC9-C169-6442-904F-5E4EECF3F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542" y="2841729"/>
            <a:ext cx="3676479" cy="2141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359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EC78-818E-2442-97C5-5EDB78863363}"/>
              </a:ext>
            </a:extLst>
          </p:cNvPr>
          <p:cNvSpPr>
            <a:spLocks noGrp="1"/>
          </p:cNvSpPr>
          <p:nvPr>
            <p:ph type="title"/>
          </p:nvPr>
        </p:nvSpPr>
        <p:spPr/>
        <p:txBody>
          <a:bodyPr/>
          <a:lstStyle/>
          <a:p>
            <a:r>
              <a:rPr lang="en-US" dirty="0"/>
              <a:t>Mesothelioma </a:t>
            </a:r>
          </a:p>
        </p:txBody>
      </p:sp>
      <p:sp>
        <p:nvSpPr>
          <p:cNvPr id="3" name="Rectangle 2">
            <a:extLst>
              <a:ext uri="{FF2B5EF4-FFF2-40B4-BE49-F238E27FC236}">
                <a16:creationId xmlns:a16="http://schemas.microsoft.com/office/drawing/2014/main" id="{8356096E-FD13-7644-963D-3DCD7E53493E}"/>
              </a:ext>
            </a:extLst>
          </p:cNvPr>
          <p:cNvSpPr/>
          <p:nvPr/>
        </p:nvSpPr>
        <p:spPr>
          <a:xfrm>
            <a:off x="483705" y="1188436"/>
            <a:ext cx="4936434" cy="954107"/>
          </a:xfrm>
          <a:prstGeom prst="rect">
            <a:avLst/>
          </a:prstGeom>
        </p:spPr>
        <p:txBody>
          <a:bodyPr wrap="square">
            <a:spAutoFit/>
          </a:bodyPr>
          <a:lstStyle/>
          <a:p>
            <a:pPr marL="285750" indent="-285750">
              <a:buClr>
                <a:schemeClr val="accent3">
                  <a:lumMod val="50000"/>
                </a:schemeClr>
              </a:buClr>
              <a:buFont typeface="Arial" panose="020B0604020202020204" pitchFamily="34" charset="0"/>
              <a:buChar char="•"/>
            </a:pPr>
            <a:r>
              <a:rPr lang="en-CA" dirty="0">
                <a:solidFill>
                  <a:schemeClr val="accent3">
                    <a:lumMod val="50000"/>
                  </a:schemeClr>
                </a:solidFill>
                <a:latin typeface="+mn-lt"/>
              </a:rPr>
              <a:t>Malignant is a rare cancer of mesothelial cells </a:t>
            </a:r>
          </a:p>
          <a:p>
            <a:pPr marL="285750" indent="-285750">
              <a:buClr>
                <a:schemeClr val="accent3">
                  <a:lumMod val="50000"/>
                </a:schemeClr>
              </a:buClr>
              <a:buFont typeface="Arial" panose="020B0604020202020204" pitchFamily="34" charset="0"/>
              <a:buChar char="•"/>
            </a:pPr>
            <a:r>
              <a:rPr lang="en-CA" dirty="0">
                <a:solidFill>
                  <a:schemeClr val="accent3">
                    <a:lumMod val="50000"/>
                  </a:schemeClr>
                </a:solidFill>
                <a:latin typeface="+mn-lt"/>
              </a:rPr>
              <a:t>Highly related to exposure to asbestos</a:t>
            </a:r>
          </a:p>
          <a:p>
            <a:pPr marL="285750" indent="-285750">
              <a:buClr>
                <a:schemeClr val="accent3">
                  <a:lumMod val="50000"/>
                </a:schemeClr>
              </a:buClr>
              <a:buFont typeface="Arial" panose="020B0604020202020204" pitchFamily="34" charset="0"/>
              <a:buChar char="•"/>
            </a:pPr>
            <a:r>
              <a:rPr lang="en-CA" dirty="0">
                <a:solidFill>
                  <a:schemeClr val="accent3">
                    <a:lumMod val="50000"/>
                  </a:schemeClr>
                </a:solidFill>
                <a:latin typeface="+mn-lt"/>
              </a:rPr>
              <a:t>Arising in the parietal or visceral pleura; it also occurs much less commonly in the peritoneum and pericardium</a:t>
            </a:r>
          </a:p>
        </p:txBody>
      </p:sp>
      <p:pic>
        <p:nvPicPr>
          <p:cNvPr id="4" name="Picture 2" descr="F:\MAY - IMAGES\Roxie Scans\lung lecture\4.580001.tif">
            <a:extLst>
              <a:ext uri="{FF2B5EF4-FFF2-40B4-BE49-F238E27FC236}">
                <a16:creationId xmlns:a16="http://schemas.microsoft.com/office/drawing/2014/main" id="{D5B8A6A9-AC25-4043-B2E7-6DDC0F55707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857461" y="1418987"/>
            <a:ext cx="3154017" cy="363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piece, slice, eaten&#10;&#10;Description automatically generated">
            <a:extLst>
              <a:ext uri="{FF2B5EF4-FFF2-40B4-BE49-F238E27FC236}">
                <a16:creationId xmlns:a16="http://schemas.microsoft.com/office/drawing/2014/main" id="{FF9B717C-7A86-D447-A57B-196CB47058F1}"/>
              </a:ext>
            </a:extLst>
          </p:cNvPr>
          <p:cNvPicPr>
            <a:picLocks noChangeAspect="1"/>
          </p:cNvPicPr>
          <p:nvPr/>
        </p:nvPicPr>
        <p:blipFill>
          <a:blip r:embed="rId4"/>
          <a:stretch>
            <a:fillRect/>
          </a:stretch>
        </p:blipFill>
        <p:spPr>
          <a:xfrm>
            <a:off x="2332383" y="2357987"/>
            <a:ext cx="3372960" cy="2700373"/>
          </a:xfrm>
          <a:prstGeom prst="rect">
            <a:avLst/>
          </a:prstGeom>
        </p:spPr>
      </p:pic>
    </p:spTree>
    <p:extLst>
      <p:ext uri="{BB962C8B-B14F-4D97-AF65-F5344CB8AC3E}">
        <p14:creationId xmlns:p14="http://schemas.microsoft.com/office/powerpoint/2010/main" val="2107797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E916D-B191-DF4F-9D90-1E9D18E0D7E9}"/>
              </a:ext>
            </a:extLst>
          </p:cNvPr>
          <p:cNvSpPr>
            <a:spLocks noGrp="1"/>
          </p:cNvSpPr>
          <p:nvPr>
            <p:ph type="title"/>
          </p:nvPr>
        </p:nvSpPr>
        <p:spPr/>
        <p:txBody>
          <a:bodyPr/>
          <a:lstStyle/>
          <a:p>
            <a:r>
              <a:rPr lang="en-US" dirty="0"/>
              <a:t>SUMMARY </a:t>
            </a:r>
          </a:p>
        </p:txBody>
      </p:sp>
      <p:sp>
        <p:nvSpPr>
          <p:cNvPr id="3" name="Rectangle 2">
            <a:extLst>
              <a:ext uri="{FF2B5EF4-FFF2-40B4-BE49-F238E27FC236}">
                <a16:creationId xmlns:a16="http://schemas.microsoft.com/office/drawing/2014/main" id="{BAD40BCF-0026-DD41-90EC-F328C98FE435}"/>
              </a:ext>
            </a:extLst>
          </p:cNvPr>
          <p:cNvSpPr/>
          <p:nvPr/>
        </p:nvSpPr>
        <p:spPr>
          <a:xfrm>
            <a:off x="451499" y="1356019"/>
            <a:ext cx="8241001" cy="3323987"/>
          </a:xfrm>
          <a:prstGeom prst="rect">
            <a:avLst/>
          </a:prstGeom>
        </p:spPr>
        <p:txBody>
          <a:bodyPr wrap="square">
            <a:spAutoFit/>
          </a:bodyPr>
          <a:lstStyle/>
          <a:p>
            <a:pPr marL="285750" indent="-285750" algn="just">
              <a:buFont typeface="Arial" panose="020B0604020202020204" pitchFamily="34" charset="0"/>
              <a:buChar char="•"/>
            </a:pPr>
            <a:r>
              <a:rPr lang="en-CA" dirty="0">
                <a:solidFill>
                  <a:schemeClr val="accent1"/>
                </a:solidFill>
                <a:latin typeface="+mn-lt"/>
                <a:cs typeface="GillSans" panose="020B0502020104020203" pitchFamily="34" charset="-79"/>
              </a:rPr>
              <a:t>a group of chronic fibrosing diseases of the lung resulting from exposure to organic and inorganic particulates, most commonly mineral dust.</a:t>
            </a:r>
          </a:p>
          <a:p>
            <a:pPr marL="285750" indent="-285750" algn="just">
              <a:buFont typeface="Arial" panose="020B0604020202020204" pitchFamily="34" charset="0"/>
              <a:buChar char="•"/>
            </a:pPr>
            <a:r>
              <a:rPr lang="en-CA" dirty="0">
                <a:solidFill>
                  <a:schemeClr val="accent1"/>
                </a:solidFill>
                <a:latin typeface="+mn-lt"/>
                <a:cs typeface="GillSans" panose="020B0502020104020203" pitchFamily="34" charset="-79"/>
              </a:rPr>
              <a:t>Pulmonary alveolar macrophages play a central role in the pathogenesis of lung injury by promoting inflammation and producing reactive oxygen species and fibrogenic cytokines. </a:t>
            </a:r>
          </a:p>
          <a:p>
            <a:pPr marL="285750" indent="-285750" algn="just">
              <a:buFont typeface="Arial" panose="020B0604020202020204" pitchFamily="34" charset="0"/>
              <a:buChar char="•"/>
            </a:pPr>
            <a:r>
              <a:rPr lang="en-CA" dirty="0">
                <a:solidFill>
                  <a:schemeClr val="accent1"/>
                </a:solidFill>
                <a:latin typeface="+mn-lt"/>
                <a:cs typeface="GillSans" panose="020B0502020104020203" pitchFamily="34" charset="-79"/>
              </a:rPr>
              <a:t>Coal dust–induced disease varies from asymptomatic anthracosis, to simple coal worker’s pneumoconiosis to progressive massive fibrosis (PMF), manifested by increasing pulmonary dysfunction, pulmonary hypertension, and cor pulmonale. </a:t>
            </a:r>
          </a:p>
          <a:p>
            <a:pPr marL="285750" indent="-285750" algn="just">
              <a:buFont typeface="Arial" panose="020B0604020202020204" pitchFamily="34" charset="0"/>
              <a:buChar char="•"/>
            </a:pPr>
            <a:r>
              <a:rPr lang="en-CA" dirty="0">
                <a:solidFill>
                  <a:schemeClr val="accent1"/>
                </a:solidFill>
                <a:latin typeface="+mn-lt"/>
                <a:cs typeface="GillSans" panose="020B0502020104020203" pitchFamily="34" charset="-79"/>
              </a:rPr>
              <a:t>Silicosis is the most common pneumoconiosis in the world.</a:t>
            </a:r>
          </a:p>
          <a:p>
            <a:pPr marL="285750" indent="-285750" algn="just">
              <a:buFont typeface="Arial" panose="020B0604020202020204" pitchFamily="34" charset="0"/>
              <a:buChar char="•"/>
            </a:pPr>
            <a:r>
              <a:rPr lang="en-CA" dirty="0">
                <a:solidFill>
                  <a:schemeClr val="accent1"/>
                </a:solidFill>
                <a:latin typeface="+mn-lt"/>
                <a:cs typeface="GillSans" panose="020B0502020104020203" pitchFamily="34" charset="-79"/>
              </a:rPr>
              <a:t>The manifestations of silicosis range from asymptomatic silicotic nodules to PMF; individuals with silicosis also have an </a:t>
            </a:r>
            <a:r>
              <a:rPr lang="en-CA" u="sng" dirty="0">
                <a:solidFill>
                  <a:schemeClr val="accent1"/>
                </a:solidFill>
                <a:latin typeface="+mn-lt"/>
                <a:cs typeface="GillSans" panose="020B0502020104020203" pitchFamily="34" charset="-79"/>
              </a:rPr>
              <a:t>increased susceptibility to tuberculosis. </a:t>
            </a:r>
            <a:r>
              <a:rPr lang="en-CA" dirty="0">
                <a:solidFill>
                  <a:schemeClr val="accent1"/>
                </a:solidFill>
                <a:latin typeface="+mn-lt"/>
                <a:cs typeface="GillSans" panose="020B0502020104020203" pitchFamily="34" charset="-79"/>
              </a:rPr>
              <a:t>The relationship between silica exposure and subsequent lung cancer is controversial. </a:t>
            </a:r>
          </a:p>
          <a:p>
            <a:pPr marL="285750" indent="-285750" algn="just">
              <a:buFont typeface="Arial" panose="020B0604020202020204" pitchFamily="34" charset="0"/>
              <a:buChar char="•"/>
            </a:pPr>
            <a:r>
              <a:rPr lang="en-CA" dirty="0">
                <a:solidFill>
                  <a:schemeClr val="accent1"/>
                </a:solidFill>
                <a:latin typeface="+mn-lt"/>
                <a:cs typeface="GillSans" panose="020B0502020104020203" pitchFamily="34" charset="-79"/>
              </a:rPr>
              <a:t>Asbestos exposure is linked with six disease processes. </a:t>
            </a:r>
            <a:endParaRPr lang="en-CA" dirty="0">
              <a:solidFill>
                <a:schemeClr val="accent1"/>
              </a:solidFill>
              <a:latin typeface="+mn-lt"/>
            </a:endParaRPr>
          </a:p>
          <a:p>
            <a:pPr marL="285750" indent="-285750" algn="just">
              <a:buFont typeface="Arial" panose="020B0604020202020204" pitchFamily="34" charset="0"/>
              <a:buChar char="•"/>
            </a:pPr>
            <a:r>
              <a:rPr lang="en-CA" dirty="0">
                <a:solidFill>
                  <a:schemeClr val="accent1"/>
                </a:solidFill>
                <a:latin typeface="+mn-lt"/>
              </a:rPr>
              <a:t>Cigarette smoking increases the risk for lung cancer in the setting of asbestos exposure; moreover, even family members of workers exposed to asbestos are at increased risk for cancer. </a:t>
            </a:r>
          </a:p>
          <a:p>
            <a:pPr algn="just">
              <a:buFont typeface="Arial" panose="020B0604020202020204" pitchFamily="34" charset="0"/>
              <a:buChar char="•"/>
            </a:pPr>
            <a:endParaRPr lang="en-CA" dirty="0">
              <a:solidFill>
                <a:schemeClr val="accent1"/>
              </a:solidFill>
              <a:latin typeface="GillSans" panose="020B0502020104020203" pitchFamily="34" charset="-79"/>
              <a:cs typeface="GillSans" panose="020B0502020104020203" pitchFamily="34" charset="-79"/>
            </a:endParaRPr>
          </a:p>
        </p:txBody>
      </p:sp>
    </p:spTree>
    <p:extLst>
      <p:ext uri="{BB962C8B-B14F-4D97-AF65-F5344CB8AC3E}">
        <p14:creationId xmlns:p14="http://schemas.microsoft.com/office/powerpoint/2010/main" val="592336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5EFB40-C6BD-6C47-AF40-D88807106D2B}"/>
              </a:ext>
            </a:extLst>
          </p:cNvPr>
          <p:cNvSpPr>
            <a:spLocks noGrp="1"/>
          </p:cNvSpPr>
          <p:nvPr>
            <p:ph type="title"/>
          </p:nvPr>
        </p:nvSpPr>
        <p:spPr>
          <a:xfrm>
            <a:off x="713075" y="2571750"/>
            <a:ext cx="7705200" cy="1137600"/>
          </a:xfrm>
        </p:spPr>
        <p:txBody>
          <a:bodyPr/>
          <a:lstStyle/>
          <a:p>
            <a:br>
              <a:rPr lang="en-CA" dirty="0"/>
            </a:br>
            <a:br>
              <a:rPr lang="en-CA" dirty="0"/>
            </a:br>
            <a:br>
              <a:rPr lang="en-CA" dirty="0"/>
            </a:br>
            <a:br>
              <a:rPr lang="en-CA" dirty="0"/>
            </a:br>
            <a:r>
              <a:rPr lang="en-CA" sz="4000" b="0" dirty="0"/>
              <a:t>Granulomatous Diseases </a:t>
            </a:r>
            <a:br>
              <a:rPr lang="en-CA" dirty="0"/>
            </a:br>
            <a:r>
              <a:rPr lang="en-CA" dirty="0"/>
              <a:t>Sarcoidosis </a:t>
            </a:r>
            <a:endParaRPr lang="en-US" dirty="0"/>
          </a:p>
        </p:txBody>
      </p:sp>
    </p:spTree>
    <p:extLst>
      <p:ext uri="{BB962C8B-B14F-4D97-AF65-F5344CB8AC3E}">
        <p14:creationId xmlns:p14="http://schemas.microsoft.com/office/powerpoint/2010/main" val="735475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83"/>
        <p:cNvGrpSpPr/>
        <p:nvPr/>
      </p:nvGrpSpPr>
      <p:grpSpPr>
        <a:xfrm>
          <a:off x="0" y="0"/>
          <a:ext cx="0" cy="0"/>
          <a:chOff x="0" y="0"/>
          <a:chExt cx="0" cy="0"/>
        </a:xfrm>
      </p:grpSpPr>
      <p:sp>
        <p:nvSpPr>
          <p:cNvPr id="2384" name="Google Shape;2384;p81"/>
          <p:cNvSpPr txBox="1">
            <a:spLocks noGrp="1"/>
          </p:cNvSpPr>
          <p:nvPr>
            <p:ph type="subTitle" idx="1"/>
          </p:nvPr>
        </p:nvSpPr>
        <p:spPr>
          <a:xfrm>
            <a:off x="740675" y="1417323"/>
            <a:ext cx="7912258" cy="2639771"/>
          </a:xfrm>
          <a:prstGeom prst="rect">
            <a:avLst/>
          </a:prstGeom>
        </p:spPr>
        <p:txBody>
          <a:bodyPr spcFirstLastPara="1" wrap="square" lIns="0" tIns="0" rIns="0" bIns="0" anchor="t" anchorCtr="0">
            <a:noAutofit/>
          </a:bodyPr>
          <a:lstStyle/>
          <a:p>
            <a:pPr algn="ctr"/>
            <a:r>
              <a:rPr lang="en-CA" b="1" dirty="0"/>
              <a:t>Chronic interstitial diseases are a heterogeneous group of disorders characterized by bilateral, often patchy, pulmonary fibrosis mainly affecting the walls of the alveoli </a:t>
            </a:r>
            <a:endParaRPr lang="en-CA"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BDAFB7-8C13-8B4B-A40E-40D230BB156D}"/>
              </a:ext>
            </a:extLst>
          </p:cNvPr>
          <p:cNvSpPr>
            <a:spLocks noGrp="1"/>
          </p:cNvSpPr>
          <p:nvPr>
            <p:ph type="title"/>
          </p:nvPr>
        </p:nvSpPr>
        <p:spPr/>
        <p:txBody>
          <a:bodyPr/>
          <a:lstStyle/>
          <a:p>
            <a:r>
              <a:rPr lang="en-CA" dirty="0"/>
              <a:t>Sarcoidosis</a:t>
            </a:r>
            <a:endParaRPr lang="en-US" dirty="0"/>
          </a:p>
        </p:txBody>
      </p:sp>
      <p:sp>
        <p:nvSpPr>
          <p:cNvPr id="5" name="TextBox 4">
            <a:extLst>
              <a:ext uri="{FF2B5EF4-FFF2-40B4-BE49-F238E27FC236}">
                <a16:creationId xmlns:a16="http://schemas.microsoft.com/office/drawing/2014/main" id="{1602D331-6B95-244B-B639-0B9AA7618D19}"/>
              </a:ext>
            </a:extLst>
          </p:cNvPr>
          <p:cNvSpPr txBox="1"/>
          <p:nvPr/>
        </p:nvSpPr>
        <p:spPr>
          <a:xfrm>
            <a:off x="379364" y="1207405"/>
            <a:ext cx="8897158" cy="2031325"/>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CA" dirty="0">
                <a:solidFill>
                  <a:schemeClr val="accent1"/>
                </a:solidFill>
              </a:rPr>
              <a:t>Multisystem disease of unknown etiology characterized by noncaseating granulomatous inflammation in many tissues and organs</a:t>
            </a:r>
          </a:p>
          <a:p>
            <a:pPr marL="285750" indent="-285750">
              <a:buClr>
                <a:schemeClr val="accent1"/>
              </a:buClr>
              <a:buFont typeface="Arial" panose="020B0604020202020204" pitchFamily="34" charset="0"/>
              <a:buChar char="•"/>
            </a:pPr>
            <a:r>
              <a:rPr lang="en-CA" dirty="0">
                <a:solidFill>
                  <a:schemeClr val="accent1"/>
                </a:solidFill>
              </a:rPr>
              <a:t>Etiology remains unknown </a:t>
            </a:r>
          </a:p>
          <a:p>
            <a:pPr marL="285750" indent="-285750">
              <a:buClr>
                <a:schemeClr val="accent1"/>
              </a:buClr>
              <a:buFont typeface="Arial" panose="020B0604020202020204" pitchFamily="34" charset="0"/>
              <a:buChar char="•"/>
            </a:pPr>
            <a:r>
              <a:rPr lang="en-CA" dirty="0">
                <a:solidFill>
                  <a:schemeClr val="accent1"/>
                </a:solidFill>
              </a:rPr>
              <a:t>Epidemiologic trends:</a:t>
            </a:r>
          </a:p>
          <a:p>
            <a:pPr marL="285750" indent="381000">
              <a:buClr>
                <a:schemeClr val="accent3"/>
              </a:buClr>
              <a:buFont typeface="Courier New" panose="02070309020205020404" pitchFamily="49" charset="0"/>
              <a:buChar char="o"/>
            </a:pPr>
            <a:r>
              <a:rPr lang="en-CA" dirty="0">
                <a:solidFill>
                  <a:schemeClr val="accent3"/>
                </a:solidFill>
              </a:rPr>
              <a:t>Adults younger than 40 years of age</a:t>
            </a:r>
          </a:p>
          <a:p>
            <a:pPr marL="285750" indent="381000">
              <a:buClr>
                <a:schemeClr val="accent3"/>
              </a:buClr>
              <a:buFont typeface="Courier New" panose="02070309020205020404" pitchFamily="49" charset="0"/>
              <a:buChar char="o"/>
            </a:pPr>
            <a:r>
              <a:rPr lang="en-CA" dirty="0">
                <a:solidFill>
                  <a:schemeClr val="accent3"/>
                </a:solidFill>
              </a:rPr>
              <a:t>High incidence in Danish, Swedish populations and in the United States among African Americans</a:t>
            </a:r>
          </a:p>
          <a:p>
            <a:pPr marL="285750" indent="381000">
              <a:buClr>
                <a:schemeClr val="accent3"/>
              </a:buClr>
              <a:buFont typeface="Courier New" panose="02070309020205020404" pitchFamily="49" charset="0"/>
              <a:buChar char="o"/>
            </a:pPr>
            <a:r>
              <a:rPr lang="en-CA" dirty="0">
                <a:solidFill>
                  <a:schemeClr val="accent3"/>
                </a:solidFill>
              </a:rPr>
              <a:t>Non-smokers</a:t>
            </a:r>
          </a:p>
          <a:p>
            <a:pPr marL="285750" indent="-285750">
              <a:buClr>
                <a:schemeClr val="accent1"/>
              </a:buClr>
              <a:buFont typeface="Arial" panose="020B0604020202020204" pitchFamily="34" charset="0"/>
              <a:buChar char="•"/>
            </a:pPr>
            <a:endParaRPr lang="en-CA" dirty="0">
              <a:solidFill>
                <a:schemeClr val="accent1"/>
              </a:solidFill>
            </a:endParaRPr>
          </a:p>
          <a:p>
            <a:pPr marL="285750" indent="-285750">
              <a:buClr>
                <a:schemeClr val="accent1"/>
              </a:buClr>
              <a:buFont typeface="Arial" panose="020B0604020202020204" pitchFamily="34" charset="0"/>
              <a:buChar char="•"/>
            </a:pPr>
            <a:endParaRPr lang="en-CA" dirty="0">
              <a:solidFill>
                <a:schemeClr val="accent1"/>
              </a:solidFill>
            </a:endParaRPr>
          </a:p>
        </p:txBody>
      </p:sp>
      <p:grpSp>
        <p:nvGrpSpPr>
          <p:cNvPr id="6" name="Google Shape;3401;p113">
            <a:extLst>
              <a:ext uri="{FF2B5EF4-FFF2-40B4-BE49-F238E27FC236}">
                <a16:creationId xmlns:a16="http://schemas.microsoft.com/office/drawing/2014/main" id="{A6D012B0-CCE3-174D-A7EA-3FF5D08AFFFF}"/>
              </a:ext>
            </a:extLst>
          </p:cNvPr>
          <p:cNvGrpSpPr/>
          <p:nvPr/>
        </p:nvGrpSpPr>
        <p:grpSpPr>
          <a:xfrm>
            <a:off x="2392876" y="2882014"/>
            <a:ext cx="3758542" cy="1904870"/>
            <a:chOff x="238125" y="1038125"/>
            <a:chExt cx="7146800" cy="3633625"/>
          </a:xfrm>
        </p:grpSpPr>
        <p:sp>
          <p:nvSpPr>
            <p:cNvPr id="7" name="Google Shape;3402;p113">
              <a:extLst>
                <a:ext uri="{FF2B5EF4-FFF2-40B4-BE49-F238E27FC236}">
                  <a16:creationId xmlns:a16="http://schemas.microsoft.com/office/drawing/2014/main" id="{7052D246-9428-8B4D-949C-190122C73B80}"/>
                </a:ext>
              </a:extLst>
            </p:cNvPr>
            <p:cNvSpPr/>
            <p:nvPr/>
          </p:nvSpPr>
          <p:spPr>
            <a:xfrm>
              <a:off x="6256150" y="3780375"/>
              <a:ext cx="62400" cy="53425"/>
            </a:xfrm>
            <a:custGeom>
              <a:avLst/>
              <a:gdLst/>
              <a:ahLst/>
              <a:cxnLst/>
              <a:rect l="l" t="t" r="r" b="b"/>
              <a:pathLst>
                <a:path w="2496" h="2137" extrusionOk="0">
                  <a:moveTo>
                    <a:pt x="1065" y="0"/>
                  </a:moveTo>
                  <a:cubicBezTo>
                    <a:pt x="472"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3403;p113">
              <a:extLst>
                <a:ext uri="{FF2B5EF4-FFF2-40B4-BE49-F238E27FC236}">
                  <a16:creationId xmlns:a16="http://schemas.microsoft.com/office/drawing/2014/main" id="{8B4BC66B-2A43-8449-816E-773A7D3685BA}"/>
                </a:ext>
              </a:extLst>
            </p:cNvPr>
            <p:cNvSpPr/>
            <p:nvPr/>
          </p:nvSpPr>
          <p:spPr>
            <a:xfrm>
              <a:off x="6256150" y="3856775"/>
              <a:ext cx="62200" cy="53250"/>
            </a:xfrm>
            <a:custGeom>
              <a:avLst/>
              <a:gdLst/>
              <a:ahLst/>
              <a:cxnLst/>
              <a:rect l="l" t="t" r="r" b="b"/>
              <a:pathLst>
                <a:path w="2488" h="2130" extrusionOk="0">
                  <a:moveTo>
                    <a:pt x="1065" y="1"/>
                  </a:moveTo>
                  <a:cubicBezTo>
                    <a:pt x="480" y="1"/>
                    <a:pt x="0" y="472"/>
                    <a:pt x="0" y="1066"/>
                  </a:cubicBezTo>
                  <a:cubicBezTo>
                    <a:pt x="0" y="1704"/>
                    <a:pt x="524" y="2129"/>
                    <a:pt x="1070" y="2129"/>
                  </a:cubicBezTo>
                  <a:cubicBezTo>
                    <a:pt x="1331" y="2129"/>
                    <a:pt x="1597" y="2032"/>
                    <a:pt x="1813"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3404;p113">
              <a:extLst>
                <a:ext uri="{FF2B5EF4-FFF2-40B4-BE49-F238E27FC236}">
                  <a16:creationId xmlns:a16="http://schemas.microsoft.com/office/drawing/2014/main" id="{36A34A93-0EC5-344C-9A45-5CAE184C5C50}"/>
                </a:ext>
              </a:extLst>
            </p:cNvPr>
            <p:cNvSpPr/>
            <p:nvPr/>
          </p:nvSpPr>
          <p:spPr>
            <a:xfrm>
              <a:off x="6256150" y="3932800"/>
              <a:ext cx="62200" cy="53425"/>
            </a:xfrm>
            <a:custGeom>
              <a:avLst/>
              <a:gdLst/>
              <a:ahLst/>
              <a:cxnLst/>
              <a:rect l="l" t="t" r="r" b="b"/>
              <a:pathLst>
                <a:path w="2488" h="2137" extrusionOk="0">
                  <a:moveTo>
                    <a:pt x="1065" y="0"/>
                  </a:moveTo>
                  <a:cubicBezTo>
                    <a:pt x="472" y="0"/>
                    <a:pt x="0" y="480"/>
                    <a:pt x="0" y="1065"/>
                  </a:cubicBezTo>
                  <a:cubicBezTo>
                    <a:pt x="0" y="1709"/>
                    <a:pt x="525" y="2137"/>
                    <a:pt x="1071" y="2137"/>
                  </a:cubicBezTo>
                  <a:cubicBezTo>
                    <a:pt x="1332" y="2137"/>
                    <a:pt x="1597" y="2039"/>
                    <a:pt x="1813" y="1821"/>
                  </a:cubicBezTo>
                  <a:cubicBezTo>
                    <a:pt x="2488" y="1155"/>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3405;p113">
              <a:extLst>
                <a:ext uri="{FF2B5EF4-FFF2-40B4-BE49-F238E27FC236}">
                  <a16:creationId xmlns:a16="http://schemas.microsoft.com/office/drawing/2014/main" id="{4D189AF2-E0C5-7940-89CA-C45BB74F9895}"/>
                </a:ext>
              </a:extLst>
            </p:cNvPr>
            <p:cNvSpPr/>
            <p:nvPr/>
          </p:nvSpPr>
          <p:spPr>
            <a:xfrm>
              <a:off x="6332350" y="385677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3" y="1814"/>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3406;p113">
              <a:extLst>
                <a:ext uri="{FF2B5EF4-FFF2-40B4-BE49-F238E27FC236}">
                  <a16:creationId xmlns:a16="http://schemas.microsoft.com/office/drawing/2014/main" id="{717FA63A-3C9B-F84D-8D0A-423CD0BB5932}"/>
                </a:ext>
              </a:extLst>
            </p:cNvPr>
            <p:cNvSpPr/>
            <p:nvPr/>
          </p:nvSpPr>
          <p:spPr>
            <a:xfrm>
              <a:off x="6332350" y="3932800"/>
              <a:ext cx="62225" cy="53425"/>
            </a:xfrm>
            <a:custGeom>
              <a:avLst/>
              <a:gdLst/>
              <a:ahLst/>
              <a:cxnLst/>
              <a:rect l="l" t="t" r="r" b="b"/>
              <a:pathLst>
                <a:path w="2489" h="2137" extrusionOk="0">
                  <a:moveTo>
                    <a:pt x="1066" y="0"/>
                  </a:moveTo>
                  <a:cubicBezTo>
                    <a:pt x="472" y="8"/>
                    <a:pt x="1" y="480"/>
                    <a:pt x="1" y="1065"/>
                  </a:cubicBezTo>
                  <a:cubicBezTo>
                    <a:pt x="1" y="1709"/>
                    <a:pt x="526" y="2137"/>
                    <a:pt x="1072" y="2137"/>
                  </a:cubicBezTo>
                  <a:cubicBezTo>
                    <a:pt x="1333" y="2137"/>
                    <a:pt x="1598" y="2039"/>
                    <a:pt x="1813" y="1821"/>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3407;p113">
              <a:extLst>
                <a:ext uri="{FF2B5EF4-FFF2-40B4-BE49-F238E27FC236}">
                  <a16:creationId xmlns:a16="http://schemas.microsoft.com/office/drawing/2014/main" id="{FF5568AC-C8A5-C647-9B41-9C578E809CC5}"/>
                </a:ext>
              </a:extLst>
            </p:cNvPr>
            <p:cNvSpPr/>
            <p:nvPr/>
          </p:nvSpPr>
          <p:spPr>
            <a:xfrm>
              <a:off x="6408350" y="3856775"/>
              <a:ext cx="62425" cy="53250"/>
            </a:xfrm>
            <a:custGeom>
              <a:avLst/>
              <a:gdLst/>
              <a:ahLst/>
              <a:cxnLst/>
              <a:rect l="l" t="t" r="r" b="b"/>
              <a:pathLst>
                <a:path w="2497" h="2130" extrusionOk="0">
                  <a:moveTo>
                    <a:pt x="1074" y="1"/>
                  </a:moveTo>
                  <a:cubicBezTo>
                    <a:pt x="481" y="1"/>
                    <a:pt x="9" y="472"/>
                    <a:pt x="1" y="1066"/>
                  </a:cubicBezTo>
                  <a:cubicBezTo>
                    <a:pt x="1" y="1704"/>
                    <a:pt x="525" y="2129"/>
                    <a:pt x="1074" y="2129"/>
                  </a:cubicBezTo>
                  <a:cubicBezTo>
                    <a:pt x="1336" y="2129"/>
                    <a:pt x="1604" y="2032"/>
                    <a:pt x="1822" y="1814"/>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3408;p113">
              <a:extLst>
                <a:ext uri="{FF2B5EF4-FFF2-40B4-BE49-F238E27FC236}">
                  <a16:creationId xmlns:a16="http://schemas.microsoft.com/office/drawing/2014/main" id="{FD2F0ECE-AFF4-364A-8908-2D2346A8FF1C}"/>
                </a:ext>
              </a:extLst>
            </p:cNvPr>
            <p:cNvSpPr/>
            <p:nvPr/>
          </p:nvSpPr>
          <p:spPr>
            <a:xfrm>
              <a:off x="6408350" y="3932800"/>
              <a:ext cx="62425" cy="53425"/>
            </a:xfrm>
            <a:custGeom>
              <a:avLst/>
              <a:gdLst/>
              <a:ahLst/>
              <a:cxnLst/>
              <a:rect l="l" t="t" r="r" b="b"/>
              <a:pathLst>
                <a:path w="2497" h="2137" extrusionOk="0">
                  <a:moveTo>
                    <a:pt x="1074" y="0"/>
                  </a:moveTo>
                  <a:cubicBezTo>
                    <a:pt x="481" y="0"/>
                    <a:pt x="1" y="480"/>
                    <a:pt x="1" y="1065"/>
                  </a:cubicBezTo>
                  <a:cubicBezTo>
                    <a:pt x="1" y="1709"/>
                    <a:pt x="526" y="2137"/>
                    <a:pt x="1075" y="2137"/>
                  </a:cubicBezTo>
                  <a:cubicBezTo>
                    <a:pt x="1337" y="2137"/>
                    <a:pt x="1604" y="2039"/>
                    <a:pt x="1822" y="1821"/>
                  </a:cubicBezTo>
                  <a:cubicBezTo>
                    <a:pt x="2497" y="1155"/>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3409;p113">
              <a:extLst>
                <a:ext uri="{FF2B5EF4-FFF2-40B4-BE49-F238E27FC236}">
                  <a16:creationId xmlns:a16="http://schemas.microsoft.com/office/drawing/2014/main" id="{8A9A6326-F082-C649-BF7D-37FE719FD717}"/>
                </a:ext>
              </a:extLst>
            </p:cNvPr>
            <p:cNvSpPr/>
            <p:nvPr/>
          </p:nvSpPr>
          <p:spPr>
            <a:xfrm>
              <a:off x="6408350" y="4085225"/>
              <a:ext cx="62425" cy="53350"/>
            </a:xfrm>
            <a:custGeom>
              <a:avLst/>
              <a:gdLst/>
              <a:ahLst/>
              <a:cxnLst/>
              <a:rect l="l" t="t" r="r" b="b"/>
              <a:pathLst>
                <a:path w="2497" h="2134" extrusionOk="0">
                  <a:moveTo>
                    <a:pt x="1074" y="0"/>
                  </a:moveTo>
                  <a:cubicBezTo>
                    <a:pt x="481" y="0"/>
                    <a:pt x="9" y="480"/>
                    <a:pt x="1" y="1065"/>
                  </a:cubicBezTo>
                  <a:cubicBezTo>
                    <a:pt x="1" y="1709"/>
                    <a:pt x="526" y="2133"/>
                    <a:pt x="1075" y="2133"/>
                  </a:cubicBezTo>
                  <a:cubicBezTo>
                    <a:pt x="1337" y="2133"/>
                    <a:pt x="1604" y="2037"/>
                    <a:pt x="1822" y="1821"/>
                  </a:cubicBezTo>
                  <a:cubicBezTo>
                    <a:pt x="2497" y="1147"/>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3410;p113">
              <a:extLst>
                <a:ext uri="{FF2B5EF4-FFF2-40B4-BE49-F238E27FC236}">
                  <a16:creationId xmlns:a16="http://schemas.microsoft.com/office/drawing/2014/main" id="{B1F89BB1-08D1-F947-83EC-D015779E67E3}"/>
                </a:ext>
              </a:extLst>
            </p:cNvPr>
            <p:cNvSpPr/>
            <p:nvPr/>
          </p:nvSpPr>
          <p:spPr>
            <a:xfrm>
              <a:off x="6484575" y="3856775"/>
              <a:ext cx="62425" cy="53250"/>
            </a:xfrm>
            <a:custGeom>
              <a:avLst/>
              <a:gdLst/>
              <a:ahLst/>
              <a:cxnLst/>
              <a:rect l="l" t="t" r="r" b="b"/>
              <a:pathLst>
                <a:path w="2497" h="2130" extrusionOk="0">
                  <a:moveTo>
                    <a:pt x="1065" y="1"/>
                  </a:moveTo>
                  <a:cubicBezTo>
                    <a:pt x="480" y="1"/>
                    <a:pt x="1"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3411;p113">
              <a:extLst>
                <a:ext uri="{FF2B5EF4-FFF2-40B4-BE49-F238E27FC236}">
                  <a16:creationId xmlns:a16="http://schemas.microsoft.com/office/drawing/2014/main" id="{D950CB42-29E6-514F-82DE-12E088806002}"/>
                </a:ext>
              </a:extLst>
            </p:cNvPr>
            <p:cNvSpPr/>
            <p:nvPr/>
          </p:nvSpPr>
          <p:spPr>
            <a:xfrm>
              <a:off x="6484575" y="3932800"/>
              <a:ext cx="62425" cy="53425"/>
            </a:xfrm>
            <a:custGeom>
              <a:avLst/>
              <a:gdLst/>
              <a:ahLst/>
              <a:cxnLst/>
              <a:rect l="l" t="t" r="r" b="b"/>
              <a:pathLst>
                <a:path w="2497" h="2137" extrusionOk="0">
                  <a:moveTo>
                    <a:pt x="1065" y="0"/>
                  </a:moveTo>
                  <a:cubicBezTo>
                    <a:pt x="480"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3412;p113">
              <a:extLst>
                <a:ext uri="{FF2B5EF4-FFF2-40B4-BE49-F238E27FC236}">
                  <a16:creationId xmlns:a16="http://schemas.microsoft.com/office/drawing/2014/main" id="{74374C2E-5F43-F440-BE71-0E8F9590BD18}"/>
                </a:ext>
              </a:extLst>
            </p:cNvPr>
            <p:cNvSpPr/>
            <p:nvPr/>
          </p:nvSpPr>
          <p:spPr>
            <a:xfrm>
              <a:off x="6484575" y="4161425"/>
              <a:ext cx="62425" cy="53300"/>
            </a:xfrm>
            <a:custGeom>
              <a:avLst/>
              <a:gdLst/>
              <a:ahLst/>
              <a:cxnLst/>
              <a:rect l="l" t="t" r="r" b="b"/>
              <a:pathLst>
                <a:path w="2497" h="2132" extrusionOk="0">
                  <a:moveTo>
                    <a:pt x="1065" y="1"/>
                  </a:moveTo>
                  <a:cubicBezTo>
                    <a:pt x="480" y="1"/>
                    <a:pt x="1" y="472"/>
                    <a:pt x="1" y="1066"/>
                  </a:cubicBezTo>
                  <a:cubicBezTo>
                    <a:pt x="1" y="1708"/>
                    <a:pt x="523" y="2131"/>
                    <a:pt x="1070" y="2131"/>
                  </a:cubicBezTo>
                  <a:cubicBezTo>
                    <a:pt x="1333" y="2131"/>
                    <a:pt x="1602" y="2033"/>
                    <a:pt x="1822" y="1814"/>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3413;p113">
              <a:extLst>
                <a:ext uri="{FF2B5EF4-FFF2-40B4-BE49-F238E27FC236}">
                  <a16:creationId xmlns:a16="http://schemas.microsoft.com/office/drawing/2014/main" id="{0416BC7F-A1FD-4642-B52F-BAE51FA77A80}"/>
                </a:ext>
              </a:extLst>
            </p:cNvPr>
            <p:cNvSpPr/>
            <p:nvPr/>
          </p:nvSpPr>
          <p:spPr>
            <a:xfrm>
              <a:off x="6484575" y="4085225"/>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7"/>
                    <a:pt x="1822" y="1821"/>
                  </a:cubicBezTo>
                  <a:cubicBezTo>
                    <a:pt x="2496" y="1147"/>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3414;p113">
              <a:extLst>
                <a:ext uri="{FF2B5EF4-FFF2-40B4-BE49-F238E27FC236}">
                  <a16:creationId xmlns:a16="http://schemas.microsoft.com/office/drawing/2014/main" id="{5BA76F16-C784-BB45-AEEA-92AC7E8898FC}"/>
                </a:ext>
              </a:extLst>
            </p:cNvPr>
            <p:cNvSpPr/>
            <p:nvPr/>
          </p:nvSpPr>
          <p:spPr>
            <a:xfrm>
              <a:off x="6484575" y="4009000"/>
              <a:ext cx="62425" cy="53350"/>
            </a:xfrm>
            <a:custGeom>
              <a:avLst/>
              <a:gdLst/>
              <a:ahLst/>
              <a:cxnLst/>
              <a:rect l="l" t="t" r="r" b="b"/>
              <a:pathLst>
                <a:path w="2497" h="2134" extrusionOk="0">
                  <a:moveTo>
                    <a:pt x="1065" y="1"/>
                  </a:moveTo>
                  <a:cubicBezTo>
                    <a:pt x="480" y="1"/>
                    <a:pt x="1" y="480"/>
                    <a:pt x="1" y="1066"/>
                  </a:cubicBezTo>
                  <a:cubicBezTo>
                    <a:pt x="1" y="1710"/>
                    <a:pt x="526" y="2134"/>
                    <a:pt x="1075" y="2134"/>
                  </a:cubicBezTo>
                  <a:cubicBezTo>
                    <a:pt x="1336" y="2134"/>
                    <a:pt x="1604" y="2037"/>
                    <a:pt x="1822"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3415;p113">
              <a:extLst>
                <a:ext uri="{FF2B5EF4-FFF2-40B4-BE49-F238E27FC236}">
                  <a16:creationId xmlns:a16="http://schemas.microsoft.com/office/drawing/2014/main" id="{0F396B4B-C8F5-D14A-B4C9-3A1C68082A31}"/>
                </a:ext>
              </a:extLst>
            </p:cNvPr>
            <p:cNvSpPr/>
            <p:nvPr/>
          </p:nvSpPr>
          <p:spPr>
            <a:xfrm>
              <a:off x="6638425" y="3856775"/>
              <a:ext cx="62425" cy="53250"/>
            </a:xfrm>
            <a:custGeom>
              <a:avLst/>
              <a:gdLst/>
              <a:ahLst/>
              <a:cxnLst/>
              <a:rect l="l" t="t" r="r" b="b"/>
              <a:pathLst>
                <a:path w="2497" h="2130" extrusionOk="0">
                  <a:moveTo>
                    <a:pt x="1065" y="1"/>
                  </a:moveTo>
                  <a:cubicBezTo>
                    <a:pt x="480" y="1"/>
                    <a:pt x="9"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3416;p113">
              <a:extLst>
                <a:ext uri="{FF2B5EF4-FFF2-40B4-BE49-F238E27FC236}">
                  <a16:creationId xmlns:a16="http://schemas.microsoft.com/office/drawing/2014/main" id="{983AE51F-D89B-104B-B9DB-7BC89A063934}"/>
                </a:ext>
              </a:extLst>
            </p:cNvPr>
            <p:cNvSpPr/>
            <p:nvPr/>
          </p:nvSpPr>
          <p:spPr>
            <a:xfrm>
              <a:off x="6638425" y="3932800"/>
              <a:ext cx="62425" cy="53425"/>
            </a:xfrm>
            <a:custGeom>
              <a:avLst/>
              <a:gdLst/>
              <a:ahLst/>
              <a:cxnLst/>
              <a:rect l="l" t="t" r="r" b="b"/>
              <a:pathLst>
                <a:path w="2497" h="2137" extrusionOk="0">
                  <a:moveTo>
                    <a:pt x="1065" y="0"/>
                  </a:moveTo>
                  <a:cubicBezTo>
                    <a:pt x="480"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3417;p113">
              <a:extLst>
                <a:ext uri="{FF2B5EF4-FFF2-40B4-BE49-F238E27FC236}">
                  <a16:creationId xmlns:a16="http://schemas.microsoft.com/office/drawing/2014/main" id="{D5DE93F7-F541-2449-9828-A9EB905E8F08}"/>
                </a:ext>
              </a:extLst>
            </p:cNvPr>
            <p:cNvSpPr/>
            <p:nvPr/>
          </p:nvSpPr>
          <p:spPr>
            <a:xfrm>
              <a:off x="6638425" y="4161425"/>
              <a:ext cx="62425" cy="53300"/>
            </a:xfrm>
            <a:custGeom>
              <a:avLst/>
              <a:gdLst/>
              <a:ahLst/>
              <a:cxnLst/>
              <a:rect l="l" t="t" r="r" b="b"/>
              <a:pathLst>
                <a:path w="2497" h="2132" extrusionOk="0">
                  <a:moveTo>
                    <a:pt x="1065" y="1"/>
                  </a:moveTo>
                  <a:cubicBezTo>
                    <a:pt x="480" y="1"/>
                    <a:pt x="1" y="472"/>
                    <a:pt x="1" y="1066"/>
                  </a:cubicBezTo>
                  <a:cubicBezTo>
                    <a:pt x="1" y="1708"/>
                    <a:pt x="526" y="2131"/>
                    <a:pt x="1073" y="2131"/>
                  </a:cubicBezTo>
                  <a:cubicBezTo>
                    <a:pt x="1337" y="2131"/>
                    <a:pt x="1605" y="2033"/>
                    <a:pt x="1822" y="1814"/>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3418;p113">
              <a:extLst>
                <a:ext uri="{FF2B5EF4-FFF2-40B4-BE49-F238E27FC236}">
                  <a16:creationId xmlns:a16="http://schemas.microsoft.com/office/drawing/2014/main" id="{7D942F9E-C94D-BE43-BFC4-15683F37F605}"/>
                </a:ext>
              </a:extLst>
            </p:cNvPr>
            <p:cNvSpPr/>
            <p:nvPr/>
          </p:nvSpPr>
          <p:spPr>
            <a:xfrm>
              <a:off x="6638425" y="4085225"/>
              <a:ext cx="62425" cy="53350"/>
            </a:xfrm>
            <a:custGeom>
              <a:avLst/>
              <a:gdLst/>
              <a:ahLst/>
              <a:cxnLst/>
              <a:rect l="l" t="t" r="r" b="b"/>
              <a:pathLst>
                <a:path w="2497" h="2134" extrusionOk="0">
                  <a:moveTo>
                    <a:pt x="1065" y="0"/>
                  </a:moveTo>
                  <a:cubicBezTo>
                    <a:pt x="480" y="0"/>
                    <a:pt x="9" y="480"/>
                    <a:pt x="1" y="1065"/>
                  </a:cubicBezTo>
                  <a:cubicBezTo>
                    <a:pt x="1" y="1709"/>
                    <a:pt x="526" y="2133"/>
                    <a:pt x="1074" y="2133"/>
                  </a:cubicBezTo>
                  <a:cubicBezTo>
                    <a:pt x="1336" y="2133"/>
                    <a:pt x="1604" y="2037"/>
                    <a:pt x="1822" y="1821"/>
                  </a:cubicBezTo>
                  <a:cubicBezTo>
                    <a:pt x="2496" y="1147"/>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3419;p113">
              <a:extLst>
                <a:ext uri="{FF2B5EF4-FFF2-40B4-BE49-F238E27FC236}">
                  <a16:creationId xmlns:a16="http://schemas.microsoft.com/office/drawing/2014/main" id="{72375932-6CE6-4343-8C32-B97923097379}"/>
                </a:ext>
              </a:extLst>
            </p:cNvPr>
            <p:cNvSpPr/>
            <p:nvPr/>
          </p:nvSpPr>
          <p:spPr>
            <a:xfrm>
              <a:off x="6638425" y="4009000"/>
              <a:ext cx="62425" cy="53350"/>
            </a:xfrm>
            <a:custGeom>
              <a:avLst/>
              <a:gdLst/>
              <a:ahLst/>
              <a:cxnLst/>
              <a:rect l="l" t="t" r="r" b="b"/>
              <a:pathLst>
                <a:path w="2497" h="2134" extrusionOk="0">
                  <a:moveTo>
                    <a:pt x="1065" y="1"/>
                  </a:moveTo>
                  <a:cubicBezTo>
                    <a:pt x="480" y="1"/>
                    <a:pt x="1" y="480"/>
                    <a:pt x="1" y="1066"/>
                  </a:cubicBezTo>
                  <a:cubicBezTo>
                    <a:pt x="1" y="1710"/>
                    <a:pt x="530" y="2134"/>
                    <a:pt x="1078" y="2134"/>
                  </a:cubicBezTo>
                  <a:cubicBezTo>
                    <a:pt x="1340" y="2134"/>
                    <a:pt x="1606" y="2037"/>
                    <a:pt x="1822"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3420;p113">
              <a:extLst>
                <a:ext uri="{FF2B5EF4-FFF2-40B4-BE49-F238E27FC236}">
                  <a16:creationId xmlns:a16="http://schemas.microsoft.com/office/drawing/2014/main" id="{8A81B557-E7F7-AC4D-A586-5B0E95953E32}"/>
                </a:ext>
              </a:extLst>
            </p:cNvPr>
            <p:cNvSpPr/>
            <p:nvPr/>
          </p:nvSpPr>
          <p:spPr>
            <a:xfrm>
              <a:off x="6715450" y="3932800"/>
              <a:ext cx="62225" cy="53425"/>
            </a:xfrm>
            <a:custGeom>
              <a:avLst/>
              <a:gdLst/>
              <a:ahLst/>
              <a:cxnLst/>
              <a:rect l="l" t="t" r="r" b="b"/>
              <a:pathLst>
                <a:path w="2489" h="2137" extrusionOk="0">
                  <a:moveTo>
                    <a:pt x="1066" y="0"/>
                  </a:moveTo>
                  <a:cubicBezTo>
                    <a:pt x="480"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3421;p113">
              <a:extLst>
                <a:ext uri="{FF2B5EF4-FFF2-40B4-BE49-F238E27FC236}">
                  <a16:creationId xmlns:a16="http://schemas.microsoft.com/office/drawing/2014/main" id="{D044D628-3F56-E84D-A608-A94C13CF3354}"/>
                </a:ext>
              </a:extLst>
            </p:cNvPr>
            <p:cNvSpPr/>
            <p:nvPr/>
          </p:nvSpPr>
          <p:spPr>
            <a:xfrm>
              <a:off x="6715450" y="4085225"/>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7"/>
                    <a:pt x="1822" y="1821"/>
                  </a:cubicBezTo>
                  <a:cubicBezTo>
                    <a:pt x="2488" y="1147"/>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3422;p113">
              <a:extLst>
                <a:ext uri="{FF2B5EF4-FFF2-40B4-BE49-F238E27FC236}">
                  <a16:creationId xmlns:a16="http://schemas.microsoft.com/office/drawing/2014/main" id="{D44D27DC-D04A-2041-A05A-C5955E505367}"/>
                </a:ext>
              </a:extLst>
            </p:cNvPr>
            <p:cNvSpPr/>
            <p:nvPr/>
          </p:nvSpPr>
          <p:spPr>
            <a:xfrm>
              <a:off x="6715450" y="4009000"/>
              <a:ext cx="62225" cy="53350"/>
            </a:xfrm>
            <a:custGeom>
              <a:avLst/>
              <a:gdLst/>
              <a:ahLst/>
              <a:cxnLst/>
              <a:rect l="l" t="t" r="r" b="b"/>
              <a:pathLst>
                <a:path w="2489" h="2134" extrusionOk="0">
                  <a:moveTo>
                    <a:pt x="1066" y="1"/>
                  </a:moveTo>
                  <a:cubicBezTo>
                    <a:pt x="480" y="1"/>
                    <a:pt x="1" y="480"/>
                    <a:pt x="1" y="1066"/>
                  </a:cubicBezTo>
                  <a:cubicBezTo>
                    <a:pt x="1" y="1710"/>
                    <a:pt x="526" y="2134"/>
                    <a:pt x="1075" y="2134"/>
                  </a:cubicBezTo>
                  <a:cubicBezTo>
                    <a:pt x="1336" y="2134"/>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3423;p113">
              <a:extLst>
                <a:ext uri="{FF2B5EF4-FFF2-40B4-BE49-F238E27FC236}">
                  <a16:creationId xmlns:a16="http://schemas.microsoft.com/office/drawing/2014/main" id="{233C7398-29D2-924D-BF7A-5869AEF1E44D}"/>
                </a:ext>
              </a:extLst>
            </p:cNvPr>
            <p:cNvSpPr/>
            <p:nvPr/>
          </p:nvSpPr>
          <p:spPr>
            <a:xfrm>
              <a:off x="6408350" y="4009000"/>
              <a:ext cx="62425" cy="53350"/>
            </a:xfrm>
            <a:custGeom>
              <a:avLst/>
              <a:gdLst/>
              <a:ahLst/>
              <a:cxnLst/>
              <a:rect l="l" t="t" r="r" b="b"/>
              <a:pathLst>
                <a:path w="2497" h="2134" extrusionOk="0">
                  <a:moveTo>
                    <a:pt x="1074" y="1"/>
                  </a:moveTo>
                  <a:cubicBezTo>
                    <a:pt x="481" y="1"/>
                    <a:pt x="1"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3424;p113">
              <a:extLst>
                <a:ext uri="{FF2B5EF4-FFF2-40B4-BE49-F238E27FC236}">
                  <a16:creationId xmlns:a16="http://schemas.microsoft.com/office/drawing/2014/main" id="{24B6FF44-C638-274F-9447-384766B6923C}"/>
                </a:ext>
              </a:extLst>
            </p:cNvPr>
            <p:cNvSpPr/>
            <p:nvPr/>
          </p:nvSpPr>
          <p:spPr>
            <a:xfrm>
              <a:off x="6332350" y="4009000"/>
              <a:ext cx="62225" cy="53350"/>
            </a:xfrm>
            <a:custGeom>
              <a:avLst/>
              <a:gdLst/>
              <a:ahLst/>
              <a:cxnLst/>
              <a:rect l="l" t="t" r="r" b="b"/>
              <a:pathLst>
                <a:path w="2489" h="2134" extrusionOk="0">
                  <a:moveTo>
                    <a:pt x="1066" y="1"/>
                  </a:moveTo>
                  <a:cubicBezTo>
                    <a:pt x="472" y="1"/>
                    <a:pt x="1" y="480"/>
                    <a:pt x="1" y="1066"/>
                  </a:cubicBezTo>
                  <a:cubicBezTo>
                    <a:pt x="1" y="1710"/>
                    <a:pt x="526" y="2134"/>
                    <a:pt x="1072" y="2134"/>
                  </a:cubicBezTo>
                  <a:cubicBezTo>
                    <a:pt x="1333" y="2134"/>
                    <a:pt x="1598" y="2037"/>
                    <a:pt x="1813"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425;p113">
              <a:extLst>
                <a:ext uri="{FF2B5EF4-FFF2-40B4-BE49-F238E27FC236}">
                  <a16:creationId xmlns:a16="http://schemas.microsoft.com/office/drawing/2014/main" id="{6A844627-7AA9-E640-B01D-6D8DE60698A6}"/>
                </a:ext>
              </a:extLst>
            </p:cNvPr>
            <p:cNvSpPr/>
            <p:nvPr/>
          </p:nvSpPr>
          <p:spPr>
            <a:xfrm>
              <a:off x="6256150" y="4009000"/>
              <a:ext cx="62200" cy="53350"/>
            </a:xfrm>
            <a:custGeom>
              <a:avLst/>
              <a:gdLst/>
              <a:ahLst/>
              <a:cxnLst/>
              <a:rect l="l" t="t" r="r" b="b"/>
              <a:pathLst>
                <a:path w="2488" h="2134" extrusionOk="0">
                  <a:moveTo>
                    <a:pt x="1065" y="1"/>
                  </a:moveTo>
                  <a:cubicBezTo>
                    <a:pt x="472" y="1"/>
                    <a:pt x="0" y="480"/>
                    <a:pt x="0" y="1066"/>
                  </a:cubicBezTo>
                  <a:cubicBezTo>
                    <a:pt x="0" y="1710"/>
                    <a:pt x="525" y="2134"/>
                    <a:pt x="1071" y="2134"/>
                  </a:cubicBezTo>
                  <a:cubicBezTo>
                    <a:pt x="1332" y="2134"/>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426;p113">
              <a:extLst>
                <a:ext uri="{FF2B5EF4-FFF2-40B4-BE49-F238E27FC236}">
                  <a16:creationId xmlns:a16="http://schemas.microsoft.com/office/drawing/2014/main" id="{BB2AD92F-9F1C-5C4B-8310-6D15CEF65F2B}"/>
                </a:ext>
              </a:extLst>
            </p:cNvPr>
            <p:cNvSpPr/>
            <p:nvPr/>
          </p:nvSpPr>
          <p:spPr>
            <a:xfrm>
              <a:off x="5951475" y="3932800"/>
              <a:ext cx="62225" cy="53425"/>
            </a:xfrm>
            <a:custGeom>
              <a:avLst/>
              <a:gdLst/>
              <a:ahLst/>
              <a:cxnLst/>
              <a:rect l="l" t="t" r="r" b="b"/>
              <a:pathLst>
                <a:path w="2489" h="2137" extrusionOk="0">
                  <a:moveTo>
                    <a:pt x="1066" y="0"/>
                  </a:moveTo>
                  <a:cubicBezTo>
                    <a:pt x="472" y="8"/>
                    <a:pt x="1" y="480"/>
                    <a:pt x="1" y="1065"/>
                  </a:cubicBezTo>
                  <a:cubicBezTo>
                    <a:pt x="1" y="1709"/>
                    <a:pt x="526" y="2137"/>
                    <a:pt x="1072" y="2137"/>
                  </a:cubicBezTo>
                  <a:cubicBezTo>
                    <a:pt x="1333" y="2137"/>
                    <a:pt x="1598" y="2039"/>
                    <a:pt x="1814"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427;p113">
              <a:extLst>
                <a:ext uri="{FF2B5EF4-FFF2-40B4-BE49-F238E27FC236}">
                  <a16:creationId xmlns:a16="http://schemas.microsoft.com/office/drawing/2014/main" id="{E256AB91-1D9B-9141-83A6-8FB4D9847819}"/>
                </a:ext>
              </a:extLst>
            </p:cNvPr>
            <p:cNvSpPr/>
            <p:nvPr/>
          </p:nvSpPr>
          <p:spPr>
            <a:xfrm>
              <a:off x="5951475" y="4009000"/>
              <a:ext cx="62225" cy="53350"/>
            </a:xfrm>
            <a:custGeom>
              <a:avLst/>
              <a:gdLst/>
              <a:ahLst/>
              <a:cxnLst/>
              <a:rect l="l" t="t" r="r" b="b"/>
              <a:pathLst>
                <a:path w="2489" h="2134" extrusionOk="0">
                  <a:moveTo>
                    <a:pt x="1066" y="1"/>
                  </a:moveTo>
                  <a:cubicBezTo>
                    <a:pt x="472" y="1"/>
                    <a:pt x="1" y="480"/>
                    <a:pt x="1" y="1066"/>
                  </a:cubicBezTo>
                  <a:cubicBezTo>
                    <a:pt x="1" y="1710"/>
                    <a:pt x="526" y="2134"/>
                    <a:pt x="1075" y="2134"/>
                  </a:cubicBezTo>
                  <a:cubicBezTo>
                    <a:pt x="1337" y="2134"/>
                    <a:pt x="1604" y="2037"/>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428;p113">
              <a:extLst>
                <a:ext uri="{FF2B5EF4-FFF2-40B4-BE49-F238E27FC236}">
                  <a16:creationId xmlns:a16="http://schemas.microsoft.com/office/drawing/2014/main" id="{3DE5D5A9-B1AD-8149-A59B-24F6F88FBA4C}"/>
                </a:ext>
              </a:extLst>
            </p:cNvPr>
            <p:cNvSpPr/>
            <p:nvPr/>
          </p:nvSpPr>
          <p:spPr>
            <a:xfrm>
              <a:off x="6027500" y="3856775"/>
              <a:ext cx="62425" cy="53250"/>
            </a:xfrm>
            <a:custGeom>
              <a:avLst/>
              <a:gdLst/>
              <a:ahLst/>
              <a:cxnLst/>
              <a:rect l="l" t="t" r="r" b="b"/>
              <a:pathLst>
                <a:path w="2497" h="2130" extrusionOk="0">
                  <a:moveTo>
                    <a:pt x="1073" y="1"/>
                  </a:moveTo>
                  <a:cubicBezTo>
                    <a:pt x="480" y="1"/>
                    <a:pt x="9" y="472"/>
                    <a:pt x="0" y="1066"/>
                  </a:cubicBezTo>
                  <a:cubicBezTo>
                    <a:pt x="0" y="1704"/>
                    <a:pt x="529" y="2129"/>
                    <a:pt x="1077" y="2129"/>
                  </a:cubicBezTo>
                  <a:cubicBezTo>
                    <a:pt x="1339" y="2129"/>
                    <a:pt x="1606" y="2032"/>
                    <a:pt x="1821" y="1814"/>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429;p113">
              <a:extLst>
                <a:ext uri="{FF2B5EF4-FFF2-40B4-BE49-F238E27FC236}">
                  <a16:creationId xmlns:a16="http://schemas.microsoft.com/office/drawing/2014/main" id="{C6BF38A2-98C7-E74A-B41F-BD6FFEE8CDB2}"/>
                </a:ext>
              </a:extLst>
            </p:cNvPr>
            <p:cNvSpPr/>
            <p:nvPr/>
          </p:nvSpPr>
          <p:spPr>
            <a:xfrm>
              <a:off x="6027500" y="3932800"/>
              <a:ext cx="62425" cy="53425"/>
            </a:xfrm>
            <a:custGeom>
              <a:avLst/>
              <a:gdLst/>
              <a:ahLst/>
              <a:cxnLst/>
              <a:rect l="l" t="t" r="r" b="b"/>
              <a:pathLst>
                <a:path w="2497" h="2137" extrusionOk="0">
                  <a:moveTo>
                    <a:pt x="1073" y="0"/>
                  </a:moveTo>
                  <a:cubicBezTo>
                    <a:pt x="480" y="0"/>
                    <a:pt x="9" y="480"/>
                    <a:pt x="0" y="1065"/>
                  </a:cubicBezTo>
                  <a:cubicBezTo>
                    <a:pt x="0" y="1709"/>
                    <a:pt x="529" y="2137"/>
                    <a:pt x="1078" y="2137"/>
                  </a:cubicBezTo>
                  <a:cubicBezTo>
                    <a:pt x="1340" y="2137"/>
                    <a:pt x="1606" y="2039"/>
                    <a:pt x="1821" y="1821"/>
                  </a:cubicBezTo>
                  <a:cubicBezTo>
                    <a:pt x="2496" y="1155"/>
                    <a:pt x="2016" y="0"/>
                    <a:pt x="107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430;p113">
              <a:extLst>
                <a:ext uri="{FF2B5EF4-FFF2-40B4-BE49-F238E27FC236}">
                  <a16:creationId xmlns:a16="http://schemas.microsoft.com/office/drawing/2014/main" id="{3EF3C662-EE53-7742-8274-2E12474AC6A3}"/>
                </a:ext>
              </a:extLst>
            </p:cNvPr>
            <p:cNvSpPr/>
            <p:nvPr/>
          </p:nvSpPr>
          <p:spPr>
            <a:xfrm>
              <a:off x="6027500" y="4009000"/>
              <a:ext cx="62425" cy="53350"/>
            </a:xfrm>
            <a:custGeom>
              <a:avLst/>
              <a:gdLst/>
              <a:ahLst/>
              <a:cxnLst/>
              <a:rect l="l" t="t" r="r" b="b"/>
              <a:pathLst>
                <a:path w="2497" h="2134" extrusionOk="0">
                  <a:moveTo>
                    <a:pt x="1073" y="1"/>
                  </a:moveTo>
                  <a:cubicBezTo>
                    <a:pt x="480" y="1"/>
                    <a:pt x="9" y="480"/>
                    <a:pt x="0" y="1066"/>
                  </a:cubicBezTo>
                  <a:cubicBezTo>
                    <a:pt x="0" y="1710"/>
                    <a:pt x="529" y="2134"/>
                    <a:pt x="1078" y="2134"/>
                  </a:cubicBezTo>
                  <a:cubicBezTo>
                    <a:pt x="1340" y="2134"/>
                    <a:pt x="1606" y="2037"/>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431;p113">
              <a:extLst>
                <a:ext uri="{FF2B5EF4-FFF2-40B4-BE49-F238E27FC236}">
                  <a16:creationId xmlns:a16="http://schemas.microsoft.com/office/drawing/2014/main" id="{069793BE-2CAE-6443-9810-194B4A95E247}"/>
                </a:ext>
              </a:extLst>
            </p:cNvPr>
            <p:cNvSpPr/>
            <p:nvPr/>
          </p:nvSpPr>
          <p:spPr>
            <a:xfrm>
              <a:off x="6103700" y="3780375"/>
              <a:ext cx="62425" cy="53475"/>
            </a:xfrm>
            <a:custGeom>
              <a:avLst/>
              <a:gdLst/>
              <a:ahLst/>
              <a:cxnLst/>
              <a:rect l="l" t="t" r="r" b="b"/>
              <a:pathLst>
                <a:path w="2497" h="2139" extrusionOk="0">
                  <a:moveTo>
                    <a:pt x="1066" y="0"/>
                  </a:moveTo>
                  <a:cubicBezTo>
                    <a:pt x="481" y="0"/>
                    <a:pt x="1" y="480"/>
                    <a:pt x="1" y="1073"/>
                  </a:cubicBezTo>
                  <a:cubicBezTo>
                    <a:pt x="6" y="1715"/>
                    <a:pt x="530" y="2139"/>
                    <a:pt x="1078" y="2139"/>
                  </a:cubicBezTo>
                  <a:cubicBezTo>
                    <a:pt x="1342" y="2139"/>
                    <a:pt x="1611" y="2040"/>
                    <a:pt x="1830" y="1821"/>
                  </a:cubicBezTo>
                  <a:cubicBezTo>
                    <a:pt x="2497"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432;p113">
              <a:extLst>
                <a:ext uri="{FF2B5EF4-FFF2-40B4-BE49-F238E27FC236}">
                  <a16:creationId xmlns:a16="http://schemas.microsoft.com/office/drawing/2014/main" id="{83D1F1F0-15A8-4546-92EF-EC53D8BD080B}"/>
                </a:ext>
              </a:extLst>
            </p:cNvPr>
            <p:cNvSpPr/>
            <p:nvPr/>
          </p:nvSpPr>
          <p:spPr>
            <a:xfrm>
              <a:off x="6103700" y="3856775"/>
              <a:ext cx="62425" cy="53300"/>
            </a:xfrm>
            <a:custGeom>
              <a:avLst/>
              <a:gdLst/>
              <a:ahLst/>
              <a:cxnLst/>
              <a:rect l="l" t="t" r="r" b="b"/>
              <a:pathLst>
                <a:path w="2497" h="2132" extrusionOk="0">
                  <a:moveTo>
                    <a:pt x="1066" y="1"/>
                  </a:moveTo>
                  <a:cubicBezTo>
                    <a:pt x="481" y="1"/>
                    <a:pt x="1" y="480"/>
                    <a:pt x="1" y="1066"/>
                  </a:cubicBezTo>
                  <a:cubicBezTo>
                    <a:pt x="6" y="1708"/>
                    <a:pt x="530" y="2131"/>
                    <a:pt x="1075" y="2131"/>
                  </a:cubicBezTo>
                  <a:cubicBezTo>
                    <a:pt x="1338" y="2131"/>
                    <a:pt x="1605" y="2033"/>
                    <a:pt x="1822" y="1814"/>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433;p113">
              <a:extLst>
                <a:ext uri="{FF2B5EF4-FFF2-40B4-BE49-F238E27FC236}">
                  <a16:creationId xmlns:a16="http://schemas.microsoft.com/office/drawing/2014/main" id="{767C295F-BFE6-1748-973B-B02598E13A01}"/>
                </a:ext>
              </a:extLst>
            </p:cNvPr>
            <p:cNvSpPr/>
            <p:nvPr/>
          </p:nvSpPr>
          <p:spPr>
            <a:xfrm>
              <a:off x="6103700" y="3932800"/>
              <a:ext cx="62425" cy="53475"/>
            </a:xfrm>
            <a:custGeom>
              <a:avLst/>
              <a:gdLst/>
              <a:ahLst/>
              <a:cxnLst/>
              <a:rect l="l" t="t" r="r" b="b"/>
              <a:pathLst>
                <a:path w="2497" h="2139" extrusionOk="0">
                  <a:moveTo>
                    <a:pt x="1066" y="0"/>
                  </a:moveTo>
                  <a:cubicBezTo>
                    <a:pt x="481" y="0"/>
                    <a:pt x="1" y="480"/>
                    <a:pt x="1" y="1073"/>
                  </a:cubicBezTo>
                  <a:cubicBezTo>
                    <a:pt x="6" y="1715"/>
                    <a:pt x="530" y="2139"/>
                    <a:pt x="1075" y="2139"/>
                  </a:cubicBezTo>
                  <a:cubicBezTo>
                    <a:pt x="1338" y="2139"/>
                    <a:pt x="1605" y="2041"/>
                    <a:pt x="1822" y="1821"/>
                  </a:cubicBezTo>
                  <a:cubicBezTo>
                    <a:pt x="2497"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434;p113">
              <a:extLst>
                <a:ext uri="{FF2B5EF4-FFF2-40B4-BE49-F238E27FC236}">
                  <a16:creationId xmlns:a16="http://schemas.microsoft.com/office/drawing/2014/main" id="{E6CCE6FD-1E73-F54D-8570-553C0DC108E1}"/>
                </a:ext>
              </a:extLst>
            </p:cNvPr>
            <p:cNvSpPr/>
            <p:nvPr/>
          </p:nvSpPr>
          <p:spPr>
            <a:xfrm>
              <a:off x="6103700" y="4009000"/>
              <a:ext cx="62425" cy="53350"/>
            </a:xfrm>
            <a:custGeom>
              <a:avLst/>
              <a:gdLst/>
              <a:ahLst/>
              <a:cxnLst/>
              <a:rect l="l" t="t" r="r" b="b"/>
              <a:pathLst>
                <a:path w="2497" h="2134" extrusionOk="0">
                  <a:moveTo>
                    <a:pt x="1066" y="1"/>
                  </a:moveTo>
                  <a:cubicBezTo>
                    <a:pt x="481" y="1"/>
                    <a:pt x="1" y="480"/>
                    <a:pt x="1" y="1066"/>
                  </a:cubicBezTo>
                  <a:cubicBezTo>
                    <a:pt x="1" y="1710"/>
                    <a:pt x="530" y="2134"/>
                    <a:pt x="1079" y="2134"/>
                  </a:cubicBezTo>
                  <a:cubicBezTo>
                    <a:pt x="1340" y="2134"/>
                    <a:pt x="1607" y="2037"/>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3435;p113">
              <a:extLst>
                <a:ext uri="{FF2B5EF4-FFF2-40B4-BE49-F238E27FC236}">
                  <a16:creationId xmlns:a16="http://schemas.microsoft.com/office/drawing/2014/main" id="{0553FB99-1760-E949-8226-86AC171F5592}"/>
                </a:ext>
              </a:extLst>
            </p:cNvPr>
            <p:cNvSpPr/>
            <p:nvPr/>
          </p:nvSpPr>
          <p:spPr>
            <a:xfrm>
              <a:off x="6179925" y="3704150"/>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3436;p113">
              <a:extLst>
                <a:ext uri="{FF2B5EF4-FFF2-40B4-BE49-F238E27FC236}">
                  <a16:creationId xmlns:a16="http://schemas.microsoft.com/office/drawing/2014/main" id="{1A375270-DB29-304B-B210-528B72EA6FA2}"/>
                </a:ext>
              </a:extLst>
            </p:cNvPr>
            <p:cNvSpPr/>
            <p:nvPr/>
          </p:nvSpPr>
          <p:spPr>
            <a:xfrm>
              <a:off x="6179925" y="3780375"/>
              <a:ext cx="62425" cy="53425"/>
            </a:xfrm>
            <a:custGeom>
              <a:avLst/>
              <a:gdLst/>
              <a:ahLst/>
              <a:cxnLst/>
              <a:rect l="l" t="t" r="r" b="b"/>
              <a:pathLst>
                <a:path w="2497" h="2137" extrusionOk="0">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3437;p113">
              <a:extLst>
                <a:ext uri="{FF2B5EF4-FFF2-40B4-BE49-F238E27FC236}">
                  <a16:creationId xmlns:a16="http://schemas.microsoft.com/office/drawing/2014/main" id="{C08E0E5A-ADBA-0E42-9E3F-9E4D46F55BB9}"/>
                </a:ext>
              </a:extLst>
            </p:cNvPr>
            <p:cNvSpPr/>
            <p:nvPr/>
          </p:nvSpPr>
          <p:spPr>
            <a:xfrm>
              <a:off x="6179925" y="4009000"/>
              <a:ext cx="62225" cy="53350"/>
            </a:xfrm>
            <a:custGeom>
              <a:avLst/>
              <a:gdLst/>
              <a:ahLst/>
              <a:cxnLst/>
              <a:rect l="l" t="t" r="r" b="b"/>
              <a:pathLst>
                <a:path w="2489" h="2134" extrusionOk="0">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3438;p113">
              <a:extLst>
                <a:ext uri="{FF2B5EF4-FFF2-40B4-BE49-F238E27FC236}">
                  <a16:creationId xmlns:a16="http://schemas.microsoft.com/office/drawing/2014/main" id="{AA07E639-F438-624E-8074-EDFFB42DC492}"/>
                </a:ext>
              </a:extLst>
            </p:cNvPr>
            <p:cNvSpPr/>
            <p:nvPr/>
          </p:nvSpPr>
          <p:spPr>
            <a:xfrm>
              <a:off x="6179925" y="39328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3439;p113">
              <a:extLst>
                <a:ext uri="{FF2B5EF4-FFF2-40B4-BE49-F238E27FC236}">
                  <a16:creationId xmlns:a16="http://schemas.microsoft.com/office/drawing/2014/main" id="{253D546D-9E93-EB48-8C05-1796B81943F8}"/>
                </a:ext>
              </a:extLst>
            </p:cNvPr>
            <p:cNvSpPr/>
            <p:nvPr/>
          </p:nvSpPr>
          <p:spPr>
            <a:xfrm>
              <a:off x="6179925" y="385677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3440;p113">
              <a:extLst>
                <a:ext uri="{FF2B5EF4-FFF2-40B4-BE49-F238E27FC236}">
                  <a16:creationId xmlns:a16="http://schemas.microsoft.com/office/drawing/2014/main" id="{DF7793AF-237B-1147-ADB1-F42B1AF497AF}"/>
                </a:ext>
              </a:extLst>
            </p:cNvPr>
            <p:cNvSpPr/>
            <p:nvPr/>
          </p:nvSpPr>
          <p:spPr>
            <a:xfrm>
              <a:off x="7170300" y="3780375"/>
              <a:ext cx="62400" cy="53425"/>
            </a:xfrm>
            <a:custGeom>
              <a:avLst/>
              <a:gdLst/>
              <a:ahLst/>
              <a:cxnLst/>
              <a:rect l="l" t="t" r="r" b="b"/>
              <a:pathLst>
                <a:path w="2496" h="2137" extrusionOk="0">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3441;p113">
              <a:extLst>
                <a:ext uri="{FF2B5EF4-FFF2-40B4-BE49-F238E27FC236}">
                  <a16:creationId xmlns:a16="http://schemas.microsoft.com/office/drawing/2014/main" id="{59A71ACF-C0A1-674E-9105-B092931FAE6D}"/>
                </a:ext>
              </a:extLst>
            </p:cNvPr>
            <p:cNvSpPr/>
            <p:nvPr/>
          </p:nvSpPr>
          <p:spPr>
            <a:xfrm>
              <a:off x="6865650" y="3856775"/>
              <a:ext cx="62200" cy="53250"/>
            </a:xfrm>
            <a:custGeom>
              <a:avLst/>
              <a:gdLst/>
              <a:ahLst/>
              <a:cxnLst/>
              <a:rect l="l" t="t" r="r" b="b"/>
              <a:pathLst>
                <a:path w="2488"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3442;p113">
              <a:extLst>
                <a:ext uri="{FF2B5EF4-FFF2-40B4-BE49-F238E27FC236}">
                  <a16:creationId xmlns:a16="http://schemas.microsoft.com/office/drawing/2014/main" id="{BD95EAB7-444E-2340-B789-BD6E4E96C855}"/>
                </a:ext>
              </a:extLst>
            </p:cNvPr>
            <p:cNvSpPr/>
            <p:nvPr/>
          </p:nvSpPr>
          <p:spPr>
            <a:xfrm>
              <a:off x="6865650" y="3780375"/>
              <a:ext cx="62400" cy="53425"/>
            </a:xfrm>
            <a:custGeom>
              <a:avLst/>
              <a:gdLst/>
              <a:ahLst/>
              <a:cxnLst/>
              <a:rect l="l" t="t" r="r" b="b"/>
              <a:pathLst>
                <a:path w="2496" h="2137" extrusionOk="0">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3443;p113">
              <a:extLst>
                <a:ext uri="{FF2B5EF4-FFF2-40B4-BE49-F238E27FC236}">
                  <a16:creationId xmlns:a16="http://schemas.microsoft.com/office/drawing/2014/main" id="{9CDEDE78-ADAD-2448-85FA-40D8AFBBB8BF}"/>
                </a:ext>
              </a:extLst>
            </p:cNvPr>
            <p:cNvSpPr/>
            <p:nvPr/>
          </p:nvSpPr>
          <p:spPr>
            <a:xfrm>
              <a:off x="6941850"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3444;p113">
              <a:extLst>
                <a:ext uri="{FF2B5EF4-FFF2-40B4-BE49-F238E27FC236}">
                  <a16:creationId xmlns:a16="http://schemas.microsoft.com/office/drawing/2014/main" id="{11789570-1C25-8F4F-83B4-638AF4FBE650}"/>
                </a:ext>
              </a:extLst>
            </p:cNvPr>
            <p:cNvSpPr/>
            <p:nvPr/>
          </p:nvSpPr>
          <p:spPr>
            <a:xfrm>
              <a:off x="6789225" y="3627950"/>
              <a:ext cx="62425" cy="53425"/>
            </a:xfrm>
            <a:custGeom>
              <a:avLst/>
              <a:gdLst/>
              <a:ahLst/>
              <a:cxnLst/>
              <a:rect l="l" t="t" r="r" b="b"/>
              <a:pathLst>
                <a:path w="2497" h="2137" extrusionOk="0">
                  <a:moveTo>
                    <a:pt x="1074" y="0"/>
                  </a:moveTo>
                  <a:cubicBezTo>
                    <a:pt x="480" y="8"/>
                    <a:pt x="9" y="480"/>
                    <a:pt x="1" y="1073"/>
                  </a:cubicBezTo>
                  <a:cubicBezTo>
                    <a:pt x="1" y="1711"/>
                    <a:pt x="529" y="2137"/>
                    <a:pt x="1077" y="2137"/>
                  </a:cubicBezTo>
                  <a:cubicBezTo>
                    <a:pt x="1339" y="2137"/>
                    <a:pt x="1606" y="2039"/>
                    <a:pt x="1822" y="1821"/>
                  </a:cubicBezTo>
                  <a:cubicBezTo>
                    <a:pt x="2496" y="1154"/>
                    <a:pt x="2017" y="8"/>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3445;p113">
              <a:extLst>
                <a:ext uri="{FF2B5EF4-FFF2-40B4-BE49-F238E27FC236}">
                  <a16:creationId xmlns:a16="http://schemas.microsoft.com/office/drawing/2014/main" id="{762EFB9A-63E4-7643-9C9B-DFAA9C43D676}"/>
                </a:ext>
              </a:extLst>
            </p:cNvPr>
            <p:cNvSpPr/>
            <p:nvPr/>
          </p:nvSpPr>
          <p:spPr>
            <a:xfrm>
              <a:off x="6637000" y="3475725"/>
              <a:ext cx="62225" cy="53350"/>
            </a:xfrm>
            <a:custGeom>
              <a:avLst/>
              <a:gdLst/>
              <a:ahLst/>
              <a:cxnLst/>
              <a:rect l="l" t="t" r="r" b="b"/>
              <a:pathLst>
                <a:path w="2489" h="2134" extrusionOk="0">
                  <a:moveTo>
                    <a:pt x="1066" y="0"/>
                  </a:moveTo>
                  <a:cubicBezTo>
                    <a:pt x="472" y="0"/>
                    <a:pt x="1" y="472"/>
                    <a:pt x="1" y="1065"/>
                  </a:cubicBezTo>
                  <a:cubicBezTo>
                    <a:pt x="1" y="1709"/>
                    <a:pt x="526" y="2133"/>
                    <a:pt x="1072" y="2133"/>
                  </a:cubicBezTo>
                  <a:cubicBezTo>
                    <a:pt x="1333" y="2133"/>
                    <a:pt x="1598" y="2037"/>
                    <a:pt x="1813"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3446;p113">
              <a:extLst>
                <a:ext uri="{FF2B5EF4-FFF2-40B4-BE49-F238E27FC236}">
                  <a16:creationId xmlns:a16="http://schemas.microsoft.com/office/drawing/2014/main" id="{CDAE5117-3B0C-1649-981B-3E4D66B9D208}"/>
                </a:ext>
              </a:extLst>
            </p:cNvPr>
            <p:cNvSpPr/>
            <p:nvPr/>
          </p:nvSpPr>
          <p:spPr>
            <a:xfrm>
              <a:off x="6256150" y="3399500"/>
              <a:ext cx="62200" cy="53350"/>
            </a:xfrm>
            <a:custGeom>
              <a:avLst/>
              <a:gdLst/>
              <a:ahLst/>
              <a:cxnLst/>
              <a:rect l="l" t="t" r="r" b="b"/>
              <a:pathLst>
                <a:path w="2488" h="2134" extrusionOk="0">
                  <a:moveTo>
                    <a:pt x="1065" y="1"/>
                  </a:moveTo>
                  <a:cubicBezTo>
                    <a:pt x="472" y="1"/>
                    <a:pt x="0" y="480"/>
                    <a:pt x="0" y="1066"/>
                  </a:cubicBezTo>
                  <a:cubicBezTo>
                    <a:pt x="0" y="1709"/>
                    <a:pt x="525" y="2134"/>
                    <a:pt x="1071" y="2134"/>
                  </a:cubicBezTo>
                  <a:cubicBezTo>
                    <a:pt x="1332" y="2134"/>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3447;p113">
              <a:extLst>
                <a:ext uri="{FF2B5EF4-FFF2-40B4-BE49-F238E27FC236}">
                  <a16:creationId xmlns:a16="http://schemas.microsoft.com/office/drawing/2014/main" id="{07A3599E-0E64-1F45-9215-7985D33E62FD}"/>
                </a:ext>
              </a:extLst>
            </p:cNvPr>
            <p:cNvSpPr/>
            <p:nvPr/>
          </p:nvSpPr>
          <p:spPr>
            <a:xfrm>
              <a:off x="6484575" y="3551925"/>
              <a:ext cx="62425" cy="53250"/>
            </a:xfrm>
            <a:custGeom>
              <a:avLst/>
              <a:gdLst/>
              <a:ahLst/>
              <a:cxnLst/>
              <a:rect l="l" t="t" r="r" b="b"/>
              <a:pathLst>
                <a:path w="2497" h="2130" extrusionOk="0">
                  <a:moveTo>
                    <a:pt x="1065" y="1"/>
                  </a:moveTo>
                  <a:cubicBezTo>
                    <a:pt x="480" y="1"/>
                    <a:pt x="1"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3448;p113">
              <a:extLst>
                <a:ext uri="{FF2B5EF4-FFF2-40B4-BE49-F238E27FC236}">
                  <a16:creationId xmlns:a16="http://schemas.microsoft.com/office/drawing/2014/main" id="{9703F979-F5BF-EB4D-8A1D-0EAB9B9B385D}"/>
                </a:ext>
              </a:extLst>
            </p:cNvPr>
            <p:cNvSpPr/>
            <p:nvPr/>
          </p:nvSpPr>
          <p:spPr>
            <a:xfrm>
              <a:off x="6484575" y="3475725"/>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7"/>
                    <a:pt x="1822"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3449;p113">
              <a:extLst>
                <a:ext uri="{FF2B5EF4-FFF2-40B4-BE49-F238E27FC236}">
                  <a16:creationId xmlns:a16="http://schemas.microsoft.com/office/drawing/2014/main" id="{ECDC5EB0-A78E-B744-BFBC-C2DC404FCC64}"/>
                </a:ext>
              </a:extLst>
            </p:cNvPr>
            <p:cNvSpPr/>
            <p:nvPr/>
          </p:nvSpPr>
          <p:spPr>
            <a:xfrm>
              <a:off x="6408350" y="3551925"/>
              <a:ext cx="62425" cy="53250"/>
            </a:xfrm>
            <a:custGeom>
              <a:avLst/>
              <a:gdLst/>
              <a:ahLst/>
              <a:cxnLst/>
              <a:rect l="l" t="t" r="r" b="b"/>
              <a:pathLst>
                <a:path w="2497" h="2130" extrusionOk="0">
                  <a:moveTo>
                    <a:pt x="1074" y="1"/>
                  </a:moveTo>
                  <a:cubicBezTo>
                    <a:pt x="481" y="1"/>
                    <a:pt x="9" y="472"/>
                    <a:pt x="1" y="1066"/>
                  </a:cubicBezTo>
                  <a:cubicBezTo>
                    <a:pt x="1" y="1704"/>
                    <a:pt x="525" y="2129"/>
                    <a:pt x="1074" y="2129"/>
                  </a:cubicBezTo>
                  <a:cubicBezTo>
                    <a:pt x="1336" y="2129"/>
                    <a:pt x="1604" y="2032"/>
                    <a:pt x="1822" y="1814"/>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3450;p113">
              <a:extLst>
                <a:ext uri="{FF2B5EF4-FFF2-40B4-BE49-F238E27FC236}">
                  <a16:creationId xmlns:a16="http://schemas.microsoft.com/office/drawing/2014/main" id="{2BA3BC8F-77C9-A644-BF74-623F788B02F9}"/>
                </a:ext>
              </a:extLst>
            </p:cNvPr>
            <p:cNvSpPr/>
            <p:nvPr/>
          </p:nvSpPr>
          <p:spPr>
            <a:xfrm>
              <a:off x="6408350" y="3475725"/>
              <a:ext cx="62425" cy="53350"/>
            </a:xfrm>
            <a:custGeom>
              <a:avLst/>
              <a:gdLst/>
              <a:ahLst/>
              <a:cxnLst/>
              <a:rect l="l" t="t" r="r" b="b"/>
              <a:pathLst>
                <a:path w="2497" h="2134" extrusionOk="0">
                  <a:moveTo>
                    <a:pt x="1074" y="0"/>
                  </a:moveTo>
                  <a:cubicBezTo>
                    <a:pt x="481" y="0"/>
                    <a:pt x="1" y="472"/>
                    <a:pt x="1" y="1065"/>
                  </a:cubicBezTo>
                  <a:cubicBezTo>
                    <a:pt x="1" y="1709"/>
                    <a:pt x="526" y="2133"/>
                    <a:pt x="1075" y="2133"/>
                  </a:cubicBezTo>
                  <a:cubicBezTo>
                    <a:pt x="1337" y="2133"/>
                    <a:pt x="1604" y="2037"/>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3451;p113">
              <a:extLst>
                <a:ext uri="{FF2B5EF4-FFF2-40B4-BE49-F238E27FC236}">
                  <a16:creationId xmlns:a16="http://schemas.microsoft.com/office/drawing/2014/main" id="{65EFD714-DF5E-B04F-B78C-2309374A8959}"/>
                </a:ext>
              </a:extLst>
            </p:cNvPr>
            <p:cNvSpPr/>
            <p:nvPr/>
          </p:nvSpPr>
          <p:spPr>
            <a:xfrm>
              <a:off x="6332350" y="34757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3" y="1821"/>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3452;p113">
              <a:extLst>
                <a:ext uri="{FF2B5EF4-FFF2-40B4-BE49-F238E27FC236}">
                  <a16:creationId xmlns:a16="http://schemas.microsoft.com/office/drawing/2014/main" id="{46DF7EAC-5896-854A-8349-44CC581204ED}"/>
                </a:ext>
              </a:extLst>
            </p:cNvPr>
            <p:cNvSpPr/>
            <p:nvPr/>
          </p:nvSpPr>
          <p:spPr>
            <a:xfrm>
              <a:off x="6332350" y="33995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3"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3453;p113">
              <a:extLst>
                <a:ext uri="{FF2B5EF4-FFF2-40B4-BE49-F238E27FC236}">
                  <a16:creationId xmlns:a16="http://schemas.microsoft.com/office/drawing/2014/main" id="{3E9A76F5-1957-DD4B-9D8B-356F0EABFA09}"/>
                </a:ext>
              </a:extLst>
            </p:cNvPr>
            <p:cNvSpPr/>
            <p:nvPr/>
          </p:nvSpPr>
          <p:spPr>
            <a:xfrm>
              <a:off x="7094075" y="4237450"/>
              <a:ext cx="62425" cy="53425"/>
            </a:xfrm>
            <a:custGeom>
              <a:avLst/>
              <a:gdLst/>
              <a:ahLst/>
              <a:cxnLst/>
              <a:rect l="l" t="t" r="r" b="b"/>
              <a:pathLst>
                <a:path w="2497" h="2137" extrusionOk="0">
                  <a:moveTo>
                    <a:pt x="1066" y="0"/>
                  </a:moveTo>
                  <a:cubicBezTo>
                    <a:pt x="480" y="8"/>
                    <a:pt x="1" y="480"/>
                    <a:pt x="1" y="1073"/>
                  </a:cubicBezTo>
                  <a:cubicBezTo>
                    <a:pt x="1" y="1711"/>
                    <a:pt x="525" y="2137"/>
                    <a:pt x="1073" y="2137"/>
                  </a:cubicBezTo>
                  <a:cubicBezTo>
                    <a:pt x="1336" y="2137"/>
                    <a:pt x="1603" y="2040"/>
                    <a:pt x="1822" y="1821"/>
                  </a:cubicBezTo>
                  <a:cubicBezTo>
                    <a:pt x="2496" y="1155"/>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3454;p113">
              <a:extLst>
                <a:ext uri="{FF2B5EF4-FFF2-40B4-BE49-F238E27FC236}">
                  <a16:creationId xmlns:a16="http://schemas.microsoft.com/office/drawing/2014/main" id="{6B952421-CFEC-3C45-8181-B277CCC8A5C5}"/>
                </a:ext>
              </a:extLst>
            </p:cNvPr>
            <p:cNvSpPr/>
            <p:nvPr/>
          </p:nvSpPr>
          <p:spPr>
            <a:xfrm>
              <a:off x="7017875" y="4389875"/>
              <a:ext cx="62400" cy="53350"/>
            </a:xfrm>
            <a:custGeom>
              <a:avLst/>
              <a:gdLst/>
              <a:ahLst/>
              <a:cxnLst/>
              <a:rect l="l" t="t" r="r" b="b"/>
              <a:pathLst>
                <a:path w="2496" h="2134" extrusionOk="0">
                  <a:moveTo>
                    <a:pt x="1073" y="0"/>
                  </a:moveTo>
                  <a:cubicBezTo>
                    <a:pt x="480" y="0"/>
                    <a:pt x="8" y="480"/>
                    <a:pt x="0" y="1065"/>
                  </a:cubicBezTo>
                  <a:cubicBezTo>
                    <a:pt x="0" y="1709"/>
                    <a:pt x="529" y="2133"/>
                    <a:pt x="1078" y="2133"/>
                  </a:cubicBezTo>
                  <a:cubicBezTo>
                    <a:pt x="1340" y="2133"/>
                    <a:pt x="1606" y="2037"/>
                    <a:pt x="1821" y="1821"/>
                  </a:cubicBezTo>
                  <a:cubicBezTo>
                    <a:pt x="2496" y="1147"/>
                    <a:pt x="2016" y="0"/>
                    <a:pt x="107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3455;p113">
              <a:extLst>
                <a:ext uri="{FF2B5EF4-FFF2-40B4-BE49-F238E27FC236}">
                  <a16:creationId xmlns:a16="http://schemas.microsoft.com/office/drawing/2014/main" id="{0F66ECCA-8A8A-1E42-B520-AC17CD2A4EAB}"/>
                </a:ext>
              </a:extLst>
            </p:cNvPr>
            <p:cNvSpPr/>
            <p:nvPr/>
          </p:nvSpPr>
          <p:spPr>
            <a:xfrm>
              <a:off x="7017875" y="4313650"/>
              <a:ext cx="62400" cy="53450"/>
            </a:xfrm>
            <a:custGeom>
              <a:avLst/>
              <a:gdLst/>
              <a:ahLst/>
              <a:cxnLst/>
              <a:rect l="l" t="t" r="r" b="b"/>
              <a:pathLst>
                <a:path w="2496" h="2138" extrusionOk="0">
                  <a:moveTo>
                    <a:pt x="1073" y="1"/>
                  </a:moveTo>
                  <a:cubicBezTo>
                    <a:pt x="480" y="1"/>
                    <a:pt x="8" y="480"/>
                    <a:pt x="0" y="1066"/>
                  </a:cubicBezTo>
                  <a:cubicBezTo>
                    <a:pt x="0" y="1709"/>
                    <a:pt x="529" y="2137"/>
                    <a:pt x="1078" y="2137"/>
                  </a:cubicBezTo>
                  <a:cubicBezTo>
                    <a:pt x="1339" y="2137"/>
                    <a:pt x="1606" y="2040"/>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3456;p113">
              <a:extLst>
                <a:ext uri="{FF2B5EF4-FFF2-40B4-BE49-F238E27FC236}">
                  <a16:creationId xmlns:a16="http://schemas.microsoft.com/office/drawing/2014/main" id="{207BDA45-A1BF-9A4B-9EDE-532346A6089D}"/>
                </a:ext>
              </a:extLst>
            </p:cNvPr>
            <p:cNvSpPr/>
            <p:nvPr/>
          </p:nvSpPr>
          <p:spPr>
            <a:xfrm>
              <a:off x="6941850" y="438987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8" y="1147"/>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3457;p113">
              <a:extLst>
                <a:ext uri="{FF2B5EF4-FFF2-40B4-BE49-F238E27FC236}">
                  <a16:creationId xmlns:a16="http://schemas.microsoft.com/office/drawing/2014/main" id="{347E3C86-620B-634D-BFAA-8923950F8EC4}"/>
                </a:ext>
              </a:extLst>
            </p:cNvPr>
            <p:cNvSpPr/>
            <p:nvPr/>
          </p:nvSpPr>
          <p:spPr>
            <a:xfrm>
              <a:off x="6484575" y="4389875"/>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7"/>
                    <a:pt x="1822" y="1821"/>
                  </a:cubicBezTo>
                  <a:cubicBezTo>
                    <a:pt x="2496" y="1147"/>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3458;p113">
              <a:extLst>
                <a:ext uri="{FF2B5EF4-FFF2-40B4-BE49-F238E27FC236}">
                  <a16:creationId xmlns:a16="http://schemas.microsoft.com/office/drawing/2014/main" id="{48612009-A1CA-3342-841A-9735DF1EA812}"/>
                </a:ext>
              </a:extLst>
            </p:cNvPr>
            <p:cNvSpPr/>
            <p:nvPr/>
          </p:nvSpPr>
          <p:spPr>
            <a:xfrm>
              <a:off x="6560800" y="4237450"/>
              <a:ext cx="62200" cy="53425"/>
            </a:xfrm>
            <a:custGeom>
              <a:avLst/>
              <a:gdLst/>
              <a:ahLst/>
              <a:cxnLst/>
              <a:rect l="l" t="t" r="r" b="b"/>
              <a:pathLst>
                <a:path w="2488" h="2137" extrusionOk="0">
                  <a:moveTo>
                    <a:pt x="1065" y="0"/>
                  </a:moveTo>
                  <a:cubicBezTo>
                    <a:pt x="480" y="8"/>
                    <a:pt x="0" y="480"/>
                    <a:pt x="0" y="1073"/>
                  </a:cubicBezTo>
                  <a:cubicBezTo>
                    <a:pt x="0" y="1711"/>
                    <a:pt x="524" y="2137"/>
                    <a:pt x="1073" y="2137"/>
                  </a:cubicBezTo>
                  <a:cubicBezTo>
                    <a:pt x="1335" y="2137"/>
                    <a:pt x="1603" y="2040"/>
                    <a:pt x="1821" y="1821"/>
                  </a:cubicBezTo>
                  <a:cubicBezTo>
                    <a:pt x="2488" y="1155"/>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3459;p113">
              <a:extLst>
                <a:ext uri="{FF2B5EF4-FFF2-40B4-BE49-F238E27FC236}">
                  <a16:creationId xmlns:a16="http://schemas.microsoft.com/office/drawing/2014/main" id="{7DA0AD31-3747-564E-9D8D-665F51D6EC2E}"/>
                </a:ext>
              </a:extLst>
            </p:cNvPr>
            <p:cNvSpPr/>
            <p:nvPr/>
          </p:nvSpPr>
          <p:spPr>
            <a:xfrm>
              <a:off x="6560800" y="4161425"/>
              <a:ext cx="62200" cy="53300"/>
            </a:xfrm>
            <a:custGeom>
              <a:avLst/>
              <a:gdLst/>
              <a:ahLst/>
              <a:cxnLst/>
              <a:rect l="l" t="t" r="r" b="b"/>
              <a:pathLst>
                <a:path w="2488" h="2132" extrusionOk="0">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3460;p113">
              <a:extLst>
                <a:ext uri="{FF2B5EF4-FFF2-40B4-BE49-F238E27FC236}">
                  <a16:creationId xmlns:a16="http://schemas.microsoft.com/office/drawing/2014/main" id="{8F533FDA-913C-5C43-82AA-328551219797}"/>
                </a:ext>
              </a:extLst>
            </p:cNvPr>
            <p:cNvSpPr/>
            <p:nvPr/>
          </p:nvSpPr>
          <p:spPr>
            <a:xfrm>
              <a:off x="6560800" y="4085225"/>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7"/>
                    <a:pt x="1821" y="1821"/>
                  </a:cubicBezTo>
                  <a:cubicBezTo>
                    <a:pt x="2488" y="1147"/>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3461;p113">
              <a:extLst>
                <a:ext uri="{FF2B5EF4-FFF2-40B4-BE49-F238E27FC236}">
                  <a16:creationId xmlns:a16="http://schemas.microsoft.com/office/drawing/2014/main" id="{348F37F1-5EF9-F947-85F1-DBBC16D75A4A}"/>
                </a:ext>
              </a:extLst>
            </p:cNvPr>
            <p:cNvSpPr/>
            <p:nvPr/>
          </p:nvSpPr>
          <p:spPr>
            <a:xfrm>
              <a:off x="6560800" y="4009000"/>
              <a:ext cx="62200" cy="53350"/>
            </a:xfrm>
            <a:custGeom>
              <a:avLst/>
              <a:gdLst/>
              <a:ahLst/>
              <a:cxnLst/>
              <a:rect l="l" t="t" r="r" b="b"/>
              <a:pathLst>
                <a:path w="2488" h="2134" extrusionOk="0">
                  <a:moveTo>
                    <a:pt x="1065" y="1"/>
                  </a:moveTo>
                  <a:cubicBezTo>
                    <a:pt x="480" y="1"/>
                    <a:pt x="0" y="480"/>
                    <a:pt x="0" y="1066"/>
                  </a:cubicBezTo>
                  <a:cubicBezTo>
                    <a:pt x="0" y="1710"/>
                    <a:pt x="525" y="2134"/>
                    <a:pt x="1074" y="2134"/>
                  </a:cubicBezTo>
                  <a:cubicBezTo>
                    <a:pt x="1336" y="2134"/>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3462;p113">
              <a:extLst>
                <a:ext uri="{FF2B5EF4-FFF2-40B4-BE49-F238E27FC236}">
                  <a16:creationId xmlns:a16="http://schemas.microsoft.com/office/drawing/2014/main" id="{CBAC46CF-B2CD-914A-B893-C1B72D3C3FF6}"/>
                </a:ext>
              </a:extLst>
            </p:cNvPr>
            <p:cNvSpPr/>
            <p:nvPr/>
          </p:nvSpPr>
          <p:spPr>
            <a:xfrm>
              <a:off x="6560800" y="393280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3463;p113">
              <a:extLst>
                <a:ext uri="{FF2B5EF4-FFF2-40B4-BE49-F238E27FC236}">
                  <a16:creationId xmlns:a16="http://schemas.microsoft.com/office/drawing/2014/main" id="{6F27116C-7E09-6B48-B9B8-45F9BD0A89FE}"/>
                </a:ext>
              </a:extLst>
            </p:cNvPr>
            <p:cNvSpPr/>
            <p:nvPr/>
          </p:nvSpPr>
          <p:spPr>
            <a:xfrm>
              <a:off x="6560800" y="3856775"/>
              <a:ext cx="62200" cy="53250"/>
            </a:xfrm>
            <a:custGeom>
              <a:avLst/>
              <a:gdLst/>
              <a:ahLst/>
              <a:cxnLst/>
              <a:rect l="l" t="t" r="r" b="b"/>
              <a:pathLst>
                <a:path w="2488" h="2130" extrusionOk="0">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3464;p113">
              <a:extLst>
                <a:ext uri="{FF2B5EF4-FFF2-40B4-BE49-F238E27FC236}">
                  <a16:creationId xmlns:a16="http://schemas.microsoft.com/office/drawing/2014/main" id="{2D39FBE2-FF92-6E48-BE18-790F2078E1F1}"/>
                </a:ext>
              </a:extLst>
            </p:cNvPr>
            <p:cNvSpPr/>
            <p:nvPr/>
          </p:nvSpPr>
          <p:spPr>
            <a:xfrm>
              <a:off x="6560800" y="3780375"/>
              <a:ext cx="62400" cy="53425"/>
            </a:xfrm>
            <a:custGeom>
              <a:avLst/>
              <a:gdLst/>
              <a:ahLst/>
              <a:cxnLst/>
              <a:rect l="l" t="t" r="r" b="b"/>
              <a:pathLst>
                <a:path w="2496" h="2137" extrusionOk="0">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3465;p113">
              <a:extLst>
                <a:ext uri="{FF2B5EF4-FFF2-40B4-BE49-F238E27FC236}">
                  <a16:creationId xmlns:a16="http://schemas.microsoft.com/office/drawing/2014/main" id="{199407C1-AF47-0443-BE5F-E46CAEE90F05}"/>
                </a:ext>
              </a:extLst>
            </p:cNvPr>
            <p:cNvSpPr/>
            <p:nvPr/>
          </p:nvSpPr>
          <p:spPr>
            <a:xfrm>
              <a:off x="6484575" y="4237450"/>
              <a:ext cx="62425" cy="53425"/>
            </a:xfrm>
            <a:custGeom>
              <a:avLst/>
              <a:gdLst/>
              <a:ahLst/>
              <a:cxnLst/>
              <a:rect l="l" t="t" r="r" b="b"/>
              <a:pathLst>
                <a:path w="2497" h="2137" extrusionOk="0">
                  <a:moveTo>
                    <a:pt x="1065" y="0"/>
                  </a:moveTo>
                  <a:cubicBezTo>
                    <a:pt x="480" y="8"/>
                    <a:pt x="1" y="480"/>
                    <a:pt x="1" y="1073"/>
                  </a:cubicBezTo>
                  <a:cubicBezTo>
                    <a:pt x="1" y="1711"/>
                    <a:pt x="525" y="2137"/>
                    <a:pt x="1073" y="2137"/>
                  </a:cubicBezTo>
                  <a:cubicBezTo>
                    <a:pt x="1335" y="2137"/>
                    <a:pt x="1603" y="2040"/>
                    <a:pt x="1822" y="1821"/>
                  </a:cubicBezTo>
                  <a:cubicBezTo>
                    <a:pt x="2496" y="1155"/>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3466;p113">
              <a:extLst>
                <a:ext uri="{FF2B5EF4-FFF2-40B4-BE49-F238E27FC236}">
                  <a16:creationId xmlns:a16="http://schemas.microsoft.com/office/drawing/2014/main" id="{2E643587-303C-3D46-A5C8-90F46AC9B54F}"/>
                </a:ext>
              </a:extLst>
            </p:cNvPr>
            <p:cNvSpPr/>
            <p:nvPr/>
          </p:nvSpPr>
          <p:spPr>
            <a:xfrm>
              <a:off x="6484575" y="3780375"/>
              <a:ext cx="62425" cy="53425"/>
            </a:xfrm>
            <a:custGeom>
              <a:avLst/>
              <a:gdLst/>
              <a:ahLst/>
              <a:cxnLst/>
              <a:rect l="l" t="t" r="r" b="b"/>
              <a:pathLst>
                <a:path w="2497" h="2137" extrusionOk="0">
                  <a:moveTo>
                    <a:pt x="1065" y="0"/>
                  </a:moveTo>
                  <a:cubicBezTo>
                    <a:pt x="480" y="0"/>
                    <a:pt x="1" y="480"/>
                    <a:pt x="1" y="1065"/>
                  </a:cubicBezTo>
                  <a:cubicBezTo>
                    <a:pt x="1" y="1709"/>
                    <a:pt x="529" y="2137"/>
                    <a:pt x="1078" y="2137"/>
                  </a:cubicBezTo>
                  <a:cubicBezTo>
                    <a:pt x="1340" y="2137"/>
                    <a:pt x="1606" y="2039"/>
                    <a:pt x="1822"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3467;p113">
              <a:extLst>
                <a:ext uri="{FF2B5EF4-FFF2-40B4-BE49-F238E27FC236}">
                  <a16:creationId xmlns:a16="http://schemas.microsoft.com/office/drawing/2014/main" id="{3AC44628-707E-FF4C-B8BD-86978F338426}"/>
                </a:ext>
              </a:extLst>
            </p:cNvPr>
            <p:cNvSpPr/>
            <p:nvPr/>
          </p:nvSpPr>
          <p:spPr>
            <a:xfrm>
              <a:off x="6484575" y="3704150"/>
              <a:ext cx="62425" cy="53450"/>
            </a:xfrm>
            <a:custGeom>
              <a:avLst/>
              <a:gdLst/>
              <a:ahLst/>
              <a:cxnLst/>
              <a:rect l="l" t="t" r="r" b="b"/>
              <a:pathLst>
                <a:path w="2497" h="2138" extrusionOk="0">
                  <a:moveTo>
                    <a:pt x="1065" y="1"/>
                  </a:moveTo>
                  <a:cubicBezTo>
                    <a:pt x="480" y="1"/>
                    <a:pt x="1"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3468;p113">
              <a:extLst>
                <a:ext uri="{FF2B5EF4-FFF2-40B4-BE49-F238E27FC236}">
                  <a16:creationId xmlns:a16="http://schemas.microsoft.com/office/drawing/2014/main" id="{18BBBDF9-CBAE-1542-AAEC-EAD3404E7DD3}"/>
                </a:ext>
              </a:extLst>
            </p:cNvPr>
            <p:cNvSpPr/>
            <p:nvPr/>
          </p:nvSpPr>
          <p:spPr>
            <a:xfrm>
              <a:off x="6408350" y="4237450"/>
              <a:ext cx="62425" cy="53425"/>
            </a:xfrm>
            <a:custGeom>
              <a:avLst/>
              <a:gdLst/>
              <a:ahLst/>
              <a:cxnLst/>
              <a:rect l="l" t="t" r="r" b="b"/>
              <a:pathLst>
                <a:path w="2497" h="2137" extrusionOk="0">
                  <a:moveTo>
                    <a:pt x="1074" y="0"/>
                  </a:moveTo>
                  <a:cubicBezTo>
                    <a:pt x="481" y="8"/>
                    <a:pt x="9" y="480"/>
                    <a:pt x="1" y="1073"/>
                  </a:cubicBezTo>
                  <a:cubicBezTo>
                    <a:pt x="1" y="1711"/>
                    <a:pt x="525" y="2137"/>
                    <a:pt x="1074" y="2137"/>
                  </a:cubicBezTo>
                  <a:cubicBezTo>
                    <a:pt x="1336" y="2137"/>
                    <a:pt x="1604" y="2040"/>
                    <a:pt x="1822" y="1821"/>
                  </a:cubicBezTo>
                  <a:cubicBezTo>
                    <a:pt x="2497" y="1155"/>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3469;p113">
              <a:extLst>
                <a:ext uri="{FF2B5EF4-FFF2-40B4-BE49-F238E27FC236}">
                  <a16:creationId xmlns:a16="http://schemas.microsoft.com/office/drawing/2014/main" id="{A8FA5958-7729-4241-B89D-55A5DD7703A5}"/>
                </a:ext>
              </a:extLst>
            </p:cNvPr>
            <p:cNvSpPr/>
            <p:nvPr/>
          </p:nvSpPr>
          <p:spPr>
            <a:xfrm>
              <a:off x="6408350" y="4161425"/>
              <a:ext cx="62425" cy="53300"/>
            </a:xfrm>
            <a:custGeom>
              <a:avLst/>
              <a:gdLst/>
              <a:ahLst/>
              <a:cxnLst/>
              <a:rect l="l" t="t" r="r" b="b"/>
              <a:pathLst>
                <a:path w="2497" h="2132" extrusionOk="0">
                  <a:moveTo>
                    <a:pt x="1074" y="1"/>
                  </a:moveTo>
                  <a:cubicBezTo>
                    <a:pt x="481" y="1"/>
                    <a:pt x="1"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3470;p113">
              <a:extLst>
                <a:ext uri="{FF2B5EF4-FFF2-40B4-BE49-F238E27FC236}">
                  <a16:creationId xmlns:a16="http://schemas.microsoft.com/office/drawing/2014/main" id="{61C6EBB2-53AD-944E-85BD-7DD35EE137F5}"/>
                </a:ext>
              </a:extLst>
            </p:cNvPr>
            <p:cNvSpPr/>
            <p:nvPr/>
          </p:nvSpPr>
          <p:spPr>
            <a:xfrm>
              <a:off x="6408350" y="3780375"/>
              <a:ext cx="62425" cy="53425"/>
            </a:xfrm>
            <a:custGeom>
              <a:avLst/>
              <a:gdLst/>
              <a:ahLst/>
              <a:cxnLst/>
              <a:rect l="l" t="t" r="r" b="b"/>
              <a:pathLst>
                <a:path w="2497" h="2137" extrusionOk="0">
                  <a:moveTo>
                    <a:pt x="1074" y="0"/>
                  </a:moveTo>
                  <a:cubicBezTo>
                    <a:pt x="481" y="0"/>
                    <a:pt x="1" y="480"/>
                    <a:pt x="1" y="1065"/>
                  </a:cubicBezTo>
                  <a:cubicBezTo>
                    <a:pt x="1" y="1709"/>
                    <a:pt x="530" y="2137"/>
                    <a:pt x="1081" y="2137"/>
                  </a:cubicBezTo>
                  <a:cubicBezTo>
                    <a:pt x="1344" y="2137"/>
                    <a:pt x="1612" y="2039"/>
                    <a:pt x="1830" y="1821"/>
                  </a:cubicBezTo>
                  <a:cubicBezTo>
                    <a:pt x="2497" y="1146"/>
                    <a:pt x="2025"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3471;p113">
              <a:extLst>
                <a:ext uri="{FF2B5EF4-FFF2-40B4-BE49-F238E27FC236}">
                  <a16:creationId xmlns:a16="http://schemas.microsoft.com/office/drawing/2014/main" id="{78B51601-EA1F-A643-8F20-89490D852677}"/>
                </a:ext>
              </a:extLst>
            </p:cNvPr>
            <p:cNvSpPr/>
            <p:nvPr/>
          </p:nvSpPr>
          <p:spPr>
            <a:xfrm>
              <a:off x="6408350" y="3704150"/>
              <a:ext cx="62425" cy="53450"/>
            </a:xfrm>
            <a:custGeom>
              <a:avLst/>
              <a:gdLst/>
              <a:ahLst/>
              <a:cxnLst/>
              <a:rect l="l" t="t" r="r" b="b"/>
              <a:pathLst>
                <a:path w="2497" h="2138" extrusionOk="0">
                  <a:moveTo>
                    <a:pt x="1074" y="1"/>
                  </a:moveTo>
                  <a:cubicBezTo>
                    <a:pt x="481" y="1"/>
                    <a:pt x="9" y="480"/>
                    <a:pt x="1" y="1066"/>
                  </a:cubicBezTo>
                  <a:cubicBezTo>
                    <a:pt x="1" y="1709"/>
                    <a:pt x="526" y="2137"/>
                    <a:pt x="1075" y="2137"/>
                  </a:cubicBezTo>
                  <a:cubicBezTo>
                    <a:pt x="1337" y="2137"/>
                    <a:pt x="1604" y="2040"/>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3472;p113">
              <a:extLst>
                <a:ext uri="{FF2B5EF4-FFF2-40B4-BE49-F238E27FC236}">
                  <a16:creationId xmlns:a16="http://schemas.microsoft.com/office/drawing/2014/main" id="{7E588520-7E32-1240-85A0-3A207E8D0271}"/>
                </a:ext>
              </a:extLst>
            </p:cNvPr>
            <p:cNvSpPr/>
            <p:nvPr/>
          </p:nvSpPr>
          <p:spPr>
            <a:xfrm>
              <a:off x="6332350" y="4161425"/>
              <a:ext cx="62225" cy="53300"/>
            </a:xfrm>
            <a:custGeom>
              <a:avLst/>
              <a:gdLst/>
              <a:ahLst/>
              <a:cxnLst/>
              <a:rect l="l" t="t" r="r" b="b"/>
              <a:pathLst>
                <a:path w="2489" h="2132" extrusionOk="0">
                  <a:moveTo>
                    <a:pt x="1066" y="1"/>
                  </a:moveTo>
                  <a:cubicBezTo>
                    <a:pt x="472" y="1"/>
                    <a:pt x="1" y="472"/>
                    <a:pt x="1" y="1066"/>
                  </a:cubicBezTo>
                  <a:cubicBezTo>
                    <a:pt x="1" y="1708"/>
                    <a:pt x="523" y="2131"/>
                    <a:pt x="1067" y="2131"/>
                  </a:cubicBezTo>
                  <a:cubicBezTo>
                    <a:pt x="1329" y="2131"/>
                    <a:pt x="1597" y="2033"/>
                    <a:pt x="1813" y="1814"/>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3473;p113">
              <a:extLst>
                <a:ext uri="{FF2B5EF4-FFF2-40B4-BE49-F238E27FC236}">
                  <a16:creationId xmlns:a16="http://schemas.microsoft.com/office/drawing/2014/main" id="{54CFFEA3-3C3C-BB48-99C4-658F3BF7DC85}"/>
                </a:ext>
              </a:extLst>
            </p:cNvPr>
            <p:cNvSpPr/>
            <p:nvPr/>
          </p:nvSpPr>
          <p:spPr>
            <a:xfrm>
              <a:off x="6332350" y="40852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3" y="1821"/>
                  </a:cubicBezTo>
                  <a:cubicBezTo>
                    <a:pt x="2488" y="1147"/>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3474;p113">
              <a:extLst>
                <a:ext uri="{FF2B5EF4-FFF2-40B4-BE49-F238E27FC236}">
                  <a16:creationId xmlns:a16="http://schemas.microsoft.com/office/drawing/2014/main" id="{B63803CF-B1A0-B94E-A252-831A4754FA1C}"/>
                </a:ext>
              </a:extLst>
            </p:cNvPr>
            <p:cNvSpPr/>
            <p:nvPr/>
          </p:nvSpPr>
          <p:spPr>
            <a:xfrm>
              <a:off x="6332350" y="3780375"/>
              <a:ext cx="62425" cy="53425"/>
            </a:xfrm>
            <a:custGeom>
              <a:avLst/>
              <a:gdLst/>
              <a:ahLst/>
              <a:cxnLst/>
              <a:rect l="l" t="t" r="r" b="b"/>
              <a:pathLst>
                <a:path w="2497" h="2137" extrusionOk="0">
                  <a:moveTo>
                    <a:pt x="1066" y="0"/>
                  </a:moveTo>
                  <a:cubicBezTo>
                    <a:pt x="472" y="0"/>
                    <a:pt x="1" y="480"/>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3475;p113">
              <a:extLst>
                <a:ext uri="{FF2B5EF4-FFF2-40B4-BE49-F238E27FC236}">
                  <a16:creationId xmlns:a16="http://schemas.microsoft.com/office/drawing/2014/main" id="{D586C108-B5A1-5649-B1DC-066F9382B309}"/>
                </a:ext>
              </a:extLst>
            </p:cNvPr>
            <p:cNvSpPr/>
            <p:nvPr/>
          </p:nvSpPr>
          <p:spPr>
            <a:xfrm>
              <a:off x="6332350"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3476;p113">
              <a:extLst>
                <a:ext uri="{FF2B5EF4-FFF2-40B4-BE49-F238E27FC236}">
                  <a16:creationId xmlns:a16="http://schemas.microsoft.com/office/drawing/2014/main" id="{75A1D4A4-FD1B-B846-A6E3-91B7A9D68E75}"/>
                </a:ext>
              </a:extLst>
            </p:cNvPr>
            <p:cNvSpPr/>
            <p:nvPr/>
          </p:nvSpPr>
          <p:spPr>
            <a:xfrm>
              <a:off x="6256150" y="4085225"/>
              <a:ext cx="62200" cy="53350"/>
            </a:xfrm>
            <a:custGeom>
              <a:avLst/>
              <a:gdLst/>
              <a:ahLst/>
              <a:cxnLst/>
              <a:rect l="l" t="t" r="r" b="b"/>
              <a:pathLst>
                <a:path w="2488" h="2134" extrusionOk="0">
                  <a:moveTo>
                    <a:pt x="1065" y="0"/>
                  </a:moveTo>
                  <a:cubicBezTo>
                    <a:pt x="480" y="0"/>
                    <a:pt x="0" y="480"/>
                    <a:pt x="0" y="1065"/>
                  </a:cubicBezTo>
                  <a:cubicBezTo>
                    <a:pt x="0" y="1709"/>
                    <a:pt x="525" y="2133"/>
                    <a:pt x="1071" y="2133"/>
                  </a:cubicBezTo>
                  <a:cubicBezTo>
                    <a:pt x="1332" y="2133"/>
                    <a:pt x="1598" y="2037"/>
                    <a:pt x="1813" y="1821"/>
                  </a:cubicBezTo>
                  <a:cubicBezTo>
                    <a:pt x="2488" y="1147"/>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3477;p113">
              <a:extLst>
                <a:ext uri="{FF2B5EF4-FFF2-40B4-BE49-F238E27FC236}">
                  <a16:creationId xmlns:a16="http://schemas.microsoft.com/office/drawing/2014/main" id="{284607AA-AC23-BC4B-B2A9-EB5AA51EBECD}"/>
                </a:ext>
              </a:extLst>
            </p:cNvPr>
            <p:cNvSpPr/>
            <p:nvPr/>
          </p:nvSpPr>
          <p:spPr>
            <a:xfrm>
              <a:off x="6256150" y="3704150"/>
              <a:ext cx="62200" cy="53450"/>
            </a:xfrm>
            <a:custGeom>
              <a:avLst/>
              <a:gdLst/>
              <a:ahLst/>
              <a:cxnLst/>
              <a:rect l="l" t="t" r="r" b="b"/>
              <a:pathLst>
                <a:path w="2488" h="2138" extrusionOk="0">
                  <a:moveTo>
                    <a:pt x="1065" y="1"/>
                  </a:moveTo>
                  <a:cubicBezTo>
                    <a:pt x="480" y="1"/>
                    <a:pt x="0" y="480"/>
                    <a:pt x="0" y="1066"/>
                  </a:cubicBezTo>
                  <a:cubicBezTo>
                    <a:pt x="0" y="1709"/>
                    <a:pt x="525" y="2137"/>
                    <a:pt x="1071" y="2137"/>
                  </a:cubicBezTo>
                  <a:cubicBezTo>
                    <a:pt x="1332" y="2137"/>
                    <a:pt x="1597" y="2040"/>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3478;p113">
              <a:extLst>
                <a:ext uri="{FF2B5EF4-FFF2-40B4-BE49-F238E27FC236}">
                  <a16:creationId xmlns:a16="http://schemas.microsoft.com/office/drawing/2014/main" id="{889618F4-DD07-434B-A677-F49830F6EB1F}"/>
                </a:ext>
              </a:extLst>
            </p:cNvPr>
            <p:cNvSpPr/>
            <p:nvPr/>
          </p:nvSpPr>
          <p:spPr>
            <a:xfrm>
              <a:off x="6256150" y="3627950"/>
              <a:ext cx="62200" cy="53425"/>
            </a:xfrm>
            <a:custGeom>
              <a:avLst/>
              <a:gdLst/>
              <a:ahLst/>
              <a:cxnLst/>
              <a:rect l="l" t="t" r="r" b="b"/>
              <a:pathLst>
                <a:path w="2488" h="2137" extrusionOk="0">
                  <a:moveTo>
                    <a:pt x="1065" y="0"/>
                  </a:moveTo>
                  <a:cubicBezTo>
                    <a:pt x="472" y="8"/>
                    <a:pt x="0" y="480"/>
                    <a:pt x="0" y="1073"/>
                  </a:cubicBezTo>
                  <a:cubicBezTo>
                    <a:pt x="0" y="1711"/>
                    <a:pt x="524" y="2137"/>
                    <a:pt x="1070" y="2137"/>
                  </a:cubicBezTo>
                  <a:cubicBezTo>
                    <a:pt x="1331" y="2137"/>
                    <a:pt x="1597" y="2039"/>
                    <a:pt x="1813" y="1821"/>
                  </a:cubicBezTo>
                  <a:cubicBezTo>
                    <a:pt x="2488"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3479;p113">
              <a:extLst>
                <a:ext uri="{FF2B5EF4-FFF2-40B4-BE49-F238E27FC236}">
                  <a16:creationId xmlns:a16="http://schemas.microsoft.com/office/drawing/2014/main" id="{92970C13-6DFA-4A4A-8550-C12C90A9844E}"/>
                </a:ext>
              </a:extLst>
            </p:cNvPr>
            <p:cNvSpPr/>
            <p:nvPr/>
          </p:nvSpPr>
          <p:spPr>
            <a:xfrm>
              <a:off x="6179925" y="40852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7"/>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3480;p113">
              <a:extLst>
                <a:ext uri="{FF2B5EF4-FFF2-40B4-BE49-F238E27FC236}">
                  <a16:creationId xmlns:a16="http://schemas.microsoft.com/office/drawing/2014/main" id="{08023387-4101-494C-9BEE-12AA8044335D}"/>
                </a:ext>
              </a:extLst>
            </p:cNvPr>
            <p:cNvSpPr/>
            <p:nvPr/>
          </p:nvSpPr>
          <p:spPr>
            <a:xfrm>
              <a:off x="6179925" y="3627950"/>
              <a:ext cx="62225" cy="53425"/>
            </a:xfrm>
            <a:custGeom>
              <a:avLst/>
              <a:gdLst/>
              <a:ahLst/>
              <a:cxnLst/>
              <a:rect l="l" t="t" r="r" b="b"/>
              <a:pathLst>
                <a:path w="2489"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3481;p113">
              <a:extLst>
                <a:ext uri="{FF2B5EF4-FFF2-40B4-BE49-F238E27FC236}">
                  <a16:creationId xmlns:a16="http://schemas.microsoft.com/office/drawing/2014/main" id="{2EF02316-4173-C941-8830-FDC6228E05CD}"/>
                </a:ext>
              </a:extLst>
            </p:cNvPr>
            <p:cNvSpPr/>
            <p:nvPr/>
          </p:nvSpPr>
          <p:spPr>
            <a:xfrm>
              <a:off x="6103700" y="4085225"/>
              <a:ext cx="62425" cy="53350"/>
            </a:xfrm>
            <a:custGeom>
              <a:avLst/>
              <a:gdLst/>
              <a:ahLst/>
              <a:cxnLst/>
              <a:rect l="l" t="t" r="r" b="b"/>
              <a:pathLst>
                <a:path w="2497" h="2134" extrusionOk="0">
                  <a:moveTo>
                    <a:pt x="1066" y="0"/>
                  </a:moveTo>
                  <a:cubicBezTo>
                    <a:pt x="481" y="0"/>
                    <a:pt x="9" y="480"/>
                    <a:pt x="1" y="1065"/>
                  </a:cubicBezTo>
                  <a:cubicBezTo>
                    <a:pt x="1" y="1709"/>
                    <a:pt x="526" y="2133"/>
                    <a:pt x="1075" y="2133"/>
                  </a:cubicBezTo>
                  <a:cubicBezTo>
                    <a:pt x="1337" y="2133"/>
                    <a:pt x="1604" y="2037"/>
                    <a:pt x="1822" y="1821"/>
                  </a:cubicBezTo>
                  <a:cubicBezTo>
                    <a:pt x="2497" y="1147"/>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3482;p113">
              <a:extLst>
                <a:ext uri="{FF2B5EF4-FFF2-40B4-BE49-F238E27FC236}">
                  <a16:creationId xmlns:a16="http://schemas.microsoft.com/office/drawing/2014/main" id="{32FDA33D-EB22-574B-88D8-477A6C58013B}"/>
                </a:ext>
              </a:extLst>
            </p:cNvPr>
            <p:cNvSpPr/>
            <p:nvPr/>
          </p:nvSpPr>
          <p:spPr>
            <a:xfrm>
              <a:off x="6103700" y="3704150"/>
              <a:ext cx="62425" cy="53450"/>
            </a:xfrm>
            <a:custGeom>
              <a:avLst/>
              <a:gdLst/>
              <a:ahLst/>
              <a:cxnLst/>
              <a:rect l="l" t="t" r="r" b="b"/>
              <a:pathLst>
                <a:path w="2497" h="2138" extrusionOk="0">
                  <a:moveTo>
                    <a:pt x="1066" y="1"/>
                  </a:moveTo>
                  <a:cubicBezTo>
                    <a:pt x="481" y="1"/>
                    <a:pt x="9"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3483;p113">
              <a:extLst>
                <a:ext uri="{FF2B5EF4-FFF2-40B4-BE49-F238E27FC236}">
                  <a16:creationId xmlns:a16="http://schemas.microsoft.com/office/drawing/2014/main" id="{5D5072D6-21D4-C641-B11B-10939F8833C3}"/>
                </a:ext>
              </a:extLst>
            </p:cNvPr>
            <p:cNvSpPr/>
            <p:nvPr/>
          </p:nvSpPr>
          <p:spPr>
            <a:xfrm>
              <a:off x="6027500" y="4085225"/>
              <a:ext cx="62425" cy="53350"/>
            </a:xfrm>
            <a:custGeom>
              <a:avLst/>
              <a:gdLst/>
              <a:ahLst/>
              <a:cxnLst/>
              <a:rect l="l" t="t" r="r" b="b"/>
              <a:pathLst>
                <a:path w="2497" h="2134" extrusionOk="0">
                  <a:moveTo>
                    <a:pt x="1073" y="0"/>
                  </a:moveTo>
                  <a:cubicBezTo>
                    <a:pt x="480" y="0"/>
                    <a:pt x="9" y="480"/>
                    <a:pt x="0" y="1065"/>
                  </a:cubicBezTo>
                  <a:cubicBezTo>
                    <a:pt x="0" y="1709"/>
                    <a:pt x="529" y="2133"/>
                    <a:pt x="1078" y="2133"/>
                  </a:cubicBezTo>
                  <a:cubicBezTo>
                    <a:pt x="1340" y="2133"/>
                    <a:pt x="1606" y="2037"/>
                    <a:pt x="1821" y="1821"/>
                  </a:cubicBezTo>
                  <a:cubicBezTo>
                    <a:pt x="2496" y="1147"/>
                    <a:pt x="2016" y="0"/>
                    <a:pt x="107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3484;p113">
              <a:extLst>
                <a:ext uri="{FF2B5EF4-FFF2-40B4-BE49-F238E27FC236}">
                  <a16:creationId xmlns:a16="http://schemas.microsoft.com/office/drawing/2014/main" id="{CC033CA0-DF51-014E-A6C6-FACAFE4C9B83}"/>
                </a:ext>
              </a:extLst>
            </p:cNvPr>
            <p:cNvSpPr/>
            <p:nvPr/>
          </p:nvSpPr>
          <p:spPr>
            <a:xfrm>
              <a:off x="6027500" y="3780375"/>
              <a:ext cx="62425" cy="53425"/>
            </a:xfrm>
            <a:custGeom>
              <a:avLst/>
              <a:gdLst/>
              <a:ahLst/>
              <a:cxnLst/>
              <a:rect l="l" t="t" r="r" b="b"/>
              <a:pathLst>
                <a:path w="2497" h="2137" extrusionOk="0">
                  <a:moveTo>
                    <a:pt x="1073" y="0"/>
                  </a:moveTo>
                  <a:cubicBezTo>
                    <a:pt x="480" y="0"/>
                    <a:pt x="9" y="480"/>
                    <a:pt x="0" y="1065"/>
                  </a:cubicBezTo>
                  <a:cubicBezTo>
                    <a:pt x="0" y="1709"/>
                    <a:pt x="529" y="2137"/>
                    <a:pt x="1080" y="2137"/>
                  </a:cubicBezTo>
                  <a:cubicBezTo>
                    <a:pt x="1343" y="2137"/>
                    <a:pt x="1611" y="2039"/>
                    <a:pt x="1830" y="1821"/>
                  </a:cubicBezTo>
                  <a:cubicBezTo>
                    <a:pt x="2496" y="1146"/>
                    <a:pt x="2025" y="0"/>
                    <a:pt x="107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3485;p113">
              <a:extLst>
                <a:ext uri="{FF2B5EF4-FFF2-40B4-BE49-F238E27FC236}">
                  <a16:creationId xmlns:a16="http://schemas.microsoft.com/office/drawing/2014/main" id="{61EA7AF9-E48E-FF4D-942F-02963E534A6F}"/>
                </a:ext>
              </a:extLst>
            </p:cNvPr>
            <p:cNvSpPr/>
            <p:nvPr/>
          </p:nvSpPr>
          <p:spPr>
            <a:xfrm>
              <a:off x="6027500" y="3704150"/>
              <a:ext cx="62425" cy="53450"/>
            </a:xfrm>
            <a:custGeom>
              <a:avLst/>
              <a:gdLst/>
              <a:ahLst/>
              <a:cxnLst/>
              <a:rect l="l" t="t" r="r" b="b"/>
              <a:pathLst>
                <a:path w="2497" h="2138" extrusionOk="0">
                  <a:moveTo>
                    <a:pt x="1073" y="1"/>
                  </a:moveTo>
                  <a:cubicBezTo>
                    <a:pt x="480" y="1"/>
                    <a:pt x="9" y="480"/>
                    <a:pt x="0" y="1066"/>
                  </a:cubicBezTo>
                  <a:cubicBezTo>
                    <a:pt x="0" y="1709"/>
                    <a:pt x="529" y="2137"/>
                    <a:pt x="1078" y="2137"/>
                  </a:cubicBezTo>
                  <a:cubicBezTo>
                    <a:pt x="1340" y="2137"/>
                    <a:pt x="1606" y="2040"/>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3486;p113">
              <a:extLst>
                <a:ext uri="{FF2B5EF4-FFF2-40B4-BE49-F238E27FC236}">
                  <a16:creationId xmlns:a16="http://schemas.microsoft.com/office/drawing/2014/main" id="{278872ED-BD57-F145-ADFE-2E62BA9387DF}"/>
                </a:ext>
              </a:extLst>
            </p:cNvPr>
            <p:cNvSpPr/>
            <p:nvPr/>
          </p:nvSpPr>
          <p:spPr>
            <a:xfrm>
              <a:off x="5951475" y="40852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9" y="1147"/>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3487;p113">
              <a:extLst>
                <a:ext uri="{FF2B5EF4-FFF2-40B4-BE49-F238E27FC236}">
                  <a16:creationId xmlns:a16="http://schemas.microsoft.com/office/drawing/2014/main" id="{C04AE2CE-99E8-3847-B86D-DEB7C64C36AB}"/>
                </a:ext>
              </a:extLst>
            </p:cNvPr>
            <p:cNvSpPr/>
            <p:nvPr/>
          </p:nvSpPr>
          <p:spPr>
            <a:xfrm>
              <a:off x="5951475" y="385677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4" y="1814"/>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3488;p113">
              <a:extLst>
                <a:ext uri="{FF2B5EF4-FFF2-40B4-BE49-F238E27FC236}">
                  <a16:creationId xmlns:a16="http://schemas.microsoft.com/office/drawing/2014/main" id="{AD80CE0D-2B1B-E143-A34B-9542864FB67E}"/>
                </a:ext>
              </a:extLst>
            </p:cNvPr>
            <p:cNvSpPr/>
            <p:nvPr/>
          </p:nvSpPr>
          <p:spPr>
            <a:xfrm>
              <a:off x="5951475" y="3780375"/>
              <a:ext cx="62425" cy="53425"/>
            </a:xfrm>
            <a:custGeom>
              <a:avLst/>
              <a:gdLst/>
              <a:ahLst/>
              <a:cxnLst/>
              <a:rect l="l" t="t" r="r" b="b"/>
              <a:pathLst>
                <a:path w="2497" h="2137" extrusionOk="0">
                  <a:moveTo>
                    <a:pt x="1066" y="0"/>
                  </a:moveTo>
                  <a:cubicBezTo>
                    <a:pt x="472" y="0"/>
                    <a:pt x="1" y="480"/>
                    <a:pt x="1" y="1065"/>
                  </a:cubicBezTo>
                  <a:cubicBezTo>
                    <a:pt x="1" y="1709"/>
                    <a:pt x="526" y="2137"/>
                    <a:pt x="1075" y="2137"/>
                  </a:cubicBezTo>
                  <a:cubicBezTo>
                    <a:pt x="1337" y="2137"/>
                    <a:pt x="1604" y="2039"/>
                    <a:pt x="1822" y="1821"/>
                  </a:cubicBezTo>
                  <a:cubicBezTo>
                    <a:pt x="2497"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3489;p113">
              <a:extLst>
                <a:ext uri="{FF2B5EF4-FFF2-40B4-BE49-F238E27FC236}">
                  <a16:creationId xmlns:a16="http://schemas.microsoft.com/office/drawing/2014/main" id="{C0F6741F-3E2A-2442-8C0F-4BB3649E6EC0}"/>
                </a:ext>
              </a:extLst>
            </p:cNvPr>
            <p:cNvSpPr/>
            <p:nvPr/>
          </p:nvSpPr>
          <p:spPr>
            <a:xfrm>
              <a:off x="5875275" y="40852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7"/>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3490;p113">
              <a:extLst>
                <a:ext uri="{FF2B5EF4-FFF2-40B4-BE49-F238E27FC236}">
                  <a16:creationId xmlns:a16="http://schemas.microsoft.com/office/drawing/2014/main" id="{5B846245-8AAF-BC48-8CEE-743E9932EE6F}"/>
                </a:ext>
              </a:extLst>
            </p:cNvPr>
            <p:cNvSpPr/>
            <p:nvPr/>
          </p:nvSpPr>
          <p:spPr>
            <a:xfrm>
              <a:off x="5875275" y="4009000"/>
              <a:ext cx="62225" cy="53350"/>
            </a:xfrm>
            <a:custGeom>
              <a:avLst/>
              <a:gdLst/>
              <a:ahLst/>
              <a:cxnLst/>
              <a:rect l="l" t="t" r="r" b="b"/>
              <a:pathLst>
                <a:path w="2489" h="2134" extrusionOk="0">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3491;p113">
              <a:extLst>
                <a:ext uri="{FF2B5EF4-FFF2-40B4-BE49-F238E27FC236}">
                  <a16:creationId xmlns:a16="http://schemas.microsoft.com/office/drawing/2014/main" id="{224D3E78-CCAD-174E-9BA8-7AF320776872}"/>
                </a:ext>
              </a:extLst>
            </p:cNvPr>
            <p:cNvSpPr/>
            <p:nvPr/>
          </p:nvSpPr>
          <p:spPr>
            <a:xfrm>
              <a:off x="5875275" y="39328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55"/>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3492;p113">
              <a:extLst>
                <a:ext uri="{FF2B5EF4-FFF2-40B4-BE49-F238E27FC236}">
                  <a16:creationId xmlns:a16="http://schemas.microsoft.com/office/drawing/2014/main" id="{F6DEE102-AB17-F049-9FD7-20C25B8A958C}"/>
                </a:ext>
              </a:extLst>
            </p:cNvPr>
            <p:cNvSpPr/>
            <p:nvPr/>
          </p:nvSpPr>
          <p:spPr>
            <a:xfrm>
              <a:off x="5875275" y="385677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3493;p113">
              <a:extLst>
                <a:ext uri="{FF2B5EF4-FFF2-40B4-BE49-F238E27FC236}">
                  <a16:creationId xmlns:a16="http://schemas.microsoft.com/office/drawing/2014/main" id="{3A5C80B0-B367-8E43-A0EC-18D2B9F181F8}"/>
                </a:ext>
              </a:extLst>
            </p:cNvPr>
            <p:cNvSpPr/>
            <p:nvPr/>
          </p:nvSpPr>
          <p:spPr>
            <a:xfrm>
              <a:off x="4504050" y="3856775"/>
              <a:ext cx="62200" cy="53250"/>
            </a:xfrm>
            <a:custGeom>
              <a:avLst/>
              <a:gdLst/>
              <a:ahLst/>
              <a:cxnLst/>
              <a:rect l="l" t="t" r="r" b="b"/>
              <a:pathLst>
                <a:path w="2488"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3494;p113">
              <a:extLst>
                <a:ext uri="{FF2B5EF4-FFF2-40B4-BE49-F238E27FC236}">
                  <a16:creationId xmlns:a16="http://schemas.microsoft.com/office/drawing/2014/main" id="{3D83E610-59B6-4046-A095-5E8BCAECC7AF}"/>
                </a:ext>
              </a:extLst>
            </p:cNvPr>
            <p:cNvSpPr/>
            <p:nvPr/>
          </p:nvSpPr>
          <p:spPr>
            <a:xfrm>
              <a:off x="4504050" y="3780375"/>
              <a:ext cx="62400" cy="53425"/>
            </a:xfrm>
            <a:custGeom>
              <a:avLst/>
              <a:gdLst/>
              <a:ahLst/>
              <a:cxnLst/>
              <a:rect l="l" t="t" r="r" b="b"/>
              <a:pathLst>
                <a:path w="2496" h="2137" extrusionOk="0">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3495;p113">
              <a:extLst>
                <a:ext uri="{FF2B5EF4-FFF2-40B4-BE49-F238E27FC236}">
                  <a16:creationId xmlns:a16="http://schemas.microsoft.com/office/drawing/2014/main" id="{3837CA3F-0588-9F4A-87DB-1F180F428E80}"/>
                </a:ext>
              </a:extLst>
            </p:cNvPr>
            <p:cNvSpPr/>
            <p:nvPr/>
          </p:nvSpPr>
          <p:spPr>
            <a:xfrm>
              <a:off x="4504050" y="3704150"/>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3496;p113">
              <a:extLst>
                <a:ext uri="{FF2B5EF4-FFF2-40B4-BE49-F238E27FC236}">
                  <a16:creationId xmlns:a16="http://schemas.microsoft.com/office/drawing/2014/main" id="{5A231C0F-5DB5-4649-92E0-68382BDB75DF}"/>
                </a:ext>
              </a:extLst>
            </p:cNvPr>
            <p:cNvSpPr/>
            <p:nvPr/>
          </p:nvSpPr>
          <p:spPr>
            <a:xfrm>
              <a:off x="4427825" y="3932800"/>
              <a:ext cx="62425" cy="53425"/>
            </a:xfrm>
            <a:custGeom>
              <a:avLst/>
              <a:gdLst/>
              <a:ahLst/>
              <a:cxnLst/>
              <a:rect l="l" t="t" r="r" b="b"/>
              <a:pathLst>
                <a:path w="2497" h="2137" extrusionOk="0">
                  <a:moveTo>
                    <a:pt x="1065" y="0"/>
                  </a:moveTo>
                  <a:cubicBezTo>
                    <a:pt x="480" y="8"/>
                    <a:pt x="9"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3497;p113">
              <a:extLst>
                <a:ext uri="{FF2B5EF4-FFF2-40B4-BE49-F238E27FC236}">
                  <a16:creationId xmlns:a16="http://schemas.microsoft.com/office/drawing/2014/main" id="{C546B46F-A37D-864D-A702-1774FC5A901E}"/>
                </a:ext>
              </a:extLst>
            </p:cNvPr>
            <p:cNvSpPr/>
            <p:nvPr/>
          </p:nvSpPr>
          <p:spPr>
            <a:xfrm>
              <a:off x="4427825" y="3856775"/>
              <a:ext cx="62350" cy="53250"/>
            </a:xfrm>
            <a:custGeom>
              <a:avLst/>
              <a:gdLst/>
              <a:ahLst/>
              <a:cxnLst/>
              <a:rect l="l" t="t" r="r" b="b"/>
              <a:pathLst>
                <a:path w="2494" h="2130" extrusionOk="0">
                  <a:moveTo>
                    <a:pt x="1075" y="1"/>
                  </a:moveTo>
                  <a:cubicBezTo>
                    <a:pt x="1072" y="1"/>
                    <a:pt x="1069" y="1"/>
                    <a:pt x="1065" y="1"/>
                  </a:cubicBezTo>
                  <a:cubicBezTo>
                    <a:pt x="480" y="1"/>
                    <a:pt x="9" y="472"/>
                    <a:pt x="1" y="1066"/>
                  </a:cubicBezTo>
                  <a:cubicBezTo>
                    <a:pt x="1" y="1704"/>
                    <a:pt x="525" y="2129"/>
                    <a:pt x="1073" y="2129"/>
                  </a:cubicBezTo>
                  <a:cubicBezTo>
                    <a:pt x="1335" y="2129"/>
                    <a:pt x="1603" y="2032"/>
                    <a:pt x="1822" y="1814"/>
                  </a:cubicBezTo>
                  <a:cubicBezTo>
                    <a:pt x="2494" y="1149"/>
                    <a:pt x="2020" y="1"/>
                    <a:pt x="107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3498;p113">
              <a:extLst>
                <a:ext uri="{FF2B5EF4-FFF2-40B4-BE49-F238E27FC236}">
                  <a16:creationId xmlns:a16="http://schemas.microsoft.com/office/drawing/2014/main" id="{0538403D-662C-2E47-937D-187664B460F9}"/>
                </a:ext>
              </a:extLst>
            </p:cNvPr>
            <p:cNvSpPr/>
            <p:nvPr/>
          </p:nvSpPr>
          <p:spPr>
            <a:xfrm>
              <a:off x="4427825" y="3780375"/>
              <a:ext cx="62425" cy="53425"/>
            </a:xfrm>
            <a:custGeom>
              <a:avLst/>
              <a:gdLst/>
              <a:ahLst/>
              <a:cxnLst/>
              <a:rect l="l" t="t" r="r" b="b"/>
              <a:pathLst>
                <a:path w="2497" h="2137" extrusionOk="0">
                  <a:moveTo>
                    <a:pt x="1065" y="0"/>
                  </a:moveTo>
                  <a:cubicBezTo>
                    <a:pt x="480" y="0"/>
                    <a:pt x="1" y="480"/>
                    <a:pt x="1" y="1065"/>
                  </a:cubicBezTo>
                  <a:cubicBezTo>
                    <a:pt x="1" y="1709"/>
                    <a:pt x="529" y="2137"/>
                    <a:pt x="1080" y="2137"/>
                  </a:cubicBezTo>
                  <a:cubicBezTo>
                    <a:pt x="1343" y="2137"/>
                    <a:pt x="1612" y="2039"/>
                    <a:pt x="1830"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3499;p113">
              <a:extLst>
                <a:ext uri="{FF2B5EF4-FFF2-40B4-BE49-F238E27FC236}">
                  <a16:creationId xmlns:a16="http://schemas.microsoft.com/office/drawing/2014/main" id="{8B3587E0-AF38-8748-B896-3CEECE02257C}"/>
                </a:ext>
              </a:extLst>
            </p:cNvPr>
            <p:cNvSpPr/>
            <p:nvPr/>
          </p:nvSpPr>
          <p:spPr>
            <a:xfrm>
              <a:off x="4351600" y="3171075"/>
              <a:ext cx="62425" cy="53350"/>
            </a:xfrm>
            <a:custGeom>
              <a:avLst/>
              <a:gdLst/>
              <a:ahLst/>
              <a:cxnLst/>
              <a:rect l="l" t="t" r="r" b="b"/>
              <a:pathLst>
                <a:path w="2497" h="2134" extrusionOk="0">
                  <a:moveTo>
                    <a:pt x="1074" y="0"/>
                  </a:moveTo>
                  <a:cubicBezTo>
                    <a:pt x="481" y="0"/>
                    <a:pt x="9" y="472"/>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3500;p113">
              <a:extLst>
                <a:ext uri="{FF2B5EF4-FFF2-40B4-BE49-F238E27FC236}">
                  <a16:creationId xmlns:a16="http://schemas.microsoft.com/office/drawing/2014/main" id="{B664C26A-8222-5946-84CD-BD9FD14D9F0D}"/>
                </a:ext>
              </a:extLst>
            </p:cNvPr>
            <p:cNvSpPr/>
            <p:nvPr/>
          </p:nvSpPr>
          <p:spPr>
            <a:xfrm>
              <a:off x="4351600" y="3247075"/>
              <a:ext cx="62425" cy="53450"/>
            </a:xfrm>
            <a:custGeom>
              <a:avLst/>
              <a:gdLst/>
              <a:ahLst/>
              <a:cxnLst/>
              <a:rect l="l" t="t" r="r" b="b"/>
              <a:pathLst>
                <a:path w="2497" h="2138" extrusionOk="0">
                  <a:moveTo>
                    <a:pt x="1074" y="1"/>
                  </a:moveTo>
                  <a:cubicBezTo>
                    <a:pt x="481" y="9"/>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3501;p113">
              <a:extLst>
                <a:ext uri="{FF2B5EF4-FFF2-40B4-BE49-F238E27FC236}">
                  <a16:creationId xmlns:a16="http://schemas.microsoft.com/office/drawing/2014/main" id="{0525B6C6-F529-9042-8ABC-2AA40CD1EE47}"/>
                </a:ext>
              </a:extLst>
            </p:cNvPr>
            <p:cNvSpPr/>
            <p:nvPr/>
          </p:nvSpPr>
          <p:spPr>
            <a:xfrm>
              <a:off x="3970950" y="2790200"/>
              <a:ext cx="62225" cy="53350"/>
            </a:xfrm>
            <a:custGeom>
              <a:avLst/>
              <a:gdLst/>
              <a:ahLst/>
              <a:cxnLst/>
              <a:rect l="l" t="t" r="r" b="b"/>
              <a:pathLst>
                <a:path w="2489" h="2134" extrusionOk="0">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3502;p113">
              <a:extLst>
                <a:ext uri="{FF2B5EF4-FFF2-40B4-BE49-F238E27FC236}">
                  <a16:creationId xmlns:a16="http://schemas.microsoft.com/office/drawing/2014/main" id="{3BA4EB67-AEB9-D345-8D90-0754E08701DC}"/>
                </a:ext>
              </a:extLst>
            </p:cNvPr>
            <p:cNvSpPr/>
            <p:nvPr/>
          </p:nvSpPr>
          <p:spPr>
            <a:xfrm>
              <a:off x="3970950" y="2866425"/>
              <a:ext cx="62225" cy="53275"/>
            </a:xfrm>
            <a:custGeom>
              <a:avLst/>
              <a:gdLst/>
              <a:ahLst/>
              <a:cxnLst/>
              <a:rect l="l" t="t" r="r" b="b"/>
              <a:pathLst>
                <a:path w="2489" h="2131" extrusionOk="0">
                  <a:moveTo>
                    <a:pt x="1065" y="0"/>
                  </a:moveTo>
                  <a:cubicBezTo>
                    <a:pt x="472" y="0"/>
                    <a:pt x="1" y="472"/>
                    <a:pt x="1" y="1065"/>
                  </a:cubicBezTo>
                  <a:cubicBezTo>
                    <a:pt x="1" y="1707"/>
                    <a:pt x="523" y="2131"/>
                    <a:pt x="1067" y="2131"/>
                  </a:cubicBezTo>
                  <a:cubicBezTo>
                    <a:pt x="1329" y="2131"/>
                    <a:pt x="1597" y="2032"/>
                    <a:pt x="1813" y="1813"/>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3503;p113">
              <a:extLst>
                <a:ext uri="{FF2B5EF4-FFF2-40B4-BE49-F238E27FC236}">
                  <a16:creationId xmlns:a16="http://schemas.microsoft.com/office/drawing/2014/main" id="{9E994604-E165-3F40-BF5E-C076EB4BFE15}"/>
                </a:ext>
              </a:extLst>
            </p:cNvPr>
            <p:cNvSpPr/>
            <p:nvPr/>
          </p:nvSpPr>
          <p:spPr>
            <a:xfrm>
              <a:off x="3970950" y="2942425"/>
              <a:ext cx="62225" cy="53450"/>
            </a:xfrm>
            <a:custGeom>
              <a:avLst/>
              <a:gdLst/>
              <a:ahLst/>
              <a:cxnLst/>
              <a:rect l="l" t="t" r="r" b="b"/>
              <a:pathLst>
                <a:path w="2489" h="2138" extrusionOk="0">
                  <a:moveTo>
                    <a:pt x="1065" y="1"/>
                  </a:moveTo>
                  <a:cubicBezTo>
                    <a:pt x="472" y="1"/>
                    <a:pt x="1" y="480"/>
                    <a:pt x="1" y="1066"/>
                  </a:cubicBezTo>
                  <a:cubicBezTo>
                    <a:pt x="1" y="1709"/>
                    <a:pt x="526" y="2137"/>
                    <a:pt x="1072" y="2137"/>
                  </a:cubicBezTo>
                  <a:cubicBezTo>
                    <a:pt x="1332" y="2137"/>
                    <a:pt x="1598" y="2040"/>
                    <a:pt x="1813" y="1822"/>
                  </a:cubicBezTo>
                  <a:cubicBezTo>
                    <a:pt x="2488"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3504;p113">
              <a:extLst>
                <a:ext uri="{FF2B5EF4-FFF2-40B4-BE49-F238E27FC236}">
                  <a16:creationId xmlns:a16="http://schemas.microsoft.com/office/drawing/2014/main" id="{E7D37AA9-4E03-FF4B-9F71-F54A304D5AC1}"/>
                </a:ext>
              </a:extLst>
            </p:cNvPr>
            <p:cNvSpPr/>
            <p:nvPr/>
          </p:nvSpPr>
          <p:spPr>
            <a:xfrm>
              <a:off x="3970950" y="3018650"/>
              <a:ext cx="62225" cy="53425"/>
            </a:xfrm>
            <a:custGeom>
              <a:avLst/>
              <a:gdLst/>
              <a:ahLst/>
              <a:cxnLst/>
              <a:rect l="l" t="t" r="r" b="b"/>
              <a:pathLst>
                <a:path w="2489" h="2137" extrusionOk="0">
                  <a:moveTo>
                    <a:pt x="1065" y="0"/>
                  </a:moveTo>
                  <a:cubicBezTo>
                    <a:pt x="472" y="0"/>
                    <a:pt x="1" y="480"/>
                    <a:pt x="1" y="1065"/>
                  </a:cubicBezTo>
                  <a:cubicBezTo>
                    <a:pt x="1" y="1709"/>
                    <a:pt x="526" y="2137"/>
                    <a:pt x="1072" y="2137"/>
                  </a:cubicBezTo>
                  <a:cubicBezTo>
                    <a:pt x="1332" y="2137"/>
                    <a:pt x="1598" y="2039"/>
                    <a:pt x="1813"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3505;p113">
              <a:extLst>
                <a:ext uri="{FF2B5EF4-FFF2-40B4-BE49-F238E27FC236}">
                  <a16:creationId xmlns:a16="http://schemas.microsoft.com/office/drawing/2014/main" id="{4E752FF6-70BD-9A4C-8DB1-54C117A53565}"/>
                </a:ext>
              </a:extLst>
            </p:cNvPr>
            <p:cNvSpPr/>
            <p:nvPr/>
          </p:nvSpPr>
          <p:spPr>
            <a:xfrm>
              <a:off x="3970950" y="3094850"/>
              <a:ext cx="62225" cy="53350"/>
            </a:xfrm>
            <a:custGeom>
              <a:avLst/>
              <a:gdLst/>
              <a:ahLst/>
              <a:cxnLst/>
              <a:rect l="l" t="t" r="r" b="b"/>
              <a:pathLst>
                <a:path w="2489" h="2134" extrusionOk="0">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3506;p113">
              <a:extLst>
                <a:ext uri="{FF2B5EF4-FFF2-40B4-BE49-F238E27FC236}">
                  <a16:creationId xmlns:a16="http://schemas.microsoft.com/office/drawing/2014/main" id="{E4AB3F33-C388-BE4C-8E44-48413393B14D}"/>
                </a:ext>
              </a:extLst>
            </p:cNvPr>
            <p:cNvSpPr/>
            <p:nvPr/>
          </p:nvSpPr>
          <p:spPr>
            <a:xfrm>
              <a:off x="3970950" y="3171075"/>
              <a:ext cx="62225" cy="53350"/>
            </a:xfrm>
            <a:custGeom>
              <a:avLst/>
              <a:gdLst/>
              <a:ahLst/>
              <a:cxnLst/>
              <a:rect l="l" t="t" r="r" b="b"/>
              <a:pathLst>
                <a:path w="2489" h="2134" extrusionOk="0">
                  <a:moveTo>
                    <a:pt x="1065" y="0"/>
                  </a:moveTo>
                  <a:cubicBezTo>
                    <a:pt x="472" y="0"/>
                    <a:pt x="1" y="472"/>
                    <a:pt x="1" y="1065"/>
                  </a:cubicBezTo>
                  <a:cubicBezTo>
                    <a:pt x="1" y="1709"/>
                    <a:pt x="526" y="2133"/>
                    <a:pt x="1072" y="2133"/>
                  </a:cubicBezTo>
                  <a:cubicBezTo>
                    <a:pt x="1333" y="2133"/>
                    <a:pt x="1598" y="2037"/>
                    <a:pt x="1813"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3507;p113">
              <a:extLst>
                <a:ext uri="{FF2B5EF4-FFF2-40B4-BE49-F238E27FC236}">
                  <a16:creationId xmlns:a16="http://schemas.microsoft.com/office/drawing/2014/main" id="{8BC6172E-FBE5-C64E-BC06-0150A3FBF1E0}"/>
                </a:ext>
              </a:extLst>
            </p:cNvPr>
            <p:cNvSpPr/>
            <p:nvPr/>
          </p:nvSpPr>
          <p:spPr>
            <a:xfrm>
              <a:off x="3970950" y="3247075"/>
              <a:ext cx="62225" cy="53450"/>
            </a:xfrm>
            <a:custGeom>
              <a:avLst/>
              <a:gdLst/>
              <a:ahLst/>
              <a:cxnLst/>
              <a:rect l="l" t="t" r="r" b="b"/>
              <a:pathLst>
                <a:path w="2489" h="2138" extrusionOk="0">
                  <a:moveTo>
                    <a:pt x="1065" y="1"/>
                  </a:moveTo>
                  <a:cubicBezTo>
                    <a:pt x="472" y="9"/>
                    <a:pt x="1" y="480"/>
                    <a:pt x="1" y="1074"/>
                  </a:cubicBezTo>
                  <a:cubicBezTo>
                    <a:pt x="1" y="1712"/>
                    <a:pt x="525" y="2137"/>
                    <a:pt x="1071" y="2137"/>
                  </a:cubicBezTo>
                  <a:cubicBezTo>
                    <a:pt x="1332" y="2137"/>
                    <a:pt x="1598" y="2040"/>
                    <a:pt x="1813" y="1822"/>
                  </a:cubicBezTo>
                  <a:cubicBezTo>
                    <a:pt x="2488"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3508;p113">
              <a:extLst>
                <a:ext uri="{FF2B5EF4-FFF2-40B4-BE49-F238E27FC236}">
                  <a16:creationId xmlns:a16="http://schemas.microsoft.com/office/drawing/2014/main" id="{74FE9A36-3256-5549-A684-229D44227523}"/>
                </a:ext>
              </a:extLst>
            </p:cNvPr>
            <p:cNvSpPr/>
            <p:nvPr/>
          </p:nvSpPr>
          <p:spPr>
            <a:xfrm>
              <a:off x="3970950" y="3323300"/>
              <a:ext cx="62225" cy="53425"/>
            </a:xfrm>
            <a:custGeom>
              <a:avLst/>
              <a:gdLst/>
              <a:ahLst/>
              <a:cxnLst/>
              <a:rect l="l" t="t" r="r" b="b"/>
              <a:pathLst>
                <a:path w="2489" h="2137" extrusionOk="0">
                  <a:moveTo>
                    <a:pt x="1065" y="0"/>
                  </a:moveTo>
                  <a:cubicBezTo>
                    <a:pt x="472" y="0"/>
                    <a:pt x="1" y="480"/>
                    <a:pt x="1" y="1065"/>
                  </a:cubicBezTo>
                  <a:cubicBezTo>
                    <a:pt x="1" y="1709"/>
                    <a:pt x="526" y="2137"/>
                    <a:pt x="1072" y="2137"/>
                  </a:cubicBezTo>
                  <a:cubicBezTo>
                    <a:pt x="1332" y="2137"/>
                    <a:pt x="1598" y="2039"/>
                    <a:pt x="1813" y="1821"/>
                  </a:cubicBezTo>
                  <a:cubicBezTo>
                    <a:pt x="2488" y="1154"/>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3509;p113">
              <a:extLst>
                <a:ext uri="{FF2B5EF4-FFF2-40B4-BE49-F238E27FC236}">
                  <a16:creationId xmlns:a16="http://schemas.microsoft.com/office/drawing/2014/main" id="{65B5FC3C-3ABF-BD45-A4F1-39F29E672198}"/>
                </a:ext>
              </a:extLst>
            </p:cNvPr>
            <p:cNvSpPr/>
            <p:nvPr/>
          </p:nvSpPr>
          <p:spPr>
            <a:xfrm>
              <a:off x="3970950" y="3399500"/>
              <a:ext cx="62225" cy="53350"/>
            </a:xfrm>
            <a:custGeom>
              <a:avLst/>
              <a:gdLst/>
              <a:ahLst/>
              <a:cxnLst/>
              <a:rect l="l" t="t" r="r" b="b"/>
              <a:pathLst>
                <a:path w="2489" h="2134" extrusionOk="0">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3510;p113">
              <a:extLst>
                <a:ext uri="{FF2B5EF4-FFF2-40B4-BE49-F238E27FC236}">
                  <a16:creationId xmlns:a16="http://schemas.microsoft.com/office/drawing/2014/main" id="{E11DB7CF-51DE-884F-A0F3-05D6F08130F8}"/>
                </a:ext>
              </a:extLst>
            </p:cNvPr>
            <p:cNvSpPr/>
            <p:nvPr/>
          </p:nvSpPr>
          <p:spPr>
            <a:xfrm>
              <a:off x="3970950" y="3475725"/>
              <a:ext cx="62225" cy="53350"/>
            </a:xfrm>
            <a:custGeom>
              <a:avLst/>
              <a:gdLst/>
              <a:ahLst/>
              <a:cxnLst/>
              <a:rect l="l" t="t" r="r" b="b"/>
              <a:pathLst>
                <a:path w="2489" h="2134" extrusionOk="0">
                  <a:moveTo>
                    <a:pt x="1065" y="0"/>
                  </a:moveTo>
                  <a:cubicBezTo>
                    <a:pt x="472" y="0"/>
                    <a:pt x="1" y="472"/>
                    <a:pt x="1" y="1065"/>
                  </a:cubicBezTo>
                  <a:cubicBezTo>
                    <a:pt x="1" y="1709"/>
                    <a:pt x="526" y="2133"/>
                    <a:pt x="1072" y="2133"/>
                  </a:cubicBezTo>
                  <a:cubicBezTo>
                    <a:pt x="1333" y="2133"/>
                    <a:pt x="1598" y="2037"/>
                    <a:pt x="1813"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3511;p113">
              <a:extLst>
                <a:ext uri="{FF2B5EF4-FFF2-40B4-BE49-F238E27FC236}">
                  <a16:creationId xmlns:a16="http://schemas.microsoft.com/office/drawing/2014/main" id="{711B5426-13AB-A64E-B5B0-BDE29A85CFCA}"/>
                </a:ext>
              </a:extLst>
            </p:cNvPr>
            <p:cNvSpPr/>
            <p:nvPr/>
          </p:nvSpPr>
          <p:spPr>
            <a:xfrm>
              <a:off x="3970950" y="3551925"/>
              <a:ext cx="62225" cy="53250"/>
            </a:xfrm>
            <a:custGeom>
              <a:avLst/>
              <a:gdLst/>
              <a:ahLst/>
              <a:cxnLst/>
              <a:rect l="l" t="t" r="r" b="b"/>
              <a:pathLst>
                <a:path w="2489" h="2130" extrusionOk="0">
                  <a:moveTo>
                    <a:pt x="1065" y="1"/>
                  </a:moveTo>
                  <a:cubicBezTo>
                    <a:pt x="472" y="1"/>
                    <a:pt x="1" y="472"/>
                    <a:pt x="1" y="1066"/>
                  </a:cubicBezTo>
                  <a:cubicBezTo>
                    <a:pt x="1" y="1704"/>
                    <a:pt x="525" y="2129"/>
                    <a:pt x="1071" y="2129"/>
                  </a:cubicBezTo>
                  <a:cubicBezTo>
                    <a:pt x="1332" y="2129"/>
                    <a:pt x="1598" y="2032"/>
                    <a:pt x="1813" y="1814"/>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3512;p113">
              <a:extLst>
                <a:ext uri="{FF2B5EF4-FFF2-40B4-BE49-F238E27FC236}">
                  <a16:creationId xmlns:a16="http://schemas.microsoft.com/office/drawing/2014/main" id="{D8BA3893-51F2-F847-ADFA-B69273036327}"/>
                </a:ext>
              </a:extLst>
            </p:cNvPr>
            <p:cNvSpPr/>
            <p:nvPr/>
          </p:nvSpPr>
          <p:spPr>
            <a:xfrm>
              <a:off x="3970950" y="3627950"/>
              <a:ext cx="62225" cy="53425"/>
            </a:xfrm>
            <a:custGeom>
              <a:avLst/>
              <a:gdLst/>
              <a:ahLst/>
              <a:cxnLst/>
              <a:rect l="l" t="t" r="r" b="b"/>
              <a:pathLst>
                <a:path w="2489" h="2137" extrusionOk="0">
                  <a:moveTo>
                    <a:pt x="1065" y="0"/>
                  </a:moveTo>
                  <a:cubicBezTo>
                    <a:pt x="472" y="8"/>
                    <a:pt x="1" y="480"/>
                    <a:pt x="1" y="1073"/>
                  </a:cubicBezTo>
                  <a:cubicBezTo>
                    <a:pt x="1" y="1711"/>
                    <a:pt x="525" y="2137"/>
                    <a:pt x="1071" y="2137"/>
                  </a:cubicBezTo>
                  <a:cubicBezTo>
                    <a:pt x="1332" y="2137"/>
                    <a:pt x="1598" y="2039"/>
                    <a:pt x="1813" y="1821"/>
                  </a:cubicBezTo>
                  <a:cubicBezTo>
                    <a:pt x="2488" y="1154"/>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3513;p113">
              <a:extLst>
                <a:ext uri="{FF2B5EF4-FFF2-40B4-BE49-F238E27FC236}">
                  <a16:creationId xmlns:a16="http://schemas.microsoft.com/office/drawing/2014/main" id="{55BB18BF-9EAC-D94E-AC48-D97FC5BB44ED}"/>
                </a:ext>
              </a:extLst>
            </p:cNvPr>
            <p:cNvSpPr/>
            <p:nvPr/>
          </p:nvSpPr>
          <p:spPr>
            <a:xfrm>
              <a:off x="3970950" y="3704150"/>
              <a:ext cx="62225" cy="53450"/>
            </a:xfrm>
            <a:custGeom>
              <a:avLst/>
              <a:gdLst/>
              <a:ahLst/>
              <a:cxnLst/>
              <a:rect l="l" t="t" r="r" b="b"/>
              <a:pathLst>
                <a:path w="2489" h="2138" extrusionOk="0">
                  <a:moveTo>
                    <a:pt x="1065" y="1"/>
                  </a:moveTo>
                  <a:cubicBezTo>
                    <a:pt x="472" y="1"/>
                    <a:pt x="1" y="480"/>
                    <a:pt x="1" y="1066"/>
                  </a:cubicBezTo>
                  <a:cubicBezTo>
                    <a:pt x="1" y="1709"/>
                    <a:pt x="526" y="2137"/>
                    <a:pt x="1072" y="2137"/>
                  </a:cubicBezTo>
                  <a:cubicBezTo>
                    <a:pt x="1332" y="2137"/>
                    <a:pt x="1598" y="2040"/>
                    <a:pt x="1813"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3514;p113">
              <a:extLst>
                <a:ext uri="{FF2B5EF4-FFF2-40B4-BE49-F238E27FC236}">
                  <a16:creationId xmlns:a16="http://schemas.microsoft.com/office/drawing/2014/main" id="{7051385E-48E0-B64F-835B-0937EA8F46F3}"/>
                </a:ext>
              </a:extLst>
            </p:cNvPr>
            <p:cNvSpPr/>
            <p:nvPr/>
          </p:nvSpPr>
          <p:spPr>
            <a:xfrm>
              <a:off x="3970950" y="3780375"/>
              <a:ext cx="62425" cy="53425"/>
            </a:xfrm>
            <a:custGeom>
              <a:avLst/>
              <a:gdLst/>
              <a:ahLst/>
              <a:cxnLst/>
              <a:rect l="l" t="t" r="r" b="b"/>
              <a:pathLst>
                <a:path w="2497" h="2137" extrusionOk="0">
                  <a:moveTo>
                    <a:pt x="1065" y="0"/>
                  </a:moveTo>
                  <a:cubicBezTo>
                    <a:pt x="472"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3515;p113">
              <a:extLst>
                <a:ext uri="{FF2B5EF4-FFF2-40B4-BE49-F238E27FC236}">
                  <a16:creationId xmlns:a16="http://schemas.microsoft.com/office/drawing/2014/main" id="{C60C8885-6C67-F945-BF58-F44C1C9AE627}"/>
                </a:ext>
              </a:extLst>
            </p:cNvPr>
            <p:cNvSpPr/>
            <p:nvPr/>
          </p:nvSpPr>
          <p:spPr>
            <a:xfrm>
              <a:off x="3970950" y="3856775"/>
              <a:ext cx="62225" cy="53250"/>
            </a:xfrm>
            <a:custGeom>
              <a:avLst/>
              <a:gdLst/>
              <a:ahLst/>
              <a:cxnLst/>
              <a:rect l="l" t="t" r="r" b="b"/>
              <a:pathLst>
                <a:path w="2489" h="2130" extrusionOk="0">
                  <a:moveTo>
                    <a:pt x="1065" y="1"/>
                  </a:moveTo>
                  <a:cubicBezTo>
                    <a:pt x="472" y="1"/>
                    <a:pt x="1" y="472"/>
                    <a:pt x="1" y="1066"/>
                  </a:cubicBezTo>
                  <a:cubicBezTo>
                    <a:pt x="1" y="1704"/>
                    <a:pt x="525" y="2129"/>
                    <a:pt x="1071" y="2129"/>
                  </a:cubicBezTo>
                  <a:cubicBezTo>
                    <a:pt x="1332" y="2129"/>
                    <a:pt x="1598" y="2032"/>
                    <a:pt x="1813" y="1814"/>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3516;p113">
              <a:extLst>
                <a:ext uri="{FF2B5EF4-FFF2-40B4-BE49-F238E27FC236}">
                  <a16:creationId xmlns:a16="http://schemas.microsoft.com/office/drawing/2014/main" id="{9FE49018-E69E-D947-BBF7-EECDE7D66E89}"/>
                </a:ext>
              </a:extLst>
            </p:cNvPr>
            <p:cNvSpPr/>
            <p:nvPr/>
          </p:nvSpPr>
          <p:spPr>
            <a:xfrm>
              <a:off x="3970950" y="4009000"/>
              <a:ext cx="62225" cy="53350"/>
            </a:xfrm>
            <a:custGeom>
              <a:avLst/>
              <a:gdLst/>
              <a:ahLst/>
              <a:cxnLst/>
              <a:rect l="l" t="t" r="r" b="b"/>
              <a:pathLst>
                <a:path w="2489" h="2134" extrusionOk="0">
                  <a:moveTo>
                    <a:pt x="1065" y="1"/>
                  </a:moveTo>
                  <a:cubicBezTo>
                    <a:pt x="472" y="1"/>
                    <a:pt x="1" y="480"/>
                    <a:pt x="1" y="1066"/>
                  </a:cubicBezTo>
                  <a:cubicBezTo>
                    <a:pt x="1" y="1710"/>
                    <a:pt x="526" y="2134"/>
                    <a:pt x="1072" y="2134"/>
                  </a:cubicBezTo>
                  <a:cubicBezTo>
                    <a:pt x="1333" y="2134"/>
                    <a:pt x="1598" y="2037"/>
                    <a:pt x="1813"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3517;p113">
              <a:extLst>
                <a:ext uri="{FF2B5EF4-FFF2-40B4-BE49-F238E27FC236}">
                  <a16:creationId xmlns:a16="http://schemas.microsoft.com/office/drawing/2014/main" id="{50E53D36-F520-1D4F-92EC-7B4D86C6DC7F}"/>
                </a:ext>
              </a:extLst>
            </p:cNvPr>
            <p:cNvSpPr/>
            <p:nvPr/>
          </p:nvSpPr>
          <p:spPr>
            <a:xfrm>
              <a:off x="4046950" y="27902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3518;p113">
              <a:extLst>
                <a:ext uri="{FF2B5EF4-FFF2-40B4-BE49-F238E27FC236}">
                  <a16:creationId xmlns:a16="http://schemas.microsoft.com/office/drawing/2014/main" id="{56498493-53AE-8F4A-9ABF-912D77A8A91B}"/>
                </a:ext>
              </a:extLst>
            </p:cNvPr>
            <p:cNvSpPr/>
            <p:nvPr/>
          </p:nvSpPr>
          <p:spPr>
            <a:xfrm>
              <a:off x="4046950" y="2866425"/>
              <a:ext cx="62425" cy="53275"/>
            </a:xfrm>
            <a:custGeom>
              <a:avLst/>
              <a:gdLst/>
              <a:ahLst/>
              <a:cxnLst/>
              <a:rect l="l" t="t" r="r" b="b"/>
              <a:pathLst>
                <a:path w="2497" h="2131" extrusionOk="0">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3519;p113">
              <a:extLst>
                <a:ext uri="{FF2B5EF4-FFF2-40B4-BE49-F238E27FC236}">
                  <a16:creationId xmlns:a16="http://schemas.microsoft.com/office/drawing/2014/main" id="{F29818BB-6A52-3F48-A0C0-7C85B10F5E74}"/>
                </a:ext>
              </a:extLst>
            </p:cNvPr>
            <p:cNvSpPr/>
            <p:nvPr/>
          </p:nvSpPr>
          <p:spPr>
            <a:xfrm>
              <a:off x="4046950" y="2942425"/>
              <a:ext cx="62425" cy="53450"/>
            </a:xfrm>
            <a:custGeom>
              <a:avLst/>
              <a:gdLst/>
              <a:ahLst/>
              <a:cxnLst/>
              <a:rect l="l" t="t" r="r" b="b"/>
              <a:pathLst>
                <a:path w="2497" h="2138" extrusionOk="0">
                  <a:moveTo>
                    <a:pt x="1074" y="1"/>
                  </a:moveTo>
                  <a:cubicBezTo>
                    <a:pt x="481" y="9"/>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3520;p113">
              <a:extLst>
                <a:ext uri="{FF2B5EF4-FFF2-40B4-BE49-F238E27FC236}">
                  <a16:creationId xmlns:a16="http://schemas.microsoft.com/office/drawing/2014/main" id="{EDD8EB77-65F4-8449-A1A8-DAD8CF237F87}"/>
                </a:ext>
              </a:extLst>
            </p:cNvPr>
            <p:cNvSpPr/>
            <p:nvPr/>
          </p:nvSpPr>
          <p:spPr>
            <a:xfrm>
              <a:off x="4046950" y="3018650"/>
              <a:ext cx="62425" cy="53425"/>
            </a:xfrm>
            <a:custGeom>
              <a:avLst/>
              <a:gdLst/>
              <a:ahLst/>
              <a:cxnLst/>
              <a:rect l="l" t="t" r="r" b="b"/>
              <a:pathLst>
                <a:path w="2497" h="2137" extrusionOk="0">
                  <a:moveTo>
                    <a:pt x="1074" y="0"/>
                  </a:moveTo>
                  <a:cubicBezTo>
                    <a:pt x="481" y="0"/>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3521;p113">
              <a:extLst>
                <a:ext uri="{FF2B5EF4-FFF2-40B4-BE49-F238E27FC236}">
                  <a16:creationId xmlns:a16="http://schemas.microsoft.com/office/drawing/2014/main" id="{8F1C807F-B9BA-8842-B60A-2248D9C508CE}"/>
                </a:ext>
              </a:extLst>
            </p:cNvPr>
            <p:cNvSpPr/>
            <p:nvPr/>
          </p:nvSpPr>
          <p:spPr>
            <a:xfrm>
              <a:off x="4046950" y="309485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3522;p113">
              <a:extLst>
                <a:ext uri="{FF2B5EF4-FFF2-40B4-BE49-F238E27FC236}">
                  <a16:creationId xmlns:a16="http://schemas.microsoft.com/office/drawing/2014/main" id="{BC5DA832-C985-BD40-89F7-91ED63204D97}"/>
                </a:ext>
              </a:extLst>
            </p:cNvPr>
            <p:cNvSpPr/>
            <p:nvPr/>
          </p:nvSpPr>
          <p:spPr>
            <a:xfrm>
              <a:off x="4046950" y="3171075"/>
              <a:ext cx="62425" cy="53275"/>
            </a:xfrm>
            <a:custGeom>
              <a:avLst/>
              <a:gdLst/>
              <a:ahLst/>
              <a:cxnLst/>
              <a:rect l="l" t="t" r="r" b="b"/>
              <a:pathLst>
                <a:path w="2497" h="2131" extrusionOk="0">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3523;p113">
              <a:extLst>
                <a:ext uri="{FF2B5EF4-FFF2-40B4-BE49-F238E27FC236}">
                  <a16:creationId xmlns:a16="http://schemas.microsoft.com/office/drawing/2014/main" id="{AD5106AA-DA4B-1942-9633-6BEE3A8FFC05}"/>
                </a:ext>
              </a:extLst>
            </p:cNvPr>
            <p:cNvSpPr/>
            <p:nvPr/>
          </p:nvSpPr>
          <p:spPr>
            <a:xfrm>
              <a:off x="4046950" y="3247075"/>
              <a:ext cx="62425" cy="53450"/>
            </a:xfrm>
            <a:custGeom>
              <a:avLst/>
              <a:gdLst/>
              <a:ahLst/>
              <a:cxnLst/>
              <a:rect l="l" t="t" r="r" b="b"/>
              <a:pathLst>
                <a:path w="2497" h="2138" extrusionOk="0">
                  <a:moveTo>
                    <a:pt x="1074" y="1"/>
                  </a:moveTo>
                  <a:cubicBezTo>
                    <a:pt x="481" y="9"/>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3524;p113">
              <a:extLst>
                <a:ext uri="{FF2B5EF4-FFF2-40B4-BE49-F238E27FC236}">
                  <a16:creationId xmlns:a16="http://schemas.microsoft.com/office/drawing/2014/main" id="{F040573C-32AC-7949-903A-F5FE78820872}"/>
                </a:ext>
              </a:extLst>
            </p:cNvPr>
            <p:cNvSpPr/>
            <p:nvPr/>
          </p:nvSpPr>
          <p:spPr>
            <a:xfrm>
              <a:off x="4046950" y="3323300"/>
              <a:ext cx="62425" cy="53425"/>
            </a:xfrm>
            <a:custGeom>
              <a:avLst/>
              <a:gdLst/>
              <a:ahLst/>
              <a:cxnLst/>
              <a:rect l="l" t="t" r="r" b="b"/>
              <a:pathLst>
                <a:path w="2497" h="2137" extrusionOk="0">
                  <a:moveTo>
                    <a:pt x="1074" y="0"/>
                  </a:moveTo>
                  <a:cubicBezTo>
                    <a:pt x="481" y="8"/>
                    <a:pt x="9" y="480"/>
                    <a:pt x="1" y="1065"/>
                  </a:cubicBezTo>
                  <a:cubicBezTo>
                    <a:pt x="1" y="1709"/>
                    <a:pt x="526" y="2137"/>
                    <a:pt x="1075" y="2137"/>
                  </a:cubicBezTo>
                  <a:cubicBezTo>
                    <a:pt x="1337" y="2137"/>
                    <a:pt x="1604" y="2039"/>
                    <a:pt x="1822" y="1821"/>
                  </a:cubicBezTo>
                  <a:cubicBezTo>
                    <a:pt x="2497" y="1154"/>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3525;p113">
              <a:extLst>
                <a:ext uri="{FF2B5EF4-FFF2-40B4-BE49-F238E27FC236}">
                  <a16:creationId xmlns:a16="http://schemas.microsoft.com/office/drawing/2014/main" id="{E29EBAB9-6CC6-9043-B3D6-39A533D6461D}"/>
                </a:ext>
              </a:extLst>
            </p:cNvPr>
            <p:cNvSpPr/>
            <p:nvPr/>
          </p:nvSpPr>
          <p:spPr>
            <a:xfrm>
              <a:off x="4046950" y="33995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3526;p113">
              <a:extLst>
                <a:ext uri="{FF2B5EF4-FFF2-40B4-BE49-F238E27FC236}">
                  <a16:creationId xmlns:a16="http://schemas.microsoft.com/office/drawing/2014/main" id="{44D45C8C-3645-3149-8752-B46086E43A74}"/>
                </a:ext>
              </a:extLst>
            </p:cNvPr>
            <p:cNvSpPr/>
            <p:nvPr/>
          </p:nvSpPr>
          <p:spPr>
            <a:xfrm>
              <a:off x="4046950" y="347572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3527;p113">
              <a:extLst>
                <a:ext uri="{FF2B5EF4-FFF2-40B4-BE49-F238E27FC236}">
                  <a16:creationId xmlns:a16="http://schemas.microsoft.com/office/drawing/2014/main" id="{0FF55F52-51A8-EA49-B77E-2B458F8319A1}"/>
                </a:ext>
              </a:extLst>
            </p:cNvPr>
            <p:cNvSpPr/>
            <p:nvPr/>
          </p:nvSpPr>
          <p:spPr>
            <a:xfrm>
              <a:off x="4046950" y="3551925"/>
              <a:ext cx="62425" cy="53250"/>
            </a:xfrm>
            <a:custGeom>
              <a:avLst/>
              <a:gdLst/>
              <a:ahLst/>
              <a:cxnLst/>
              <a:rect l="l" t="t" r="r" b="b"/>
              <a:pathLst>
                <a:path w="2497" h="2130" extrusionOk="0">
                  <a:moveTo>
                    <a:pt x="1074" y="1"/>
                  </a:moveTo>
                  <a:cubicBezTo>
                    <a:pt x="481" y="1"/>
                    <a:pt x="9" y="472"/>
                    <a:pt x="1" y="1066"/>
                  </a:cubicBezTo>
                  <a:cubicBezTo>
                    <a:pt x="1" y="1704"/>
                    <a:pt x="529" y="2129"/>
                    <a:pt x="1077" y="2129"/>
                  </a:cubicBezTo>
                  <a:cubicBezTo>
                    <a:pt x="1339" y="2129"/>
                    <a:pt x="1606" y="2032"/>
                    <a:pt x="1822" y="1814"/>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3528;p113">
              <a:extLst>
                <a:ext uri="{FF2B5EF4-FFF2-40B4-BE49-F238E27FC236}">
                  <a16:creationId xmlns:a16="http://schemas.microsoft.com/office/drawing/2014/main" id="{31455A2C-39E3-E942-87BA-18802F9F2ADF}"/>
                </a:ext>
              </a:extLst>
            </p:cNvPr>
            <p:cNvSpPr/>
            <p:nvPr/>
          </p:nvSpPr>
          <p:spPr>
            <a:xfrm>
              <a:off x="4046950" y="3627950"/>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 name="Google Shape;3529;p113">
              <a:extLst>
                <a:ext uri="{FF2B5EF4-FFF2-40B4-BE49-F238E27FC236}">
                  <a16:creationId xmlns:a16="http://schemas.microsoft.com/office/drawing/2014/main" id="{08218A24-4B6A-0445-B440-8BF3822CA2F6}"/>
                </a:ext>
              </a:extLst>
            </p:cNvPr>
            <p:cNvSpPr/>
            <p:nvPr/>
          </p:nvSpPr>
          <p:spPr>
            <a:xfrm>
              <a:off x="4046950" y="3704150"/>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3530;p113">
              <a:extLst>
                <a:ext uri="{FF2B5EF4-FFF2-40B4-BE49-F238E27FC236}">
                  <a16:creationId xmlns:a16="http://schemas.microsoft.com/office/drawing/2014/main" id="{7E884561-A826-C848-AED6-F85ED1B782D6}"/>
                </a:ext>
              </a:extLst>
            </p:cNvPr>
            <p:cNvSpPr/>
            <p:nvPr/>
          </p:nvSpPr>
          <p:spPr>
            <a:xfrm>
              <a:off x="4123175" y="27902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3531;p113">
              <a:extLst>
                <a:ext uri="{FF2B5EF4-FFF2-40B4-BE49-F238E27FC236}">
                  <a16:creationId xmlns:a16="http://schemas.microsoft.com/office/drawing/2014/main" id="{847635E2-F582-E04B-A479-A7D8D0B42765}"/>
                </a:ext>
              </a:extLst>
            </p:cNvPr>
            <p:cNvSpPr/>
            <p:nvPr/>
          </p:nvSpPr>
          <p:spPr>
            <a:xfrm>
              <a:off x="4123175" y="2866425"/>
              <a:ext cx="62425" cy="53275"/>
            </a:xfrm>
            <a:custGeom>
              <a:avLst/>
              <a:gdLst/>
              <a:ahLst/>
              <a:cxnLst/>
              <a:rect l="l" t="t" r="r" b="b"/>
              <a:pathLst>
                <a:path w="2497" h="2131" extrusionOk="0">
                  <a:moveTo>
                    <a:pt x="1065" y="0"/>
                  </a:moveTo>
                  <a:cubicBezTo>
                    <a:pt x="480" y="0"/>
                    <a:pt x="0" y="472"/>
                    <a:pt x="0" y="1065"/>
                  </a:cubicBezTo>
                  <a:cubicBezTo>
                    <a:pt x="0" y="1707"/>
                    <a:pt x="523" y="2131"/>
                    <a:pt x="1070" y="2131"/>
                  </a:cubicBezTo>
                  <a:cubicBezTo>
                    <a:pt x="1333" y="2131"/>
                    <a:pt x="1602" y="2032"/>
                    <a:pt x="1821" y="1813"/>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3532;p113">
              <a:extLst>
                <a:ext uri="{FF2B5EF4-FFF2-40B4-BE49-F238E27FC236}">
                  <a16:creationId xmlns:a16="http://schemas.microsoft.com/office/drawing/2014/main" id="{341FE045-B9AF-2F45-9547-EBCF93DB8597}"/>
                </a:ext>
              </a:extLst>
            </p:cNvPr>
            <p:cNvSpPr/>
            <p:nvPr/>
          </p:nvSpPr>
          <p:spPr>
            <a:xfrm>
              <a:off x="4123175" y="2942425"/>
              <a:ext cx="62425" cy="53450"/>
            </a:xfrm>
            <a:custGeom>
              <a:avLst/>
              <a:gdLst/>
              <a:ahLst/>
              <a:cxnLst/>
              <a:rect l="l" t="t" r="r" b="b"/>
              <a:pathLst>
                <a:path w="2497" h="2138" extrusionOk="0">
                  <a:moveTo>
                    <a:pt x="1065" y="1"/>
                  </a:moveTo>
                  <a:cubicBezTo>
                    <a:pt x="480" y="1"/>
                    <a:pt x="0" y="480"/>
                    <a:pt x="0" y="1066"/>
                  </a:cubicBezTo>
                  <a:cubicBezTo>
                    <a:pt x="0" y="1709"/>
                    <a:pt x="526" y="2137"/>
                    <a:pt x="1074" y="2137"/>
                  </a:cubicBezTo>
                  <a:cubicBezTo>
                    <a:pt x="1336" y="2137"/>
                    <a:pt x="1603" y="2040"/>
                    <a:pt x="1821" y="1822"/>
                  </a:cubicBezTo>
                  <a:cubicBezTo>
                    <a:pt x="2496"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3533;p113">
              <a:extLst>
                <a:ext uri="{FF2B5EF4-FFF2-40B4-BE49-F238E27FC236}">
                  <a16:creationId xmlns:a16="http://schemas.microsoft.com/office/drawing/2014/main" id="{DC470961-2330-9444-B43C-5FD959B64DF8}"/>
                </a:ext>
              </a:extLst>
            </p:cNvPr>
            <p:cNvSpPr/>
            <p:nvPr/>
          </p:nvSpPr>
          <p:spPr>
            <a:xfrm>
              <a:off x="4123175" y="3018650"/>
              <a:ext cx="62425" cy="53425"/>
            </a:xfrm>
            <a:custGeom>
              <a:avLst/>
              <a:gdLst/>
              <a:ahLst/>
              <a:cxnLst/>
              <a:rect l="l" t="t" r="r" b="b"/>
              <a:pathLst>
                <a:path w="2497" h="2137" extrusionOk="0">
                  <a:moveTo>
                    <a:pt x="1065" y="0"/>
                  </a:moveTo>
                  <a:cubicBezTo>
                    <a:pt x="480" y="0"/>
                    <a:pt x="0" y="480"/>
                    <a:pt x="0" y="1065"/>
                  </a:cubicBezTo>
                  <a:cubicBezTo>
                    <a:pt x="0" y="1709"/>
                    <a:pt x="526" y="2137"/>
                    <a:pt x="1074" y="2137"/>
                  </a:cubicBezTo>
                  <a:cubicBezTo>
                    <a:pt x="1336" y="2137"/>
                    <a:pt x="1603" y="2039"/>
                    <a:pt x="1821"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3534;p113">
              <a:extLst>
                <a:ext uri="{FF2B5EF4-FFF2-40B4-BE49-F238E27FC236}">
                  <a16:creationId xmlns:a16="http://schemas.microsoft.com/office/drawing/2014/main" id="{21726597-39ED-814F-9A6C-4AA486AEF8D5}"/>
                </a:ext>
              </a:extLst>
            </p:cNvPr>
            <p:cNvSpPr/>
            <p:nvPr/>
          </p:nvSpPr>
          <p:spPr>
            <a:xfrm>
              <a:off x="4123175" y="309485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3535;p113">
              <a:extLst>
                <a:ext uri="{FF2B5EF4-FFF2-40B4-BE49-F238E27FC236}">
                  <a16:creationId xmlns:a16="http://schemas.microsoft.com/office/drawing/2014/main" id="{7A9568A1-1274-3F43-9B68-40374D81B89B}"/>
                </a:ext>
              </a:extLst>
            </p:cNvPr>
            <p:cNvSpPr/>
            <p:nvPr/>
          </p:nvSpPr>
          <p:spPr>
            <a:xfrm>
              <a:off x="4123175" y="3171075"/>
              <a:ext cx="62425" cy="53350"/>
            </a:xfrm>
            <a:custGeom>
              <a:avLst/>
              <a:gdLst/>
              <a:ahLst/>
              <a:cxnLst/>
              <a:rect l="l" t="t" r="r" b="b"/>
              <a:pathLst>
                <a:path w="2497" h="2134" extrusionOk="0">
                  <a:moveTo>
                    <a:pt x="1065" y="0"/>
                  </a:moveTo>
                  <a:cubicBezTo>
                    <a:pt x="480" y="0"/>
                    <a:pt x="0" y="472"/>
                    <a:pt x="0" y="1065"/>
                  </a:cubicBezTo>
                  <a:cubicBezTo>
                    <a:pt x="0" y="1709"/>
                    <a:pt x="526" y="2133"/>
                    <a:pt x="1074" y="2133"/>
                  </a:cubicBezTo>
                  <a:cubicBezTo>
                    <a:pt x="1336" y="2133"/>
                    <a:pt x="1604" y="2037"/>
                    <a:pt x="1821"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3536;p113">
              <a:extLst>
                <a:ext uri="{FF2B5EF4-FFF2-40B4-BE49-F238E27FC236}">
                  <a16:creationId xmlns:a16="http://schemas.microsoft.com/office/drawing/2014/main" id="{75758850-7936-ED44-8F70-AD47918AF82F}"/>
                </a:ext>
              </a:extLst>
            </p:cNvPr>
            <p:cNvSpPr/>
            <p:nvPr/>
          </p:nvSpPr>
          <p:spPr>
            <a:xfrm>
              <a:off x="4123175" y="3247075"/>
              <a:ext cx="62425" cy="53450"/>
            </a:xfrm>
            <a:custGeom>
              <a:avLst/>
              <a:gdLst/>
              <a:ahLst/>
              <a:cxnLst/>
              <a:rect l="l" t="t" r="r" b="b"/>
              <a:pathLst>
                <a:path w="2497" h="2138" extrusionOk="0">
                  <a:moveTo>
                    <a:pt x="1065" y="1"/>
                  </a:moveTo>
                  <a:cubicBezTo>
                    <a:pt x="480" y="9"/>
                    <a:pt x="0" y="480"/>
                    <a:pt x="0" y="1074"/>
                  </a:cubicBezTo>
                  <a:cubicBezTo>
                    <a:pt x="0" y="1712"/>
                    <a:pt x="525" y="2137"/>
                    <a:pt x="1073" y="2137"/>
                  </a:cubicBezTo>
                  <a:cubicBezTo>
                    <a:pt x="1335" y="2137"/>
                    <a:pt x="1603" y="2040"/>
                    <a:pt x="1821" y="1822"/>
                  </a:cubicBezTo>
                  <a:cubicBezTo>
                    <a:pt x="2496"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3537;p113">
              <a:extLst>
                <a:ext uri="{FF2B5EF4-FFF2-40B4-BE49-F238E27FC236}">
                  <a16:creationId xmlns:a16="http://schemas.microsoft.com/office/drawing/2014/main" id="{673AC3AA-CC59-5D49-85E7-4AA14BB7D629}"/>
                </a:ext>
              </a:extLst>
            </p:cNvPr>
            <p:cNvSpPr/>
            <p:nvPr/>
          </p:nvSpPr>
          <p:spPr>
            <a:xfrm>
              <a:off x="4123175" y="3323300"/>
              <a:ext cx="62425" cy="53425"/>
            </a:xfrm>
            <a:custGeom>
              <a:avLst/>
              <a:gdLst/>
              <a:ahLst/>
              <a:cxnLst/>
              <a:rect l="l" t="t" r="r" b="b"/>
              <a:pathLst>
                <a:path w="2497" h="2137" extrusionOk="0">
                  <a:moveTo>
                    <a:pt x="1065" y="0"/>
                  </a:moveTo>
                  <a:cubicBezTo>
                    <a:pt x="480" y="0"/>
                    <a:pt x="0" y="480"/>
                    <a:pt x="0" y="1065"/>
                  </a:cubicBezTo>
                  <a:cubicBezTo>
                    <a:pt x="0" y="1709"/>
                    <a:pt x="526" y="2137"/>
                    <a:pt x="1074" y="2137"/>
                  </a:cubicBezTo>
                  <a:cubicBezTo>
                    <a:pt x="1336" y="2137"/>
                    <a:pt x="1603" y="2039"/>
                    <a:pt x="1821" y="1821"/>
                  </a:cubicBezTo>
                  <a:cubicBezTo>
                    <a:pt x="2496" y="1154"/>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3538;p113">
              <a:extLst>
                <a:ext uri="{FF2B5EF4-FFF2-40B4-BE49-F238E27FC236}">
                  <a16:creationId xmlns:a16="http://schemas.microsoft.com/office/drawing/2014/main" id="{EE5D2EA4-F58B-4E4B-A491-9683826BD387}"/>
                </a:ext>
              </a:extLst>
            </p:cNvPr>
            <p:cNvSpPr/>
            <p:nvPr/>
          </p:nvSpPr>
          <p:spPr>
            <a:xfrm>
              <a:off x="4123175" y="33995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3539;p113">
              <a:extLst>
                <a:ext uri="{FF2B5EF4-FFF2-40B4-BE49-F238E27FC236}">
                  <a16:creationId xmlns:a16="http://schemas.microsoft.com/office/drawing/2014/main" id="{F1393069-90F2-9341-AF05-016A7A33781E}"/>
                </a:ext>
              </a:extLst>
            </p:cNvPr>
            <p:cNvSpPr/>
            <p:nvPr/>
          </p:nvSpPr>
          <p:spPr>
            <a:xfrm>
              <a:off x="4123175" y="3475725"/>
              <a:ext cx="62425" cy="53350"/>
            </a:xfrm>
            <a:custGeom>
              <a:avLst/>
              <a:gdLst/>
              <a:ahLst/>
              <a:cxnLst/>
              <a:rect l="l" t="t" r="r" b="b"/>
              <a:pathLst>
                <a:path w="2497" h="2134" extrusionOk="0">
                  <a:moveTo>
                    <a:pt x="1065" y="0"/>
                  </a:moveTo>
                  <a:cubicBezTo>
                    <a:pt x="480" y="0"/>
                    <a:pt x="0" y="472"/>
                    <a:pt x="0" y="1065"/>
                  </a:cubicBezTo>
                  <a:cubicBezTo>
                    <a:pt x="0" y="1709"/>
                    <a:pt x="526" y="2133"/>
                    <a:pt x="1074" y="2133"/>
                  </a:cubicBezTo>
                  <a:cubicBezTo>
                    <a:pt x="1336" y="2133"/>
                    <a:pt x="1604" y="2037"/>
                    <a:pt x="1821"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3540;p113">
              <a:extLst>
                <a:ext uri="{FF2B5EF4-FFF2-40B4-BE49-F238E27FC236}">
                  <a16:creationId xmlns:a16="http://schemas.microsoft.com/office/drawing/2014/main" id="{BC7D8A6D-9680-EB4E-B6D7-8D9E517E2CAA}"/>
                </a:ext>
              </a:extLst>
            </p:cNvPr>
            <p:cNvSpPr/>
            <p:nvPr/>
          </p:nvSpPr>
          <p:spPr>
            <a:xfrm>
              <a:off x="4123175" y="3551925"/>
              <a:ext cx="62425" cy="53250"/>
            </a:xfrm>
            <a:custGeom>
              <a:avLst/>
              <a:gdLst/>
              <a:ahLst/>
              <a:cxnLst/>
              <a:rect l="l" t="t" r="r" b="b"/>
              <a:pathLst>
                <a:path w="2497" h="2130" extrusionOk="0">
                  <a:moveTo>
                    <a:pt x="1065" y="1"/>
                  </a:moveTo>
                  <a:cubicBezTo>
                    <a:pt x="480" y="1"/>
                    <a:pt x="0" y="472"/>
                    <a:pt x="0" y="1066"/>
                  </a:cubicBezTo>
                  <a:cubicBezTo>
                    <a:pt x="0" y="1704"/>
                    <a:pt x="525" y="2129"/>
                    <a:pt x="1073" y="2129"/>
                  </a:cubicBezTo>
                  <a:cubicBezTo>
                    <a:pt x="1335" y="2129"/>
                    <a:pt x="1603" y="2032"/>
                    <a:pt x="1821" y="1814"/>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3541;p113">
              <a:extLst>
                <a:ext uri="{FF2B5EF4-FFF2-40B4-BE49-F238E27FC236}">
                  <a16:creationId xmlns:a16="http://schemas.microsoft.com/office/drawing/2014/main" id="{EC301BA7-667C-AD42-97CC-8CFA6CD7F256}"/>
                </a:ext>
              </a:extLst>
            </p:cNvPr>
            <p:cNvSpPr/>
            <p:nvPr/>
          </p:nvSpPr>
          <p:spPr>
            <a:xfrm>
              <a:off x="4123175" y="3627950"/>
              <a:ext cx="62425" cy="53425"/>
            </a:xfrm>
            <a:custGeom>
              <a:avLst/>
              <a:gdLst/>
              <a:ahLst/>
              <a:cxnLst/>
              <a:rect l="l" t="t" r="r" b="b"/>
              <a:pathLst>
                <a:path w="2497"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3542;p113">
              <a:extLst>
                <a:ext uri="{FF2B5EF4-FFF2-40B4-BE49-F238E27FC236}">
                  <a16:creationId xmlns:a16="http://schemas.microsoft.com/office/drawing/2014/main" id="{0B1CDFE8-1126-594F-9DD9-195339478600}"/>
                </a:ext>
              </a:extLst>
            </p:cNvPr>
            <p:cNvSpPr/>
            <p:nvPr/>
          </p:nvSpPr>
          <p:spPr>
            <a:xfrm>
              <a:off x="4199400" y="301865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3543;p113">
              <a:extLst>
                <a:ext uri="{FF2B5EF4-FFF2-40B4-BE49-F238E27FC236}">
                  <a16:creationId xmlns:a16="http://schemas.microsoft.com/office/drawing/2014/main" id="{37855153-766A-814F-A698-6ADBADF597E3}"/>
                </a:ext>
              </a:extLst>
            </p:cNvPr>
            <p:cNvSpPr/>
            <p:nvPr/>
          </p:nvSpPr>
          <p:spPr>
            <a:xfrm>
              <a:off x="4199400" y="309485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3544;p113">
              <a:extLst>
                <a:ext uri="{FF2B5EF4-FFF2-40B4-BE49-F238E27FC236}">
                  <a16:creationId xmlns:a16="http://schemas.microsoft.com/office/drawing/2014/main" id="{B8699F94-AE27-8241-8C20-272E3306C478}"/>
                </a:ext>
              </a:extLst>
            </p:cNvPr>
            <p:cNvSpPr/>
            <p:nvPr/>
          </p:nvSpPr>
          <p:spPr>
            <a:xfrm>
              <a:off x="4199400" y="317107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3545;p113">
              <a:extLst>
                <a:ext uri="{FF2B5EF4-FFF2-40B4-BE49-F238E27FC236}">
                  <a16:creationId xmlns:a16="http://schemas.microsoft.com/office/drawing/2014/main" id="{CF4EC9D1-0654-FB42-A55F-CA340CFB8DF0}"/>
                </a:ext>
              </a:extLst>
            </p:cNvPr>
            <p:cNvSpPr/>
            <p:nvPr/>
          </p:nvSpPr>
          <p:spPr>
            <a:xfrm>
              <a:off x="4199400" y="3247075"/>
              <a:ext cx="62200" cy="53450"/>
            </a:xfrm>
            <a:custGeom>
              <a:avLst/>
              <a:gdLst/>
              <a:ahLst/>
              <a:cxnLst/>
              <a:rect l="l" t="t" r="r" b="b"/>
              <a:pathLst>
                <a:path w="2488" h="2138" extrusionOk="0">
                  <a:moveTo>
                    <a:pt x="1065" y="1"/>
                  </a:moveTo>
                  <a:cubicBezTo>
                    <a:pt x="480" y="9"/>
                    <a:pt x="0" y="480"/>
                    <a:pt x="0" y="1074"/>
                  </a:cubicBezTo>
                  <a:cubicBezTo>
                    <a:pt x="0" y="1712"/>
                    <a:pt x="524" y="2137"/>
                    <a:pt x="1073" y="2137"/>
                  </a:cubicBezTo>
                  <a:cubicBezTo>
                    <a:pt x="1335" y="2137"/>
                    <a:pt x="1603" y="2040"/>
                    <a:pt x="1821"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3546;p113">
              <a:extLst>
                <a:ext uri="{FF2B5EF4-FFF2-40B4-BE49-F238E27FC236}">
                  <a16:creationId xmlns:a16="http://schemas.microsoft.com/office/drawing/2014/main" id="{9EC6EDD2-5644-2A4E-BA95-8529DA2CCDE4}"/>
                </a:ext>
              </a:extLst>
            </p:cNvPr>
            <p:cNvSpPr/>
            <p:nvPr/>
          </p:nvSpPr>
          <p:spPr>
            <a:xfrm>
              <a:off x="4275600" y="3018650"/>
              <a:ext cx="62225" cy="53425"/>
            </a:xfrm>
            <a:custGeom>
              <a:avLst/>
              <a:gdLst/>
              <a:ahLst/>
              <a:cxnLst/>
              <a:rect l="l" t="t" r="r" b="b"/>
              <a:pathLst>
                <a:path w="2489" h="2137" extrusionOk="0">
                  <a:moveTo>
                    <a:pt x="1066" y="0"/>
                  </a:moveTo>
                  <a:cubicBezTo>
                    <a:pt x="472"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3547;p113">
              <a:extLst>
                <a:ext uri="{FF2B5EF4-FFF2-40B4-BE49-F238E27FC236}">
                  <a16:creationId xmlns:a16="http://schemas.microsoft.com/office/drawing/2014/main" id="{9851CF8C-1827-4541-B4C3-37917E756B19}"/>
                </a:ext>
              </a:extLst>
            </p:cNvPr>
            <p:cNvSpPr/>
            <p:nvPr/>
          </p:nvSpPr>
          <p:spPr>
            <a:xfrm>
              <a:off x="4275600" y="309485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3"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3548;p113">
              <a:extLst>
                <a:ext uri="{FF2B5EF4-FFF2-40B4-BE49-F238E27FC236}">
                  <a16:creationId xmlns:a16="http://schemas.microsoft.com/office/drawing/2014/main" id="{3051EFAF-E2F8-2142-8800-94D9183EEE38}"/>
                </a:ext>
              </a:extLst>
            </p:cNvPr>
            <p:cNvSpPr/>
            <p:nvPr/>
          </p:nvSpPr>
          <p:spPr>
            <a:xfrm>
              <a:off x="4275600" y="3171075"/>
              <a:ext cx="62225" cy="53275"/>
            </a:xfrm>
            <a:custGeom>
              <a:avLst/>
              <a:gdLst/>
              <a:ahLst/>
              <a:cxnLst/>
              <a:rect l="l" t="t" r="r" b="b"/>
              <a:pathLst>
                <a:path w="2489" h="2131" extrusionOk="0">
                  <a:moveTo>
                    <a:pt x="1066" y="0"/>
                  </a:moveTo>
                  <a:cubicBezTo>
                    <a:pt x="472" y="0"/>
                    <a:pt x="1" y="472"/>
                    <a:pt x="1" y="1065"/>
                  </a:cubicBezTo>
                  <a:cubicBezTo>
                    <a:pt x="1" y="1707"/>
                    <a:pt x="523" y="2131"/>
                    <a:pt x="1067" y="2131"/>
                  </a:cubicBezTo>
                  <a:cubicBezTo>
                    <a:pt x="1329" y="2131"/>
                    <a:pt x="1597" y="2032"/>
                    <a:pt x="1813" y="1813"/>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3549;p113">
              <a:extLst>
                <a:ext uri="{FF2B5EF4-FFF2-40B4-BE49-F238E27FC236}">
                  <a16:creationId xmlns:a16="http://schemas.microsoft.com/office/drawing/2014/main" id="{8D4771F8-48A0-3449-A487-B12580ABBB0B}"/>
                </a:ext>
              </a:extLst>
            </p:cNvPr>
            <p:cNvSpPr/>
            <p:nvPr/>
          </p:nvSpPr>
          <p:spPr>
            <a:xfrm>
              <a:off x="4275600" y="3247075"/>
              <a:ext cx="62225" cy="53450"/>
            </a:xfrm>
            <a:custGeom>
              <a:avLst/>
              <a:gdLst/>
              <a:ahLst/>
              <a:cxnLst/>
              <a:rect l="l" t="t" r="r" b="b"/>
              <a:pathLst>
                <a:path w="2489" h="2138" extrusionOk="0">
                  <a:moveTo>
                    <a:pt x="1066" y="1"/>
                  </a:moveTo>
                  <a:cubicBezTo>
                    <a:pt x="472" y="9"/>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3550;p113">
              <a:extLst>
                <a:ext uri="{FF2B5EF4-FFF2-40B4-BE49-F238E27FC236}">
                  <a16:creationId xmlns:a16="http://schemas.microsoft.com/office/drawing/2014/main" id="{B1FF33D1-E0E2-5B4D-A431-53F8B10628CD}"/>
                </a:ext>
              </a:extLst>
            </p:cNvPr>
            <p:cNvSpPr/>
            <p:nvPr/>
          </p:nvSpPr>
          <p:spPr>
            <a:xfrm>
              <a:off x="4275475" y="3323300"/>
              <a:ext cx="62350" cy="53425"/>
            </a:xfrm>
            <a:custGeom>
              <a:avLst/>
              <a:gdLst/>
              <a:ahLst/>
              <a:cxnLst/>
              <a:rect l="l" t="t" r="r" b="b"/>
              <a:pathLst>
                <a:path w="2494" h="2137" extrusionOk="0">
                  <a:moveTo>
                    <a:pt x="1071" y="0"/>
                  </a:moveTo>
                  <a:cubicBezTo>
                    <a:pt x="485" y="8"/>
                    <a:pt x="6" y="480"/>
                    <a:pt x="6" y="1065"/>
                  </a:cubicBezTo>
                  <a:cubicBezTo>
                    <a:pt x="0" y="1709"/>
                    <a:pt x="527" y="2137"/>
                    <a:pt x="1075" y="2137"/>
                  </a:cubicBezTo>
                  <a:cubicBezTo>
                    <a:pt x="1337" y="2137"/>
                    <a:pt x="1603" y="2039"/>
                    <a:pt x="1818" y="1821"/>
                  </a:cubicBezTo>
                  <a:cubicBezTo>
                    <a:pt x="2493" y="1154"/>
                    <a:pt x="2022" y="0"/>
                    <a:pt x="1071"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3551;p113">
              <a:extLst>
                <a:ext uri="{FF2B5EF4-FFF2-40B4-BE49-F238E27FC236}">
                  <a16:creationId xmlns:a16="http://schemas.microsoft.com/office/drawing/2014/main" id="{07A6BB0F-9844-4144-A489-98DF01D45AF2}"/>
                </a:ext>
              </a:extLst>
            </p:cNvPr>
            <p:cNvSpPr/>
            <p:nvPr/>
          </p:nvSpPr>
          <p:spPr>
            <a:xfrm>
              <a:off x="4199400" y="332330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3552;p113">
              <a:extLst>
                <a:ext uri="{FF2B5EF4-FFF2-40B4-BE49-F238E27FC236}">
                  <a16:creationId xmlns:a16="http://schemas.microsoft.com/office/drawing/2014/main" id="{E12419F4-47E7-8C4A-ACD7-13B9ED90D3C2}"/>
                </a:ext>
              </a:extLst>
            </p:cNvPr>
            <p:cNvSpPr/>
            <p:nvPr/>
          </p:nvSpPr>
          <p:spPr>
            <a:xfrm>
              <a:off x="4199400" y="339950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3553;p113">
              <a:extLst>
                <a:ext uri="{FF2B5EF4-FFF2-40B4-BE49-F238E27FC236}">
                  <a16:creationId xmlns:a16="http://schemas.microsoft.com/office/drawing/2014/main" id="{08B9F8A1-76E5-2145-A269-25C12C5F8195}"/>
                </a:ext>
              </a:extLst>
            </p:cNvPr>
            <p:cNvSpPr/>
            <p:nvPr/>
          </p:nvSpPr>
          <p:spPr>
            <a:xfrm>
              <a:off x="4199400" y="3475725"/>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3554;p113">
              <a:extLst>
                <a:ext uri="{FF2B5EF4-FFF2-40B4-BE49-F238E27FC236}">
                  <a16:creationId xmlns:a16="http://schemas.microsoft.com/office/drawing/2014/main" id="{1A8FD15A-D695-E34D-A98F-6E63E2DDF265}"/>
                </a:ext>
              </a:extLst>
            </p:cNvPr>
            <p:cNvSpPr/>
            <p:nvPr/>
          </p:nvSpPr>
          <p:spPr>
            <a:xfrm>
              <a:off x="4199400" y="3551925"/>
              <a:ext cx="62200" cy="53250"/>
            </a:xfrm>
            <a:custGeom>
              <a:avLst/>
              <a:gdLst/>
              <a:ahLst/>
              <a:cxnLst/>
              <a:rect l="l" t="t" r="r" b="b"/>
              <a:pathLst>
                <a:path w="2488" h="2130" extrusionOk="0">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3555;p113">
              <a:extLst>
                <a:ext uri="{FF2B5EF4-FFF2-40B4-BE49-F238E27FC236}">
                  <a16:creationId xmlns:a16="http://schemas.microsoft.com/office/drawing/2014/main" id="{6ABB7CF3-182D-2F47-8822-344FD4E128D2}"/>
                </a:ext>
              </a:extLst>
            </p:cNvPr>
            <p:cNvSpPr/>
            <p:nvPr/>
          </p:nvSpPr>
          <p:spPr>
            <a:xfrm>
              <a:off x="4199400" y="3627950"/>
              <a:ext cx="62200" cy="53425"/>
            </a:xfrm>
            <a:custGeom>
              <a:avLst/>
              <a:gdLst/>
              <a:ahLst/>
              <a:cxnLst/>
              <a:rect l="l" t="t" r="r" b="b"/>
              <a:pathLst>
                <a:path w="2488" h="2137" extrusionOk="0">
                  <a:moveTo>
                    <a:pt x="1065" y="0"/>
                  </a:moveTo>
                  <a:cubicBezTo>
                    <a:pt x="480" y="8"/>
                    <a:pt x="0" y="480"/>
                    <a:pt x="0" y="1073"/>
                  </a:cubicBezTo>
                  <a:cubicBezTo>
                    <a:pt x="0" y="1711"/>
                    <a:pt x="524" y="2137"/>
                    <a:pt x="1073" y="2137"/>
                  </a:cubicBezTo>
                  <a:cubicBezTo>
                    <a:pt x="1335" y="2137"/>
                    <a:pt x="1603" y="2039"/>
                    <a:pt x="1821" y="1821"/>
                  </a:cubicBezTo>
                  <a:cubicBezTo>
                    <a:pt x="2488"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3556;p113">
              <a:extLst>
                <a:ext uri="{FF2B5EF4-FFF2-40B4-BE49-F238E27FC236}">
                  <a16:creationId xmlns:a16="http://schemas.microsoft.com/office/drawing/2014/main" id="{BA0661C3-7E70-5946-9C49-E92C5ADF770E}"/>
                </a:ext>
              </a:extLst>
            </p:cNvPr>
            <p:cNvSpPr/>
            <p:nvPr/>
          </p:nvSpPr>
          <p:spPr>
            <a:xfrm>
              <a:off x="4199400" y="3704150"/>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3557;p113">
              <a:extLst>
                <a:ext uri="{FF2B5EF4-FFF2-40B4-BE49-F238E27FC236}">
                  <a16:creationId xmlns:a16="http://schemas.microsoft.com/office/drawing/2014/main" id="{72DAA0C4-772B-284F-B9FD-552680AB5B72}"/>
                </a:ext>
              </a:extLst>
            </p:cNvPr>
            <p:cNvSpPr/>
            <p:nvPr/>
          </p:nvSpPr>
          <p:spPr>
            <a:xfrm>
              <a:off x="4123175" y="3704150"/>
              <a:ext cx="62425" cy="53450"/>
            </a:xfrm>
            <a:custGeom>
              <a:avLst/>
              <a:gdLst/>
              <a:ahLst/>
              <a:cxnLst/>
              <a:rect l="l" t="t" r="r" b="b"/>
              <a:pathLst>
                <a:path w="2497" h="2138" extrusionOk="0">
                  <a:moveTo>
                    <a:pt x="1065" y="1"/>
                  </a:moveTo>
                  <a:cubicBezTo>
                    <a:pt x="480" y="1"/>
                    <a:pt x="0" y="480"/>
                    <a:pt x="0" y="1066"/>
                  </a:cubicBezTo>
                  <a:cubicBezTo>
                    <a:pt x="0" y="1709"/>
                    <a:pt x="526" y="2137"/>
                    <a:pt x="1074" y="2137"/>
                  </a:cubicBezTo>
                  <a:cubicBezTo>
                    <a:pt x="1336" y="2137"/>
                    <a:pt x="1603" y="2040"/>
                    <a:pt x="1821"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3558;p113">
              <a:extLst>
                <a:ext uri="{FF2B5EF4-FFF2-40B4-BE49-F238E27FC236}">
                  <a16:creationId xmlns:a16="http://schemas.microsoft.com/office/drawing/2014/main" id="{609FBBCB-CEA6-E742-86DF-5FBC639D738C}"/>
                </a:ext>
              </a:extLst>
            </p:cNvPr>
            <p:cNvSpPr/>
            <p:nvPr/>
          </p:nvSpPr>
          <p:spPr>
            <a:xfrm>
              <a:off x="4123175" y="3780375"/>
              <a:ext cx="62425" cy="53425"/>
            </a:xfrm>
            <a:custGeom>
              <a:avLst/>
              <a:gdLst/>
              <a:ahLst/>
              <a:cxnLst/>
              <a:rect l="l" t="t" r="r" b="b"/>
              <a:pathLst>
                <a:path w="2497" h="2137" extrusionOk="0">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3559;p113">
              <a:extLst>
                <a:ext uri="{FF2B5EF4-FFF2-40B4-BE49-F238E27FC236}">
                  <a16:creationId xmlns:a16="http://schemas.microsoft.com/office/drawing/2014/main" id="{9DC539AC-865B-D944-A947-9B056A2EB681}"/>
                </a:ext>
              </a:extLst>
            </p:cNvPr>
            <p:cNvSpPr/>
            <p:nvPr/>
          </p:nvSpPr>
          <p:spPr>
            <a:xfrm>
              <a:off x="4046950" y="3780375"/>
              <a:ext cx="62425" cy="53425"/>
            </a:xfrm>
            <a:custGeom>
              <a:avLst/>
              <a:gdLst/>
              <a:ahLst/>
              <a:cxnLst/>
              <a:rect l="l" t="t" r="r" b="b"/>
              <a:pathLst>
                <a:path w="2497" h="2137" extrusionOk="0">
                  <a:moveTo>
                    <a:pt x="1074" y="0"/>
                  </a:moveTo>
                  <a:cubicBezTo>
                    <a:pt x="481" y="0"/>
                    <a:pt x="9" y="480"/>
                    <a:pt x="1" y="1065"/>
                  </a:cubicBezTo>
                  <a:cubicBezTo>
                    <a:pt x="1" y="1709"/>
                    <a:pt x="530" y="2137"/>
                    <a:pt x="1081" y="2137"/>
                  </a:cubicBezTo>
                  <a:cubicBezTo>
                    <a:pt x="1344" y="2137"/>
                    <a:pt x="1612" y="2039"/>
                    <a:pt x="1830" y="1821"/>
                  </a:cubicBezTo>
                  <a:cubicBezTo>
                    <a:pt x="2497" y="1146"/>
                    <a:pt x="2025"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3560;p113">
              <a:extLst>
                <a:ext uri="{FF2B5EF4-FFF2-40B4-BE49-F238E27FC236}">
                  <a16:creationId xmlns:a16="http://schemas.microsoft.com/office/drawing/2014/main" id="{096236C1-E4FB-224C-9AD0-8341EA5DE76A}"/>
                </a:ext>
              </a:extLst>
            </p:cNvPr>
            <p:cNvSpPr/>
            <p:nvPr/>
          </p:nvSpPr>
          <p:spPr>
            <a:xfrm>
              <a:off x="4046950" y="3856775"/>
              <a:ext cx="62425" cy="53250"/>
            </a:xfrm>
            <a:custGeom>
              <a:avLst/>
              <a:gdLst/>
              <a:ahLst/>
              <a:cxnLst/>
              <a:rect l="l" t="t" r="r" b="b"/>
              <a:pathLst>
                <a:path w="2497" h="2130" extrusionOk="0">
                  <a:moveTo>
                    <a:pt x="1074" y="1"/>
                  </a:moveTo>
                  <a:cubicBezTo>
                    <a:pt x="481" y="1"/>
                    <a:pt x="9" y="472"/>
                    <a:pt x="1" y="1066"/>
                  </a:cubicBezTo>
                  <a:cubicBezTo>
                    <a:pt x="1" y="1704"/>
                    <a:pt x="529" y="2129"/>
                    <a:pt x="1077" y="2129"/>
                  </a:cubicBezTo>
                  <a:cubicBezTo>
                    <a:pt x="1339" y="2129"/>
                    <a:pt x="1606" y="2032"/>
                    <a:pt x="1822" y="1814"/>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3561;p113">
              <a:extLst>
                <a:ext uri="{FF2B5EF4-FFF2-40B4-BE49-F238E27FC236}">
                  <a16:creationId xmlns:a16="http://schemas.microsoft.com/office/drawing/2014/main" id="{A36FE0A7-F157-D946-8B2A-8A37B118A0D9}"/>
                </a:ext>
              </a:extLst>
            </p:cNvPr>
            <p:cNvSpPr/>
            <p:nvPr/>
          </p:nvSpPr>
          <p:spPr>
            <a:xfrm>
              <a:off x="4046950" y="4009000"/>
              <a:ext cx="62425" cy="53350"/>
            </a:xfrm>
            <a:custGeom>
              <a:avLst/>
              <a:gdLst/>
              <a:ahLst/>
              <a:cxnLst/>
              <a:rect l="l" t="t" r="r" b="b"/>
              <a:pathLst>
                <a:path w="2497" h="2134" extrusionOk="0">
                  <a:moveTo>
                    <a:pt x="1074" y="1"/>
                  </a:moveTo>
                  <a:cubicBezTo>
                    <a:pt x="481" y="1"/>
                    <a:pt x="9"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3562;p113">
              <a:extLst>
                <a:ext uri="{FF2B5EF4-FFF2-40B4-BE49-F238E27FC236}">
                  <a16:creationId xmlns:a16="http://schemas.microsoft.com/office/drawing/2014/main" id="{D28277CB-21C8-AB42-95D0-0224870BDB74}"/>
                </a:ext>
              </a:extLst>
            </p:cNvPr>
            <p:cNvSpPr/>
            <p:nvPr/>
          </p:nvSpPr>
          <p:spPr>
            <a:xfrm>
              <a:off x="4046950" y="3932800"/>
              <a:ext cx="62425" cy="53425"/>
            </a:xfrm>
            <a:custGeom>
              <a:avLst/>
              <a:gdLst/>
              <a:ahLst/>
              <a:cxnLst/>
              <a:rect l="l" t="t" r="r" b="b"/>
              <a:pathLst>
                <a:path w="2497" h="2137" extrusionOk="0">
                  <a:moveTo>
                    <a:pt x="1074" y="0"/>
                  </a:moveTo>
                  <a:cubicBezTo>
                    <a:pt x="481" y="8"/>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3563;p113">
              <a:extLst>
                <a:ext uri="{FF2B5EF4-FFF2-40B4-BE49-F238E27FC236}">
                  <a16:creationId xmlns:a16="http://schemas.microsoft.com/office/drawing/2014/main" id="{4C6CD287-1578-2E42-B6F3-B5AE1360FF9A}"/>
                </a:ext>
              </a:extLst>
            </p:cNvPr>
            <p:cNvSpPr/>
            <p:nvPr/>
          </p:nvSpPr>
          <p:spPr>
            <a:xfrm>
              <a:off x="3970950" y="3932800"/>
              <a:ext cx="62225" cy="53425"/>
            </a:xfrm>
            <a:custGeom>
              <a:avLst/>
              <a:gdLst/>
              <a:ahLst/>
              <a:cxnLst/>
              <a:rect l="l" t="t" r="r" b="b"/>
              <a:pathLst>
                <a:path w="2489" h="2137" extrusionOk="0">
                  <a:moveTo>
                    <a:pt x="1065" y="0"/>
                  </a:moveTo>
                  <a:cubicBezTo>
                    <a:pt x="472" y="0"/>
                    <a:pt x="1" y="480"/>
                    <a:pt x="1" y="1065"/>
                  </a:cubicBezTo>
                  <a:cubicBezTo>
                    <a:pt x="1" y="1709"/>
                    <a:pt x="526" y="2137"/>
                    <a:pt x="1072" y="2137"/>
                  </a:cubicBezTo>
                  <a:cubicBezTo>
                    <a:pt x="1332" y="2137"/>
                    <a:pt x="1598" y="2039"/>
                    <a:pt x="1813" y="1821"/>
                  </a:cubicBezTo>
                  <a:cubicBezTo>
                    <a:pt x="2488" y="1155"/>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3564;p113">
              <a:extLst>
                <a:ext uri="{FF2B5EF4-FFF2-40B4-BE49-F238E27FC236}">
                  <a16:creationId xmlns:a16="http://schemas.microsoft.com/office/drawing/2014/main" id="{555346DB-FBBA-7A4D-B388-AE1749545E9A}"/>
                </a:ext>
              </a:extLst>
            </p:cNvPr>
            <p:cNvSpPr/>
            <p:nvPr/>
          </p:nvSpPr>
          <p:spPr>
            <a:xfrm>
              <a:off x="3589875" y="26377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3565;p113">
              <a:extLst>
                <a:ext uri="{FF2B5EF4-FFF2-40B4-BE49-F238E27FC236}">
                  <a16:creationId xmlns:a16="http://schemas.microsoft.com/office/drawing/2014/main" id="{8D103CA2-63A4-1545-B635-5D13C3646FCF}"/>
                </a:ext>
              </a:extLst>
            </p:cNvPr>
            <p:cNvSpPr/>
            <p:nvPr/>
          </p:nvSpPr>
          <p:spPr>
            <a:xfrm>
              <a:off x="3589875"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3566;p113">
              <a:extLst>
                <a:ext uri="{FF2B5EF4-FFF2-40B4-BE49-F238E27FC236}">
                  <a16:creationId xmlns:a16="http://schemas.microsoft.com/office/drawing/2014/main" id="{78BC2F11-624B-3945-8C93-03FEBDE275A7}"/>
                </a:ext>
              </a:extLst>
            </p:cNvPr>
            <p:cNvSpPr/>
            <p:nvPr/>
          </p:nvSpPr>
          <p:spPr>
            <a:xfrm>
              <a:off x="3589875"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3567;p113">
              <a:extLst>
                <a:ext uri="{FF2B5EF4-FFF2-40B4-BE49-F238E27FC236}">
                  <a16:creationId xmlns:a16="http://schemas.microsoft.com/office/drawing/2014/main" id="{C802A021-3C47-6048-9306-04F94BE9AAF9}"/>
                </a:ext>
              </a:extLst>
            </p:cNvPr>
            <p:cNvSpPr/>
            <p:nvPr/>
          </p:nvSpPr>
          <p:spPr>
            <a:xfrm>
              <a:off x="3589875"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3568;p113">
              <a:extLst>
                <a:ext uri="{FF2B5EF4-FFF2-40B4-BE49-F238E27FC236}">
                  <a16:creationId xmlns:a16="http://schemas.microsoft.com/office/drawing/2014/main" id="{04FC69D5-D885-3746-812B-9A308AC1662F}"/>
                </a:ext>
              </a:extLst>
            </p:cNvPr>
            <p:cNvSpPr/>
            <p:nvPr/>
          </p:nvSpPr>
          <p:spPr>
            <a:xfrm>
              <a:off x="3589875" y="2942425"/>
              <a:ext cx="62225" cy="53450"/>
            </a:xfrm>
            <a:custGeom>
              <a:avLst/>
              <a:gdLst/>
              <a:ahLst/>
              <a:cxnLst/>
              <a:rect l="l" t="t" r="r" b="b"/>
              <a:pathLst>
                <a:path w="2489" h="2138" extrusionOk="0">
                  <a:moveTo>
                    <a:pt x="1066" y="1"/>
                  </a:moveTo>
                  <a:cubicBezTo>
                    <a:pt x="480" y="9"/>
                    <a:pt x="1" y="480"/>
                    <a:pt x="1" y="1066"/>
                  </a:cubicBezTo>
                  <a:cubicBezTo>
                    <a:pt x="1" y="1709"/>
                    <a:pt x="526" y="2137"/>
                    <a:pt x="1075" y="2137"/>
                  </a:cubicBezTo>
                  <a:cubicBezTo>
                    <a:pt x="1337" y="2137"/>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3569;p113">
              <a:extLst>
                <a:ext uri="{FF2B5EF4-FFF2-40B4-BE49-F238E27FC236}">
                  <a16:creationId xmlns:a16="http://schemas.microsoft.com/office/drawing/2014/main" id="{62F5C025-F7E1-6B47-84A6-F9B76BC99E99}"/>
                </a:ext>
              </a:extLst>
            </p:cNvPr>
            <p:cNvSpPr/>
            <p:nvPr/>
          </p:nvSpPr>
          <p:spPr>
            <a:xfrm>
              <a:off x="3589875" y="3018650"/>
              <a:ext cx="62225" cy="53425"/>
            </a:xfrm>
            <a:custGeom>
              <a:avLst/>
              <a:gdLst/>
              <a:ahLst/>
              <a:cxnLst/>
              <a:rect l="l" t="t" r="r" b="b"/>
              <a:pathLst>
                <a:path w="2489" h="2137" extrusionOk="0">
                  <a:moveTo>
                    <a:pt x="1066" y="0"/>
                  </a:moveTo>
                  <a:cubicBezTo>
                    <a:pt x="480" y="0"/>
                    <a:pt x="1" y="480"/>
                    <a:pt x="1" y="1065"/>
                  </a:cubicBezTo>
                  <a:cubicBezTo>
                    <a:pt x="1" y="1709"/>
                    <a:pt x="526" y="2137"/>
                    <a:pt x="1075" y="2137"/>
                  </a:cubicBezTo>
                  <a:cubicBezTo>
                    <a:pt x="1337" y="2137"/>
                    <a:pt x="1604" y="2039"/>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3570;p113">
              <a:extLst>
                <a:ext uri="{FF2B5EF4-FFF2-40B4-BE49-F238E27FC236}">
                  <a16:creationId xmlns:a16="http://schemas.microsoft.com/office/drawing/2014/main" id="{D82BB4B3-B8C3-0D48-9C57-FA3D402D5E4B}"/>
                </a:ext>
              </a:extLst>
            </p:cNvPr>
            <p:cNvSpPr/>
            <p:nvPr/>
          </p:nvSpPr>
          <p:spPr>
            <a:xfrm>
              <a:off x="3589875" y="309485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3571;p113">
              <a:extLst>
                <a:ext uri="{FF2B5EF4-FFF2-40B4-BE49-F238E27FC236}">
                  <a16:creationId xmlns:a16="http://schemas.microsoft.com/office/drawing/2014/main" id="{2480909E-87E6-C242-BDED-6C98729C8A03}"/>
                </a:ext>
              </a:extLst>
            </p:cNvPr>
            <p:cNvSpPr/>
            <p:nvPr/>
          </p:nvSpPr>
          <p:spPr>
            <a:xfrm>
              <a:off x="3285225"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3572;p113">
              <a:extLst>
                <a:ext uri="{FF2B5EF4-FFF2-40B4-BE49-F238E27FC236}">
                  <a16:creationId xmlns:a16="http://schemas.microsoft.com/office/drawing/2014/main" id="{6B018F3D-E6F2-9C4E-AE9E-9FD049E2FC54}"/>
                </a:ext>
              </a:extLst>
            </p:cNvPr>
            <p:cNvSpPr/>
            <p:nvPr/>
          </p:nvSpPr>
          <p:spPr>
            <a:xfrm>
              <a:off x="3285225" y="2942425"/>
              <a:ext cx="62225" cy="53450"/>
            </a:xfrm>
            <a:custGeom>
              <a:avLst/>
              <a:gdLst/>
              <a:ahLst/>
              <a:cxnLst/>
              <a:rect l="l" t="t" r="r" b="b"/>
              <a:pathLst>
                <a:path w="2489" h="2138" extrusionOk="0">
                  <a:moveTo>
                    <a:pt x="1066" y="1"/>
                  </a:moveTo>
                  <a:cubicBezTo>
                    <a:pt x="480" y="9"/>
                    <a:pt x="1" y="480"/>
                    <a:pt x="1" y="1066"/>
                  </a:cubicBezTo>
                  <a:cubicBezTo>
                    <a:pt x="1" y="1709"/>
                    <a:pt x="526" y="2137"/>
                    <a:pt x="1075" y="2137"/>
                  </a:cubicBezTo>
                  <a:cubicBezTo>
                    <a:pt x="1336" y="2137"/>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3573;p113">
              <a:extLst>
                <a:ext uri="{FF2B5EF4-FFF2-40B4-BE49-F238E27FC236}">
                  <a16:creationId xmlns:a16="http://schemas.microsoft.com/office/drawing/2014/main" id="{668CA0FB-1889-8346-BC1C-A10D64E8635A}"/>
                </a:ext>
              </a:extLst>
            </p:cNvPr>
            <p:cNvSpPr/>
            <p:nvPr/>
          </p:nvSpPr>
          <p:spPr>
            <a:xfrm>
              <a:off x="3285225" y="3018650"/>
              <a:ext cx="62225" cy="53425"/>
            </a:xfrm>
            <a:custGeom>
              <a:avLst/>
              <a:gdLst/>
              <a:ahLst/>
              <a:cxnLst/>
              <a:rect l="l" t="t" r="r" b="b"/>
              <a:pathLst>
                <a:path w="2489" h="2137" extrusionOk="0">
                  <a:moveTo>
                    <a:pt x="1066" y="0"/>
                  </a:moveTo>
                  <a:cubicBezTo>
                    <a:pt x="480" y="0"/>
                    <a:pt x="1" y="480"/>
                    <a:pt x="1" y="1065"/>
                  </a:cubicBezTo>
                  <a:cubicBezTo>
                    <a:pt x="1" y="1709"/>
                    <a:pt x="526" y="2137"/>
                    <a:pt x="1075" y="2137"/>
                  </a:cubicBezTo>
                  <a:cubicBezTo>
                    <a:pt x="1336" y="2137"/>
                    <a:pt x="1604" y="2039"/>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3574;p113">
              <a:extLst>
                <a:ext uri="{FF2B5EF4-FFF2-40B4-BE49-F238E27FC236}">
                  <a16:creationId xmlns:a16="http://schemas.microsoft.com/office/drawing/2014/main" id="{52AD7EFA-CA6E-9A42-AC0A-006BF8462221}"/>
                </a:ext>
              </a:extLst>
            </p:cNvPr>
            <p:cNvSpPr/>
            <p:nvPr/>
          </p:nvSpPr>
          <p:spPr>
            <a:xfrm>
              <a:off x="3361450" y="2790200"/>
              <a:ext cx="62200" cy="53350"/>
            </a:xfrm>
            <a:custGeom>
              <a:avLst/>
              <a:gdLst/>
              <a:ahLst/>
              <a:cxnLst/>
              <a:rect l="l" t="t" r="r" b="b"/>
              <a:pathLst>
                <a:path w="2488" h="2134" extrusionOk="0">
                  <a:moveTo>
                    <a:pt x="1065" y="1"/>
                  </a:moveTo>
                  <a:cubicBezTo>
                    <a:pt x="472" y="1"/>
                    <a:pt x="0" y="480"/>
                    <a:pt x="0" y="1066"/>
                  </a:cubicBezTo>
                  <a:cubicBezTo>
                    <a:pt x="0" y="1709"/>
                    <a:pt x="526" y="2134"/>
                    <a:pt x="1072" y="2134"/>
                  </a:cubicBezTo>
                  <a:cubicBezTo>
                    <a:pt x="1332" y="2134"/>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3575;p113">
              <a:extLst>
                <a:ext uri="{FF2B5EF4-FFF2-40B4-BE49-F238E27FC236}">
                  <a16:creationId xmlns:a16="http://schemas.microsoft.com/office/drawing/2014/main" id="{54382AE7-61D8-7B45-B0FF-C175EB1CEA83}"/>
                </a:ext>
              </a:extLst>
            </p:cNvPr>
            <p:cNvSpPr/>
            <p:nvPr/>
          </p:nvSpPr>
          <p:spPr>
            <a:xfrm>
              <a:off x="3361450" y="2866425"/>
              <a:ext cx="62200" cy="53275"/>
            </a:xfrm>
            <a:custGeom>
              <a:avLst/>
              <a:gdLst/>
              <a:ahLst/>
              <a:cxnLst/>
              <a:rect l="l" t="t" r="r" b="b"/>
              <a:pathLst>
                <a:path w="2488" h="2131" extrusionOk="0">
                  <a:moveTo>
                    <a:pt x="1065" y="0"/>
                  </a:moveTo>
                  <a:cubicBezTo>
                    <a:pt x="472"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3576;p113">
              <a:extLst>
                <a:ext uri="{FF2B5EF4-FFF2-40B4-BE49-F238E27FC236}">
                  <a16:creationId xmlns:a16="http://schemas.microsoft.com/office/drawing/2014/main" id="{88AE0767-3CDA-E64D-8267-DCD772348FB8}"/>
                </a:ext>
              </a:extLst>
            </p:cNvPr>
            <p:cNvSpPr/>
            <p:nvPr/>
          </p:nvSpPr>
          <p:spPr>
            <a:xfrm>
              <a:off x="3361450" y="2942425"/>
              <a:ext cx="62200" cy="53450"/>
            </a:xfrm>
            <a:custGeom>
              <a:avLst/>
              <a:gdLst/>
              <a:ahLst/>
              <a:cxnLst/>
              <a:rect l="l" t="t" r="r" b="b"/>
              <a:pathLst>
                <a:path w="2488" h="2138" extrusionOk="0">
                  <a:moveTo>
                    <a:pt x="1065" y="1"/>
                  </a:moveTo>
                  <a:cubicBezTo>
                    <a:pt x="472" y="9"/>
                    <a:pt x="0" y="480"/>
                    <a:pt x="0" y="1066"/>
                  </a:cubicBezTo>
                  <a:cubicBezTo>
                    <a:pt x="0" y="1709"/>
                    <a:pt x="525" y="2137"/>
                    <a:pt x="1072" y="2137"/>
                  </a:cubicBezTo>
                  <a:cubicBezTo>
                    <a:pt x="1332" y="2137"/>
                    <a:pt x="1598" y="2040"/>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3577;p113">
              <a:extLst>
                <a:ext uri="{FF2B5EF4-FFF2-40B4-BE49-F238E27FC236}">
                  <a16:creationId xmlns:a16="http://schemas.microsoft.com/office/drawing/2014/main" id="{9ADDFCBE-2EEF-DF4C-8A5A-5098DF42D8EB}"/>
                </a:ext>
              </a:extLst>
            </p:cNvPr>
            <p:cNvSpPr/>
            <p:nvPr/>
          </p:nvSpPr>
          <p:spPr>
            <a:xfrm>
              <a:off x="3361450" y="3018650"/>
              <a:ext cx="62200" cy="53425"/>
            </a:xfrm>
            <a:custGeom>
              <a:avLst/>
              <a:gdLst/>
              <a:ahLst/>
              <a:cxnLst/>
              <a:rect l="l" t="t" r="r" b="b"/>
              <a:pathLst>
                <a:path w="2488" h="2137" extrusionOk="0">
                  <a:moveTo>
                    <a:pt x="1065" y="0"/>
                  </a:moveTo>
                  <a:cubicBezTo>
                    <a:pt x="472"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3578;p113">
              <a:extLst>
                <a:ext uri="{FF2B5EF4-FFF2-40B4-BE49-F238E27FC236}">
                  <a16:creationId xmlns:a16="http://schemas.microsoft.com/office/drawing/2014/main" id="{D48F3ECA-7B61-1646-9959-D0A581A95205}"/>
                </a:ext>
              </a:extLst>
            </p:cNvPr>
            <p:cNvSpPr/>
            <p:nvPr/>
          </p:nvSpPr>
          <p:spPr>
            <a:xfrm>
              <a:off x="3361450" y="3094850"/>
              <a:ext cx="62200" cy="53350"/>
            </a:xfrm>
            <a:custGeom>
              <a:avLst/>
              <a:gdLst/>
              <a:ahLst/>
              <a:cxnLst/>
              <a:rect l="l" t="t" r="r" b="b"/>
              <a:pathLst>
                <a:path w="2488" h="2134" extrusionOk="0">
                  <a:moveTo>
                    <a:pt x="1065" y="1"/>
                  </a:moveTo>
                  <a:cubicBezTo>
                    <a:pt x="472" y="1"/>
                    <a:pt x="0" y="480"/>
                    <a:pt x="0" y="1066"/>
                  </a:cubicBezTo>
                  <a:cubicBezTo>
                    <a:pt x="0" y="1709"/>
                    <a:pt x="526" y="2134"/>
                    <a:pt x="1072" y="2134"/>
                  </a:cubicBezTo>
                  <a:cubicBezTo>
                    <a:pt x="1332" y="2134"/>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3579;p113">
              <a:extLst>
                <a:ext uri="{FF2B5EF4-FFF2-40B4-BE49-F238E27FC236}">
                  <a16:creationId xmlns:a16="http://schemas.microsoft.com/office/drawing/2014/main" id="{964CA706-0F47-3C46-9DC1-557A7463E18B}"/>
                </a:ext>
              </a:extLst>
            </p:cNvPr>
            <p:cNvSpPr/>
            <p:nvPr/>
          </p:nvSpPr>
          <p:spPr>
            <a:xfrm>
              <a:off x="3437450" y="2637775"/>
              <a:ext cx="62425" cy="53450"/>
            </a:xfrm>
            <a:custGeom>
              <a:avLst/>
              <a:gdLst/>
              <a:ahLst/>
              <a:cxnLst/>
              <a:rect l="l" t="t" r="r" b="b"/>
              <a:pathLst>
                <a:path w="2497" h="2138" extrusionOk="0">
                  <a:moveTo>
                    <a:pt x="1074" y="1"/>
                  </a:moveTo>
                  <a:cubicBezTo>
                    <a:pt x="480" y="9"/>
                    <a:pt x="9" y="480"/>
                    <a:pt x="1" y="1074"/>
                  </a:cubicBezTo>
                  <a:cubicBezTo>
                    <a:pt x="1" y="1712"/>
                    <a:pt x="529" y="2137"/>
                    <a:pt x="1077" y="2137"/>
                  </a:cubicBezTo>
                  <a:cubicBezTo>
                    <a:pt x="1339" y="2137"/>
                    <a:pt x="1606" y="2040"/>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3580;p113">
              <a:extLst>
                <a:ext uri="{FF2B5EF4-FFF2-40B4-BE49-F238E27FC236}">
                  <a16:creationId xmlns:a16="http://schemas.microsoft.com/office/drawing/2014/main" id="{7BB54E7D-CE8E-F945-B19A-87802793205F}"/>
                </a:ext>
              </a:extLst>
            </p:cNvPr>
            <p:cNvSpPr/>
            <p:nvPr/>
          </p:nvSpPr>
          <p:spPr>
            <a:xfrm>
              <a:off x="3437450" y="271400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3581;p113">
              <a:extLst>
                <a:ext uri="{FF2B5EF4-FFF2-40B4-BE49-F238E27FC236}">
                  <a16:creationId xmlns:a16="http://schemas.microsoft.com/office/drawing/2014/main" id="{57A7E3B7-0155-3D4F-9A36-4FCF8603220E}"/>
                </a:ext>
              </a:extLst>
            </p:cNvPr>
            <p:cNvSpPr/>
            <p:nvPr/>
          </p:nvSpPr>
          <p:spPr>
            <a:xfrm>
              <a:off x="3437450" y="2790200"/>
              <a:ext cx="62425" cy="53350"/>
            </a:xfrm>
            <a:custGeom>
              <a:avLst/>
              <a:gdLst/>
              <a:ahLst/>
              <a:cxnLst/>
              <a:rect l="l" t="t" r="r" b="b"/>
              <a:pathLst>
                <a:path w="2497" h="2134" extrusionOk="0">
                  <a:moveTo>
                    <a:pt x="1074" y="1"/>
                  </a:moveTo>
                  <a:cubicBezTo>
                    <a:pt x="480" y="1"/>
                    <a:pt x="9" y="480"/>
                    <a:pt x="1" y="1066"/>
                  </a:cubicBezTo>
                  <a:cubicBezTo>
                    <a:pt x="1" y="1709"/>
                    <a:pt x="530" y="2134"/>
                    <a:pt x="1078" y="2134"/>
                  </a:cubicBezTo>
                  <a:cubicBezTo>
                    <a:pt x="1340" y="2134"/>
                    <a:pt x="1606" y="2037"/>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3582;p113">
              <a:extLst>
                <a:ext uri="{FF2B5EF4-FFF2-40B4-BE49-F238E27FC236}">
                  <a16:creationId xmlns:a16="http://schemas.microsoft.com/office/drawing/2014/main" id="{04D60DB1-D78D-6F4E-90E2-D9F1454D1098}"/>
                </a:ext>
              </a:extLst>
            </p:cNvPr>
            <p:cNvSpPr/>
            <p:nvPr/>
          </p:nvSpPr>
          <p:spPr>
            <a:xfrm>
              <a:off x="3437450" y="2866425"/>
              <a:ext cx="62425" cy="53275"/>
            </a:xfrm>
            <a:custGeom>
              <a:avLst/>
              <a:gdLst/>
              <a:ahLst/>
              <a:cxnLst/>
              <a:rect l="l" t="t" r="r" b="b"/>
              <a:pathLst>
                <a:path w="2497" h="2131" extrusionOk="0">
                  <a:moveTo>
                    <a:pt x="1074" y="0"/>
                  </a:moveTo>
                  <a:cubicBezTo>
                    <a:pt x="480" y="0"/>
                    <a:pt x="9" y="472"/>
                    <a:pt x="1" y="1065"/>
                  </a:cubicBezTo>
                  <a:cubicBezTo>
                    <a:pt x="1" y="1707"/>
                    <a:pt x="527" y="2131"/>
                    <a:pt x="1073" y="2131"/>
                  </a:cubicBezTo>
                  <a:cubicBezTo>
                    <a:pt x="1337" y="2131"/>
                    <a:pt x="1605" y="2032"/>
                    <a:pt x="1822" y="1813"/>
                  </a:cubicBezTo>
                  <a:cubicBezTo>
                    <a:pt x="2496"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3583;p113">
              <a:extLst>
                <a:ext uri="{FF2B5EF4-FFF2-40B4-BE49-F238E27FC236}">
                  <a16:creationId xmlns:a16="http://schemas.microsoft.com/office/drawing/2014/main" id="{76E85367-624A-5B4E-9A60-C13B1FB062CC}"/>
                </a:ext>
              </a:extLst>
            </p:cNvPr>
            <p:cNvSpPr/>
            <p:nvPr/>
          </p:nvSpPr>
          <p:spPr>
            <a:xfrm>
              <a:off x="3437450" y="2942425"/>
              <a:ext cx="62425" cy="53450"/>
            </a:xfrm>
            <a:custGeom>
              <a:avLst/>
              <a:gdLst/>
              <a:ahLst/>
              <a:cxnLst/>
              <a:rect l="l" t="t" r="r" b="b"/>
              <a:pathLst>
                <a:path w="2497" h="2138" extrusionOk="0">
                  <a:moveTo>
                    <a:pt x="1074" y="1"/>
                  </a:moveTo>
                  <a:cubicBezTo>
                    <a:pt x="480" y="9"/>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3584;p113">
              <a:extLst>
                <a:ext uri="{FF2B5EF4-FFF2-40B4-BE49-F238E27FC236}">
                  <a16:creationId xmlns:a16="http://schemas.microsoft.com/office/drawing/2014/main" id="{7B3361AB-3D36-A546-91CA-399E826AABEB}"/>
                </a:ext>
              </a:extLst>
            </p:cNvPr>
            <p:cNvSpPr/>
            <p:nvPr/>
          </p:nvSpPr>
          <p:spPr>
            <a:xfrm>
              <a:off x="3437450" y="3018650"/>
              <a:ext cx="62425" cy="53425"/>
            </a:xfrm>
            <a:custGeom>
              <a:avLst/>
              <a:gdLst/>
              <a:ahLst/>
              <a:cxnLst/>
              <a:rect l="l" t="t" r="r" b="b"/>
              <a:pathLst>
                <a:path w="2497" h="2137" extrusionOk="0">
                  <a:moveTo>
                    <a:pt x="1074" y="0"/>
                  </a:moveTo>
                  <a:cubicBezTo>
                    <a:pt x="480" y="0"/>
                    <a:pt x="9" y="480"/>
                    <a:pt x="1" y="1065"/>
                  </a:cubicBezTo>
                  <a:cubicBezTo>
                    <a:pt x="1" y="1709"/>
                    <a:pt x="530" y="2137"/>
                    <a:pt x="1078" y="2137"/>
                  </a:cubicBezTo>
                  <a:cubicBezTo>
                    <a:pt x="1340" y="2137"/>
                    <a:pt x="1606" y="2039"/>
                    <a:pt x="1822" y="1821"/>
                  </a:cubicBezTo>
                  <a:cubicBezTo>
                    <a:pt x="2496"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3585;p113">
              <a:extLst>
                <a:ext uri="{FF2B5EF4-FFF2-40B4-BE49-F238E27FC236}">
                  <a16:creationId xmlns:a16="http://schemas.microsoft.com/office/drawing/2014/main" id="{A934465D-9457-E447-A2D6-63AB4A3BD230}"/>
                </a:ext>
              </a:extLst>
            </p:cNvPr>
            <p:cNvSpPr/>
            <p:nvPr/>
          </p:nvSpPr>
          <p:spPr>
            <a:xfrm>
              <a:off x="3437450" y="3094850"/>
              <a:ext cx="62425" cy="53350"/>
            </a:xfrm>
            <a:custGeom>
              <a:avLst/>
              <a:gdLst/>
              <a:ahLst/>
              <a:cxnLst/>
              <a:rect l="l" t="t" r="r" b="b"/>
              <a:pathLst>
                <a:path w="2497" h="2134" extrusionOk="0">
                  <a:moveTo>
                    <a:pt x="1074" y="1"/>
                  </a:moveTo>
                  <a:cubicBezTo>
                    <a:pt x="480" y="1"/>
                    <a:pt x="9" y="480"/>
                    <a:pt x="1" y="1066"/>
                  </a:cubicBezTo>
                  <a:cubicBezTo>
                    <a:pt x="1" y="1709"/>
                    <a:pt x="530" y="2134"/>
                    <a:pt x="1078" y="2134"/>
                  </a:cubicBezTo>
                  <a:cubicBezTo>
                    <a:pt x="1340" y="2134"/>
                    <a:pt x="1606" y="2037"/>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3586;p113">
              <a:extLst>
                <a:ext uri="{FF2B5EF4-FFF2-40B4-BE49-F238E27FC236}">
                  <a16:creationId xmlns:a16="http://schemas.microsoft.com/office/drawing/2014/main" id="{1F7E56F5-25FA-1C4F-BA97-12FFA7FCD190}"/>
                </a:ext>
              </a:extLst>
            </p:cNvPr>
            <p:cNvSpPr/>
            <p:nvPr/>
          </p:nvSpPr>
          <p:spPr>
            <a:xfrm>
              <a:off x="3513675" y="2637775"/>
              <a:ext cx="62425" cy="53450"/>
            </a:xfrm>
            <a:custGeom>
              <a:avLst/>
              <a:gdLst/>
              <a:ahLst/>
              <a:cxnLst/>
              <a:rect l="l" t="t" r="r" b="b"/>
              <a:pathLst>
                <a:path w="2497" h="2138" extrusionOk="0">
                  <a:moveTo>
                    <a:pt x="1065" y="1"/>
                  </a:moveTo>
                  <a:cubicBezTo>
                    <a:pt x="480" y="9"/>
                    <a:pt x="0" y="480"/>
                    <a:pt x="0" y="1074"/>
                  </a:cubicBezTo>
                  <a:cubicBezTo>
                    <a:pt x="0" y="1712"/>
                    <a:pt x="525" y="2137"/>
                    <a:pt x="1073" y="2137"/>
                  </a:cubicBezTo>
                  <a:cubicBezTo>
                    <a:pt x="1335" y="2137"/>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3587;p113">
              <a:extLst>
                <a:ext uri="{FF2B5EF4-FFF2-40B4-BE49-F238E27FC236}">
                  <a16:creationId xmlns:a16="http://schemas.microsoft.com/office/drawing/2014/main" id="{D65E7B0E-1A94-B748-A151-EE395F141A85}"/>
                </a:ext>
              </a:extLst>
            </p:cNvPr>
            <p:cNvSpPr/>
            <p:nvPr/>
          </p:nvSpPr>
          <p:spPr>
            <a:xfrm>
              <a:off x="3513675"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3588;p113">
              <a:extLst>
                <a:ext uri="{FF2B5EF4-FFF2-40B4-BE49-F238E27FC236}">
                  <a16:creationId xmlns:a16="http://schemas.microsoft.com/office/drawing/2014/main" id="{BD1F39B8-2E92-A042-9DC6-01B2EF11A085}"/>
                </a:ext>
              </a:extLst>
            </p:cNvPr>
            <p:cNvSpPr/>
            <p:nvPr/>
          </p:nvSpPr>
          <p:spPr>
            <a:xfrm>
              <a:off x="3513675" y="27902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3589;p113">
              <a:extLst>
                <a:ext uri="{FF2B5EF4-FFF2-40B4-BE49-F238E27FC236}">
                  <a16:creationId xmlns:a16="http://schemas.microsoft.com/office/drawing/2014/main" id="{07EE18D2-5757-D440-B1C9-A1148B204483}"/>
                </a:ext>
              </a:extLst>
            </p:cNvPr>
            <p:cNvSpPr/>
            <p:nvPr/>
          </p:nvSpPr>
          <p:spPr>
            <a:xfrm>
              <a:off x="3513675" y="2866425"/>
              <a:ext cx="62425" cy="53275"/>
            </a:xfrm>
            <a:custGeom>
              <a:avLst/>
              <a:gdLst/>
              <a:ahLst/>
              <a:cxnLst/>
              <a:rect l="l" t="t" r="r" b="b"/>
              <a:pathLst>
                <a:path w="2497" h="2131" extrusionOk="0">
                  <a:moveTo>
                    <a:pt x="1065" y="0"/>
                  </a:moveTo>
                  <a:cubicBezTo>
                    <a:pt x="480" y="0"/>
                    <a:pt x="0" y="472"/>
                    <a:pt x="0" y="1065"/>
                  </a:cubicBezTo>
                  <a:cubicBezTo>
                    <a:pt x="0" y="1707"/>
                    <a:pt x="522" y="2131"/>
                    <a:pt x="1069" y="2131"/>
                  </a:cubicBezTo>
                  <a:cubicBezTo>
                    <a:pt x="1333" y="2131"/>
                    <a:pt x="1602" y="2032"/>
                    <a:pt x="1821" y="1813"/>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3590;p113">
              <a:extLst>
                <a:ext uri="{FF2B5EF4-FFF2-40B4-BE49-F238E27FC236}">
                  <a16:creationId xmlns:a16="http://schemas.microsoft.com/office/drawing/2014/main" id="{3E9BDC5E-0E7A-DF48-A006-C1329DC76D73}"/>
                </a:ext>
              </a:extLst>
            </p:cNvPr>
            <p:cNvSpPr/>
            <p:nvPr/>
          </p:nvSpPr>
          <p:spPr>
            <a:xfrm>
              <a:off x="3513675" y="2942425"/>
              <a:ext cx="62425" cy="53450"/>
            </a:xfrm>
            <a:custGeom>
              <a:avLst/>
              <a:gdLst/>
              <a:ahLst/>
              <a:cxnLst/>
              <a:rect l="l" t="t" r="r" b="b"/>
              <a:pathLst>
                <a:path w="2497" h="2138" extrusionOk="0">
                  <a:moveTo>
                    <a:pt x="1065" y="1"/>
                  </a:moveTo>
                  <a:cubicBezTo>
                    <a:pt x="480" y="9"/>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3591;p113">
              <a:extLst>
                <a:ext uri="{FF2B5EF4-FFF2-40B4-BE49-F238E27FC236}">
                  <a16:creationId xmlns:a16="http://schemas.microsoft.com/office/drawing/2014/main" id="{895730D7-5652-754E-B8C9-E1C9832AAF53}"/>
                </a:ext>
              </a:extLst>
            </p:cNvPr>
            <p:cNvSpPr/>
            <p:nvPr/>
          </p:nvSpPr>
          <p:spPr>
            <a:xfrm>
              <a:off x="3513675" y="3018650"/>
              <a:ext cx="62425" cy="53425"/>
            </a:xfrm>
            <a:custGeom>
              <a:avLst/>
              <a:gdLst/>
              <a:ahLst/>
              <a:cxnLst/>
              <a:rect l="l" t="t" r="r" b="b"/>
              <a:pathLst>
                <a:path w="2497" h="2137" extrusionOk="0">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3592;p113">
              <a:extLst>
                <a:ext uri="{FF2B5EF4-FFF2-40B4-BE49-F238E27FC236}">
                  <a16:creationId xmlns:a16="http://schemas.microsoft.com/office/drawing/2014/main" id="{3AB2BB39-4384-3740-B47C-0EEBA55CE156}"/>
                </a:ext>
              </a:extLst>
            </p:cNvPr>
            <p:cNvSpPr/>
            <p:nvPr/>
          </p:nvSpPr>
          <p:spPr>
            <a:xfrm>
              <a:off x="3513675" y="309485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3593;p113">
              <a:extLst>
                <a:ext uri="{FF2B5EF4-FFF2-40B4-BE49-F238E27FC236}">
                  <a16:creationId xmlns:a16="http://schemas.microsoft.com/office/drawing/2014/main" id="{4DD77D78-6B2F-6F49-AAE0-0FAC6AD71281}"/>
                </a:ext>
              </a:extLst>
            </p:cNvPr>
            <p:cNvSpPr/>
            <p:nvPr/>
          </p:nvSpPr>
          <p:spPr>
            <a:xfrm>
              <a:off x="3513675" y="3171075"/>
              <a:ext cx="62425" cy="53275"/>
            </a:xfrm>
            <a:custGeom>
              <a:avLst/>
              <a:gdLst/>
              <a:ahLst/>
              <a:cxnLst/>
              <a:rect l="l" t="t" r="r" b="b"/>
              <a:pathLst>
                <a:path w="2497" h="2131" extrusionOk="0">
                  <a:moveTo>
                    <a:pt x="1065" y="0"/>
                  </a:moveTo>
                  <a:cubicBezTo>
                    <a:pt x="480" y="0"/>
                    <a:pt x="0" y="472"/>
                    <a:pt x="0" y="1065"/>
                  </a:cubicBezTo>
                  <a:cubicBezTo>
                    <a:pt x="0" y="1707"/>
                    <a:pt x="522" y="2131"/>
                    <a:pt x="1069" y="2131"/>
                  </a:cubicBezTo>
                  <a:cubicBezTo>
                    <a:pt x="1333" y="2131"/>
                    <a:pt x="1602" y="2032"/>
                    <a:pt x="1821" y="1813"/>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3594;p113">
              <a:extLst>
                <a:ext uri="{FF2B5EF4-FFF2-40B4-BE49-F238E27FC236}">
                  <a16:creationId xmlns:a16="http://schemas.microsoft.com/office/drawing/2014/main" id="{5A7E35B5-1317-DE44-8FF2-B26D3B2B35CC}"/>
                </a:ext>
              </a:extLst>
            </p:cNvPr>
            <p:cNvSpPr/>
            <p:nvPr/>
          </p:nvSpPr>
          <p:spPr>
            <a:xfrm>
              <a:off x="3589875" y="317107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3595;p113">
              <a:extLst>
                <a:ext uri="{FF2B5EF4-FFF2-40B4-BE49-F238E27FC236}">
                  <a16:creationId xmlns:a16="http://schemas.microsoft.com/office/drawing/2014/main" id="{EE3040DB-40F7-EA4E-845B-0B1B80ABC3DB}"/>
                </a:ext>
              </a:extLst>
            </p:cNvPr>
            <p:cNvSpPr/>
            <p:nvPr/>
          </p:nvSpPr>
          <p:spPr>
            <a:xfrm>
              <a:off x="3666100" y="26377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3596;p113">
              <a:extLst>
                <a:ext uri="{FF2B5EF4-FFF2-40B4-BE49-F238E27FC236}">
                  <a16:creationId xmlns:a16="http://schemas.microsoft.com/office/drawing/2014/main" id="{32269CC1-CD7E-FA4B-A098-AF7886BD4570}"/>
                </a:ext>
              </a:extLst>
            </p:cNvPr>
            <p:cNvSpPr/>
            <p:nvPr/>
          </p:nvSpPr>
          <p:spPr>
            <a:xfrm>
              <a:off x="3666100" y="2714000"/>
              <a:ext cx="62200" cy="53350"/>
            </a:xfrm>
            <a:custGeom>
              <a:avLst/>
              <a:gdLst/>
              <a:ahLst/>
              <a:cxnLst/>
              <a:rect l="l" t="t" r="r" b="b"/>
              <a:pathLst>
                <a:path w="2488"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3597;p113">
              <a:extLst>
                <a:ext uri="{FF2B5EF4-FFF2-40B4-BE49-F238E27FC236}">
                  <a16:creationId xmlns:a16="http://schemas.microsoft.com/office/drawing/2014/main" id="{EEE4E929-E75B-C743-A247-89843A7C43CB}"/>
                </a:ext>
              </a:extLst>
            </p:cNvPr>
            <p:cNvSpPr/>
            <p:nvPr/>
          </p:nvSpPr>
          <p:spPr>
            <a:xfrm>
              <a:off x="3666100" y="279020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3598;p113">
              <a:extLst>
                <a:ext uri="{FF2B5EF4-FFF2-40B4-BE49-F238E27FC236}">
                  <a16:creationId xmlns:a16="http://schemas.microsoft.com/office/drawing/2014/main" id="{1A2EBE7F-F91F-D94E-9B87-5CB4FE65993D}"/>
                </a:ext>
              </a:extLst>
            </p:cNvPr>
            <p:cNvSpPr/>
            <p:nvPr/>
          </p:nvSpPr>
          <p:spPr>
            <a:xfrm>
              <a:off x="3666100" y="2942425"/>
              <a:ext cx="62200" cy="53450"/>
            </a:xfrm>
            <a:custGeom>
              <a:avLst/>
              <a:gdLst/>
              <a:ahLst/>
              <a:cxnLst/>
              <a:rect l="l" t="t" r="r" b="b"/>
              <a:pathLst>
                <a:path w="2488" h="2138" extrusionOk="0">
                  <a:moveTo>
                    <a:pt x="1065" y="1"/>
                  </a:moveTo>
                  <a:cubicBezTo>
                    <a:pt x="480" y="9"/>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3599;p113">
              <a:extLst>
                <a:ext uri="{FF2B5EF4-FFF2-40B4-BE49-F238E27FC236}">
                  <a16:creationId xmlns:a16="http://schemas.microsoft.com/office/drawing/2014/main" id="{9D6C8DED-0CDF-0B44-9FBF-262FA011D74A}"/>
                </a:ext>
              </a:extLst>
            </p:cNvPr>
            <p:cNvSpPr/>
            <p:nvPr/>
          </p:nvSpPr>
          <p:spPr>
            <a:xfrm>
              <a:off x="3666100" y="3018650"/>
              <a:ext cx="62200" cy="53425"/>
            </a:xfrm>
            <a:custGeom>
              <a:avLst/>
              <a:gdLst/>
              <a:ahLst/>
              <a:cxnLst/>
              <a:rect l="l" t="t" r="r" b="b"/>
              <a:pathLst>
                <a:path w="2488"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3600;p113">
              <a:extLst>
                <a:ext uri="{FF2B5EF4-FFF2-40B4-BE49-F238E27FC236}">
                  <a16:creationId xmlns:a16="http://schemas.microsoft.com/office/drawing/2014/main" id="{7613AA2B-5BAA-4249-9A15-C07B6C80E5F9}"/>
                </a:ext>
              </a:extLst>
            </p:cNvPr>
            <p:cNvSpPr/>
            <p:nvPr/>
          </p:nvSpPr>
          <p:spPr>
            <a:xfrm>
              <a:off x="3666100" y="309485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3601;p113">
              <a:extLst>
                <a:ext uri="{FF2B5EF4-FFF2-40B4-BE49-F238E27FC236}">
                  <a16:creationId xmlns:a16="http://schemas.microsoft.com/office/drawing/2014/main" id="{C22164C1-BC8C-184F-B7FE-D98CACAE442B}"/>
                </a:ext>
              </a:extLst>
            </p:cNvPr>
            <p:cNvSpPr/>
            <p:nvPr/>
          </p:nvSpPr>
          <p:spPr>
            <a:xfrm>
              <a:off x="3666100" y="3171075"/>
              <a:ext cx="62200" cy="53275"/>
            </a:xfrm>
            <a:custGeom>
              <a:avLst/>
              <a:gdLst/>
              <a:ahLst/>
              <a:cxnLst/>
              <a:rect l="l" t="t" r="r" b="b"/>
              <a:pathLst>
                <a:path w="2488" h="2131" extrusionOk="0">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3602;p113">
              <a:extLst>
                <a:ext uri="{FF2B5EF4-FFF2-40B4-BE49-F238E27FC236}">
                  <a16:creationId xmlns:a16="http://schemas.microsoft.com/office/drawing/2014/main" id="{1359D5BB-7867-E34C-8516-08DAB6543E8A}"/>
                </a:ext>
              </a:extLst>
            </p:cNvPr>
            <p:cNvSpPr/>
            <p:nvPr/>
          </p:nvSpPr>
          <p:spPr>
            <a:xfrm>
              <a:off x="3742300" y="2637775"/>
              <a:ext cx="62225" cy="53450"/>
            </a:xfrm>
            <a:custGeom>
              <a:avLst/>
              <a:gdLst/>
              <a:ahLst/>
              <a:cxnLst/>
              <a:rect l="l" t="t" r="r" b="b"/>
              <a:pathLst>
                <a:path w="2489" h="2138" extrusionOk="0">
                  <a:moveTo>
                    <a:pt x="1066" y="1"/>
                  </a:moveTo>
                  <a:cubicBezTo>
                    <a:pt x="481" y="1"/>
                    <a:pt x="1" y="480"/>
                    <a:pt x="1" y="1074"/>
                  </a:cubicBezTo>
                  <a:cubicBezTo>
                    <a:pt x="1" y="1712"/>
                    <a:pt x="525" y="2137"/>
                    <a:pt x="1071" y="2137"/>
                  </a:cubicBezTo>
                  <a:cubicBezTo>
                    <a:pt x="1332" y="2137"/>
                    <a:pt x="1598" y="2040"/>
                    <a:pt x="1814" y="1822"/>
                  </a:cubicBezTo>
                  <a:cubicBezTo>
                    <a:pt x="2489" y="1155"/>
                    <a:pt x="2017" y="9"/>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3603;p113">
              <a:extLst>
                <a:ext uri="{FF2B5EF4-FFF2-40B4-BE49-F238E27FC236}">
                  <a16:creationId xmlns:a16="http://schemas.microsoft.com/office/drawing/2014/main" id="{BD6D9A4A-99C7-294E-B9DB-807B8A3B74D5}"/>
                </a:ext>
              </a:extLst>
            </p:cNvPr>
            <p:cNvSpPr/>
            <p:nvPr/>
          </p:nvSpPr>
          <p:spPr>
            <a:xfrm>
              <a:off x="3742300" y="2714000"/>
              <a:ext cx="62225" cy="53350"/>
            </a:xfrm>
            <a:custGeom>
              <a:avLst/>
              <a:gdLst/>
              <a:ahLst/>
              <a:cxnLst/>
              <a:rect l="l" t="t" r="r" b="b"/>
              <a:pathLst>
                <a:path w="2489" h="2134" extrusionOk="0">
                  <a:moveTo>
                    <a:pt x="1066" y="0"/>
                  </a:moveTo>
                  <a:cubicBezTo>
                    <a:pt x="481" y="0"/>
                    <a:pt x="1" y="480"/>
                    <a:pt x="1" y="1065"/>
                  </a:cubicBezTo>
                  <a:cubicBezTo>
                    <a:pt x="1" y="1709"/>
                    <a:pt x="526" y="2133"/>
                    <a:pt x="1072" y="2133"/>
                  </a:cubicBezTo>
                  <a:cubicBezTo>
                    <a:pt x="1333" y="2133"/>
                    <a:pt x="1598" y="2036"/>
                    <a:pt x="1814" y="1821"/>
                  </a:cubicBezTo>
                  <a:cubicBezTo>
                    <a:pt x="2489" y="1155"/>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3604;p113">
              <a:extLst>
                <a:ext uri="{FF2B5EF4-FFF2-40B4-BE49-F238E27FC236}">
                  <a16:creationId xmlns:a16="http://schemas.microsoft.com/office/drawing/2014/main" id="{9D25BB56-FB46-9B4D-8745-C058AF0CDEAE}"/>
                </a:ext>
              </a:extLst>
            </p:cNvPr>
            <p:cNvSpPr/>
            <p:nvPr/>
          </p:nvSpPr>
          <p:spPr>
            <a:xfrm>
              <a:off x="3742300" y="2790200"/>
              <a:ext cx="62225" cy="53350"/>
            </a:xfrm>
            <a:custGeom>
              <a:avLst/>
              <a:gdLst/>
              <a:ahLst/>
              <a:cxnLst/>
              <a:rect l="l" t="t" r="r" b="b"/>
              <a:pathLst>
                <a:path w="2489" h="2134" extrusionOk="0">
                  <a:moveTo>
                    <a:pt x="1066" y="1"/>
                  </a:moveTo>
                  <a:cubicBezTo>
                    <a:pt x="481" y="1"/>
                    <a:pt x="1" y="472"/>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3605;p113">
              <a:extLst>
                <a:ext uri="{FF2B5EF4-FFF2-40B4-BE49-F238E27FC236}">
                  <a16:creationId xmlns:a16="http://schemas.microsoft.com/office/drawing/2014/main" id="{454A0B56-89A6-A145-AF9A-12903639AF14}"/>
                </a:ext>
              </a:extLst>
            </p:cNvPr>
            <p:cNvSpPr/>
            <p:nvPr/>
          </p:nvSpPr>
          <p:spPr>
            <a:xfrm>
              <a:off x="3742300" y="2942425"/>
              <a:ext cx="62225" cy="53450"/>
            </a:xfrm>
            <a:custGeom>
              <a:avLst/>
              <a:gdLst/>
              <a:ahLst/>
              <a:cxnLst/>
              <a:rect l="l" t="t" r="r" b="b"/>
              <a:pathLst>
                <a:path w="2489" h="2138" extrusionOk="0">
                  <a:moveTo>
                    <a:pt x="1066" y="1"/>
                  </a:moveTo>
                  <a:cubicBezTo>
                    <a:pt x="481" y="1"/>
                    <a:pt x="1" y="480"/>
                    <a:pt x="1" y="1066"/>
                  </a:cubicBezTo>
                  <a:cubicBezTo>
                    <a:pt x="1" y="1709"/>
                    <a:pt x="526" y="2137"/>
                    <a:pt x="1072" y="2137"/>
                  </a:cubicBezTo>
                  <a:cubicBezTo>
                    <a:pt x="1333" y="2137"/>
                    <a:pt x="1598" y="2040"/>
                    <a:pt x="1814" y="1822"/>
                  </a:cubicBezTo>
                  <a:cubicBezTo>
                    <a:pt x="2489" y="1155"/>
                    <a:pt x="2017" y="9"/>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3606;p113">
              <a:extLst>
                <a:ext uri="{FF2B5EF4-FFF2-40B4-BE49-F238E27FC236}">
                  <a16:creationId xmlns:a16="http://schemas.microsoft.com/office/drawing/2014/main" id="{30BD9697-A953-D649-8162-E8AED8C3E38A}"/>
                </a:ext>
              </a:extLst>
            </p:cNvPr>
            <p:cNvSpPr/>
            <p:nvPr/>
          </p:nvSpPr>
          <p:spPr>
            <a:xfrm>
              <a:off x="3742300" y="3018650"/>
              <a:ext cx="62225" cy="53350"/>
            </a:xfrm>
            <a:custGeom>
              <a:avLst/>
              <a:gdLst/>
              <a:ahLst/>
              <a:cxnLst/>
              <a:rect l="l" t="t" r="r" b="b"/>
              <a:pathLst>
                <a:path w="2489" h="2134" extrusionOk="0">
                  <a:moveTo>
                    <a:pt x="1066" y="0"/>
                  </a:moveTo>
                  <a:cubicBezTo>
                    <a:pt x="481" y="0"/>
                    <a:pt x="1" y="480"/>
                    <a:pt x="1" y="1065"/>
                  </a:cubicBezTo>
                  <a:cubicBezTo>
                    <a:pt x="1" y="1709"/>
                    <a:pt x="526" y="2133"/>
                    <a:pt x="1072" y="2133"/>
                  </a:cubicBezTo>
                  <a:cubicBezTo>
                    <a:pt x="1333" y="2133"/>
                    <a:pt x="1598" y="2036"/>
                    <a:pt x="1814" y="1821"/>
                  </a:cubicBezTo>
                  <a:cubicBezTo>
                    <a:pt x="2489" y="1155"/>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3607;p113">
              <a:extLst>
                <a:ext uri="{FF2B5EF4-FFF2-40B4-BE49-F238E27FC236}">
                  <a16:creationId xmlns:a16="http://schemas.microsoft.com/office/drawing/2014/main" id="{72462CDF-27E6-D74B-942E-CA54E436BE2F}"/>
                </a:ext>
              </a:extLst>
            </p:cNvPr>
            <p:cNvSpPr/>
            <p:nvPr/>
          </p:nvSpPr>
          <p:spPr>
            <a:xfrm>
              <a:off x="3742300" y="3094850"/>
              <a:ext cx="62225" cy="53350"/>
            </a:xfrm>
            <a:custGeom>
              <a:avLst/>
              <a:gdLst/>
              <a:ahLst/>
              <a:cxnLst/>
              <a:rect l="l" t="t" r="r" b="b"/>
              <a:pathLst>
                <a:path w="2489" h="2134" extrusionOk="0">
                  <a:moveTo>
                    <a:pt x="1066" y="1"/>
                  </a:moveTo>
                  <a:cubicBezTo>
                    <a:pt x="481"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3608;p113">
              <a:extLst>
                <a:ext uri="{FF2B5EF4-FFF2-40B4-BE49-F238E27FC236}">
                  <a16:creationId xmlns:a16="http://schemas.microsoft.com/office/drawing/2014/main" id="{E368ABC1-7E20-2840-A614-756CB8D9DB36}"/>
                </a:ext>
              </a:extLst>
            </p:cNvPr>
            <p:cNvSpPr/>
            <p:nvPr/>
          </p:nvSpPr>
          <p:spPr>
            <a:xfrm>
              <a:off x="3742300" y="3171075"/>
              <a:ext cx="62225" cy="53300"/>
            </a:xfrm>
            <a:custGeom>
              <a:avLst/>
              <a:gdLst/>
              <a:ahLst/>
              <a:cxnLst/>
              <a:rect l="l" t="t" r="r" b="b"/>
              <a:pathLst>
                <a:path w="2489" h="2132" extrusionOk="0">
                  <a:moveTo>
                    <a:pt x="1066" y="0"/>
                  </a:moveTo>
                  <a:cubicBezTo>
                    <a:pt x="481" y="0"/>
                    <a:pt x="1" y="472"/>
                    <a:pt x="1" y="1065"/>
                  </a:cubicBezTo>
                  <a:cubicBezTo>
                    <a:pt x="1" y="1705"/>
                    <a:pt x="528" y="2131"/>
                    <a:pt x="1076" y="2131"/>
                  </a:cubicBezTo>
                  <a:cubicBezTo>
                    <a:pt x="1335" y="2131"/>
                    <a:pt x="1599" y="2036"/>
                    <a:pt x="1814"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3609;p113">
              <a:extLst>
                <a:ext uri="{FF2B5EF4-FFF2-40B4-BE49-F238E27FC236}">
                  <a16:creationId xmlns:a16="http://schemas.microsoft.com/office/drawing/2014/main" id="{655AFFED-B32A-0C40-A8BE-E794B3A03BC5}"/>
                </a:ext>
              </a:extLst>
            </p:cNvPr>
            <p:cNvSpPr/>
            <p:nvPr/>
          </p:nvSpPr>
          <p:spPr>
            <a:xfrm>
              <a:off x="3742300" y="3247075"/>
              <a:ext cx="62225" cy="53450"/>
            </a:xfrm>
            <a:custGeom>
              <a:avLst/>
              <a:gdLst/>
              <a:ahLst/>
              <a:cxnLst/>
              <a:rect l="l" t="t" r="r" b="b"/>
              <a:pathLst>
                <a:path w="2489" h="2138" extrusionOk="0">
                  <a:moveTo>
                    <a:pt x="1066" y="1"/>
                  </a:moveTo>
                  <a:cubicBezTo>
                    <a:pt x="481" y="9"/>
                    <a:pt x="1" y="480"/>
                    <a:pt x="1" y="1074"/>
                  </a:cubicBezTo>
                  <a:cubicBezTo>
                    <a:pt x="1" y="1712"/>
                    <a:pt x="525" y="2137"/>
                    <a:pt x="1071" y="2137"/>
                  </a:cubicBezTo>
                  <a:cubicBezTo>
                    <a:pt x="1332" y="2137"/>
                    <a:pt x="1598" y="2040"/>
                    <a:pt x="1814" y="1822"/>
                  </a:cubicBezTo>
                  <a:cubicBezTo>
                    <a:pt x="2489" y="1155"/>
                    <a:pt x="2017" y="9"/>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3610;p113">
              <a:extLst>
                <a:ext uri="{FF2B5EF4-FFF2-40B4-BE49-F238E27FC236}">
                  <a16:creationId xmlns:a16="http://schemas.microsoft.com/office/drawing/2014/main" id="{C945F528-17C1-434C-BA9F-1A8337AC1B11}"/>
                </a:ext>
              </a:extLst>
            </p:cNvPr>
            <p:cNvSpPr/>
            <p:nvPr/>
          </p:nvSpPr>
          <p:spPr>
            <a:xfrm>
              <a:off x="3818525" y="271400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3611;p113">
              <a:extLst>
                <a:ext uri="{FF2B5EF4-FFF2-40B4-BE49-F238E27FC236}">
                  <a16:creationId xmlns:a16="http://schemas.microsoft.com/office/drawing/2014/main" id="{5158AC7D-716F-F243-B573-0C44B5E031D6}"/>
                </a:ext>
              </a:extLst>
            </p:cNvPr>
            <p:cNvSpPr/>
            <p:nvPr/>
          </p:nvSpPr>
          <p:spPr>
            <a:xfrm>
              <a:off x="3818525" y="27902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3612;p113">
              <a:extLst>
                <a:ext uri="{FF2B5EF4-FFF2-40B4-BE49-F238E27FC236}">
                  <a16:creationId xmlns:a16="http://schemas.microsoft.com/office/drawing/2014/main" id="{AA709423-5645-F14E-A1DC-42F04A69AB92}"/>
                </a:ext>
              </a:extLst>
            </p:cNvPr>
            <p:cNvSpPr/>
            <p:nvPr/>
          </p:nvSpPr>
          <p:spPr>
            <a:xfrm>
              <a:off x="3818525" y="2942425"/>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3613;p113">
              <a:extLst>
                <a:ext uri="{FF2B5EF4-FFF2-40B4-BE49-F238E27FC236}">
                  <a16:creationId xmlns:a16="http://schemas.microsoft.com/office/drawing/2014/main" id="{3444668E-003A-FC4F-89A4-CA05483A48B3}"/>
                </a:ext>
              </a:extLst>
            </p:cNvPr>
            <p:cNvSpPr/>
            <p:nvPr/>
          </p:nvSpPr>
          <p:spPr>
            <a:xfrm>
              <a:off x="3818525" y="301865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3614;p113">
              <a:extLst>
                <a:ext uri="{FF2B5EF4-FFF2-40B4-BE49-F238E27FC236}">
                  <a16:creationId xmlns:a16="http://schemas.microsoft.com/office/drawing/2014/main" id="{97B255B2-D2DE-4D43-B9C1-C877018FDBA5}"/>
                </a:ext>
              </a:extLst>
            </p:cNvPr>
            <p:cNvSpPr/>
            <p:nvPr/>
          </p:nvSpPr>
          <p:spPr>
            <a:xfrm>
              <a:off x="3818525" y="309485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3615;p113">
              <a:extLst>
                <a:ext uri="{FF2B5EF4-FFF2-40B4-BE49-F238E27FC236}">
                  <a16:creationId xmlns:a16="http://schemas.microsoft.com/office/drawing/2014/main" id="{B91D3D23-D211-1F44-A6E4-25019F1F5FCA}"/>
                </a:ext>
              </a:extLst>
            </p:cNvPr>
            <p:cNvSpPr/>
            <p:nvPr/>
          </p:nvSpPr>
          <p:spPr>
            <a:xfrm>
              <a:off x="3818525" y="317107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3616;p113">
              <a:extLst>
                <a:ext uri="{FF2B5EF4-FFF2-40B4-BE49-F238E27FC236}">
                  <a16:creationId xmlns:a16="http://schemas.microsoft.com/office/drawing/2014/main" id="{236569EC-4D86-314D-A0BC-B5FA8D30B8AF}"/>
                </a:ext>
              </a:extLst>
            </p:cNvPr>
            <p:cNvSpPr/>
            <p:nvPr/>
          </p:nvSpPr>
          <p:spPr>
            <a:xfrm>
              <a:off x="3818525" y="3247075"/>
              <a:ext cx="62225" cy="53450"/>
            </a:xfrm>
            <a:custGeom>
              <a:avLst/>
              <a:gdLst/>
              <a:ahLst/>
              <a:cxnLst/>
              <a:rect l="l" t="t" r="r" b="b"/>
              <a:pathLst>
                <a:path w="2489"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3617;p113">
              <a:extLst>
                <a:ext uri="{FF2B5EF4-FFF2-40B4-BE49-F238E27FC236}">
                  <a16:creationId xmlns:a16="http://schemas.microsoft.com/office/drawing/2014/main" id="{002909B5-E179-1B4D-BE6F-B21BC175FF18}"/>
                </a:ext>
              </a:extLst>
            </p:cNvPr>
            <p:cNvSpPr/>
            <p:nvPr/>
          </p:nvSpPr>
          <p:spPr>
            <a:xfrm>
              <a:off x="3818525" y="33233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3618;p113">
              <a:extLst>
                <a:ext uri="{FF2B5EF4-FFF2-40B4-BE49-F238E27FC236}">
                  <a16:creationId xmlns:a16="http://schemas.microsoft.com/office/drawing/2014/main" id="{D7247F79-BA48-B94B-A364-7A538F2A104E}"/>
                </a:ext>
              </a:extLst>
            </p:cNvPr>
            <p:cNvSpPr/>
            <p:nvPr/>
          </p:nvSpPr>
          <p:spPr>
            <a:xfrm>
              <a:off x="3818525" y="33995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3619;p113">
              <a:extLst>
                <a:ext uri="{FF2B5EF4-FFF2-40B4-BE49-F238E27FC236}">
                  <a16:creationId xmlns:a16="http://schemas.microsoft.com/office/drawing/2014/main" id="{59B8BCAC-5599-4146-A7C1-3217000A2A7E}"/>
                </a:ext>
              </a:extLst>
            </p:cNvPr>
            <p:cNvSpPr/>
            <p:nvPr/>
          </p:nvSpPr>
          <p:spPr>
            <a:xfrm>
              <a:off x="3818525" y="3780375"/>
              <a:ext cx="62425" cy="53425"/>
            </a:xfrm>
            <a:custGeom>
              <a:avLst/>
              <a:gdLst/>
              <a:ahLst/>
              <a:cxnLst/>
              <a:rect l="l" t="t" r="r" b="b"/>
              <a:pathLst>
                <a:path w="2497" h="2137" extrusionOk="0">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3620;p113">
              <a:extLst>
                <a:ext uri="{FF2B5EF4-FFF2-40B4-BE49-F238E27FC236}">
                  <a16:creationId xmlns:a16="http://schemas.microsoft.com/office/drawing/2014/main" id="{26AFC014-ED82-6E47-AF86-64E1F56BA66A}"/>
                </a:ext>
              </a:extLst>
            </p:cNvPr>
            <p:cNvSpPr/>
            <p:nvPr/>
          </p:nvSpPr>
          <p:spPr>
            <a:xfrm>
              <a:off x="3894725" y="279020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3621;p113">
              <a:extLst>
                <a:ext uri="{FF2B5EF4-FFF2-40B4-BE49-F238E27FC236}">
                  <a16:creationId xmlns:a16="http://schemas.microsoft.com/office/drawing/2014/main" id="{8CB990F0-7F2A-1B45-8204-BD6AA94FA7B1}"/>
                </a:ext>
              </a:extLst>
            </p:cNvPr>
            <p:cNvSpPr/>
            <p:nvPr/>
          </p:nvSpPr>
          <p:spPr>
            <a:xfrm>
              <a:off x="3894725" y="3932800"/>
              <a:ext cx="62225" cy="53425"/>
            </a:xfrm>
            <a:custGeom>
              <a:avLst/>
              <a:gdLst/>
              <a:ahLst/>
              <a:cxnLst/>
              <a:rect l="l" t="t" r="r" b="b"/>
              <a:pathLst>
                <a:path w="2489" h="2137" extrusionOk="0">
                  <a:moveTo>
                    <a:pt x="1066" y="0"/>
                  </a:moveTo>
                  <a:cubicBezTo>
                    <a:pt x="481"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3622;p113">
              <a:extLst>
                <a:ext uri="{FF2B5EF4-FFF2-40B4-BE49-F238E27FC236}">
                  <a16:creationId xmlns:a16="http://schemas.microsoft.com/office/drawing/2014/main" id="{02514E2D-6A2B-4242-9A22-A4853E7AE593}"/>
                </a:ext>
              </a:extLst>
            </p:cNvPr>
            <p:cNvSpPr/>
            <p:nvPr/>
          </p:nvSpPr>
          <p:spPr>
            <a:xfrm>
              <a:off x="3894725" y="3856775"/>
              <a:ext cx="62175" cy="53250"/>
            </a:xfrm>
            <a:custGeom>
              <a:avLst/>
              <a:gdLst/>
              <a:ahLst/>
              <a:cxnLst/>
              <a:rect l="l" t="t" r="r" b="b"/>
              <a:pathLst>
                <a:path w="2487" h="2130" extrusionOk="0">
                  <a:moveTo>
                    <a:pt x="1076" y="1"/>
                  </a:moveTo>
                  <a:cubicBezTo>
                    <a:pt x="1073" y="1"/>
                    <a:pt x="1069" y="1"/>
                    <a:pt x="1066" y="1"/>
                  </a:cubicBezTo>
                  <a:cubicBezTo>
                    <a:pt x="481" y="1"/>
                    <a:pt x="1" y="472"/>
                    <a:pt x="1" y="1066"/>
                  </a:cubicBezTo>
                  <a:cubicBezTo>
                    <a:pt x="1" y="1704"/>
                    <a:pt x="525" y="2129"/>
                    <a:pt x="1074" y="2129"/>
                  </a:cubicBezTo>
                  <a:cubicBezTo>
                    <a:pt x="1336" y="2129"/>
                    <a:pt x="1604" y="2032"/>
                    <a:pt x="1822" y="1814"/>
                  </a:cubicBezTo>
                  <a:cubicBezTo>
                    <a:pt x="2486" y="1149"/>
                    <a:pt x="2020" y="1"/>
                    <a:pt x="107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3623;p113">
              <a:extLst>
                <a:ext uri="{FF2B5EF4-FFF2-40B4-BE49-F238E27FC236}">
                  <a16:creationId xmlns:a16="http://schemas.microsoft.com/office/drawing/2014/main" id="{FA4BF7AE-720D-9E46-9256-9B343B34E7BC}"/>
                </a:ext>
              </a:extLst>
            </p:cNvPr>
            <p:cNvSpPr/>
            <p:nvPr/>
          </p:nvSpPr>
          <p:spPr>
            <a:xfrm>
              <a:off x="3894725" y="3780375"/>
              <a:ext cx="62425" cy="53425"/>
            </a:xfrm>
            <a:custGeom>
              <a:avLst/>
              <a:gdLst/>
              <a:ahLst/>
              <a:cxnLst/>
              <a:rect l="l" t="t" r="r" b="b"/>
              <a:pathLst>
                <a:path w="2497" h="2137" extrusionOk="0">
                  <a:moveTo>
                    <a:pt x="1066" y="0"/>
                  </a:moveTo>
                  <a:cubicBezTo>
                    <a:pt x="481" y="0"/>
                    <a:pt x="1" y="480"/>
                    <a:pt x="1" y="1065"/>
                  </a:cubicBezTo>
                  <a:cubicBezTo>
                    <a:pt x="1" y="1709"/>
                    <a:pt x="526" y="2137"/>
                    <a:pt x="1075" y="2137"/>
                  </a:cubicBezTo>
                  <a:cubicBezTo>
                    <a:pt x="1337" y="2137"/>
                    <a:pt x="1604" y="2039"/>
                    <a:pt x="1822" y="1821"/>
                  </a:cubicBezTo>
                  <a:cubicBezTo>
                    <a:pt x="2497"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3624;p113">
              <a:extLst>
                <a:ext uri="{FF2B5EF4-FFF2-40B4-BE49-F238E27FC236}">
                  <a16:creationId xmlns:a16="http://schemas.microsoft.com/office/drawing/2014/main" id="{DE7A61F0-B046-634B-80C1-4054B4069224}"/>
                </a:ext>
              </a:extLst>
            </p:cNvPr>
            <p:cNvSpPr/>
            <p:nvPr/>
          </p:nvSpPr>
          <p:spPr>
            <a:xfrm>
              <a:off x="3894725" y="3704150"/>
              <a:ext cx="62225" cy="53450"/>
            </a:xfrm>
            <a:custGeom>
              <a:avLst/>
              <a:gdLst/>
              <a:ahLst/>
              <a:cxnLst/>
              <a:rect l="l" t="t" r="r" b="b"/>
              <a:pathLst>
                <a:path w="2489" h="2138" extrusionOk="0">
                  <a:moveTo>
                    <a:pt x="1066" y="1"/>
                  </a:moveTo>
                  <a:cubicBezTo>
                    <a:pt x="481" y="1"/>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3625;p113">
              <a:extLst>
                <a:ext uri="{FF2B5EF4-FFF2-40B4-BE49-F238E27FC236}">
                  <a16:creationId xmlns:a16="http://schemas.microsoft.com/office/drawing/2014/main" id="{0E1EDB6E-6859-9941-B5CC-2558CCEA95E6}"/>
                </a:ext>
              </a:extLst>
            </p:cNvPr>
            <p:cNvSpPr/>
            <p:nvPr/>
          </p:nvSpPr>
          <p:spPr>
            <a:xfrm>
              <a:off x="3894725" y="3627950"/>
              <a:ext cx="62225" cy="53425"/>
            </a:xfrm>
            <a:custGeom>
              <a:avLst/>
              <a:gdLst/>
              <a:ahLst/>
              <a:cxnLst/>
              <a:rect l="l" t="t" r="r" b="b"/>
              <a:pathLst>
                <a:path w="2489" h="2137" extrusionOk="0">
                  <a:moveTo>
                    <a:pt x="1066" y="0"/>
                  </a:moveTo>
                  <a:cubicBezTo>
                    <a:pt x="481" y="8"/>
                    <a:pt x="1" y="480"/>
                    <a:pt x="1" y="1073"/>
                  </a:cubicBezTo>
                  <a:cubicBezTo>
                    <a:pt x="1" y="1711"/>
                    <a:pt x="525" y="2137"/>
                    <a:pt x="1074" y="2137"/>
                  </a:cubicBezTo>
                  <a:cubicBezTo>
                    <a:pt x="1336" y="2137"/>
                    <a:pt x="1604" y="2039"/>
                    <a:pt x="1822" y="1821"/>
                  </a:cubicBezTo>
                  <a:cubicBezTo>
                    <a:pt x="2489" y="1154"/>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3626;p113">
              <a:extLst>
                <a:ext uri="{FF2B5EF4-FFF2-40B4-BE49-F238E27FC236}">
                  <a16:creationId xmlns:a16="http://schemas.microsoft.com/office/drawing/2014/main" id="{33BCD3B4-381B-004B-B482-AC096256547E}"/>
                </a:ext>
              </a:extLst>
            </p:cNvPr>
            <p:cNvSpPr/>
            <p:nvPr/>
          </p:nvSpPr>
          <p:spPr>
            <a:xfrm>
              <a:off x="3894725" y="3551925"/>
              <a:ext cx="62175" cy="53250"/>
            </a:xfrm>
            <a:custGeom>
              <a:avLst/>
              <a:gdLst/>
              <a:ahLst/>
              <a:cxnLst/>
              <a:rect l="l" t="t" r="r" b="b"/>
              <a:pathLst>
                <a:path w="2487" h="2130" extrusionOk="0">
                  <a:moveTo>
                    <a:pt x="1076" y="1"/>
                  </a:moveTo>
                  <a:cubicBezTo>
                    <a:pt x="1073" y="1"/>
                    <a:pt x="1069" y="1"/>
                    <a:pt x="1066" y="1"/>
                  </a:cubicBezTo>
                  <a:cubicBezTo>
                    <a:pt x="481" y="1"/>
                    <a:pt x="1" y="472"/>
                    <a:pt x="1" y="1066"/>
                  </a:cubicBezTo>
                  <a:cubicBezTo>
                    <a:pt x="1" y="1704"/>
                    <a:pt x="525" y="2129"/>
                    <a:pt x="1074" y="2129"/>
                  </a:cubicBezTo>
                  <a:cubicBezTo>
                    <a:pt x="1336" y="2129"/>
                    <a:pt x="1604" y="2032"/>
                    <a:pt x="1822" y="1814"/>
                  </a:cubicBezTo>
                  <a:cubicBezTo>
                    <a:pt x="2486" y="1149"/>
                    <a:pt x="2020" y="1"/>
                    <a:pt x="107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3627;p113">
              <a:extLst>
                <a:ext uri="{FF2B5EF4-FFF2-40B4-BE49-F238E27FC236}">
                  <a16:creationId xmlns:a16="http://schemas.microsoft.com/office/drawing/2014/main" id="{F122356D-05B7-A345-8EEB-F050F0926DE8}"/>
                </a:ext>
              </a:extLst>
            </p:cNvPr>
            <p:cNvSpPr/>
            <p:nvPr/>
          </p:nvSpPr>
          <p:spPr>
            <a:xfrm>
              <a:off x="3894725" y="3475725"/>
              <a:ext cx="62225" cy="53350"/>
            </a:xfrm>
            <a:custGeom>
              <a:avLst/>
              <a:gdLst/>
              <a:ahLst/>
              <a:cxnLst/>
              <a:rect l="l" t="t" r="r" b="b"/>
              <a:pathLst>
                <a:path w="2489" h="2134" extrusionOk="0">
                  <a:moveTo>
                    <a:pt x="1066" y="0"/>
                  </a:moveTo>
                  <a:cubicBezTo>
                    <a:pt x="472" y="0"/>
                    <a:pt x="1" y="480"/>
                    <a:pt x="1" y="1065"/>
                  </a:cubicBezTo>
                  <a:cubicBezTo>
                    <a:pt x="1" y="1709"/>
                    <a:pt x="526" y="2133"/>
                    <a:pt x="1075" y="2133"/>
                  </a:cubicBezTo>
                  <a:cubicBezTo>
                    <a:pt x="1337" y="2133"/>
                    <a:pt x="1604" y="2037"/>
                    <a:pt x="1822"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3628;p113">
              <a:extLst>
                <a:ext uri="{FF2B5EF4-FFF2-40B4-BE49-F238E27FC236}">
                  <a16:creationId xmlns:a16="http://schemas.microsoft.com/office/drawing/2014/main" id="{13BEEE24-ED82-0148-AED9-A7549387DED0}"/>
                </a:ext>
              </a:extLst>
            </p:cNvPr>
            <p:cNvSpPr/>
            <p:nvPr/>
          </p:nvSpPr>
          <p:spPr>
            <a:xfrm>
              <a:off x="3894725" y="339950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3629;p113">
              <a:extLst>
                <a:ext uri="{FF2B5EF4-FFF2-40B4-BE49-F238E27FC236}">
                  <a16:creationId xmlns:a16="http://schemas.microsoft.com/office/drawing/2014/main" id="{37F4C0CC-1FD4-C44C-AC04-425D1AB4D53F}"/>
                </a:ext>
              </a:extLst>
            </p:cNvPr>
            <p:cNvSpPr/>
            <p:nvPr/>
          </p:nvSpPr>
          <p:spPr>
            <a:xfrm>
              <a:off x="3894600" y="3323300"/>
              <a:ext cx="62350" cy="53425"/>
            </a:xfrm>
            <a:custGeom>
              <a:avLst/>
              <a:gdLst/>
              <a:ahLst/>
              <a:cxnLst/>
              <a:rect l="l" t="t" r="r" b="b"/>
              <a:pathLst>
                <a:path w="2494" h="2137" extrusionOk="0">
                  <a:moveTo>
                    <a:pt x="1071" y="0"/>
                  </a:moveTo>
                  <a:cubicBezTo>
                    <a:pt x="486" y="8"/>
                    <a:pt x="6" y="480"/>
                    <a:pt x="6" y="1065"/>
                  </a:cubicBezTo>
                  <a:cubicBezTo>
                    <a:pt x="0" y="1709"/>
                    <a:pt x="528" y="2137"/>
                    <a:pt x="1076" y="2137"/>
                  </a:cubicBezTo>
                  <a:cubicBezTo>
                    <a:pt x="1337" y="2137"/>
                    <a:pt x="1603" y="2039"/>
                    <a:pt x="1819" y="1821"/>
                  </a:cubicBezTo>
                  <a:cubicBezTo>
                    <a:pt x="2494" y="1154"/>
                    <a:pt x="2022" y="0"/>
                    <a:pt x="1071"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3630;p113">
              <a:extLst>
                <a:ext uri="{FF2B5EF4-FFF2-40B4-BE49-F238E27FC236}">
                  <a16:creationId xmlns:a16="http://schemas.microsoft.com/office/drawing/2014/main" id="{7138CF5E-33FB-CD48-AC2D-900E043AA4CD}"/>
                </a:ext>
              </a:extLst>
            </p:cNvPr>
            <p:cNvSpPr/>
            <p:nvPr/>
          </p:nvSpPr>
          <p:spPr>
            <a:xfrm>
              <a:off x="3894725" y="3247075"/>
              <a:ext cx="62225" cy="53450"/>
            </a:xfrm>
            <a:custGeom>
              <a:avLst/>
              <a:gdLst/>
              <a:ahLst/>
              <a:cxnLst/>
              <a:rect l="l" t="t" r="r" b="b"/>
              <a:pathLst>
                <a:path w="2489" h="2138" extrusionOk="0">
                  <a:moveTo>
                    <a:pt x="1066" y="1"/>
                  </a:moveTo>
                  <a:cubicBezTo>
                    <a:pt x="481" y="9"/>
                    <a:pt x="1" y="480"/>
                    <a:pt x="1" y="1074"/>
                  </a:cubicBezTo>
                  <a:cubicBezTo>
                    <a:pt x="1" y="1712"/>
                    <a:pt x="525" y="2137"/>
                    <a:pt x="1074" y="2137"/>
                  </a:cubicBezTo>
                  <a:cubicBezTo>
                    <a:pt x="1336" y="2137"/>
                    <a:pt x="1604" y="2040"/>
                    <a:pt x="1822" y="1822"/>
                  </a:cubicBezTo>
                  <a:cubicBezTo>
                    <a:pt x="2489"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 name="Google Shape;3631;p113">
              <a:extLst>
                <a:ext uri="{FF2B5EF4-FFF2-40B4-BE49-F238E27FC236}">
                  <a16:creationId xmlns:a16="http://schemas.microsoft.com/office/drawing/2014/main" id="{86EDE8AB-FA43-814C-80A4-40D3D1C2E61E}"/>
                </a:ext>
              </a:extLst>
            </p:cNvPr>
            <p:cNvSpPr/>
            <p:nvPr/>
          </p:nvSpPr>
          <p:spPr>
            <a:xfrm>
              <a:off x="3894725" y="317107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4" y="2131"/>
                    <a:pt x="1603" y="2032"/>
                    <a:pt x="1822" y="1813"/>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 name="Google Shape;3632;p113">
              <a:extLst>
                <a:ext uri="{FF2B5EF4-FFF2-40B4-BE49-F238E27FC236}">
                  <a16:creationId xmlns:a16="http://schemas.microsoft.com/office/drawing/2014/main" id="{87EDEBFC-7C9C-B143-AC6A-DBC234E2FDBF}"/>
                </a:ext>
              </a:extLst>
            </p:cNvPr>
            <p:cNvSpPr/>
            <p:nvPr/>
          </p:nvSpPr>
          <p:spPr>
            <a:xfrm>
              <a:off x="3894725" y="309485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3633;p113">
              <a:extLst>
                <a:ext uri="{FF2B5EF4-FFF2-40B4-BE49-F238E27FC236}">
                  <a16:creationId xmlns:a16="http://schemas.microsoft.com/office/drawing/2014/main" id="{CCF84B52-3A18-7547-AD50-77756012440C}"/>
                </a:ext>
              </a:extLst>
            </p:cNvPr>
            <p:cNvSpPr/>
            <p:nvPr/>
          </p:nvSpPr>
          <p:spPr>
            <a:xfrm>
              <a:off x="3894725" y="3018650"/>
              <a:ext cx="62225" cy="53425"/>
            </a:xfrm>
            <a:custGeom>
              <a:avLst/>
              <a:gdLst/>
              <a:ahLst/>
              <a:cxnLst/>
              <a:rect l="l" t="t" r="r" b="b"/>
              <a:pathLst>
                <a:path w="2489" h="2137" extrusionOk="0">
                  <a:moveTo>
                    <a:pt x="1066" y="0"/>
                  </a:moveTo>
                  <a:cubicBezTo>
                    <a:pt x="481"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3634;p113">
              <a:extLst>
                <a:ext uri="{FF2B5EF4-FFF2-40B4-BE49-F238E27FC236}">
                  <a16:creationId xmlns:a16="http://schemas.microsoft.com/office/drawing/2014/main" id="{FCA2E57C-D751-4649-87C3-9B080043E71F}"/>
                </a:ext>
              </a:extLst>
            </p:cNvPr>
            <p:cNvSpPr/>
            <p:nvPr/>
          </p:nvSpPr>
          <p:spPr>
            <a:xfrm>
              <a:off x="3894725" y="2942425"/>
              <a:ext cx="62225" cy="53450"/>
            </a:xfrm>
            <a:custGeom>
              <a:avLst/>
              <a:gdLst/>
              <a:ahLst/>
              <a:cxnLst/>
              <a:rect l="l" t="t" r="r" b="b"/>
              <a:pathLst>
                <a:path w="2489" h="2138" extrusionOk="0">
                  <a:moveTo>
                    <a:pt x="1066" y="1"/>
                  </a:moveTo>
                  <a:cubicBezTo>
                    <a:pt x="481" y="9"/>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3635;p113">
              <a:extLst>
                <a:ext uri="{FF2B5EF4-FFF2-40B4-BE49-F238E27FC236}">
                  <a16:creationId xmlns:a16="http://schemas.microsoft.com/office/drawing/2014/main" id="{5E125B91-4ACC-7448-8760-F6DF90D5249C}"/>
                </a:ext>
              </a:extLst>
            </p:cNvPr>
            <p:cNvSpPr/>
            <p:nvPr/>
          </p:nvSpPr>
          <p:spPr>
            <a:xfrm>
              <a:off x="3894725" y="286642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4" y="2131"/>
                    <a:pt x="1603" y="2032"/>
                    <a:pt x="1822" y="1813"/>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3636;p113">
              <a:extLst>
                <a:ext uri="{FF2B5EF4-FFF2-40B4-BE49-F238E27FC236}">
                  <a16:creationId xmlns:a16="http://schemas.microsoft.com/office/drawing/2014/main" id="{69C8E84D-52F0-F34C-8FC2-36DE2163A5B4}"/>
                </a:ext>
              </a:extLst>
            </p:cNvPr>
            <p:cNvSpPr/>
            <p:nvPr/>
          </p:nvSpPr>
          <p:spPr>
            <a:xfrm>
              <a:off x="3818525" y="286642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3637;p113">
              <a:extLst>
                <a:ext uri="{FF2B5EF4-FFF2-40B4-BE49-F238E27FC236}">
                  <a16:creationId xmlns:a16="http://schemas.microsoft.com/office/drawing/2014/main" id="{DF491620-090D-4449-8397-AF11B3993F03}"/>
                </a:ext>
              </a:extLst>
            </p:cNvPr>
            <p:cNvSpPr/>
            <p:nvPr/>
          </p:nvSpPr>
          <p:spPr>
            <a:xfrm>
              <a:off x="3742300" y="2866425"/>
              <a:ext cx="62225" cy="53225"/>
            </a:xfrm>
            <a:custGeom>
              <a:avLst/>
              <a:gdLst/>
              <a:ahLst/>
              <a:cxnLst/>
              <a:rect l="l" t="t" r="r" b="b"/>
              <a:pathLst>
                <a:path w="2489" h="2129" extrusionOk="0">
                  <a:moveTo>
                    <a:pt x="1066" y="0"/>
                  </a:moveTo>
                  <a:cubicBezTo>
                    <a:pt x="481" y="0"/>
                    <a:pt x="1" y="472"/>
                    <a:pt x="1" y="1065"/>
                  </a:cubicBezTo>
                  <a:cubicBezTo>
                    <a:pt x="1" y="1703"/>
                    <a:pt x="525" y="2129"/>
                    <a:pt x="1071" y="2129"/>
                  </a:cubicBezTo>
                  <a:cubicBezTo>
                    <a:pt x="1332" y="2129"/>
                    <a:pt x="1598" y="2031"/>
                    <a:pt x="1814" y="1813"/>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3638;p113">
              <a:extLst>
                <a:ext uri="{FF2B5EF4-FFF2-40B4-BE49-F238E27FC236}">
                  <a16:creationId xmlns:a16="http://schemas.microsoft.com/office/drawing/2014/main" id="{3BF28D82-6349-9D4D-BE2D-688C913C9584}"/>
                </a:ext>
              </a:extLst>
            </p:cNvPr>
            <p:cNvSpPr/>
            <p:nvPr/>
          </p:nvSpPr>
          <p:spPr>
            <a:xfrm>
              <a:off x="3666100" y="2866425"/>
              <a:ext cx="62200" cy="53275"/>
            </a:xfrm>
            <a:custGeom>
              <a:avLst/>
              <a:gdLst/>
              <a:ahLst/>
              <a:cxnLst/>
              <a:rect l="l" t="t" r="r" b="b"/>
              <a:pathLst>
                <a:path w="2488" h="2131" extrusionOk="0">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3639;p113">
              <a:extLst>
                <a:ext uri="{FF2B5EF4-FFF2-40B4-BE49-F238E27FC236}">
                  <a16:creationId xmlns:a16="http://schemas.microsoft.com/office/drawing/2014/main" id="{8EEA7197-B7D1-6946-B720-EF8132641EBE}"/>
                </a:ext>
              </a:extLst>
            </p:cNvPr>
            <p:cNvSpPr/>
            <p:nvPr/>
          </p:nvSpPr>
          <p:spPr>
            <a:xfrm>
              <a:off x="4504050" y="32470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3640;p113">
              <a:extLst>
                <a:ext uri="{FF2B5EF4-FFF2-40B4-BE49-F238E27FC236}">
                  <a16:creationId xmlns:a16="http://schemas.microsoft.com/office/drawing/2014/main" id="{9040507A-0A20-064D-A279-8931C7CEA1CC}"/>
                </a:ext>
              </a:extLst>
            </p:cNvPr>
            <p:cNvSpPr/>
            <p:nvPr/>
          </p:nvSpPr>
          <p:spPr>
            <a:xfrm>
              <a:off x="4504050" y="3171075"/>
              <a:ext cx="62200" cy="53350"/>
            </a:xfrm>
            <a:custGeom>
              <a:avLst/>
              <a:gdLst/>
              <a:ahLst/>
              <a:cxnLst/>
              <a:rect l="l" t="t" r="r" b="b"/>
              <a:pathLst>
                <a:path w="2488" h="2134" extrusionOk="0">
                  <a:moveTo>
                    <a:pt x="1065" y="0"/>
                  </a:moveTo>
                  <a:cubicBezTo>
                    <a:pt x="480" y="0"/>
                    <a:pt x="0" y="472"/>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3641;p113">
              <a:extLst>
                <a:ext uri="{FF2B5EF4-FFF2-40B4-BE49-F238E27FC236}">
                  <a16:creationId xmlns:a16="http://schemas.microsoft.com/office/drawing/2014/main" id="{4BD3946D-EF6A-2E44-A81B-9C09E2B737A3}"/>
                </a:ext>
              </a:extLst>
            </p:cNvPr>
            <p:cNvSpPr/>
            <p:nvPr/>
          </p:nvSpPr>
          <p:spPr>
            <a:xfrm>
              <a:off x="4504050" y="309485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3642;p113">
              <a:extLst>
                <a:ext uri="{FF2B5EF4-FFF2-40B4-BE49-F238E27FC236}">
                  <a16:creationId xmlns:a16="http://schemas.microsoft.com/office/drawing/2014/main" id="{8D52B59C-FB69-DB4A-A7E5-8FA8E60AA3CD}"/>
                </a:ext>
              </a:extLst>
            </p:cNvPr>
            <p:cNvSpPr/>
            <p:nvPr/>
          </p:nvSpPr>
          <p:spPr>
            <a:xfrm>
              <a:off x="4427825" y="3323300"/>
              <a:ext cx="62425" cy="53425"/>
            </a:xfrm>
            <a:custGeom>
              <a:avLst/>
              <a:gdLst/>
              <a:ahLst/>
              <a:cxnLst/>
              <a:rect l="l" t="t" r="r" b="b"/>
              <a:pathLst>
                <a:path w="2497" h="2137" extrusionOk="0">
                  <a:moveTo>
                    <a:pt x="1065" y="0"/>
                  </a:moveTo>
                  <a:cubicBezTo>
                    <a:pt x="480" y="8"/>
                    <a:pt x="9" y="480"/>
                    <a:pt x="1" y="1065"/>
                  </a:cubicBezTo>
                  <a:cubicBezTo>
                    <a:pt x="1" y="1709"/>
                    <a:pt x="526" y="2137"/>
                    <a:pt x="1074" y="2137"/>
                  </a:cubicBezTo>
                  <a:cubicBezTo>
                    <a:pt x="1336" y="2137"/>
                    <a:pt x="1603" y="2039"/>
                    <a:pt x="1822" y="1821"/>
                  </a:cubicBezTo>
                  <a:cubicBezTo>
                    <a:pt x="2496" y="1154"/>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3643;p113">
              <a:extLst>
                <a:ext uri="{FF2B5EF4-FFF2-40B4-BE49-F238E27FC236}">
                  <a16:creationId xmlns:a16="http://schemas.microsoft.com/office/drawing/2014/main" id="{239D41D3-0741-8F47-9C5E-1F51F546E496}"/>
                </a:ext>
              </a:extLst>
            </p:cNvPr>
            <p:cNvSpPr/>
            <p:nvPr/>
          </p:nvSpPr>
          <p:spPr>
            <a:xfrm>
              <a:off x="4427825" y="3247075"/>
              <a:ext cx="62425" cy="53450"/>
            </a:xfrm>
            <a:custGeom>
              <a:avLst/>
              <a:gdLst/>
              <a:ahLst/>
              <a:cxnLst/>
              <a:rect l="l" t="t" r="r" b="b"/>
              <a:pathLst>
                <a:path w="2497" h="2138" extrusionOk="0">
                  <a:moveTo>
                    <a:pt x="1065" y="1"/>
                  </a:moveTo>
                  <a:cubicBezTo>
                    <a:pt x="480" y="9"/>
                    <a:pt x="1" y="480"/>
                    <a:pt x="1" y="1074"/>
                  </a:cubicBezTo>
                  <a:cubicBezTo>
                    <a:pt x="1" y="1712"/>
                    <a:pt x="529" y="2137"/>
                    <a:pt x="1077" y="2137"/>
                  </a:cubicBezTo>
                  <a:cubicBezTo>
                    <a:pt x="1339" y="2137"/>
                    <a:pt x="1606" y="2040"/>
                    <a:pt x="1822" y="1822"/>
                  </a:cubicBezTo>
                  <a:cubicBezTo>
                    <a:pt x="2496"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3644;p113">
              <a:extLst>
                <a:ext uri="{FF2B5EF4-FFF2-40B4-BE49-F238E27FC236}">
                  <a16:creationId xmlns:a16="http://schemas.microsoft.com/office/drawing/2014/main" id="{B2A7D3C9-AAD1-3940-87C2-71E3F3E25B51}"/>
                </a:ext>
              </a:extLst>
            </p:cNvPr>
            <p:cNvSpPr/>
            <p:nvPr/>
          </p:nvSpPr>
          <p:spPr>
            <a:xfrm>
              <a:off x="4427825" y="3171075"/>
              <a:ext cx="62425" cy="53275"/>
            </a:xfrm>
            <a:custGeom>
              <a:avLst/>
              <a:gdLst/>
              <a:ahLst/>
              <a:cxnLst/>
              <a:rect l="l" t="t" r="r" b="b"/>
              <a:pathLst>
                <a:path w="2497" h="2131" extrusionOk="0">
                  <a:moveTo>
                    <a:pt x="1065" y="0"/>
                  </a:moveTo>
                  <a:cubicBezTo>
                    <a:pt x="480" y="0"/>
                    <a:pt x="9" y="472"/>
                    <a:pt x="1" y="1065"/>
                  </a:cubicBezTo>
                  <a:cubicBezTo>
                    <a:pt x="1" y="1707"/>
                    <a:pt x="523" y="2131"/>
                    <a:pt x="1070" y="2131"/>
                  </a:cubicBezTo>
                  <a:cubicBezTo>
                    <a:pt x="1333" y="2131"/>
                    <a:pt x="1602" y="2032"/>
                    <a:pt x="1822" y="1813"/>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3645;p113">
              <a:extLst>
                <a:ext uri="{FF2B5EF4-FFF2-40B4-BE49-F238E27FC236}">
                  <a16:creationId xmlns:a16="http://schemas.microsoft.com/office/drawing/2014/main" id="{2DF1E257-C3F5-2046-953B-5F7AFF000334}"/>
                </a:ext>
              </a:extLst>
            </p:cNvPr>
            <p:cNvSpPr/>
            <p:nvPr/>
          </p:nvSpPr>
          <p:spPr>
            <a:xfrm>
              <a:off x="4427825" y="3094850"/>
              <a:ext cx="62425" cy="53350"/>
            </a:xfrm>
            <a:custGeom>
              <a:avLst/>
              <a:gdLst/>
              <a:ahLst/>
              <a:cxnLst/>
              <a:rect l="l" t="t" r="r" b="b"/>
              <a:pathLst>
                <a:path w="2497" h="2134" extrusionOk="0">
                  <a:moveTo>
                    <a:pt x="1065" y="1"/>
                  </a:moveTo>
                  <a:cubicBezTo>
                    <a:pt x="480" y="1"/>
                    <a:pt x="1" y="480"/>
                    <a:pt x="1" y="1066"/>
                  </a:cubicBezTo>
                  <a:cubicBezTo>
                    <a:pt x="1" y="1709"/>
                    <a:pt x="526" y="2134"/>
                    <a:pt x="1075" y="2134"/>
                  </a:cubicBezTo>
                  <a:cubicBezTo>
                    <a:pt x="1336" y="2134"/>
                    <a:pt x="1604" y="2037"/>
                    <a:pt x="1822"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3646;p113">
              <a:extLst>
                <a:ext uri="{FF2B5EF4-FFF2-40B4-BE49-F238E27FC236}">
                  <a16:creationId xmlns:a16="http://schemas.microsoft.com/office/drawing/2014/main" id="{A139F353-341C-6948-A7CC-9C4DE38F1F3D}"/>
                </a:ext>
              </a:extLst>
            </p:cNvPr>
            <p:cNvSpPr/>
            <p:nvPr/>
          </p:nvSpPr>
          <p:spPr>
            <a:xfrm>
              <a:off x="4427825" y="3018650"/>
              <a:ext cx="62425" cy="53425"/>
            </a:xfrm>
            <a:custGeom>
              <a:avLst/>
              <a:gdLst/>
              <a:ahLst/>
              <a:cxnLst/>
              <a:rect l="l" t="t" r="r" b="b"/>
              <a:pathLst>
                <a:path w="2497" h="2137" extrusionOk="0">
                  <a:moveTo>
                    <a:pt x="1065" y="0"/>
                  </a:moveTo>
                  <a:cubicBezTo>
                    <a:pt x="480" y="0"/>
                    <a:pt x="1" y="480"/>
                    <a:pt x="1" y="1065"/>
                  </a:cubicBezTo>
                  <a:cubicBezTo>
                    <a:pt x="1" y="1709"/>
                    <a:pt x="529" y="2137"/>
                    <a:pt x="1078" y="2137"/>
                  </a:cubicBezTo>
                  <a:cubicBezTo>
                    <a:pt x="1340" y="2137"/>
                    <a:pt x="1606" y="2039"/>
                    <a:pt x="1822"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 name="Google Shape;3647;p113">
              <a:extLst>
                <a:ext uri="{FF2B5EF4-FFF2-40B4-BE49-F238E27FC236}">
                  <a16:creationId xmlns:a16="http://schemas.microsoft.com/office/drawing/2014/main" id="{595182E5-59A8-C746-88F0-A5E20994EEC4}"/>
                </a:ext>
              </a:extLst>
            </p:cNvPr>
            <p:cNvSpPr/>
            <p:nvPr/>
          </p:nvSpPr>
          <p:spPr>
            <a:xfrm>
              <a:off x="4351600" y="33995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 name="Google Shape;3648;p113">
              <a:extLst>
                <a:ext uri="{FF2B5EF4-FFF2-40B4-BE49-F238E27FC236}">
                  <a16:creationId xmlns:a16="http://schemas.microsoft.com/office/drawing/2014/main" id="{BAC83D07-2B67-C941-94BD-5AB9443C10C9}"/>
                </a:ext>
              </a:extLst>
            </p:cNvPr>
            <p:cNvSpPr/>
            <p:nvPr/>
          </p:nvSpPr>
          <p:spPr>
            <a:xfrm>
              <a:off x="4351600" y="3323300"/>
              <a:ext cx="62425" cy="53425"/>
            </a:xfrm>
            <a:custGeom>
              <a:avLst/>
              <a:gdLst/>
              <a:ahLst/>
              <a:cxnLst/>
              <a:rect l="l" t="t" r="r" b="b"/>
              <a:pathLst>
                <a:path w="2497" h="2137" extrusionOk="0">
                  <a:moveTo>
                    <a:pt x="1074" y="0"/>
                  </a:moveTo>
                  <a:cubicBezTo>
                    <a:pt x="481" y="0"/>
                    <a:pt x="9" y="480"/>
                    <a:pt x="1" y="1065"/>
                  </a:cubicBezTo>
                  <a:cubicBezTo>
                    <a:pt x="1" y="1709"/>
                    <a:pt x="530" y="2137"/>
                    <a:pt x="1078" y="2137"/>
                  </a:cubicBezTo>
                  <a:cubicBezTo>
                    <a:pt x="1340" y="2137"/>
                    <a:pt x="1607" y="2039"/>
                    <a:pt x="1822" y="1821"/>
                  </a:cubicBezTo>
                  <a:cubicBezTo>
                    <a:pt x="2497" y="1154"/>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3649;p113">
              <a:extLst>
                <a:ext uri="{FF2B5EF4-FFF2-40B4-BE49-F238E27FC236}">
                  <a16:creationId xmlns:a16="http://schemas.microsoft.com/office/drawing/2014/main" id="{3AAAF654-2104-0C4E-9DA2-9E8EFD4788EF}"/>
                </a:ext>
              </a:extLst>
            </p:cNvPr>
            <p:cNvSpPr/>
            <p:nvPr/>
          </p:nvSpPr>
          <p:spPr>
            <a:xfrm>
              <a:off x="4351600" y="309485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 name="Google Shape;3650;p113">
              <a:extLst>
                <a:ext uri="{FF2B5EF4-FFF2-40B4-BE49-F238E27FC236}">
                  <a16:creationId xmlns:a16="http://schemas.microsoft.com/office/drawing/2014/main" id="{260F0F0A-BB33-494B-88AE-A6104221E43A}"/>
                </a:ext>
              </a:extLst>
            </p:cNvPr>
            <p:cNvSpPr/>
            <p:nvPr/>
          </p:nvSpPr>
          <p:spPr>
            <a:xfrm>
              <a:off x="4351600" y="3018650"/>
              <a:ext cx="62425" cy="53425"/>
            </a:xfrm>
            <a:custGeom>
              <a:avLst/>
              <a:gdLst/>
              <a:ahLst/>
              <a:cxnLst/>
              <a:rect l="l" t="t" r="r" b="b"/>
              <a:pathLst>
                <a:path w="2497" h="2137" extrusionOk="0">
                  <a:moveTo>
                    <a:pt x="1074" y="0"/>
                  </a:moveTo>
                  <a:cubicBezTo>
                    <a:pt x="481" y="0"/>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3651;p113">
              <a:extLst>
                <a:ext uri="{FF2B5EF4-FFF2-40B4-BE49-F238E27FC236}">
                  <a16:creationId xmlns:a16="http://schemas.microsoft.com/office/drawing/2014/main" id="{4E42F3F3-E67D-244D-BED9-541943851117}"/>
                </a:ext>
              </a:extLst>
            </p:cNvPr>
            <p:cNvSpPr/>
            <p:nvPr/>
          </p:nvSpPr>
          <p:spPr>
            <a:xfrm>
              <a:off x="4351600" y="2942425"/>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7" y="2040"/>
                    <a:pt x="1822" y="1822"/>
                  </a:cubicBezTo>
                  <a:cubicBezTo>
                    <a:pt x="2497"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3652;p113">
              <a:extLst>
                <a:ext uri="{FF2B5EF4-FFF2-40B4-BE49-F238E27FC236}">
                  <a16:creationId xmlns:a16="http://schemas.microsoft.com/office/drawing/2014/main" id="{8E750C62-F6C3-DD4A-9883-C456F2BB8861}"/>
                </a:ext>
              </a:extLst>
            </p:cNvPr>
            <p:cNvSpPr/>
            <p:nvPr/>
          </p:nvSpPr>
          <p:spPr>
            <a:xfrm>
              <a:off x="4275600" y="3780375"/>
              <a:ext cx="62425" cy="53425"/>
            </a:xfrm>
            <a:custGeom>
              <a:avLst/>
              <a:gdLst/>
              <a:ahLst/>
              <a:cxnLst/>
              <a:rect l="l" t="t" r="r" b="b"/>
              <a:pathLst>
                <a:path w="2497" h="2137" extrusionOk="0">
                  <a:moveTo>
                    <a:pt x="1066" y="0"/>
                  </a:moveTo>
                  <a:cubicBezTo>
                    <a:pt x="472" y="0"/>
                    <a:pt x="1" y="480"/>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3653;p113">
              <a:extLst>
                <a:ext uri="{FF2B5EF4-FFF2-40B4-BE49-F238E27FC236}">
                  <a16:creationId xmlns:a16="http://schemas.microsoft.com/office/drawing/2014/main" id="{9B5D87A1-7040-0542-B8B6-A93188D683D9}"/>
                </a:ext>
              </a:extLst>
            </p:cNvPr>
            <p:cNvSpPr/>
            <p:nvPr/>
          </p:nvSpPr>
          <p:spPr>
            <a:xfrm>
              <a:off x="4275600"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3654;p113">
              <a:extLst>
                <a:ext uri="{FF2B5EF4-FFF2-40B4-BE49-F238E27FC236}">
                  <a16:creationId xmlns:a16="http://schemas.microsoft.com/office/drawing/2014/main" id="{7842F3A4-CEAE-9F4B-9B34-08196C5548FC}"/>
                </a:ext>
              </a:extLst>
            </p:cNvPr>
            <p:cNvSpPr/>
            <p:nvPr/>
          </p:nvSpPr>
          <p:spPr>
            <a:xfrm>
              <a:off x="4275600" y="3627950"/>
              <a:ext cx="62225" cy="53425"/>
            </a:xfrm>
            <a:custGeom>
              <a:avLst/>
              <a:gdLst/>
              <a:ahLst/>
              <a:cxnLst/>
              <a:rect l="l" t="t" r="r" b="b"/>
              <a:pathLst>
                <a:path w="2489" h="2137" extrusionOk="0">
                  <a:moveTo>
                    <a:pt x="1066" y="0"/>
                  </a:moveTo>
                  <a:cubicBezTo>
                    <a:pt x="472"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3655;p113">
              <a:extLst>
                <a:ext uri="{FF2B5EF4-FFF2-40B4-BE49-F238E27FC236}">
                  <a16:creationId xmlns:a16="http://schemas.microsoft.com/office/drawing/2014/main" id="{6229A119-654B-FB46-A6A2-44BB8328808B}"/>
                </a:ext>
              </a:extLst>
            </p:cNvPr>
            <p:cNvSpPr/>
            <p:nvPr/>
          </p:nvSpPr>
          <p:spPr>
            <a:xfrm>
              <a:off x="4275600" y="355192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3" y="1814"/>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3656;p113">
              <a:extLst>
                <a:ext uri="{FF2B5EF4-FFF2-40B4-BE49-F238E27FC236}">
                  <a16:creationId xmlns:a16="http://schemas.microsoft.com/office/drawing/2014/main" id="{E1535F56-C360-754C-9DC0-5D935609761B}"/>
                </a:ext>
              </a:extLst>
            </p:cNvPr>
            <p:cNvSpPr/>
            <p:nvPr/>
          </p:nvSpPr>
          <p:spPr>
            <a:xfrm>
              <a:off x="4275600" y="3475725"/>
              <a:ext cx="62225" cy="53350"/>
            </a:xfrm>
            <a:custGeom>
              <a:avLst/>
              <a:gdLst/>
              <a:ahLst/>
              <a:cxnLst/>
              <a:rect l="l" t="t" r="r" b="b"/>
              <a:pathLst>
                <a:path w="2489" h="2134" extrusionOk="0">
                  <a:moveTo>
                    <a:pt x="1066" y="0"/>
                  </a:moveTo>
                  <a:cubicBezTo>
                    <a:pt x="472" y="0"/>
                    <a:pt x="1" y="480"/>
                    <a:pt x="1" y="1065"/>
                  </a:cubicBezTo>
                  <a:cubicBezTo>
                    <a:pt x="1" y="1709"/>
                    <a:pt x="526" y="2133"/>
                    <a:pt x="1075" y="2133"/>
                  </a:cubicBezTo>
                  <a:cubicBezTo>
                    <a:pt x="1336" y="2133"/>
                    <a:pt x="1604" y="2037"/>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3657;p113">
              <a:extLst>
                <a:ext uri="{FF2B5EF4-FFF2-40B4-BE49-F238E27FC236}">
                  <a16:creationId xmlns:a16="http://schemas.microsoft.com/office/drawing/2014/main" id="{C8E4E97A-54E4-2A48-935A-2B48A1F9A0B4}"/>
                </a:ext>
              </a:extLst>
            </p:cNvPr>
            <p:cNvSpPr/>
            <p:nvPr/>
          </p:nvSpPr>
          <p:spPr>
            <a:xfrm>
              <a:off x="4275600" y="3399500"/>
              <a:ext cx="62225" cy="53350"/>
            </a:xfrm>
            <a:custGeom>
              <a:avLst/>
              <a:gdLst/>
              <a:ahLst/>
              <a:cxnLst/>
              <a:rect l="l" t="t" r="r" b="b"/>
              <a:pathLst>
                <a:path w="2489" h="2134" extrusionOk="0">
                  <a:moveTo>
                    <a:pt x="1066" y="1"/>
                  </a:moveTo>
                  <a:cubicBezTo>
                    <a:pt x="472"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3658;p113">
              <a:extLst>
                <a:ext uri="{FF2B5EF4-FFF2-40B4-BE49-F238E27FC236}">
                  <a16:creationId xmlns:a16="http://schemas.microsoft.com/office/drawing/2014/main" id="{60A62F91-D285-1E4F-A801-E64041B3DDF4}"/>
                </a:ext>
              </a:extLst>
            </p:cNvPr>
            <p:cNvSpPr/>
            <p:nvPr/>
          </p:nvSpPr>
          <p:spPr>
            <a:xfrm>
              <a:off x="4275600"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3659;p113">
              <a:extLst>
                <a:ext uri="{FF2B5EF4-FFF2-40B4-BE49-F238E27FC236}">
                  <a16:creationId xmlns:a16="http://schemas.microsoft.com/office/drawing/2014/main" id="{4699B65E-49DB-464E-9DC5-9BFF9C3CAD2B}"/>
                </a:ext>
              </a:extLst>
            </p:cNvPr>
            <p:cNvSpPr/>
            <p:nvPr/>
          </p:nvSpPr>
          <p:spPr>
            <a:xfrm>
              <a:off x="4275600" y="2866425"/>
              <a:ext cx="62225" cy="53275"/>
            </a:xfrm>
            <a:custGeom>
              <a:avLst/>
              <a:gdLst/>
              <a:ahLst/>
              <a:cxnLst/>
              <a:rect l="l" t="t" r="r" b="b"/>
              <a:pathLst>
                <a:path w="2489" h="2131" extrusionOk="0">
                  <a:moveTo>
                    <a:pt x="1066" y="0"/>
                  </a:moveTo>
                  <a:cubicBezTo>
                    <a:pt x="472"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3660;p113">
              <a:extLst>
                <a:ext uri="{FF2B5EF4-FFF2-40B4-BE49-F238E27FC236}">
                  <a16:creationId xmlns:a16="http://schemas.microsoft.com/office/drawing/2014/main" id="{992D0837-E9F0-1D48-99B9-89575D212853}"/>
                </a:ext>
              </a:extLst>
            </p:cNvPr>
            <p:cNvSpPr/>
            <p:nvPr/>
          </p:nvSpPr>
          <p:spPr>
            <a:xfrm>
              <a:off x="4199400" y="3856775"/>
              <a:ext cx="62200" cy="53250"/>
            </a:xfrm>
            <a:custGeom>
              <a:avLst/>
              <a:gdLst/>
              <a:ahLst/>
              <a:cxnLst/>
              <a:rect l="l" t="t" r="r" b="b"/>
              <a:pathLst>
                <a:path w="2488" h="2130" extrusionOk="0">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3661;p113">
              <a:extLst>
                <a:ext uri="{FF2B5EF4-FFF2-40B4-BE49-F238E27FC236}">
                  <a16:creationId xmlns:a16="http://schemas.microsoft.com/office/drawing/2014/main" id="{AB45F2FF-A549-1A4F-AAED-93BD802F9F88}"/>
                </a:ext>
              </a:extLst>
            </p:cNvPr>
            <p:cNvSpPr/>
            <p:nvPr/>
          </p:nvSpPr>
          <p:spPr>
            <a:xfrm>
              <a:off x="4199400" y="3780375"/>
              <a:ext cx="62400" cy="53425"/>
            </a:xfrm>
            <a:custGeom>
              <a:avLst/>
              <a:gdLst/>
              <a:ahLst/>
              <a:cxnLst/>
              <a:rect l="l" t="t" r="r" b="b"/>
              <a:pathLst>
                <a:path w="2496" h="2137" extrusionOk="0">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3662;p113">
              <a:extLst>
                <a:ext uri="{FF2B5EF4-FFF2-40B4-BE49-F238E27FC236}">
                  <a16:creationId xmlns:a16="http://schemas.microsoft.com/office/drawing/2014/main" id="{EF72AD6D-5115-CF4A-A996-B00C271975B8}"/>
                </a:ext>
              </a:extLst>
            </p:cNvPr>
            <p:cNvSpPr/>
            <p:nvPr/>
          </p:nvSpPr>
          <p:spPr>
            <a:xfrm>
              <a:off x="4199400" y="286642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3663;p113">
              <a:extLst>
                <a:ext uri="{FF2B5EF4-FFF2-40B4-BE49-F238E27FC236}">
                  <a16:creationId xmlns:a16="http://schemas.microsoft.com/office/drawing/2014/main" id="{0313A9F1-DE34-3B4F-A64F-B4F69ED2CA5D}"/>
                </a:ext>
              </a:extLst>
            </p:cNvPr>
            <p:cNvSpPr/>
            <p:nvPr/>
          </p:nvSpPr>
          <p:spPr>
            <a:xfrm>
              <a:off x="4199400" y="279020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3664;p113">
              <a:extLst>
                <a:ext uri="{FF2B5EF4-FFF2-40B4-BE49-F238E27FC236}">
                  <a16:creationId xmlns:a16="http://schemas.microsoft.com/office/drawing/2014/main" id="{2BCB7BA7-3E1C-C94D-87AD-02B514C1CB25}"/>
                </a:ext>
              </a:extLst>
            </p:cNvPr>
            <p:cNvSpPr/>
            <p:nvPr/>
          </p:nvSpPr>
          <p:spPr>
            <a:xfrm>
              <a:off x="4123175" y="4085225"/>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4" y="2037"/>
                    <a:pt x="1821" y="1821"/>
                  </a:cubicBezTo>
                  <a:cubicBezTo>
                    <a:pt x="2496" y="1147"/>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3665;p113">
              <a:extLst>
                <a:ext uri="{FF2B5EF4-FFF2-40B4-BE49-F238E27FC236}">
                  <a16:creationId xmlns:a16="http://schemas.microsoft.com/office/drawing/2014/main" id="{125B89F4-290C-3E42-8EA8-60FBAC784331}"/>
                </a:ext>
              </a:extLst>
            </p:cNvPr>
            <p:cNvSpPr/>
            <p:nvPr/>
          </p:nvSpPr>
          <p:spPr>
            <a:xfrm>
              <a:off x="4123175" y="4009000"/>
              <a:ext cx="62425" cy="53350"/>
            </a:xfrm>
            <a:custGeom>
              <a:avLst/>
              <a:gdLst/>
              <a:ahLst/>
              <a:cxnLst/>
              <a:rect l="l" t="t" r="r" b="b"/>
              <a:pathLst>
                <a:path w="2497" h="2134" extrusionOk="0">
                  <a:moveTo>
                    <a:pt x="1065" y="1"/>
                  </a:moveTo>
                  <a:cubicBezTo>
                    <a:pt x="480" y="1"/>
                    <a:pt x="0" y="480"/>
                    <a:pt x="0" y="1066"/>
                  </a:cubicBezTo>
                  <a:cubicBezTo>
                    <a:pt x="0" y="1710"/>
                    <a:pt x="526" y="2134"/>
                    <a:pt x="1074" y="2134"/>
                  </a:cubicBezTo>
                  <a:cubicBezTo>
                    <a:pt x="1336" y="2134"/>
                    <a:pt x="1604" y="2037"/>
                    <a:pt x="1821"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3666;p113">
              <a:extLst>
                <a:ext uri="{FF2B5EF4-FFF2-40B4-BE49-F238E27FC236}">
                  <a16:creationId xmlns:a16="http://schemas.microsoft.com/office/drawing/2014/main" id="{2D614D18-927A-6243-A547-FC93B3729945}"/>
                </a:ext>
              </a:extLst>
            </p:cNvPr>
            <p:cNvSpPr/>
            <p:nvPr/>
          </p:nvSpPr>
          <p:spPr>
            <a:xfrm>
              <a:off x="4123175" y="3932800"/>
              <a:ext cx="62425" cy="53425"/>
            </a:xfrm>
            <a:custGeom>
              <a:avLst/>
              <a:gdLst/>
              <a:ahLst/>
              <a:cxnLst/>
              <a:rect l="l" t="t" r="r" b="b"/>
              <a:pathLst>
                <a:path w="2497" h="2137" extrusionOk="0">
                  <a:moveTo>
                    <a:pt x="1065" y="0"/>
                  </a:moveTo>
                  <a:cubicBezTo>
                    <a:pt x="480" y="0"/>
                    <a:pt x="0" y="480"/>
                    <a:pt x="0" y="1065"/>
                  </a:cubicBezTo>
                  <a:cubicBezTo>
                    <a:pt x="0" y="1709"/>
                    <a:pt x="526" y="2137"/>
                    <a:pt x="1074" y="2137"/>
                  </a:cubicBezTo>
                  <a:cubicBezTo>
                    <a:pt x="1336" y="2137"/>
                    <a:pt x="1603" y="2039"/>
                    <a:pt x="1821" y="1821"/>
                  </a:cubicBezTo>
                  <a:cubicBezTo>
                    <a:pt x="2496" y="1155"/>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3667;p113">
              <a:extLst>
                <a:ext uri="{FF2B5EF4-FFF2-40B4-BE49-F238E27FC236}">
                  <a16:creationId xmlns:a16="http://schemas.microsoft.com/office/drawing/2014/main" id="{3CA3929A-1D03-FF48-9C4A-D22DD0253833}"/>
                </a:ext>
              </a:extLst>
            </p:cNvPr>
            <p:cNvSpPr/>
            <p:nvPr/>
          </p:nvSpPr>
          <p:spPr>
            <a:xfrm>
              <a:off x="4123175" y="3856775"/>
              <a:ext cx="62425" cy="53250"/>
            </a:xfrm>
            <a:custGeom>
              <a:avLst/>
              <a:gdLst/>
              <a:ahLst/>
              <a:cxnLst/>
              <a:rect l="l" t="t" r="r" b="b"/>
              <a:pathLst>
                <a:path w="2497" h="2130" extrusionOk="0">
                  <a:moveTo>
                    <a:pt x="1065" y="1"/>
                  </a:moveTo>
                  <a:cubicBezTo>
                    <a:pt x="480" y="1"/>
                    <a:pt x="0" y="472"/>
                    <a:pt x="0" y="1066"/>
                  </a:cubicBezTo>
                  <a:cubicBezTo>
                    <a:pt x="0" y="1704"/>
                    <a:pt x="525" y="2129"/>
                    <a:pt x="1073" y="2129"/>
                  </a:cubicBezTo>
                  <a:cubicBezTo>
                    <a:pt x="1335" y="2129"/>
                    <a:pt x="1603" y="2032"/>
                    <a:pt x="1821" y="1814"/>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3668;p113">
              <a:extLst>
                <a:ext uri="{FF2B5EF4-FFF2-40B4-BE49-F238E27FC236}">
                  <a16:creationId xmlns:a16="http://schemas.microsoft.com/office/drawing/2014/main" id="{AC626123-E940-674C-82FD-149720D08D64}"/>
                </a:ext>
              </a:extLst>
            </p:cNvPr>
            <p:cNvSpPr/>
            <p:nvPr/>
          </p:nvSpPr>
          <p:spPr>
            <a:xfrm>
              <a:off x="4123175"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3669;p113">
              <a:extLst>
                <a:ext uri="{FF2B5EF4-FFF2-40B4-BE49-F238E27FC236}">
                  <a16:creationId xmlns:a16="http://schemas.microsoft.com/office/drawing/2014/main" id="{BBD3F4E0-E87D-7844-A2E0-9A9844C6EDE4}"/>
                </a:ext>
              </a:extLst>
            </p:cNvPr>
            <p:cNvSpPr/>
            <p:nvPr/>
          </p:nvSpPr>
          <p:spPr>
            <a:xfrm>
              <a:off x="4046950" y="408522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3670;p113">
              <a:extLst>
                <a:ext uri="{FF2B5EF4-FFF2-40B4-BE49-F238E27FC236}">
                  <a16:creationId xmlns:a16="http://schemas.microsoft.com/office/drawing/2014/main" id="{FF31A08B-ED72-3D4C-8554-345EC500B027}"/>
                </a:ext>
              </a:extLst>
            </p:cNvPr>
            <p:cNvSpPr/>
            <p:nvPr/>
          </p:nvSpPr>
          <p:spPr>
            <a:xfrm>
              <a:off x="4046950" y="2714000"/>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3671;p113">
              <a:extLst>
                <a:ext uri="{FF2B5EF4-FFF2-40B4-BE49-F238E27FC236}">
                  <a16:creationId xmlns:a16="http://schemas.microsoft.com/office/drawing/2014/main" id="{3A49A463-997D-1A42-BD4B-01F635048543}"/>
                </a:ext>
              </a:extLst>
            </p:cNvPr>
            <p:cNvSpPr/>
            <p:nvPr/>
          </p:nvSpPr>
          <p:spPr>
            <a:xfrm>
              <a:off x="4046950" y="2637775"/>
              <a:ext cx="62425" cy="53450"/>
            </a:xfrm>
            <a:custGeom>
              <a:avLst/>
              <a:gdLst/>
              <a:ahLst/>
              <a:cxnLst/>
              <a:rect l="l" t="t" r="r" b="b"/>
              <a:pathLst>
                <a:path w="2497" h="2138" extrusionOk="0">
                  <a:moveTo>
                    <a:pt x="1074" y="1"/>
                  </a:moveTo>
                  <a:cubicBezTo>
                    <a:pt x="481" y="9"/>
                    <a:pt x="9" y="480"/>
                    <a:pt x="1" y="1074"/>
                  </a:cubicBezTo>
                  <a:cubicBezTo>
                    <a:pt x="1" y="1712"/>
                    <a:pt x="529" y="2137"/>
                    <a:pt x="1077" y="2137"/>
                  </a:cubicBezTo>
                  <a:cubicBezTo>
                    <a:pt x="1339" y="2137"/>
                    <a:pt x="1606" y="2040"/>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3672;p113">
              <a:extLst>
                <a:ext uri="{FF2B5EF4-FFF2-40B4-BE49-F238E27FC236}">
                  <a16:creationId xmlns:a16="http://schemas.microsoft.com/office/drawing/2014/main" id="{4E2AF27A-776E-FB4E-AF9E-EDBB0DA8617E}"/>
                </a:ext>
              </a:extLst>
            </p:cNvPr>
            <p:cNvSpPr/>
            <p:nvPr/>
          </p:nvSpPr>
          <p:spPr>
            <a:xfrm>
              <a:off x="3970950" y="4085225"/>
              <a:ext cx="62225" cy="53350"/>
            </a:xfrm>
            <a:custGeom>
              <a:avLst/>
              <a:gdLst/>
              <a:ahLst/>
              <a:cxnLst/>
              <a:rect l="l" t="t" r="r" b="b"/>
              <a:pathLst>
                <a:path w="2489" h="2134" extrusionOk="0">
                  <a:moveTo>
                    <a:pt x="1065" y="0"/>
                  </a:moveTo>
                  <a:cubicBezTo>
                    <a:pt x="472" y="0"/>
                    <a:pt x="1" y="480"/>
                    <a:pt x="1" y="1065"/>
                  </a:cubicBezTo>
                  <a:cubicBezTo>
                    <a:pt x="1" y="1709"/>
                    <a:pt x="526" y="2133"/>
                    <a:pt x="1072" y="2133"/>
                  </a:cubicBezTo>
                  <a:cubicBezTo>
                    <a:pt x="1333" y="2133"/>
                    <a:pt x="1598" y="2037"/>
                    <a:pt x="1813" y="1821"/>
                  </a:cubicBezTo>
                  <a:cubicBezTo>
                    <a:pt x="2488" y="1147"/>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3673;p113">
              <a:extLst>
                <a:ext uri="{FF2B5EF4-FFF2-40B4-BE49-F238E27FC236}">
                  <a16:creationId xmlns:a16="http://schemas.microsoft.com/office/drawing/2014/main" id="{14716EA2-240E-5447-8F70-0017A31E508D}"/>
                </a:ext>
              </a:extLst>
            </p:cNvPr>
            <p:cNvSpPr/>
            <p:nvPr/>
          </p:nvSpPr>
          <p:spPr>
            <a:xfrm>
              <a:off x="3970950" y="2714000"/>
              <a:ext cx="62225" cy="53350"/>
            </a:xfrm>
            <a:custGeom>
              <a:avLst/>
              <a:gdLst/>
              <a:ahLst/>
              <a:cxnLst/>
              <a:rect l="l" t="t" r="r" b="b"/>
              <a:pathLst>
                <a:path w="2489" h="2134"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3674;p113">
              <a:extLst>
                <a:ext uri="{FF2B5EF4-FFF2-40B4-BE49-F238E27FC236}">
                  <a16:creationId xmlns:a16="http://schemas.microsoft.com/office/drawing/2014/main" id="{6D089F81-91BE-3747-A747-BE55A2A7918A}"/>
                </a:ext>
              </a:extLst>
            </p:cNvPr>
            <p:cNvSpPr/>
            <p:nvPr/>
          </p:nvSpPr>
          <p:spPr>
            <a:xfrm>
              <a:off x="3970950" y="2637775"/>
              <a:ext cx="62225" cy="53450"/>
            </a:xfrm>
            <a:custGeom>
              <a:avLst/>
              <a:gdLst/>
              <a:ahLst/>
              <a:cxnLst/>
              <a:rect l="l" t="t" r="r" b="b"/>
              <a:pathLst>
                <a:path w="2489" h="2138" extrusionOk="0">
                  <a:moveTo>
                    <a:pt x="1065" y="1"/>
                  </a:moveTo>
                  <a:cubicBezTo>
                    <a:pt x="472" y="1"/>
                    <a:pt x="1" y="480"/>
                    <a:pt x="1" y="1074"/>
                  </a:cubicBezTo>
                  <a:cubicBezTo>
                    <a:pt x="1" y="1712"/>
                    <a:pt x="525" y="2137"/>
                    <a:pt x="1071" y="2137"/>
                  </a:cubicBezTo>
                  <a:cubicBezTo>
                    <a:pt x="1332" y="2137"/>
                    <a:pt x="1598" y="2040"/>
                    <a:pt x="1813" y="1822"/>
                  </a:cubicBezTo>
                  <a:cubicBezTo>
                    <a:pt x="2488"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3675;p113">
              <a:extLst>
                <a:ext uri="{FF2B5EF4-FFF2-40B4-BE49-F238E27FC236}">
                  <a16:creationId xmlns:a16="http://schemas.microsoft.com/office/drawing/2014/main" id="{30D76C5C-5894-5F4C-AE36-B84C14F2C466}"/>
                </a:ext>
              </a:extLst>
            </p:cNvPr>
            <p:cNvSpPr/>
            <p:nvPr/>
          </p:nvSpPr>
          <p:spPr>
            <a:xfrm>
              <a:off x="3894725" y="4085225"/>
              <a:ext cx="62225" cy="53350"/>
            </a:xfrm>
            <a:custGeom>
              <a:avLst/>
              <a:gdLst/>
              <a:ahLst/>
              <a:cxnLst/>
              <a:rect l="l" t="t" r="r" b="b"/>
              <a:pathLst>
                <a:path w="2489" h="2134" extrusionOk="0">
                  <a:moveTo>
                    <a:pt x="1066" y="0"/>
                  </a:moveTo>
                  <a:cubicBezTo>
                    <a:pt x="481" y="0"/>
                    <a:pt x="1" y="480"/>
                    <a:pt x="1" y="1065"/>
                  </a:cubicBezTo>
                  <a:cubicBezTo>
                    <a:pt x="1" y="1709"/>
                    <a:pt x="526" y="2133"/>
                    <a:pt x="1075" y="2133"/>
                  </a:cubicBezTo>
                  <a:cubicBezTo>
                    <a:pt x="1337" y="2133"/>
                    <a:pt x="1604" y="2037"/>
                    <a:pt x="1822" y="1821"/>
                  </a:cubicBezTo>
                  <a:cubicBezTo>
                    <a:pt x="2489" y="1147"/>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 name="Google Shape;3676;p113">
              <a:extLst>
                <a:ext uri="{FF2B5EF4-FFF2-40B4-BE49-F238E27FC236}">
                  <a16:creationId xmlns:a16="http://schemas.microsoft.com/office/drawing/2014/main" id="{BA002E70-BF15-7D4C-8509-CE5D1FC912E2}"/>
                </a:ext>
              </a:extLst>
            </p:cNvPr>
            <p:cNvSpPr/>
            <p:nvPr/>
          </p:nvSpPr>
          <p:spPr>
            <a:xfrm>
              <a:off x="3894725" y="4009000"/>
              <a:ext cx="62225" cy="53350"/>
            </a:xfrm>
            <a:custGeom>
              <a:avLst/>
              <a:gdLst/>
              <a:ahLst/>
              <a:cxnLst/>
              <a:rect l="l" t="t" r="r" b="b"/>
              <a:pathLst>
                <a:path w="2489" h="2134" extrusionOk="0">
                  <a:moveTo>
                    <a:pt x="1066" y="1"/>
                  </a:moveTo>
                  <a:cubicBezTo>
                    <a:pt x="481" y="1"/>
                    <a:pt x="1" y="480"/>
                    <a:pt x="1" y="1066"/>
                  </a:cubicBezTo>
                  <a:cubicBezTo>
                    <a:pt x="1" y="1710"/>
                    <a:pt x="526" y="2134"/>
                    <a:pt x="1075" y="2134"/>
                  </a:cubicBezTo>
                  <a:cubicBezTo>
                    <a:pt x="1337" y="2134"/>
                    <a:pt x="1604" y="2037"/>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 name="Google Shape;3677;p113">
              <a:extLst>
                <a:ext uri="{FF2B5EF4-FFF2-40B4-BE49-F238E27FC236}">
                  <a16:creationId xmlns:a16="http://schemas.microsoft.com/office/drawing/2014/main" id="{9673EE8C-F695-A240-8211-479D2721DB5D}"/>
                </a:ext>
              </a:extLst>
            </p:cNvPr>
            <p:cNvSpPr/>
            <p:nvPr/>
          </p:nvSpPr>
          <p:spPr>
            <a:xfrm>
              <a:off x="3894725" y="2714000"/>
              <a:ext cx="62225" cy="53350"/>
            </a:xfrm>
            <a:custGeom>
              <a:avLst/>
              <a:gdLst/>
              <a:ahLst/>
              <a:cxnLst/>
              <a:rect l="l" t="t" r="r" b="b"/>
              <a:pathLst>
                <a:path w="2489" h="2134"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3678;p113">
              <a:extLst>
                <a:ext uri="{FF2B5EF4-FFF2-40B4-BE49-F238E27FC236}">
                  <a16:creationId xmlns:a16="http://schemas.microsoft.com/office/drawing/2014/main" id="{50818F24-14F4-084D-AFC9-B75A548DEF53}"/>
                </a:ext>
              </a:extLst>
            </p:cNvPr>
            <p:cNvSpPr/>
            <p:nvPr/>
          </p:nvSpPr>
          <p:spPr>
            <a:xfrm>
              <a:off x="3894725" y="2637775"/>
              <a:ext cx="62225" cy="53450"/>
            </a:xfrm>
            <a:custGeom>
              <a:avLst/>
              <a:gdLst/>
              <a:ahLst/>
              <a:cxnLst/>
              <a:rect l="l" t="t" r="r" b="b"/>
              <a:pathLst>
                <a:path w="2489" h="2138" extrusionOk="0">
                  <a:moveTo>
                    <a:pt x="1066" y="1"/>
                  </a:moveTo>
                  <a:cubicBezTo>
                    <a:pt x="481" y="9"/>
                    <a:pt x="1" y="480"/>
                    <a:pt x="1" y="1074"/>
                  </a:cubicBezTo>
                  <a:cubicBezTo>
                    <a:pt x="1" y="1712"/>
                    <a:pt x="525" y="2137"/>
                    <a:pt x="1074" y="2137"/>
                  </a:cubicBezTo>
                  <a:cubicBezTo>
                    <a:pt x="1336" y="2137"/>
                    <a:pt x="1604" y="2040"/>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3679;p113">
              <a:extLst>
                <a:ext uri="{FF2B5EF4-FFF2-40B4-BE49-F238E27FC236}">
                  <a16:creationId xmlns:a16="http://schemas.microsoft.com/office/drawing/2014/main" id="{FDCE2FD8-6AA6-0F47-BF47-7B7AA728E98D}"/>
                </a:ext>
              </a:extLst>
            </p:cNvPr>
            <p:cNvSpPr/>
            <p:nvPr/>
          </p:nvSpPr>
          <p:spPr>
            <a:xfrm>
              <a:off x="3818525" y="4009000"/>
              <a:ext cx="62225" cy="53350"/>
            </a:xfrm>
            <a:custGeom>
              <a:avLst/>
              <a:gdLst/>
              <a:ahLst/>
              <a:cxnLst/>
              <a:rect l="l" t="t" r="r" b="b"/>
              <a:pathLst>
                <a:path w="2489" h="2134" extrusionOk="0">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3680;p113">
              <a:extLst>
                <a:ext uri="{FF2B5EF4-FFF2-40B4-BE49-F238E27FC236}">
                  <a16:creationId xmlns:a16="http://schemas.microsoft.com/office/drawing/2014/main" id="{0C74DD2C-0E6E-DC47-B249-C49D8168D79F}"/>
                </a:ext>
              </a:extLst>
            </p:cNvPr>
            <p:cNvSpPr/>
            <p:nvPr/>
          </p:nvSpPr>
          <p:spPr>
            <a:xfrm>
              <a:off x="3818525" y="39328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3681;p113">
              <a:extLst>
                <a:ext uri="{FF2B5EF4-FFF2-40B4-BE49-F238E27FC236}">
                  <a16:creationId xmlns:a16="http://schemas.microsoft.com/office/drawing/2014/main" id="{09BB6E6C-A037-B94D-B364-56A06F7E0C96}"/>
                </a:ext>
              </a:extLst>
            </p:cNvPr>
            <p:cNvSpPr/>
            <p:nvPr/>
          </p:nvSpPr>
          <p:spPr>
            <a:xfrm>
              <a:off x="3818525" y="385677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3682;p113">
              <a:extLst>
                <a:ext uri="{FF2B5EF4-FFF2-40B4-BE49-F238E27FC236}">
                  <a16:creationId xmlns:a16="http://schemas.microsoft.com/office/drawing/2014/main" id="{E4315DD2-8DD4-B044-9BF5-89E5CD6F5F81}"/>
                </a:ext>
              </a:extLst>
            </p:cNvPr>
            <p:cNvSpPr/>
            <p:nvPr/>
          </p:nvSpPr>
          <p:spPr>
            <a:xfrm>
              <a:off x="3818525" y="3704150"/>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3683;p113">
              <a:extLst>
                <a:ext uri="{FF2B5EF4-FFF2-40B4-BE49-F238E27FC236}">
                  <a16:creationId xmlns:a16="http://schemas.microsoft.com/office/drawing/2014/main" id="{D9458C31-AFFB-A64C-9D11-1A04BECA594B}"/>
                </a:ext>
              </a:extLst>
            </p:cNvPr>
            <p:cNvSpPr/>
            <p:nvPr/>
          </p:nvSpPr>
          <p:spPr>
            <a:xfrm>
              <a:off x="3818525" y="3627950"/>
              <a:ext cx="62225" cy="53425"/>
            </a:xfrm>
            <a:custGeom>
              <a:avLst/>
              <a:gdLst/>
              <a:ahLst/>
              <a:cxnLst/>
              <a:rect l="l" t="t" r="r" b="b"/>
              <a:pathLst>
                <a:path w="2489"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3684;p113">
              <a:extLst>
                <a:ext uri="{FF2B5EF4-FFF2-40B4-BE49-F238E27FC236}">
                  <a16:creationId xmlns:a16="http://schemas.microsoft.com/office/drawing/2014/main" id="{3F3D8186-437C-4F46-9587-6FECA768ADA5}"/>
                </a:ext>
              </a:extLst>
            </p:cNvPr>
            <p:cNvSpPr/>
            <p:nvPr/>
          </p:nvSpPr>
          <p:spPr>
            <a:xfrm>
              <a:off x="3818525" y="355192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3685;p113">
              <a:extLst>
                <a:ext uri="{FF2B5EF4-FFF2-40B4-BE49-F238E27FC236}">
                  <a16:creationId xmlns:a16="http://schemas.microsoft.com/office/drawing/2014/main" id="{D6D0D4ED-C0A9-F141-9ECC-DD12BCA983AC}"/>
                </a:ext>
              </a:extLst>
            </p:cNvPr>
            <p:cNvSpPr/>
            <p:nvPr/>
          </p:nvSpPr>
          <p:spPr>
            <a:xfrm>
              <a:off x="3818525" y="34757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3686;p113">
              <a:extLst>
                <a:ext uri="{FF2B5EF4-FFF2-40B4-BE49-F238E27FC236}">
                  <a16:creationId xmlns:a16="http://schemas.microsoft.com/office/drawing/2014/main" id="{4060BE5D-5212-E143-830A-F4E32DB44589}"/>
                </a:ext>
              </a:extLst>
            </p:cNvPr>
            <p:cNvSpPr/>
            <p:nvPr/>
          </p:nvSpPr>
          <p:spPr>
            <a:xfrm>
              <a:off x="3818525" y="2637775"/>
              <a:ext cx="62225" cy="53450"/>
            </a:xfrm>
            <a:custGeom>
              <a:avLst/>
              <a:gdLst/>
              <a:ahLst/>
              <a:cxnLst/>
              <a:rect l="l" t="t" r="r" b="b"/>
              <a:pathLst>
                <a:path w="2489"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 name="Google Shape;3687;p113">
              <a:extLst>
                <a:ext uri="{FF2B5EF4-FFF2-40B4-BE49-F238E27FC236}">
                  <a16:creationId xmlns:a16="http://schemas.microsoft.com/office/drawing/2014/main" id="{1F645CC4-E3A0-4C41-A795-16B4DEF915D5}"/>
                </a:ext>
              </a:extLst>
            </p:cNvPr>
            <p:cNvSpPr/>
            <p:nvPr/>
          </p:nvSpPr>
          <p:spPr>
            <a:xfrm>
              <a:off x="3742300" y="3780375"/>
              <a:ext cx="62225" cy="53425"/>
            </a:xfrm>
            <a:custGeom>
              <a:avLst/>
              <a:gdLst/>
              <a:ahLst/>
              <a:cxnLst/>
              <a:rect l="l" t="t" r="r" b="b"/>
              <a:pathLst>
                <a:path w="2489" h="2137" extrusionOk="0">
                  <a:moveTo>
                    <a:pt x="1066" y="0"/>
                  </a:moveTo>
                  <a:cubicBezTo>
                    <a:pt x="481" y="0"/>
                    <a:pt x="1" y="480"/>
                    <a:pt x="1" y="1065"/>
                  </a:cubicBezTo>
                  <a:cubicBezTo>
                    <a:pt x="1" y="1709"/>
                    <a:pt x="526" y="2137"/>
                    <a:pt x="1075" y="2137"/>
                  </a:cubicBezTo>
                  <a:cubicBezTo>
                    <a:pt x="1337" y="2137"/>
                    <a:pt x="1604" y="2039"/>
                    <a:pt x="1822" y="1821"/>
                  </a:cubicBezTo>
                  <a:cubicBezTo>
                    <a:pt x="2489" y="1155"/>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 name="Google Shape;3688;p113">
              <a:extLst>
                <a:ext uri="{FF2B5EF4-FFF2-40B4-BE49-F238E27FC236}">
                  <a16:creationId xmlns:a16="http://schemas.microsoft.com/office/drawing/2014/main" id="{5A0CB4A6-6DEB-0145-98BD-B4971868463D}"/>
                </a:ext>
              </a:extLst>
            </p:cNvPr>
            <p:cNvSpPr/>
            <p:nvPr/>
          </p:nvSpPr>
          <p:spPr>
            <a:xfrm>
              <a:off x="3742300" y="3704150"/>
              <a:ext cx="62225" cy="53450"/>
            </a:xfrm>
            <a:custGeom>
              <a:avLst/>
              <a:gdLst/>
              <a:ahLst/>
              <a:cxnLst/>
              <a:rect l="l" t="t" r="r" b="b"/>
              <a:pathLst>
                <a:path w="2489" h="2138" extrusionOk="0">
                  <a:moveTo>
                    <a:pt x="1066" y="1"/>
                  </a:moveTo>
                  <a:cubicBezTo>
                    <a:pt x="481" y="1"/>
                    <a:pt x="1" y="480"/>
                    <a:pt x="1" y="1066"/>
                  </a:cubicBezTo>
                  <a:cubicBezTo>
                    <a:pt x="1" y="1709"/>
                    <a:pt x="526" y="2137"/>
                    <a:pt x="1072" y="2137"/>
                  </a:cubicBezTo>
                  <a:cubicBezTo>
                    <a:pt x="1333" y="2137"/>
                    <a:pt x="1598" y="2040"/>
                    <a:pt x="1814" y="1822"/>
                  </a:cubicBezTo>
                  <a:cubicBezTo>
                    <a:pt x="2489"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3689;p113">
              <a:extLst>
                <a:ext uri="{FF2B5EF4-FFF2-40B4-BE49-F238E27FC236}">
                  <a16:creationId xmlns:a16="http://schemas.microsoft.com/office/drawing/2014/main" id="{8276BD9A-2B6C-A040-B3CF-600109FC676E}"/>
                </a:ext>
              </a:extLst>
            </p:cNvPr>
            <p:cNvSpPr/>
            <p:nvPr/>
          </p:nvSpPr>
          <p:spPr>
            <a:xfrm>
              <a:off x="3742300" y="3475725"/>
              <a:ext cx="62225" cy="53350"/>
            </a:xfrm>
            <a:custGeom>
              <a:avLst/>
              <a:gdLst/>
              <a:ahLst/>
              <a:cxnLst/>
              <a:rect l="l" t="t" r="r" b="b"/>
              <a:pathLst>
                <a:path w="2489" h="2134" extrusionOk="0">
                  <a:moveTo>
                    <a:pt x="1066" y="0"/>
                  </a:moveTo>
                  <a:cubicBezTo>
                    <a:pt x="481" y="0"/>
                    <a:pt x="1" y="480"/>
                    <a:pt x="1" y="1065"/>
                  </a:cubicBezTo>
                  <a:cubicBezTo>
                    <a:pt x="1" y="1709"/>
                    <a:pt x="526" y="2133"/>
                    <a:pt x="1072" y="2133"/>
                  </a:cubicBezTo>
                  <a:cubicBezTo>
                    <a:pt x="1333" y="2133"/>
                    <a:pt x="1598" y="2037"/>
                    <a:pt x="1814"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 name="Google Shape;3690;p113">
              <a:extLst>
                <a:ext uri="{FF2B5EF4-FFF2-40B4-BE49-F238E27FC236}">
                  <a16:creationId xmlns:a16="http://schemas.microsoft.com/office/drawing/2014/main" id="{21893F2D-B5B0-7041-A0AD-41575DEF4808}"/>
                </a:ext>
              </a:extLst>
            </p:cNvPr>
            <p:cNvSpPr/>
            <p:nvPr/>
          </p:nvSpPr>
          <p:spPr>
            <a:xfrm>
              <a:off x="3742300" y="3399500"/>
              <a:ext cx="62225" cy="53350"/>
            </a:xfrm>
            <a:custGeom>
              <a:avLst/>
              <a:gdLst/>
              <a:ahLst/>
              <a:cxnLst/>
              <a:rect l="l" t="t" r="r" b="b"/>
              <a:pathLst>
                <a:path w="2489" h="2134" extrusionOk="0">
                  <a:moveTo>
                    <a:pt x="1066" y="1"/>
                  </a:moveTo>
                  <a:cubicBezTo>
                    <a:pt x="481"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3691;p113">
              <a:extLst>
                <a:ext uri="{FF2B5EF4-FFF2-40B4-BE49-F238E27FC236}">
                  <a16:creationId xmlns:a16="http://schemas.microsoft.com/office/drawing/2014/main" id="{9FE6DF38-0185-8240-BE68-1177EB9AB966}"/>
                </a:ext>
              </a:extLst>
            </p:cNvPr>
            <p:cNvSpPr/>
            <p:nvPr/>
          </p:nvSpPr>
          <p:spPr>
            <a:xfrm>
              <a:off x="3742175" y="3323300"/>
              <a:ext cx="62350" cy="53425"/>
            </a:xfrm>
            <a:custGeom>
              <a:avLst/>
              <a:gdLst/>
              <a:ahLst/>
              <a:cxnLst/>
              <a:rect l="l" t="t" r="r" b="b"/>
              <a:pathLst>
                <a:path w="2494" h="2137" extrusionOk="0">
                  <a:moveTo>
                    <a:pt x="1071" y="0"/>
                  </a:moveTo>
                  <a:cubicBezTo>
                    <a:pt x="486" y="0"/>
                    <a:pt x="6" y="480"/>
                    <a:pt x="6" y="1065"/>
                  </a:cubicBezTo>
                  <a:cubicBezTo>
                    <a:pt x="0" y="1709"/>
                    <a:pt x="524" y="2137"/>
                    <a:pt x="1072" y="2137"/>
                  </a:cubicBezTo>
                  <a:cubicBezTo>
                    <a:pt x="1333" y="2137"/>
                    <a:pt x="1601" y="2039"/>
                    <a:pt x="1819" y="1821"/>
                  </a:cubicBezTo>
                  <a:cubicBezTo>
                    <a:pt x="2494" y="1154"/>
                    <a:pt x="2022" y="0"/>
                    <a:pt x="1071"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3692;p113">
              <a:extLst>
                <a:ext uri="{FF2B5EF4-FFF2-40B4-BE49-F238E27FC236}">
                  <a16:creationId xmlns:a16="http://schemas.microsoft.com/office/drawing/2014/main" id="{EEB20C0D-0A8F-2F43-9983-B5FE8205F13F}"/>
                </a:ext>
              </a:extLst>
            </p:cNvPr>
            <p:cNvSpPr/>
            <p:nvPr/>
          </p:nvSpPr>
          <p:spPr>
            <a:xfrm>
              <a:off x="3742300" y="2561575"/>
              <a:ext cx="62225" cy="53425"/>
            </a:xfrm>
            <a:custGeom>
              <a:avLst/>
              <a:gdLst/>
              <a:ahLst/>
              <a:cxnLst/>
              <a:rect l="l" t="t" r="r" b="b"/>
              <a:pathLst>
                <a:path w="2489" h="2137" extrusionOk="0">
                  <a:moveTo>
                    <a:pt x="1066" y="0"/>
                  </a:moveTo>
                  <a:cubicBezTo>
                    <a:pt x="481" y="8"/>
                    <a:pt x="1" y="480"/>
                    <a:pt x="1" y="1073"/>
                  </a:cubicBezTo>
                  <a:cubicBezTo>
                    <a:pt x="1" y="1711"/>
                    <a:pt x="525" y="2137"/>
                    <a:pt x="1071" y="2137"/>
                  </a:cubicBezTo>
                  <a:cubicBezTo>
                    <a:pt x="1332" y="2137"/>
                    <a:pt x="1598" y="2039"/>
                    <a:pt x="1814" y="1821"/>
                  </a:cubicBezTo>
                  <a:cubicBezTo>
                    <a:pt x="2489" y="1154"/>
                    <a:pt x="2017" y="8"/>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3693;p113">
              <a:extLst>
                <a:ext uri="{FF2B5EF4-FFF2-40B4-BE49-F238E27FC236}">
                  <a16:creationId xmlns:a16="http://schemas.microsoft.com/office/drawing/2014/main" id="{B25A0E2E-8E11-6D48-9958-95B671E6E82F}"/>
                </a:ext>
              </a:extLst>
            </p:cNvPr>
            <p:cNvSpPr/>
            <p:nvPr/>
          </p:nvSpPr>
          <p:spPr>
            <a:xfrm>
              <a:off x="3665950" y="3323300"/>
              <a:ext cx="62350" cy="53425"/>
            </a:xfrm>
            <a:custGeom>
              <a:avLst/>
              <a:gdLst/>
              <a:ahLst/>
              <a:cxnLst/>
              <a:rect l="l" t="t" r="r" b="b"/>
              <a:pathLst>
                <a:path w="2494" h="2137" extrusionOk="0">
                  <a:moveTo>
                    <a:pt x="1071" y="0"/>
                  </a:moveTo>
                  <a:cubicBezTo>
                    <a:pt x="486" y="0"/>
                    <a:pt x="6" y="480"/>
                    <a:pt x="6" y="1065"/>
                  </a:cubicBezTo>
                  <a:cubicBezTo>
                    <a:pt x="1" y="1709"/>
                    <a:pt x="524" y="2137"/>
                    <a:pt x="1072" y="2137"/>
                  </a:cubicBezTo>
                  <a:cubicBezTo>
                    <a:pt x="1334" y="2137"/>
                    <a:pt x="1601" y="2039"/>
                    <a:pt x="1819" y="1821"/>
                  </a:cubicBezTo>
                  <a:cubicBezTo>
                    <a:pt x="2494" y="1154"/>
                    <a:pt x="2022" y="0"/>
                    <a:pt x="1071"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3694;p113">
              <a:extLst>
                <a:ext uri="{FF2B5EF4-FFF2-40B4-BE49-F238E27FC236}">
                  <a16:creationId xmlns:a16="http://schemas.microsoft.com/office/drawing/2014/main" id="{2DDCA6B8-93A9-534A-AAEC-09B0D2174B77}"/>
                </a:ext>
              </a:extLst>
            </p:cNvPr>
            <p:cNvSpPr/>
            <p:nvPr/>
          </p:nvSpPr>
          <p:spPr>
            <a:xfrm>
              <a:off x="3666100" y="32470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3695;p113">
              <a:extLst>
                <a:ext uri="{FF2B5EF4-FFF2-40B4-BE49-F238E27FC236}">
                  <a16:creationId xmlns:a16="http://schemas.microsoft.com/office/drawing/2014/main" id="{E97756FD-105A-AC42-9EA7-8485C7D079BF}"/>
                </a:ext>
              </a:extLst>
            </p:cNvPr>
            <p:cNvSpPr/>
            <p:nvPr/>
          </p:nvSpPr>
          <p:spPr>
            <a:xfrm>
              <a:off x="366610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3696;p113">
              <a:extLst>
                <a:ext uri="{FF2B5EF4-FFF2-40B4-BE49-F238E27FC236}">
                  <a16:creationId xmlns:a16="http://schemas.microsoft.com/office/drawing/2014/main" id="{B0B160EA-3049-C44B-93B3-7CD1DB8E73E3}"/>
                </a:ext>
              </a:extLst>
            </p:cNvPr>
            <p:cNvSpPr/>
            <p:nvPr/>
          </p:nvSpPr>
          <p:spPr>
            <a:xfrm>
              <a:off x="3589875" y="32470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3697;p113">
              <a:extLst>
                <a:ext uri="{FF2B5EF4-FFF2-40B4-BE49-F238E27FC236}">
                  <a16:creationId xmlns:a16="http://schemas.microsoft.com/office/drawing/2014/main" id="{3F071E8A-F530-DD4A-8698-F6EE561C4CB1}"/>
                </a:ext>
              </a:extLst>
            </p:cNvPr>
            <p:cNvSpPr/>
            <p:nvPr/>
          </p:nvSpPr>
          <p:spPr>
            <a:xfrm>
              <a:off x="3589875" y="2561575"/>
              <a:ext cx="62225" cy="53425"/>
            </a:xfrm>
            <a:custGeom>
              <a:avLst/>
              <a:gdLst/>
              <a:ahLst/>
              <a:cxnLst/>
              <a:rect l="l" t="t" r="r" b="b"/>
              <a:pathLst>
                <a:path w="2489" h="2137" extrusionOk="0">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 name="Google Shape;3698;p113">
              <a:extLst>
                <a:ext uri="{FF2B5EF4-FFF2-40B4-BE49-F238E27FC236}">
                  <a16:creationId xmlns:a16="http://schemas.microsoft.com/office/drawing/2014/main" id="{937A6F78-45F1-5E46-8A1A-0BEB2DFD14DD}"/>
                </a:ext>
              </a:extLst>
            </p:cNvPr>
            <p:cNvSpPr/>
            <p:nvPr/>
          </p:nvSpPr>
          <p:spPr>
            <a:xfrm>
              <a:off x="3589875" y="2485550"/>
              <a:ext cx="62225" cy="53300"/>
            </a:xfrm>
            <a:custGeom>
              <a:avLst/>
              <a:gdLst/>
              <a:ahLst/>
              <a:cxnLst/>
              <a:rect l="l" t="t" r="r" b="b"/>
              <a:pathLst>
                <a:path w="2489" h="2132" extrusionOk="0">
                  <a:moveTo>
                    <a:pt x="1066" y="1"/>
                  </a:moveTo>
                  <a:cubicBezTo>
                    <a:pt x="480"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3699;p113">
              <a:extLst>
                <a:ext uri="{FF2B5EF4-FFF2-40B4-BE49-F238E27FC236}">
                  <a16:creationId xmlns:a16="http://schemas.microsoft.com/office/drawing/2014/main" id="{03E370C7-A8FA-354F-B475-6EB6662D8839}"/>
                </a:ext>
              </a:extLst>
            </p:cNvPr>
            <p:cNvSpPr/>
            <p:nvPr/>
          </p:nvSpPr>
          <p:spPr>
            <a:xfrm>
              <a:off x="3513675" y="3247075"/>
              <a:ext cx="62425" cy="53450"/>
            </a:xfrm>
            <a:custGeom>
              <a:avLst/>
              <a:gdLst/>
              <a:ahLst/>
              <a:cxnLst/>
              <a:rect l="l" t="t" r="r" b="b"/>
              <a:pathLst>
                <a:path w="2497" h="2138" extrusionOk="0">
                  <a:moveTo>
                    <a:pt x="1065" y="1"/>
                  </a:moveTo>
                  <a:cubicBezTo>
                    <a:pt x="480" y="9"/>
                    <a:pt x="0" y="480"/>
                    <a:pt x="0" y="1074"/>
                  </a:cubicBezTo>
                  <a:cubicBezTo>
                    <a:pt x="0" y="1712"/>
                    <a:pt x="525" y="2137"/>
                    <a:pt x="1073" y="2137"/>
                  </a:cubicBezTo>
                  <a:cubicBezTo>
                    <a:pt x="1335" y="2137"/>
                    <a:pt x="1603" y="2040"/>
                    <a:pt x="1821" y="1822"/>
                  </a:cubicBezTo>
                  <a:cubicBezTo>
                    <a:pt x="2496"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3700;p113">
              <a:extLst>
                <a:ext uri="{FF2B5EF4-FFF2-40B4-BE49-F238E27FC236}">
                  <a16:creationId xmlns:a16="http://schemas.microsoft.com/office/drawing/2014/main" id="{0E1C75D9-F85B-9D41-BBB5-CD8DFE6D609D}"/>
                </a:ext>
              </a:extLst>
            </p:cNvPr>
            <p:cNvSpPr/>
            <p:nvPr/>
          </p:nvSpPr>
          <p:spPr>
            <a:xfrm>
              <a:off x="3513675" y="2561575"/>
              <a:ext cx="62425" cy="53425"/>
            </a:xfrm>
            <a:custGeom>
              <a:avLst/>
              <a:gdLst/>
              <a:ahLst/>
              <a:cxnLst/>
              <a:rect l="l" t="t" r="r" b="b"/>
              <a:pathLst>
                <a:path w="2497"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3701;p113">
              <a:extLst>
                <a:ext uri="{FF2B5EF4-FFF2-40B4-BE49-F238E27FC236}">
                  <a16:creationId xmlns:a16="http://schemas.microsoft.com/office/drawing/2014/main" id="{56DABEC6-0A1B-1744-B9D3-E2B7DE63E5A0}"/>
                </a:ext>
              </a:extLst>
            </p:cNvPr>
            <p:cNvSpPr/>
            <p:nvPr/>
          </p:nvSpPr>
          <p:spPr>
            <a:xfrm>
              <a:off x="3513675" y="2485550"/>
              <a:ext cx="62425" cy="53300"/>
            </a:xfrm>
            <a:custGeom>
              <a:avLst/>
              <a:gdLst/>
              <a:ahLst/>
              <a:cxnLst/>
              <a:rect l="l" t="t" r="r" b="b"/>
              <a:pathLst>
                <a:path w="2497" h="2132" extrusionOk="0">
                  <a:moveTo>
                    <a:pt x="1065" y="1"/>
                  </a:moveTo>
                  <a:cubicBezTo>
                    <a:pt x="480" y="1"/>
                    <a:pt x="0" y="480"/>
                    <a:pt x="0" y="1066"/>
                  </a:cubicBezTo>
                  <a:cubicBezTo>
                    <a:pt x="0" y="1708"/>
                    <a:pt x="522" y="2131"/>
                    <a:pt x="1069" y="2131"/>
                  </a:cubicBezTo>
                  <a:cubicBezTo>
                    <a:pt x="1333" y="2131"/>
                    <a:pt x="1602" y="2033"/>
                    <a:pt x="1821" y="1814"/>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 name="Google Shape;3702;p113">
              <a:extLst>
                <a:ext uri="{FF2B5EF4-FFF2-40B4-BE49-F238E27FC236}">
                  <a16:creationId xmlns:a16="http://schemas.microsoft.com/office/drawing/2014/main" id="{EE3C0FDD-29A5-4D41-9CEF-60399F8D52C7}"/>
                </a:ext>
              </a:extLst>
            </p:cNvPr>
            <p:cNvSpPr/>
            <p:nvPr/>
          </p:nvSpPr>
          <p:spPr>
            <a:xfrm>
              <a:off x="3437450" y="3247075"/>
              <a:ext cx="62425" cy="53450"/>
            </a:xfrm>
            <a:custGeom>
              <a:avLst/>
              <a:gdLst/>
              <a:ahLst/>
              <a:cxnLst/>
              <a:rect l="l" t="t" r="r" b="b"/>
              <a:pathLst>
                <a:path w="2497" h="2138" extrusionOk="0">
                  <a:moveTo>
                    <a:pt x="1074" y="1"/>
                  </a:moveTo>
                  <a:cubicBezTo>
                    <a:pt x="480" y="9"/>
                    <a:pt x="9" y="480"/>
                    <a:pt x="1" y="1074"/>
                  </a:cubicBezTo>
                  <a:cubicBezTo>
                    <a:pt x="1" y="1712"/>
                    <a:pt x="529" y="2137"/>
                    <a:pt x="1077" y="2137"/>
                  </a:cubicBezTo>
                  <a:cubicBezTo>
                    <a:pt x="1339" y="2137"/>
                    <a:pt x="1606" y="2040"/>
                    <a:pt x="1822" y="1822"/>
                  </a:cubicBezTo>
                  <a:cubicBezTo>
                    <a:pt x="2496"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3703;p113">
              <a:extLst>
                <a:ext uri="{FF2B5EF4-FFF2-40B4-BE49-F238E27FC236}">
                  <a16:creationId xmlns:a16="http://schemas.microsoft.com/office/drawing/2014/main" id="{025DA552-7AF4-2948-90A2-936D4D115154}"/>
                </a:ext>
              </a:extLst>
            </p:cNvPr>
            <p:cNvSpPr/>
            <p:nvPr/>
          </p:nvSpPr>
          <p:spPr>
            <a:xfrm>
              <a:off x="3437450" y="3171075"/>
              <a:ext cx="62425" cy="53275"/>
            </a:xfrm>
            <a:custGeom>
              <a:avLst/>
              <a:gdLst/>
              <a:ahLst/>
              <a:cxnLst/>
              <a:rect l="l" t="t" r="r" b="b"/>
              <a:pathLst>
                <a:path w="2497" h="2131" extrusionOk="0">
                  <a:moveTo>
                    <a:pt x="1074" y="0"/>
                  </a:moveTo>
                  <a:cubicBezTo>
                    <a:pt x="480" y="0"/>
                    <a:pt x="9" y="472"/>
                    <a:pt x="1" y="1065"/>
                  </a:cubicBezTo>
                  <a:cubicBezTo>
                    <a:pt x="1" y="1707"/>
                    <a:pt x="527" y="2131"/>
                    <a:pt x="1073" y="2131"/>
                  </a:cubicBezTo>
                  <a:cubicBezTo>
                    <a:pt x="1337" y="2131"/>
                    <a:pt x="1605" y="2032"/>
                    <a:pt x="1822" y="1813"/>
                  </a:cubicBezTo>
                  <a:cubicBezTo>
                    <a:pt x="2496"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 name="Google Shape;3704;p113">
              <a:extLst>
                <a:ext uri="{FF2B5EF4-FFF2-40B4-BE49-F238E27FC236}">
                  <a16:creationId xmlns:a16="http://schemas.microsoft.com/office/drawing/2014/main" id="{F8C6DF57-3C22-314A-8190-31EA00CA2C8A}"/>
                </a:ext>
              </a:extLst>
            </p:cNvPr>
            <p:cNvSpPr/>
            <p:nvPr/>
          </p:nvSpPr>
          <p:spPr>
            <a:xfrm>
              <a:off x="3437450" y="2561575"/>
              <a:ext cx="62425" cy="53425"/>
            </a:xfrm>
            <a:custGeom>
              <a:avLst/>
              <a:gdLst/>
              <a:ahLst/>
              <a:cxnLst/>
              <a:rect l="l" t="t" r="r" b="b"/>
              <a:pathLst>
                <a:path w="2497" h="2137" extrusionOk="0">
                  <a:moveTo>
                    <a:pt x="1074" y="0"/>
                  </a:moveTo>
                  <a:cubicBezTo>
                    <a:pt x="480" y="8"/>
                    <a:pt x="9" y="480"/>
                    <a:pt x="1" y="1073"/>
                  </a:cubicBezTo>
                  <a:cubicBezTo>
                    <a:pt x="1" y="1711"/>
                    <a:pt x="529" y="2137"/>
                    <a:pt x="1077" y="2137"/>
                  </a:cubicBezTo>
                  <a:cubicBezTo>
                    <a:pt x="1339" y="2137"/>
                    <a:pt x="1606" y="2039"/>
                    <a:pt x="1822" y="1821"/>
                  </a:cubicBezTo>
                  <a:cubicBezTo>
                    <a:pt x="2496" y="1154"/>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3705;p113">
              <a:extLst>
                <a:ext uri="{FF2B5EF4-FFF2-40B4-BE49-F238E27FC236}">
                  <a16:creationId xmlns:a16="http://schemas.microsoft.com/office/drawing/2014/main" id="{A4D90370-B7F4-B546-AE7E-9B5CE338F7F2}"/>
                </a:ext>
              </a:extLst>
            </p:cNvPr>
            <p:cNvSpPr/>
            <p:nvPr/>
          </p:nvSpPr>
          <p:spPr>
            <a:xfrm>
              <a:off x="3437450" y="2485550"/>
              <a:ext cx="62425" cy="53300"/>
            </a:xfrm>
            <a:custGeom>
              <a:avLst/>
              <a:gdLst/>
              <a:ahLst/>
              <a:cxnLst/>
              <a:rect l="l" t="t" r="r" b="b"/>
              <a:pathLst>
                <a:path w="2497" h="2132" extrusionOk="0">
                  <a:moveTo>
                    <a:pt x="1074" y="1"/>
                  </a:moveTo>
                  <a:cubicBezTo>
                    <a:pt x="480" y="1"/>
                    <a:pt x="9" y="480"/>
                    <a:pt x="1" y="1066"/>
                  </a:cubicBezTo>
                  <a:cubicBezTo>
                    <a:pt x="1" y="1708"/>
                    <a:pt x="527" y="2131"/>
                    <a:pt x="1073" y="2131"/>
                  </a:cubicBezTo>
                  <a:cubicBezTo>
                    <a:pt x="1337" y="2131"/>
                    <a:pt x="1605" y="2033"/>
                    <a:pt x="1822" y="1814"/>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 name="Google Shape;3706;p113">
              <a:extLst>
                <a:ext uri="{FF2B5EF4-FFF2-40B4-BE49-F238E27FC236}">
                  <a16:creationId xmlns:a16="http://schemas.microsoft.com/office/drawing/2014/main" id="{28D05933-A68B-5F42-B4CE-57FE7C9C47AB}"/>
                </a:ext>
              </a:extLst>
            </p:cNvPr>
            <p:cNvSpPr/>
            <p:nvPr/>
          </p:nvSpPr>
          <p:spPr>
            <a:xfrm>
              <a:off x="3361450" y="3171075"/>
              <a:ext cx="62200" cy="53275"/>
            </a:xfrm>
            <a:custGeom>
              <a:avLst/>
              <a:gdLst/>
              <a:ahLst/>
              <a:cxnLst/>
              <a:rect l="l" t="t" r="r" b="b"/>
              <a:pathLst>
                <a:path w="2488" h="2131" extrusionOk="0">
                  <a:moveTo>
                    <a:pt x="1065" y="0"/>
                  </a:moveTo>
                  <a:cubicBezTo>
                    <a:pt x="472" y="0"/>
                    <a:pt x="0" y="472"/>
                    <a:pt x="0" y="1065"/>
                  </a:cubicBezTo>
                  <a:cubicBezTo>
                    <a:pt x="0" y="1707"/>
                    <a:pt x="523" y="2131"/>
                    <a:pt x="1067" y="2131"/>
                  </a:cubicBezTo>
                  <a:cubicBezTo>
                    <a:pt x="1329" y="2131"/>
                    <a:pt x="1597" y="2032"/>
                    <a:pt x="1813" y="1813"/>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 name="Google Shape;3707;p113">
              <a:extLst>
                <a:ext uri="{FF2B5EF4-FFF2-40B4-BE49-F238E27FC236}">
                  <a16:creationId xmlns:a16="http://schemas.microsoft.com/office/drawing/2014/main" id="{17430421-9EB7-2844-A9AB-A8780416F864}"/>
                </a:ext>
              </a:extLst>
            </p:cNvPr>
            <p:cNvSpPr/>
            <p:nvPr/>
          </p:nvSpPr>
          <p:spPr>
            <a:xfrm>
              <a:off x="3361450" y="2714000"/>
              <a:ext cx="62200" cy="53350"/>
            </a:xfrm>
            <a:custGeom>
              <a:avLst/>
              <a:gdLst/>
              <a:ahLst/>
              <a:cxnLst/>
              <a:rect l="l" t="t" r="r" b="b"/>
              <a:pathLst>
                <a:path w="2488" h="2134"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 name="Google Shape;3708;p113">
              <a:extLst>
                <a:ext uri="{FF2B5EF4-FFF2-40B4-BE49-F238E27FC236}">
                  <a16:creationId xmlns:a16="http://schemas.microsoft.com/office/drawing/2014/main" id="{8E1718B7-6AD2-2845-A70F-E9168F8E628D}"/>
                </a:ext>
              </a:extLst>
            </p:cNvPr>
            <p:cNvSpPr/>
            <p:nvPr/>
          </p:nvSpPr>
          <p:spPr>
            <a:xfrm>
              <a:off x="3361450" y="2637775"/>
              <a:ext cx="62200" cy="53450"/>
            </a:xfrm>
            <a:custGeom>
              <a:avLst/>
              <a:gdLst/>
              <a:ahLst/>
              <a:cxnLst/>
              <a:rect l="l" t="t" r="r" b="b"/>
              <a:pathLst>
                <a:path w="2488" h="2138" extrusionOk="0">
                  <a:moveTo>
                    <a:pt x="1065" y="1"/>
                  </a:moveTo>
                  <a:cubicBezTo>
                    <a:pt x="472"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 name="Google Shape;3709;p113">
              <a:extLst>
                <a:ext uri="{FF2B5EF4-FFF2-40B4-BE49-F238E27FC236}">
                  <a16:creationId xmlns:a16="http://schemas.microsoft.com/office/drawing/2014/main" id="{20738B6D-85FB-BC47-8BF5-42E469515146}"/>
                </a:ext>
              </a:extLst>
            </p:cNvPr>
            <p:cNvSpPr/>
            <p:nvPr/>
          </p:nvSpPr>
          <p:spPr>
            <a:xfrm>
              <a:off x="3361450" y="2561575"/>
              <a:ext cx="62200" cy="53425"/>
            </a:xfrm>
            <a:custGeom>
              <a:avLst/>
              <a:gdLst/>
              <a:ahLst/>
              <a:cxnLst/>
              <a:rect l="l" t="t" r="r" b="b"/>
              <a:pathLst>
                <a:path w="2488" h="2137" extrusionOk="0">
                  <a:moveTo>
                    <a:pt x="1065" y="0"/>
                  </a:moveTo>
                  <a:cubicBezTo>
                    <a:pt x="472" y="8"/>
                    <a:pt x="0" y="480"/>
                    <a:pt x="0" y="1073"/>
                  </a:cubicBezTo>
                  <a:cubicBezTo>
                    <a:pt x="0" y="1711"/>
                    <a:pt x="525" y="2137"/>
                    <a:pt x="1070" y="2137"/>
                  </a:cubicBezTo>
                  <a:cubicBezTo>
                    <a:pt x="1332" y="2137"/>
                    <a:pt x="1597" y="2039"/>
                    <a:pt x="1813" y="1821"/>
                  </a:cubicBezTo>
                  <a:cubicBezTo>
                    <a:pt x="2488"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 name="Google Shape;3710;p113">
              <a:extLst>
                <a:ext uri="{FF2B5EF4-FFF2-40B4-BE49-F238E27FC236}">
                  <a16:creationId xmlns:a16="http://schemas.microsoft.com/office/drawing/2014/main" id="{504C4787-F008-6E45-B796-54AA3B4B5D5A}"/>
                </a:ext>
              </a:extLst>
            </p:cNvPr>
            <p:cNvSpPr/>
            <p:nvPr/>
          </p:nvSpPr>
          <p:spPr>
            <a:xfrm>
              <a:off x="3285225" y="317107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 name="Google Shape;3711;p113">
              <a:extLst>
                <a:ext uri="{FF2B5EF4-FFF2-40B4-BE49-F238E27FC236}">
                  <a16:creationId xmlns:a16="http://schemas.microsoft.com/office/drawing/2014/main" id="{AD20FC87-969E-8A43-8993-AF7E17810276}"/>
                </a:ext>
              </a:extLst>
            </p:cNvPr>
            <p:cNvSpPr/>
            <p:nvPr/>
          </p:nvSpPr>
          <p:spPr>
            <a:xfrm>
              <a:off x="3285225" y="309485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 name="Google Shape;3712;p113">
              <a:extLst>
                <a:ext uri="{FF2B5EF4-FFF2-40B4-BE49-F238E27FC236}">
                  <a16:creationId xmlns:a16="http://schemas.microsoft.com/office/drawing/2014/main" id="{3C62EBCF-DB6C-524B-B31B-3FEC48CC82F9}"/>
                </a:ext>
              </a:extLst>
            </p:cNvPr>
            <p:cNvSpPr/>
            <p:nvPr/>
          </p:nvSpPr>
          <p:spPr>
            <a:xfrm>
              <a:off x="3285225"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713;p113">
              <a:extLst>
                <a:ext uri="{FF2B5EF4-FFF2-40B4-BE49-F238E27FC236}">
                  <a16:creationId xmlns:a16="http://schemas.microsoft.com/office/drawing/2014/main" id="{F53C8FDC-7ACE-1443-88AD-80BBA760617E}"/>
                </a:ext>
              </a:extLst>
            </p:cNvPr>
            <p:cNvSpPr/>
            <p:nvPr/>
          </p:nvSpPr>
          <p:spPr>
            <a:xfrm>
              <a:off x="3285225"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 name="Google Shape;3714;p113">
              <a:extLst>
                <a:ext uri="{FF2B5EF4-FFF2-40B4-BE49-F238E27FC236}">
                  <a16:creationId xmlns:a16="http://schemas.microsoft.com/office/drawing/2014/main" id="{E0517C5E-493F-2846-8FBB-AFED3AFB8F65}"/>
                </a:ext>
              </a:extLst>
            </p:cNvPr>
            <p:cNvSpPr/>
            <p:nvPr/>
          </p:nvSpPr>
          <p:spPr>
            <a:xfrm>
              <a:off x="3209025" y="309485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 name="Google Shape;3715;p113">
              <a:extLst>
                <a:ext uri="{FF2B5EF4-FFF2-40B4-BE49-F238E27FC236}">
                  <a16:creationId xmlns:a16="http://schemas.microsoft.com/office/drawing/2014/main" id="{931B6DA2-AAC2-C746-A329-F16DB7137A26}"/>
                </a:ext>
              </a:extLst>
            </p:cNvPr>
            <p:cNvSpPr/>
            <p:nvPr/>
          </p:nvSpPr>
          <p:spPr>
            <a:xfrm>
              <a:off x="3209025" y="301865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 name="Google Shape;3716;p113">
              <a:extLst>
                <a:ext uri="{FF2B5EF4-FFF2-40B4-BE49-F238E27FC236}">
                  <a16:creationId xmlns:a16="http://schemas.microsoft.com/office/drawing/2014/main" id="{B7FEA655-BD3C-414B-B87C-328F6371569E}"/>
                </a:ext>
              </a:extLst>
            </p:cNvPr>
            <p:cNvSpPr/>
            <p:nvPr/>
          </p:nvSpPr>
          <p:spPr>
            <a:xfrm>
              <a:off x="3209025" y="2942425"/>
              <a:ext cx="62200" cy="53450"/>
            </a:xfrm>
            <a:custGeom>
              <a:avLst/>
              <a:gdLst/>
              <a:ahLst/>
              <a:cxnLst/>
              <a:rect l="l" t="t" r="r" b="b"/>
              <a:pathLst>
                <a:path w="2488" h="2138" extrusionOk="0">
                  <a:moveTo>
                    <a:pt x="1065" y="1"/>
                  </a:moveTo>
                  <a:cubicBezTo>
                    <a:pt x="480" y="9"/>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 name="Google Shape;3717;p113">
              <a:extLst>
                <a:ext uri="{FF2B5EF4-FFF2-40B4-BE49-F238E27FC236}">
                  <a16:creationId xmlns:a16="http://schemas.microsoft.com/office/drawing/2014/main" id="{488AC9E5-790D-FD44-9D70-1BB9C138EC79}"/>
                </a:ext>
              </a:extLst>
            </p:cNvPr>
            <p:cNvSpPr/>
            <p:nvPr/>
          </p:nvSpPr>
          <p:spPr>
            <a:xfrm>
              <a:off x="3209025" y="286642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 name="Google Shape;3718;p113">
              <a:extLst>
                <a:ext uri="{FF2B5EF4-FFF2-40B4-BE49-F238E27FC236}">
                  <a16:creationId xmlns:a16="http://schemas.microsoft.com/office/drawing/2014/main" id="{E2FC2C3D-68AA-AD43-A175-0832A35FBA33}"/>
                </a:ext>
              </a:extLst>
            </p:cNvPr>
            <p:cNvSpPr/>
            <p:nvPr/>
          </p:nvSpPr>
          <p:spPr>
            <a:xfrm>
              <a:off x="3209025" y="279020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 name="Google Shape;3719;p113">
              <a:extLst>
                <a:ext uri="{FF2B5EF4-FFF2-40B4-BE49-F238E27FC236}">
                  <a16:creationId xmlns:a16="http://schemas.microsoft.com/office/drawing/2014/main" id="{E6A89F74-243A-5B40-B452-60D77768C143}"/>
                </a:ext>
              </a:extLst>
            </p:cNvPr>
            <p:cNvSpPr/>
            <p:nvPr/>
          </p:nvSpPr>
          <p:spPr>
            <a:xfrm>
              <a:off x="4199400" y="29424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3720;p113">
              <a:extLst>
                <a:ext uri="{FF2B5EF4-FFF2-40B4-BE49-F238E27FC236}">
                  <a16:creationId xmlns:a16="http://schemas.microsoft.com/office/drawing/2014/main" id="{A152FAF3-5FB7-7D4C-93AA-A7A675FCCAC9}"/>
                </a:ext>
              </a:extLst>
            </p:cNvPr>
            <p:cNvSpPr/>
            <p:nvPr/>
          </p:nvSpPr>
          <p:spPr>
            <a:xfrm>
              <a:off x="3132800" y="111432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 name="Google Shape;3721;p113">
              <a:extLst>
                <a:ext uri="{FF2B5EF4-FFF2-40B4-BE49-F238E27FC236}">
                  <a16:creationId xmlns:a16="http://schemas.microsoft.com/office/drawing/2014/main" id="{18724E49-7EBB-2343-BEB8-E0C68F76A950}"/>
                </a:ext>
              </a:extLst>
            </p:cNvPr>
            <p:cNvSpPr/>
            <p:nvPr/>
          </p:nvSpPr>
          <p:spPr>
            <a:xfrm>
              <a:off x="3056800" y="11143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722;p113">
              <a:extLst>
                <a:ext uri="{FF2B5EF4-FFF2-40B4-BE49-F238E27FC236}">
                  <a16:creationId xmlns:a16="http://schemas.microsoft.com/office/drawing/2014/main" id="{68715FD1-910B-ED4A-8BC1-192649E1A394}"/>
                </a:ext>
              </a:extLst>
            </p:cNvPr>
            <p:cNvSpPr/>
            <p:nvPr/>
          </p:nvSpPr>
          <p:spPr>
            <a:xfrm>
              <a:off x="4351600" y="1647400"/>
              <a:ext cx="62425" cy="53450"/>
            </a:xfrm>
            <a:custGeom>
              <a:avLst/>
              <a:gdLst/>
              <a:ahLst/>
              <a:cxnLst/>
              <a:rect l="l" t="t" r="r" b="b"/>
              <a:pathLst>
                <a:path w="2497" h="2138" extrusionOk="0">
                  <a:moveTo>
                    <a:pt x="1074" y="1"/>
                  </a:moveTo>
                  <a:cubicBezTo>
                    <a:pt x="481" y="1"/>
                    <a:pt x="9" y="481"/>
                    <a:pt x="1" y="1066"/>
                  </a:cubicBezTo>
                  <a:cubicBezTo>
                    <a:pt x="1" y="1710"/>
                    <a:pt x="530" y="2138"/>
                    <a:pt x="1078" y="2138"/>
                  </a:cubicBezTo>
                  <a:cubicBezTo>
                    <a:pt x="1340" y="2138"/>
                    <a:pt x="1607" y="2040"/>
                    <a:pt x="1822" y="1822"/>
                  </a:cubicBezTo>
                  <a:cubicBezTo>
                    <a:pt x="2497"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 name="Google Shape;3723;p113">
              <a:extLst>
                <a:ext uri="{FF2B5EF4-FFF2-40B4-BE49-F238E27FC236}">
                  <a16:creationId xmlns:a16="http://schemas.microsoft.com/office/drawing/2014/main" id="{52EFA05F-25FA-AC41-821E-1462E0914FE6}"/>
                </a:ext>
              </a:extLst>
            </p:cNvPr>
            <p:cNvSpPr/>
            <p:nvPr/>
          </p:nvSpPr>
          <p:spPr>
            <a:xfrm>
              <a:off x="4351600" y="1723625"/>
              <a:ext cx="62425" cy="53350"/>
            </a:xfrm>
            <a:custGeom>
              <a:avLst/>
              <a:gdLst/>
              <a:ahLst/>
              <a:cxnLst/>
              <a:rect l="l" t="t" r="r" b="b"/>
              <a:pathLst>
                <a:path w="2497" h="2134" extrusionOk="0">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 name="Google Shape;3724;p113">
              <a:extLst>
                <a:ext uri="{FF2B5EF4-FFF2-40B4-BE49-F238E27FC236}">
                  <a16:creationId xmlns:a16="http://schemas.microsoft.com/office/drawing/2014/main" id="{4C6F3C25-4025-4F47-AAD2-9FF772E40D7E}"/>
                </a:ext>
              </a:extLst>
            </p:cNvPr>
            <p:cNvSpPr/>
            <p:nvPr/>
          </p:nvSpPr>
          <p:spPr>
            <a:xfrm>
              <a:off x="4351600" y="17998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 name="Google Shape;3725;p113">
              <a:extLst>
                <a:ext uri="{FF2B5EF4-FFF2-40B4-BE49-F238E27FC236}">
                  <a16:creationId xmlns:a16="http://schemas.microsoft.com/office/drawing/2014/main" id="{5F0B17F7-D0B8-5D49-883A-F961A867ED09}"/>
                </a:ext>
              </a:extLst>
            </p:cNvPr>
            <p:cNvSpPr/>
            <p:nvPr/>
          </p:nvSpPr>
          <p:spPr>
            <a:xfrm>
              <a:off x="4351600" y="1876050"/>
              <a:ext cx="62425" cy="53350"/>
            </a:xfrm>
            <a:custGeom>
              <a:avLst/>
              <a:gdLst/>
              <a:ahLst/>
              <a:cxnLst/>
              <a:rect l="l" t="t" r="r" b="b"/>
              <a:pathLst>
                <a:path w="2497" h="2134" extrusionOk="0">
                  <a:moveTo>
                    <a:pt x="1074" y="1"/>
                  </a:moveTo>
                  <a:cubicBezTo>
                    <a:pt x="481" y="1"/>
                    <a:pt x="9" y="472"/>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 name="Google Shape;3726;p113">
              <a:extLst>
                <a:ext uri="{FF2B5EF4-FFF2-40B4-BE49-F238E27FC236}">
                  <a16:creationId xmlns:a16="http://schemas.microsoft.com/office/drawing/2014/main" id="{C075A6FB-6D2C-DA46-95C2-0EAE66FFF950}"/>
                </a:ext>
              </a:extLst>
            </p:cNvPr>
            <p:cNvSpPr/>
            <p:nvPr/>
          </p:nvSpPr>
          <p:spPr>
            <a:xfrm>
              <a:off x="4351600" y="1952050"/>
              <a:ext cx="62425" cy="53450"/>
            </a:xfrm>
            <a:custGeom>
              <a:avLst/>
              <a:gdLst/>
              <a:ahLst/>
              <a:cxnLst/>
              <a:rect l="l" t="t" r="r" b="b"/>
              <a:pathLst>
                <a:path w="2497" h="2138" extrusionOk="0">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 name="Google Shape;3727;p113">
              <a:extLst>
                <a:ext uri="{FF2B5EF4-FFF2-40B4-BE49-F238E27FC236}">
                  <a16:creationId xmlns:a16="http://schemas.microsoft.com/office/drawing/2014/main" id="{5B1ABDD5-5208-5F43-AD6B-62E5AE7AB9B7}"/>
                </a:ext>
              </a:extLst>
            </p:cNvPr>
            <p:cNvSpPr/>
            <p:nvPr/>
          </p:nvSpPr>
          <p:spPr>
            <a:xfrm>
              <a:off x="4351600" y="2028275"/>
              <a:ext cx="62425" cy="53450"/>
            </a:xfrm>
            <a:custGeom>
              <a:avLst/>
              <a:gdLst/>
              <a:ahLst/>
              <a:cxnLst/>
              <a:rect l="l" t="t" r="r" b="b"/>
              <a:pathLst>
                <a:path w="2497" h="2138" extrusionOk="0">
                  <a:moveTo>
                    <a:pt x="1074" y="1"/>
                  </a:moveTo>
                  <a:cubicBezTo>
                    <a:pt x="481" y="1"/>
                    <a:pt x="9" y="480"/>
                    <a:pt x="1" y="1065"/>
                  </a:cubicBezTo>
                  <a:cubicBezTo>
                    <a:pt x="1" y="1709"/>
                    <a:pt x="530" y="2137"/>
                    <a:pt x="1078" y="2137"/>
                  </a:cubicBezTo>
                  <a:cubicBezTo>
                    <a:pt x="1340" y="2137"/>
                    <a:pt x="1607" y="2040"/>
                    <a:pt x="1822" y="1821"/>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 name="Google Shape;3728;p113">
              <a:extLst>
                <a:ext uri="{FF2B5EF4-FFF2-40B4-BE49-F238E27FC236}">
                  <a16:creationId xmlns:a16="http://schemas.microsoft.com/office/drawing/2014/main" id="{1D72D2B2-9BB9-C945-B7FC-2C13D1C96903}"/>
                </a:ext>
              </a:extLst>
            </p:cNvPr>
            <p:cNvSpPr/>
            <p:nvPr/>
          </p:nvSpPr>
          <p:spPr>
            <a:xfrm>
              <a:off x="4351600" y="21045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 name="Google Shape;3729;p113">
              <a:extLst>
                <a:ext uri="{FF2B5EF4-FFF2-40B4-BE49-F238E27FC236}">
                  <a16:creationId xmlns:a16="http://schemas.microsoft.com/office/drawing/2014/main" id="{6844E6E2-D850-534E-9FC5-09C26539F82E}"/>
                </a:ext>
              </a:extLst>
            </p:cNvPr>
            <p:cNvSpPr/>
            <p:nvPr/>
          </p:nvSpPr>
          <p:spPr>
            <a:xfrm>
              <a:off x="3970950" y="1876050"/>
              <a:ext cx="62225" cy="53350"/>
            </a:xfrm>
            <a:custGeom>
              <a:avLst/>
              <a:gdLst/>
              <a:ahLst/>
              <a:cxnLst/>
              <a:rect l="l" t="t" r="r" b="b"/>
              <a:pathLst>
                <a:path w="2489" h="2134" extrusionOk="0">
                  <a:moveTo>
                    <a:pt x="1065" y="1"/>
                  </a:moveTo>
                  <a:cubicBezTo>
                    <a:pt x="472" y="1"/>
                    <a:pt x="1" y="472"/>
                    <a:pt x="1" y="1066"/>
                  </a:cubicBezTo>
                  <a:cubicBezTo>
                    <a:pt x="1" y="1709"/>
                    <a:pt x="526" y="2133"/>
                    <a:pt x="1072" y="2133"/>
                  </a:cubicBezTo>
                  <a:cubicBezTo>
                    <a:pt x="1333" y="2133"/>
                    <a:pt x="1598" y="2037"/>
                    <a:pt x="1813"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 name="Google Shape;3730;p113">
              <a:extLst>
                <a:ext uri="{FF2B5EF4-FFF2-40B4-BE49-F238E27FC236}">
                  <a16:creationId xmlns:a16="http://schemas.microsoft.com/office/drawing/2014/main" id="{753388E7-10A3-9C48-A7EE-94C5A6F38AD5}"/>
                </a:ext>
              </a:extLst>
            </p:cNvPr>
            <p:cNvSpPr/>
            <p:nvPr/>
          </p:nvSpPr>
          <p:spPr>
            <a:xfrm>
              <a:off x="3970950" y="1952050"/>
              <a:ext cx="62225" cy="53450"/>
            </a:xfrm>
            <a:custGeom>
              <a:avLst/>
              <a:gdLst/>
              <a:ahLst/>
              <a:cxnLst/>
              <a:rect l="l" t="t" r="r" b="b"/>
              <a:pathLst>
                <a:path w="2489" h="2138" extrusionOk="0">
                  <a:moveTo>
                    <a:pt x="1065" y="1"/>
                  </a:moveTo>
                  <a:cubicBezTo>
                    <a:pt x="472" y="9"/>
                    <a:pt x="1" y="481"/>
                    <a:pt x="1" y="1074"/>
                  </a:cubicBezTo>
                  <a:cubicBezTo>
                    <a:pt x="1" y="1712"/>
                    <a:pt x="525" y="2138"/>
                    <a:pt x="1071" y="2138"/>
                  </a:cubicBezTo>
                  <a:cubicBezTo>
                    <a:pt x="1332" y="2138"/>
                    <a:pt x="1598" y="2040"/>
                    <a:pt x="1813" y="1822"/>
                  </a:cubicBezTo>
                  <a:cubicBezTo>
                    <a:pt x="2488"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 name="Google Shape;3731;p113">
              <a:extLst>
                <a:ext uri="{FF2B5EF4-FFF2-40B4-BE49-F238E27FC236}">
                  <a16:creationId xmlns:a16="http://schemas.microsoft.com/office/drawing/2014/main" id="{113BF8D2-96A9-3D41-8669-F5874D9DD459}"/>
                </a:ext>
              </a:extLst>
            </p:cNvPr>
            <p:cNvSpPr/>
            <p:nvPr/>
          </p:nvSpPr>
          <p:spPr>
            <a:xfrm>
              <a:off x="366610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 name="Google Shape;3732;p113">
              <a:extLst>
                <a:ext uri="{FF2B5EF4-FFF2-40B4-BE49-F238E27FC236}">
                  <a16:creationId xmlns:a16="http://schemas.microsoft.com/office/drawing/2014/main" id="{59441B57-8C4D-B545-B044-BFE27789AAE5}"/>
                </a:ext>
              </a:extLst>
            </p:cNvPr>
            <p:cNvSpPr/>
            <p:nvPr/>
          </p:nvSpPr>
          <p:spPr>
            <a:xfrm>
              <a:off x="3742300" y="2028275"/>
              <a:ext cx="62225" cy="53450"/>
            </a:xfrm>
            <a:custGeom>
              <a:avLst/>
              <a:gdLst/>
              <a:ahLst/>
              <a:cxnLst/>
              <a:rect l="l" t="t" r="r" b="b"/>
              <a:pathLst>
                <a:path w="2489" h="2138" extrusionOk="0">
                  <a:moveTo>
                    <a:pt x="1066" y="1"/>
                  </a:moveTo>
                  <a:cubicBezTo>
                    <a:pt x="481" y="1"/>
                    <a:pt x="1" y="480"/>
                    <a:pt x="1" y="1065"/>
                  </a:cubicBezTo>
                  <a:cubicBezTo>
                    <a:pt x="1" y="1709"/>
                    <a:pt x="526" y="2137"/>
                    <a:pt x="1072" y="2137"/>
                  </a:cubicBezTo>
                  <a:cubicBezTo>
                    <a:pt x="1333" y="2137"/>
                    <a:pt x="1598" y="2040"/>
                    <a:pt x="1814" y="1821"/>
                  </a:cubicBezTo>
                  <a:cubicBezTo>
                    <a:pt x="2489"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 name="Google Shape;3733;p113">
              <a:extLst>
                <a:ext uri="{FF2B5EF4-FFF2-40B4-BE49-F238E27FC236}">
                  <a16:creationId xmlns:a16="http://schemas.microsoft.com/office/drawing/2014/main" id="{06F82481-7EE3-5548-B61E-E834A7F4B652}"/>
                </a:ext>
              </a:extLst>
            </p:cNvPr>
            <p:cNvSpPr/>
            <p:nvPr/>
          </p:nvSpPr>
          <p:spPr>
            <a:xfrm>
              <a:off x="3742300" y="1952050"/>
              <a:ext cx="62225" cy="53450"/>
            </a:xfrm>
            <a:custGeom>
              <a:avLst/>
              <a:gdLst/>
              <a:ahLst/>
              <a:cxnLst/>
              <a:rect l="l" t="t" r="r" b="b"/>
              <a:pathLst>
                <a:path w="2489" h="2138" extrusionOk="0">
                  <a:moveTo>
                    <a:pt x="1066" y="1"/>
                  </a:moveTo>
                  <a:cubicBezTo>
                    <a:pt x="481" y="9"/>
                    <a:pt x="1" y="481"/>
                    <a:pt x="1" y="1074"/>
                  </a:cubicBezTo>
                  <a:cubicBezTo>
                    <a:pt x="1" y="1712"/>
                    <a:pt x="525" y="2138"/>
                    <a:pt x="1071" y="2138"/>
                  </a:cubicBezTo>
                  <a:cubicBezTo>
                    <a:pt x="1332" y="2138"/>
                    <a:pt x="1598" y="2040"/>
                    <a:pt x="1814" y="1822"/>
                  </a:cubicBezTo>
                  <a:cubicBezTo>
                    <a:pt x="2489" y="1155"/>
                    <a:pt x="2017" y="9"/>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 name="Google Shape;3734;p113">
              <a:extLst>
                <a:ext uri="{FF2B5EF4-FFF2-40B4-BE49-F238E27FC236}">
                  <a16:creationId xmlns:a16="http://schemas.microsoft.com/office/drawing/2014/main" id="{F31B3BCA-DC2C-E84F-9726-3E80D18EE93D}"/>
                </a:ext>
              </a:extLst>
            </p:cNvPr>
            <p:cNvSpPr/>
            <p:nvPr/>
          </p:nvSpPr>
          <p:spPr>
            <a:xfrm>
              <a:off x="3818525" y="1952050"/>
              <a:ext cx="62225" cy="53450"/>
            </a:xfrm>
            <a:custGeom>
              <a:avLst/>
              <a:gdLst/>
              <a:ahLst/>
              <a:cxnLst/>
              <a:rect l="l" t="t" r="r" b="b"/>
              <a:pathLst>
                <a:path w="2489"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 name="Google Shape;3735;p113">
              <a:extLst>
                <a:ext uri="{FF2B5EF4-FFF2-40B4-BE49-F238E27FC236}">
                  <a16:creationId xmlns:a16="http://schemas.microsoft.com/office/drawing/2014/main" id="{CD15FE98-A8D8-1542-B0B0-E41BAFCAB99B}"/>
                </a:ext>
              </a:extLst>
            </p:cNvPr>
            <p:cNvSpPr/>
            <p:nvPr/>
          </p:nvSpPr>
          <p:spPr>
            <a:xfrm>
              <a:off x="3894725" y="1952050"/>
              <a:ext cx="62225" cy="53450"/>
            </a:xfrm>
            <a:custGeom>
              <a:avLst/>
              <a:gdLst/>
              <a:ahLst/>
              <a:cxnLst/>
              <a:rect l="l" t="t" r="r" b="b"/>
              <a:pathLst>
                <a:path w="2489" h="2138" extrusionOk="0">
                  <a:moveTo>
                    <a:pt x="1066" y="1"/>
                  </a:moveTo>
                  <a:cubicBezTo>
                    <a:pt x="481" y="9"/>
                    <a:pt x="1" y="481"/>
                    <a:pt x="1" y="1074"/>
                  </a:cubicBezTo>
                  <a:cubicBezTo>
                    <a:pt x="1" y="1712"/>
                    <a:pt x="525" y="2138"/>
                    <a:pt x="1074" y="2138"/>
                  </a:cubicBezTo>
                  <a:cubicBezTo>
                    <a:pt x="1336" y="2138"/>
                    <a:pt x="1604" y="2040"/>
                    <a:pt x="1822" y="1822"/>
                  </a:cubicBezTo>
                  <a:cubicBezTo>
                    <a:pt x="2489"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 name="Google Shape;3736;p113">
              <a:extLst>
                <a:ext uri="{FF2B5EF4-FFF2-40B4-BE49-F238E27FC236}">
                  <a16:creationId xmlns:a16="http://schemas.microsoft.com/office/drawing/2014/main" id="{91D38520-DEE2-B248-BE77-27EFA611CB61}"/>
                </a:ext>
              </a:extLst>
            </p:cNvPr>
            <p:cNvSpPr/>
            <p:nvPr/>
          </p:nvSpPr>
          <p:spPr>
            <a:xfrm>
              <a:off x="3894725" y="2028275"/>
              <a:ext cx="62225" cy="53450"/>
            </a:xfrm>
            <a:custGeom>
              <a:avLst/>
              <a:gdLst/>
              <a:ahLst/>
              <a:cxnLst/>
              <a:rect l="l" t="t" r="r" b="b"/>
              <a:pathLst>
                <a:path w="2489" h="2138" extrusionOk="0">
                  <a:moveTo>
                    <a:pt x="1066" y="1"/>
                  </a:moveTo>
                  <a:cubicBezTo>
                    <a:pt x="481" y="1"/>
                    <a:pt x="1" y="480"/>
                    <a:pt x="1" y="1065"/>
                  </a:cubicBezTo>
                  <a:cubicBezTo>
                    <a:pt x="1" y="1709"/>
                    <a:pt x="526" y="2137"/>
                    <a:pt x="1075" y="2137"/>
                  </a:cubicBezTo>
                  <a:cubicBezTo>
                    <a:pt x="1337" y="2137"/>
                    <a:pt x="1604" y="2040"/>
                    <a:pt x="1822" y="1821"/>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2" name="Google Shape;3737;p113">
              <a:extLst>
                <a:ext uri="{FF2B5EF4-FFF2-40B4-BE49-F238E27FC236}">
                  <a16:creationId xmlns:a16="http://schemas.microsoft.com/office/drawing/2014/main" id="{44B73242-9BA3-1F46-8950-FB3C4CBD36B9}"/>
                </a:ext>
              </a:extLst>
            </p:cNvPr>
            <p:cNvSpPr/>
            <p:nvPr/>
          </p:nvSpPr>
          <p:spPr>
            <a:xfrm>
              <a:off x="3970950" y="2028275"/>
              <a:ext cx="62225" cy="53450"/>
            </a:xfrm>
            <a:custGeom>
              <a:avLst/>
              <a:gdLst/>
              <a:ahLst/>
              <a:cxnLst/>
              <a:rect l="l" t="t" r="r" b="b"/>
              <a:pathLst>
                <a:path w="2489" h="2138" extrusionOk="0">
                  <a:moveTo>
                    <a:pt x="1065" y="1"/>
                  </a:moveTo>
                  <a:cubicBezTo>
                    <a:pt x="472" y="1"/>
                    <a:pt x="1" y="480"/>
                    <a:pt x="1" y="1065"/>
                  </a:cubicBezTo>
                  <a:cubicBezTo>
                    <a:pt x="1" y="1709"/>
                    <a:pt x="526" y="2137"/>
                    <a:pt x="1072" y="2137"/>
                  </a:cubicBezTo>
                  <a:cubicBezTo>
                    <a:pt x="1332" y="2137"/>
                    <a:pt x="1598" y="2040"/>
                    <a:pt x="1813" y="1821"/>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 name="Google Shape;3738;p113">
              <a:extLst>
                <a:ext uri="{FF2B5EF4-FFF2-40B4-BE49-F238E27FC236}">
                  <a16:creationId xmlns:a16="http://schemas.microsoft.com/office/drawing/2014/main" id="{8FEF9F68-3D6B-704E-98A6-BA94D1899576}"/>
                </a:ext>
              </a:extLst>
            </p:cNvPr>
            <p:cNvSpPr/>
            <p:nvPr/>
          </p:nvSpPr>
          <p:spPr>
            <a:xfrm>
              <a:off x="3970950" y="2104500"/>
              <a:ext cx="62225" cy="53325"/>
            </a:xfrm>
            <a:custGeom>
              <a:avLst/>
              <a:gdLst/>
              <a:ahLst/>
              <a:cxnLst/>
              <a:rect l="l" t="t" r="r" b="b"/>
              <a:pathLst>
                <a:path w="2489" h="2133"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 name="Google Shape;3739;p113">
              <a:extLst>
                <a:ext uri="{FF2B5EF4-FFF2-40B4-BE49-F238E27FC236}">
                  <a16:creationId xmlns:a16="http://schemas.microsoft.com/office/drawing/2014/main" id="{B55D5578-5526-0C41-B3A1-8AE3E1C33AA8}"/>
                </a:ext>
              </a:extLst>
            </p:cNvPr>
            <p:cNvSpPr/>
            <p:nvPr/>
          </p:nvSpPr>
          <p:spPr>
            <a:xfrm>
              <a:off x="4046950" y="1876050"/>
              <a:ext cx="62425" cy="53275"/>
            </a:xfrm>
            <a:custGeom>
              <a:avLst/>
              <a:gdLst/>
              <a:ahLst/>
              <a:cxnLst/>
              <a:rect l="l" t="t" r="r" b="b"/>
              <a:pathLst>
                <a:path w="2497" h="2131" extrusionOk="0">
                  <a:moveTo>
                    <a:pt x="1074" y="1"/>
                  </a:moveTo>
                  <a:cubicBezTo>
                    <a:pt x="481"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 name="Google Shape;3740;p113">
              <a:extLst>
                <a:ext uri="{FF2B5EF4-FFF2-40B4-BE49-F238E27FC236}">
                  <a16:creationId xmlns:a16="http://schemas.microsoft.com/office/drawing/2014/main" id="{C6CDEAE2-BC1D-C94B-B63A-7E4EF88DD11D}"/>
                </a:ext>
              </a:extLst>
            </p:cNvPr>
            <p:cNvSpPr/>
            <p:nvPr/>
          </p:nvSpPr>
          <p:spPr>
            <a:xfrm>
              <a:off x="4046950" y="1952050"/>
              <a:ext cx="62425" cy="53450"/>
            </a:xfrm>
            <a:custGeom>
              <a:avLst/>
              <a:gdLst/>
              <a:ahLst/>
              <a:cxnLst/>
              <a:rect l="l" t="t" r="r" b="b"/>
              <a:pathLst>
                <a:path w="2497" h="2138" extrusionOk="0">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 name="Google Shape;3741;p113">
              <a:extLst>
                <a:ext uri="{FF2B5EF4-FFF2-40B4-BE49-F238E27FC236}">
                  <a16:creationId xmlns:a16="http://schemas.microsoft.com/office/drawing/2014/main" id="{F1B137D5-12A9-7F44-B53F-6FFEAEBBB2D1}"/>
                </a:ext>
              </a:extLst>
            </p:cNvPr>
            <p:cNvSpPr/>
            <p:nvPr/>
          </p:nvSpPr>
          <p:spPr>
            <a:xfrm>
              <a:off x="4046950" y="2028275"/>
              <a:ext cx="62425" cy="53450"/>
            </a:xfrm>
            <a:custGeom>
              <a:avLst/>
              <a:gdLst/>
              <a:ahLst/>
              <a:cxnLst/>
              <a:rect l="l" t="t" r="r" b="b"/>
              <a:pathLst>
                <a:path w="2497" h="2138" extrusionOk="0">
                  <a:moveTo>
                    <a:pt x="1074" y="1"/>
                  </a:moveTo>
                  <a:cubicBezTo>
                    <a:pt x="481" y="1"/>
                    <a:pt x="9" y="480"/>
                    <a:pt x="1" y="1065"/>
                  </a:cubicBezTo>
                  <a:cubicBezTo>
                    <a:pt x="1" y="1709"/>
                    <a:pt x="530" y="2137"/>
                    <a:pt x="1078" y="2137"/>
                  </a:cubicBezTo>
                  <a:cubicBezTo>
                    <a:pt x="1340" y="2137"/>
                    <a:pt x="1607" y="2040"/>
                    <a:pt x="1822" y="1821"/>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 name="Google Shape;3742;p113">
              <a:extLst>
                <a:ext uri="{FF2B5EF4-FFF2-40B4-BE49-F238E27FC236}">
                  <a16:creationId xmlns:a16="http://schemas.microsoft.com/office/drawing/2014/main" id="{A5411BFE-C7A0-884D-A166-272204A742DA}"/>
                </a:ext>
              </a:extLst>
            </p:cNvPr>
            <p:cNvSpPr/>
            <p:nvPr/>
          </p:nvSpPr>
          <p:spPr>
            <a:xfrm>
              <a:off x="4046950" y="21045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 name="Google Shape;3743;p113">
              <a:extLst>
                <a:ext uri="{FF2B5EF4-FFF2-40B4-BE49-F238E27FC236}">
                  <a16:creationId xmlns:a16="http://schemas.microsoft.com/office/drawing/2014/main" id="{4944B49E-A7E5-A94C-8312-9E2A48C7C821}"/>
                </a:ext>
              </a:extLst>
            </p:cNvPr>
            <p:cNvSpPr/>
            <p:nvPr/>
          </p:nvSpPr>
          <p:spPr>
            <a:xfrm>
              <a:off x="4123175" y="172362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4" y="2037"/>
                    <a:pt x="1821"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 name="Google Shape;3744;p113">
              <a:extLst>
                <a:ext uri="{FF2B5EF4-FFF2-40B4-BE49-F238E27FC236}">
                  <a16:creationId xmlns:a16="http://schemas.microsoft.com/office/drawing/2014/main" id="{0F34EF11-17B5-B34D-843E-03FB51078E94}"/>
                </a:ext>
              </a:extLst>
            </p:cNvPr>
            <p:cNvSpPr/>
            <p:nvPr/>
          </p:nvSpPr>
          <p:spPr>
            <a:xfrm>
              <a:off x="4123175" y="17998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 name="Google Shape;3745;p113">
              <a:extLst>
                <a:ext uri="{FF2B5EF4-FFF2-40B4-BE49-F238E27FC236}">
                  <a16:creationId xmlns:a16="http://schemas.microsoft.com/office/drawing/2014/main" id="{DE7F78F7-D051-5147-985F-EDA1B7B76408}"/>
                </a:ext>
              </a:extLst>
            </p:cNvPr>
            <p:cNvSpPr/>
            <p:nvPr/>
          </p:nvSpPr>
          <p:spPr>
            <a:xfrm>
              <a:off x="4123175" y="1876050"/>
              <a:ext cx="62425" cy="53350"/>
            </a:xfrm>
            <a:custGeom>
              <a:avLst/>
              <a:gdLst/>
              <a:ahLst/>
              <a:cxnLst/>
              <a:rect l="l" t="t" r="r" b="b"/>
              <a:pathLst>
                <a:path w="2497" h="2134" extrusionOk="0">
                  <a:moveTo>
                    <a:pt x="1065" y="1"/>
                  </a:moveTo>
                  <a:cubicBezTo>
                    <a:pt x="480" y="1"/>
                    <a:pt x="0" y="472"/>
                    <a:pt x="0" y="1066"/>
                  </a:cubicBezTo>
                  <a:cubicBezTo>
                    <a:pt x="0" y="1709"/>
                    <a:pt x="526" y="2133"/>
                    <a:pt x="1074" y="2133"/>
                  </a:cubicBezTo>
                  <a:cubicBezTo>
                    <a:pt x="1336" y="2133"/>
                    <a:pt x="1604" y="2037"/>
                    <a:pt x="1821"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 name="Google Shape;3746;p113">
              <a:extLst>
                <a:ext uri="{FF2B5EF4-FFF2-40B4-BE49-F238E27FC236}">
                  <a16:creationId xmlns:a16="http://schemas.microsoft.com/office/drawing/2014/main" id="{E4407AB5-0DE2-1D4C-99F3-D652B2B06466}"/>
                </a:ext>
              </a:extLst>
            </p:cNvPr>
            <p:cNvSpPr/>
            <p:nvPr/>
          </p:nvSpPr>
          <p:spPr>
            <a:xfrm>
              <a:off x="4123175" y="1952050"/>
              <a:ext cx="62425" cy="53450"/>
            </a:xfrm>
            <a:custGeom>
              <a:avLst/>
              <a:gdLst/>
              <a:ahLst/>
              <a:cxnLst/>
              <a:rect l="l" t="t" r="r" b="b"/>
              <a:pathLst>
                <a:path w="2497"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 name="Google Shape;3747;p113">
              <a:extLst>
                <a:ext uri="{FF2B5EF4-FFF2-40B4-BE49-F238E27FC236}">
                  <a16:creationId xmlns:a16="http://schemas.microsoft.com/office/drawing/2014/main" id="{414C2187-EFDA-BE44-BD0A-BD28B352DA89}"/>
                </a:ext>
              </a:extLst>
            </p:cNvPr>
            <p:cNvSpPr/>
            <p:nvPr/>
          </p:nvSpPr>
          <p:spPr>
            <a:xfrm>
              <a:off x="4123175" y="2028275"/>
              <a:ext cx="62425" cy="53450"/>
            </a:xfrm>
            <a:custGeom>
              <a:avLst/>
              <a:gdLst/>
              <a:ahLst/>
              <a:cxnLst/>
              <a:rect l="l" t="t" r="r" b="b"/>
              <a:pathLst>
                <a:path w="2497" h="2138" extrusionOk="0">
                  <a:moveTo>
                    <a:pt x="1065" y="1"/>
                  </a:moveTo>
                  <a:cubicBezTo>
                    <a:pt x="480" y="1"/>
                    <a:pt x="0" y="480"/>
                    <a:pt x="0" y="1065"/>
                  </a:cubicBezTo>
                  <a:cubicBezTo>
                    <a:pt x="0" y="1709"/>
                    <a:pt x="526" y="2137"/>
                    <a:pt x="1074" y="2137"/>
                  </a:cubicBezTo>
                  <a:cubicBezTo>
                    <a:pt x="1336" y="2137"/>
                    <a:pt x="1603" y="2040"/>
                    <a:pt x="1821" y="1821"/>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 name="Google Shape;3748;p113">
              <a:extLst>
                <a:ext uri="{FF2B5EF4-FFF2-40B4-BE49-F238E27FC236}">
                  <a16:creationId xmlns:a16="http://schemas.microsoft.com/office/drawing/2014/main" id="{C25E7E80-9287-C64A-857D-0194829C8718}"/>
                </a:ext>
              </a:extLst>
            </p:cNvPr>
            <p:cNvSpPr/>
            <p:nvPr/>
          </p:nvSpPr>
          <p:spPr>
            <a:xfrm>
              <a:off x="4123175"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4" name="Google Shape;3749;p113">
              <a:extLst>
                <a:ext uri="{FF2B5EF4-FFF2-40B4-BE49-F238E27FC236}">
                  <a16:creationId xmlns:a16="http://schemas.microsoft.com/office/drawing/2014/main" id="{2ACE2F83-11A6-E24F-AC35-98CE358A57F5}"/>
                </a:ext>
              </a:extLst>
            </p:cNvPr>
            <p:cNvSpPr/>
            <p:nvPr/>
          </p:nvSpPr>
          <p:spPr>
            <a:xfrm>
              <a:off x="4199400"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 name="Google Shape;3750;p113">
              <a:extLst>
                <a:ext uri="{FF2B5EF4-FFF2-40B4-BE49-F238E27FC236}">
                  <a16:creationId xmlns:a16="http://schemas.microsoft.com/office/drawing/2014/main" id="{834884AA-436F-D843-B2D1-D9AB13BF0829}"/>
                </a:ext>
              </a:extLst>
            </p:cNvPr>
            <p:cNvSpPr/>
            <p:nvPr/>
          </p:nvSpPr>
          <p:spPr>
            <a:xfrm>
              <a:off x="4199400"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 name="Google Shape;3751;p113">
              <a:extLst>
                <a:ext uri="{FF2B5EF4-FFF2-40B4-BE49-F238E27FC236}">
                  <a16:creationId xmlns:a16="http://schemas.microsoft.com/office/drawing/2014/main" id="{5F264AFB-3328-EE4B-8BE8-811874FCB69C}"/>
                </a:ext>
              </a:extLst>
            </p:cNvPr>
            <p:cNvSpPr/>
            <p:nvPr/>
          </p:nvSpPr>
          <p:spPr>
            <a:xfrm>
              <a:off x="4199400" y="1876050"/>
              <a:ext cx="62200" cy="53275"/>
            </a:xfrm>
            <a:custGeom>
              <a:avLst/>
              <a:gdLst/>
              <a:ahLst/>
              <a:cxnLst/>
              <a:rect l="l" t="t" r="r" b="b"/>
              <a:pathLst>
                <a:path w="2488" h="2131" extrusionOk="0">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 name="Google Shape;3752;p113">
              <a:extLst>
                <a:ext uri="{FF2B5EF4-FFF2-40B4-BE49-F238E27FC236}">
                  <a16:creationId xmlns:a16="http://schemas.microsoft.com/office/drawing/2014/main" id="{35D1AECC-279F-3440-84BA-F9D859E047EE}"/>
                </a:ext>
              </a:extLst>
            </p:cNvPr>
            <p:cNvSpPr/>
            <p:nvPr/>
          </p:nvSpPr>
          <p:spPr>
            <a:xfrm>
              <a:off x="4199400" y="1952050"/>
              <a:ext cx="62200" cy="53450"/>
            </a:xfrm>
            <a:custGeom>
              <a:avLst/>
              <a:gdLst/>
              <a:ahLst/>
              <a:cxnLst/>
              <a:rect l="l" t="t" r="r" b="b"/>
              <a:pathLst>
                <a:path w="2488" h="2138" extrusionOk="0">
                  <a:moveTo>
                    <a:pt x="1065" y="1"/>
                  </a:moveTo>
                  <a:cubicBezTo>
                    <a:pt x="480" y="9"/>
                    <a:pt x="0" y="481"/>
                    <a:pt x="0" y="1074"/>
                  </a:cubicBezTo>
                  <a:cubicBezTo>
                    <a:pt x="0" y="1712"/>
                    <a:pt x="524" y="2138"/>
                    <a:pt x="1073" y="2138"/>
                  </a:cubicBezTo>
                  <a:cubicBezTo>
                    <a:pt x="1335" y="2138"/>
                    <a:pt x="1603" y="2040"/>
                    <a:pt x="1821"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 name="Google Shape;3753;p113">
              <a:extLst>
                <a:ext uri="{FF2B5EF4-FFF2-40B4-BE49-F238E27FC236}">
                  <a16:creationId xmlns:a16="http://schemas.microsoft.com/office/drawing/2014/main" id="{72DE20EB-BB7A-6A41-BAA1-613DF82DCDE5}"/>
                </a:ext>
              </a:extLst>
            </p:cNvPr>
            <p:cNvSpPr/>
            <p:nvPr/>
          </p:nvSpPr>
          <p:spPr>
            <a:xfrm>
              <a:off x="4199400"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 name="Google Shape;3754;p113">
              <a:extLst>
                <a:ext uri="{FF2B5EF4-FFF2-40B4-BE49-F238E27FC236}">
                  <a16:creationId xmlns:a16="http://schemas.microsoft.com/office/drawing/2014/main" id="{459D0A89-B191-824B-A92D-4C68FF1793DF}"/>
                </a:ext>
              </a:extLst>
            </p:cNvPr>
            <p:cNvSpPr/>
            <p:nvPr/>
          </p:nvSpPr>
          <p:spPr>
            <a:xfrm>
              <a:off x="4199400" y="21045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 name="Google Shape;3755;p113">
              <a:extLst>
                <a:ext uri="{FF2B5EF4-FFF2-40B4-BE49-F238E27FC236}">
                  <a16:creationId xmlns:a16="http://schemas.microsoft.com/office/drawing/2014/main" id="{657C8E8D-9A09-A249-A76D-A1A32963BB59}"/>
                </a:ext>
              </a:extLst>
            </p:cNvPr>
            <p:cNvSpPr/>
            <p:nvPr/>
          </p:nvSpPr>
          <p:spPr>
            <a:xfrm>
              <a:off x="4199400" y="2180700"/>
              <a:ext cx="62200" cy="53350"/>
            </a:xfrm>
            <a:custGeom>
              <a:avLst/>
              <a:gdLst/>
              <a:ahLst/>
              <a:cxnLst/>
              <a:rect l="l" t="t" r="r" b="b"/>
              <a:pathLst>
                <a:path w="2488" h="2134" extrusionOk="0">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 name="Google Shape;3756;p113">
              <a:extLst>
                <a:ext uri="{FF2B5EF4-FFF2-40B4-BE49-F238E27FC236}">
                  <a16:creationId xmlns:a16="http://schemas.microsoft.com/office/drawing/2014/main" id="{20CAB1AD-4638-5B44-B3DE-1E4E69C81030}"/>
                </a:ext>
              </a:extLst>
            </p:cNvPr>
            <p:cNvSpPr/>
            <p:nvPr/>
          </p:nvSpPr>
          <p:spPr>
            <a:xfrm>
              <a:off x="4275600"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3"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 name="Google Shape;3757;p113">
              <a:extLst>
                <a:ext uri="{FF2B5EF4-FFF2-40B4-BE49-F238E27FC236}">
                  <a16:creationId xmlns:a16="http://schemas.microsoft.com/office/drawing/2014/main" id="{7BB26C1A-0B5D-7540-B0AD-5A3C9CCEAAD4}"/>
                </a:ext>
              </a:extLst>
            </p:cNvPr>
            <p:cNvSpPr/>
            <p:nvPr/>
          </p:nvSpPr>
          <p:spPr>
            <a:xfrm>
              <a:off x="4275600"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 name="Google Shape;3758;p113">
              <a:extLst>
                <a:ext uri="{FF2B5EF4-FFF2-40B4-BE49-F238E27FC236}">
                  <a16:creationId xmlns:a16="http://schemas.microsoft.com/office/drawing/2014/main" id="{51ABCD8C-F01F-2649-879A-8FE53054F8A8}"/>
                </a:ext>
              </a:extLst>
            </p:cNvPr>
            <p:cNvSpPr/>
            <p:nvPr/>
          </p:nvSpPr>
          <p:spPr>
            <a:xfrm>
              <a:off x="4275600"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 name="Google Shape;3759;p113">
              <a:extLst>
                <a:ext uri="{FF2B5EF4-FFF2-40B4-BE49-F238E27FC236}">
                  <a16:creationId xmlns:a16="http://schemas.microsoft.com/office/drawing/2014/main" id="{71171F69-97CA-D04C-AF71-EA806592D28F}"/>
                </a:ext>
              </a:extLst>
            </p:cNvPr>
            <p:cNvSpPr/>
            <p:nvPr/>
          </p:nvSpPr>
          <p:spPr>
            <a:xfrm>
              <a:off x="4275600"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29" y="2131"/>
                    <a:pt x="1597" y="2033"/>
                    <a:pt x="1813" y="1813"/>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3760;p113">
              <a:extLst>
                <a:ext uri="{FF2B5EF4-FFF2-40B4-BE49-F238E27FC236}">
                  <a16:creationId xmlns:a16="http://schemas.microsoft.com/office/drawing/2014/main" id="{F214498B-2531-3E43-9989-C4223D0D255F}"/>
                </a:ext>
              </a:extLst>
            </p:cNvPr>
            <p:cNvSpPr/>
            <p:nvPr/>
          </p:nvSpPr>
          <p:spPr>
            <a:xfrm>
              <a:off x="427560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3"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 name="Google Shape;3761;p113">
              <a:extLst>
                <a:ext uri="{FF2B5EF4-FFF2-40B4-BE49-F238E27FC236}">
                  <a16:creationId xmlns:a16="http://schemas.microsoft.com/office/drawing/2014/main" id="{7544551C-3CF8-7249-8871-5196E855964A}"/>
                </a:ext>
              </a:extLst>
            </p:cNvPr>
            <p:cNvSpPr/>
            <p:nvPr/>
          </p:nvSpPr>
          <p:spPr>
            <a:xfrm>
              <a:off x="4275600"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3" y="1821"/>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 name="Google Shape;3762;p113">
              <a:extLst>
                <a:ext uri="{FF2B5EF4-FFF2-40B4-BE49-F238E27FC236}">
                  <a16:creationId xmlns:a16="http://schemas.microsoft.com/office/drawing/2014/main" id="{60DAB2D7-CC8A-A644-99FE-560E78061198}"/>
                </a:ext>
              </a:extLst>
            </p:cNvPr>
            <p:cNvSpPr/>
            <p:nvPr/>
          </p:nvSpPr>
          <p:spPr>
            <a:xfrm>
              <a:off x="4275600"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 name="Google Shape;3763;p113">
              <a:extLst>
                <a:ext uri="{FF2B5EF4-FFF2-40B4-BE49-F238E27FC236}">
                  <a16:creationId xmlns:a16="http://schemas.microsoft.com/office/drawing/2014/main" id="{CBACA306-F45F-CC42-8EE3-8B6946F84F13}"/>
                </a:ext>
              </a:extLst>
            </p:cNvPr>
            <p:cNvSpPr/>
            <p:nvPr/>
          </p:nvSpPr>
          <p:spPr>
            <a:xfrm>
              <a:off x="4275600"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3"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 name="Google Shape;3764;p113">
              <a:extLst>
                <a:ext uri="{FF2B5EF4-FFF2-40B4-BE49-F238E27FC236}">
                  <a16:creationId xmlns:a16="http://schemas.microsoft.com/office/drawing/2014/main" id="{88A936ED-3ACC-7949-9C5B-CEE0FA26A1C3}"/>
                </a:ext>
              </a:extLst>
            </p:cNvPr>
            <p:cNvSpPr/>
            <p:nvPr/>
          </p:nvSpPr>
          <p:spPr>
            <a:xfrm>
              <a:off x="4351600" y="2180700"/>
              <a:ext cx="62425" cy="53350"/>
            </a:xfrm>
            <a:custGeom>
              <a:avLst/>
              <a:gdLst/>
              <a:ahLst/>
              <a:cxnLst/>
              <a:rect l="l" t="t" r="r" b="b"/>
              <a:pathLst>
                <a:path w="2497" h="2134" extrusionOk="0">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 name="Google Shape;3765;p113">
              <a:extLst>
                <a:ext uri="{FF2B5EF4-FFF2-40B4-BE49-F238E27FC236}">
                  <a16:creationId xmlns:a16="http://schemas.microsoft.com/office/drawing/2014/main" id="{E43CA040-3471-3E44-97BF-E5C1642A3FAC}"/>
                </a:ext>
              </a:extLst>
            </p:cNvPr>
            <p:cNvSpPr/>
            <p:nvPr/>
          </p:nvSpPr>
          <p:spPr>
            <a:xfrm>
              <a:off x="4427825" y="1647400"/>
              <a:ext cx="62425" cy="53450"/>
            </a:xfrm>
            <a:custGeom>
              <a:avLst/>
              <a:gdLst/>
              <a:ahLst/>
              <a:cxnLst/>
              <a:rect l="l" t="t" r="r" b="b"/>
              <a:pathLst>
                <a:path w="2497" h="2138" extrusionOk="0">
                  <a:moveTo>
                    <a:pt x="1065" y="1"/>
                  </a:moveTo>
                  <a:cubicBezTo>
                    <a:pt x="480" y="9"/>
                    <a:pt x="9"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 name="Google Shape;3766;p113">
              <a:extLst>
                <a:ext uri="{FF2B5EF4-FFF2-40B4-BE49-F238E27FC236}">
                  <a16:creationId xmlns:a16="http://schemas.microsoft.com/office/drawing/2014/main" id="{554105B2-3D79-CD41-B095-0E81F983E12B}"/>
                </a:ext>
              </a:extLst>
            </p:cNvPr>
            <p:cNvSpPr/>
            <p:nvPr/>
          </p:nvSpPr>
          <p:spPr>
            <a:xfrm>
              <a:off x="4427825" y="1723625"/>
              <a:ext cx="62425" cy="53350"/>
            </a:xfrm>
            <a:custGeom>
              <a:avLst/>
              <a:gdLst/>
              <a:ahLst/>
              <a:cxnLst/>
              <a:rect l="l" t="t" r="r" b="b"/>
              <a:pathLst>
                <a:path w="2497" h="2134" extrusionOk="0">
                  <a:moveTo>
                    <a:pt x="1065" y="1"/>
                  </a:moveTo>
                  <a:cubicBezTo>
                    <a:pt x="480" y="1"/>
                    <a:pt x="9" y="480"/>
                    <a:pt x="1" y="1065"/>
                  </a:cubicBezTo>
                  <a:cubicBezTo>
                    <a:pt x="1" y="1709"/>
                    <a:pt x="526" y="2133"/>
                    <a:pt x="1075" y="2133"/>
                  </a:cubicBezTo>
                  <a:cubicBezTo>
                    <a:pt x="1336" y="2133"/>
                    <a:pt x="1604" y="2037"/>
                    <a:pt x="1822"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 name="Google Shape;3767;p113">
              <a:extLst>
                <a:ext uri="{FF2B5EF4-FFF2-40B4-BE49-F238E27FC236}">
                  <a16:creationId xmlns:a16="http://schemas.microsoft.com/office/drawing/2014/main" id="{63690ECD-459E-5047-B376-60415FE5E91D}"/>
                </a:ext>
              </a:extLst>
            </p:cNvPr>
            <p:cNvSpPr/>
            <p:nvPr/>
          </p:nvSpPr>
          <p:spPr>
            <a:xfrm>
              <a:off x="4427825" y="1799850"/>
              <a:ext cx="62425" cy="53325"/>
            </a:xfrm>
            <a:custGeom>
              <a:avLst/>
              <a:gdLst/>
              <a:ahLst/>
              <a:cxnLst/>
              <a:rect l="l" t="t" r="r" b="b"/>
              <a:pathLst>
                <a:path w="2497" h="2133" extrusionOk="0">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 name="Google Shape;3768;p113">
              <a:extLst>
                <a:ext uri="{FF2B5EF4-FFF2-40B4-BE49-F238E27FC236}">
                  <a16:creationId xmlns:a16="http://schemas.microsoft.com/office/drawing/2014/main" id="{8AE9DCBF-5D94-CB46-B049-0A48C82ACB40}"/>
                </a:ext>
              </a:extLst>
            </p:cNvPr>
            <p:cNvSpPr/>
            <p:nvPr/>
          </p:nvSpPr>
          <p:spPr>
            <a:xfrm>
              <a:off x="4427825" y="1876050"/>
              <a:ext cx="62425" cy="53275"/>
            </a:xfrm>
            <a:custGeom>
              <a:avLst/>
              <a:gdLst/>
              <a:ahLst/>
              <a:cxnLst/>
              <a:rect l="l" t="t" r="r" b="b"/>
              <a:pathLst>
                <a:path w="2497" h="2131" extrusionOk="0">
                  <a:moveTo>
                    <a:pt x="1065" y="1"/>
                  </a:moveTo>
                  <a:cubicBezTo>
                    <a:pt x="480" y="1"/>
                    <a:pt x="9" y="472"/>
                    <a:pt x="1" y="1066"/>
                  </a:cubicBezTo>
                  <a:cubicBezTo>
                    <a:pt x="1" y="1707"/>
                    <a:pt x="523" y="2131"/>
                    <a:pt x="1070" y="2131"/>
                  </a:cubicBezTo>
                  <a:cubicBezTo>
                    <a:pt x="1333" y="2131"/>
                    <a:pt x="1602" y="2033"/>
                    <a:pt x="1822" y="1813"/>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69;p113">
              <a:extLst>
                <a:ext uri="{FF2B5EF4-FFF2-40B4-BE49-F238E27FC236}">
                  <a16:creationId xmlns:a16="http://schemas.microsoft.com/office/drawing/2014/main" id="{87C96A98-3F13-5545-9B04-6235BFD92477}"/>
                </a:ext>
              </a:extLst>
            </p:cNvPr>
            <p:cNvSpPr/>
            <p:nvPr/>
          </p:nvSpPr>
          <p:spPr>
            <a:xfrm>
              <a:off x="4427825" y="1952050"/>
              <a:ext cx="62425" cy="53450"/>
            </a:xfrm>
            <a:custGeom>
              <a:avLst/>
              <a:gdLst/>
              <a:ahLst/>
              <a:cxnLst/>
              <a:rect l="l" t="t" r="r" b="b"/>
              <a:pathLst>
                <a:path w="2497" h="2138" extrusionOk="0">
                  <a:moveTo>
                    <a:pt x="1065" y="1"/>
                  </a:moveTo>
                  <a:cubicBezTo>
                    <a:pt x="480" y="9"/>
                    <a:pt x="9" y="481"/>
                    <a:pt x="1" y="1074"/>
                  </a:cubicBezTo>
                  <a:cubicBezTo>
                    <a:pt x="1" y="1712"/>
                    <a:pt x="525" y="2138"/>
                    <a:pt x="1073" y="2138"/>
                  </a:cubicBezTo>
                  <a:cubicBezTo>
                    <a:pt x="1335" y="2138"/>
                    <a:pt x="1603" y="2040"/>
                    <a:pt x="1822" y="1822"/>
                  </a:cubicBezTo>
                  <a:cubicBezTo>
                    <a:pt x="2496"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 name="Google Shape;3770;p113">
              <a:extLst>
                <a:ext uri="{FF2B5EF4-FFF2-40B4-BE49-F238E27FC236}">
                  <a16:creationId xmlns:a16="http://schemas.microsoft.com/office/drawing/2014/main" id="{C569969E-F6D9-5740-8405-3199546D41F6}"/>
                </a:ext>
              </a:extLst>
            </p:cNvPr>
            <p:cNvSpPr/>
            <p:nvPr/>
          </p:nvSpPr>
          <p:spPr>
            <a:xfrm>
              <a:off x="4427825" y="2028275"/>
              <a:ext cx="62425" cy="53450"/>
            </a:xfrm>
            <a:custGeom>
              <a:avLst/>
              <a:gdLst/>
              <a:ahLst/>
              <a:cxnLst/>
              <a:rect l="l" t="t" r="r" b="b"/>
              <a:pathLst>
                <a:path w="2497" h="2138" extrusionOk="0">
                  <a:moveTo>
                    <a:pt x="1065" y="1"/>
                  </a:moveTo>
                  <a:cubicBezTo>
                    <a:pt x="480" y="1"/>
                    <a:pt x="9" y="480"/>
                    <a:pt x="1" y="1065"/>
                  </a:cubicBezTo>
                  <a:cubicBezTo>
                    <a:pt x="1" y="1709"/>
                    <a:pt x="526" y="2137"/>
                    <a:pt x="1074" y="2137"/>
                  </a:cubicBezTo>
                  <a:cubicBezTo>
                    <a:pt x="1336" y="2137"/>
                    <a:pt x="1603" y="2040"/>
                    <a:pt x="1822" y="1821"/>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 name="Google Shape;3771;p113">
              <a:extLst>
                <a:ext uri="{FF2B5EF4-FFF2-40B4-BE49-F238E27FC236}">
                  <a16:creationId xmlns:a16="http://schemas.microsoft.com/office/drawing/2014/main" id="{A6BEDF3F-E5A8-994D-995E-E52E69ECB2D7}"/>
                </a:ext>
              </a:extLst>
            </p:cNvPr>
            <p:cNvSpPr/>
            <p:nvPr/>
          </p:nvSpPr>
          <p:spPr>
            <a:xfrm>
              <a:off x="4427825" y="2104500"/>
              <a:ext cx="62425" cy="53325"/>
            </a:xfrm>
            <a:custGeom>
              <a:avLst/>
              <a:gdLst/>
              <a:ahLst/>
              <a:cxnLst/>
              <a:rect l="l" t="t" r="r" b="b"/>
              <a:pathLst>
                <a:path w="2497" h="2133" extrusionOk="0">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 name="Google Shape;3772;p113">
              <a:extLst>
                <a:ext uri="{FF2B5EF4-FFF2-40B4-BE49-F238E27FC236}">
                  <a16:creationId xmlns:a16="http://schemas.microsoft.com/office/drawing/2014/main" id="{3798E4DE-A67D-7D4E-801F-8E827F5D4CD9}"/>
                </a:ext>
              </a:extLst>
            </p:cNvPr>
            <p:cNvSpPr/>
            <p:nvPr/>
          </p:nvSpPr>
          <p:spPr>
            <a:xfrm>
              <a:off x="4427825" y="2180700"/>
              <a:ext cx="62425" cy="53350"/>
            </a:xfrm>
            <a:custGeom>
              <a:avLst/>
              <a:gdLst/>
              <a:ahLst/>
              <a:cxnLst/>
              <a:rect l="l" t="t" r="r" b="b"/>
              <a:pathLst>
                <a:path w="2497" h="2134" extrusionOk="0">
                  <a:moveTo>
                    <a:pt x="1065" y="1"/>
                  </a:moveTo>
                  <a:cubicBezTo>
                    <a:pt x="480" y="1"/>
                    <a:pt x="9" y="480"/>
                    <a:pt x="1" y="1066"/>
                  </a:cubicBezTo>
                  <a:cubicBezTo>
                    <a:pt x="1" y="1709"/>
                    <a:pt x="526" y="2133"/>
                    <a:pt x="1075" y="2133"/>
                  </a:cubicBezTo>
                  <a:cubicBezTo>
                    <a:pt x="1336" y="2133"/>
                    <a:pt x="1604" y="2037"/>
                    <a:pt x="1822"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73;p113">
              <a:extLst>
                <a:ext uri="{FF2B5EF4-FFF2-40B4-BE49-F238E27FC236}">
                  <a16:creationId xmlns:a16="http://schemas.microsoft.com/office/drawing/2014/main" id="{8AA4E587-E607-8E45-A0D9-CC231E4586B5}"/>
                </a:ext>
              </a:extLst>
            </p:cNvPr>
            <p:cNvSpPr/>
            <p:nvPr/>
          </p:nvSpPr>
          <p:spPr>
            <a:xfrm>
              <a:off x="4427825" y="1571400"/>
              <a:ext cx="62350" cy="53250"/>
            </a:xfrm>
            <a:custGeom>
              <a:avLst/>
              <a:gdLst/>
              <a:ahLst/>
              <a:cxnLst/>
              <a:rect l="l" t="t" r="r" b="b"/>
              <a:pathLst>
                <a:path w="2494" h="2130" extrusionOk="0">
                  <a:moveTo>
                    <a:pt x="1075" y="1"/>
                  </a:moveTo>
                  <a:cubicBezTo>
                    <a:pt x="1072" y="1"/>
                    <a:pt x="1069" y="1"/>
                    <a:pt x="1065" y="1"/>
                  </a:cubicBezTo>
                  <a:cubicBezTo>
                    <a:pt x="480" y="1"/>
                    <a:pt x="9" y="472"/>
                    <a:pt x="1" y="1066"/>
                  </a:cubicBezTo>
                  <a:cubicBezTo>
                    <a:pt x="1" y="1703"/>
                    <a:pt x="525" y="2129"/>
                    <a:pt x="1073" y="2129"/>
                  </a:cubicBezTo>
                  <a:cubicBezTo>
                    <a:pt x="1335" y="2129"/>
                    <a:pt x="1603" y="2032"/>
                    <a:pt x="1822" y="1813"/>
                  </a:cubicBezTo>
                  <a:cubicBezTo>
                    <a:pt x="2494" y="1149"/>
                    <a:pt x="2020" y="1"/>
                    <a:pt x="107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74;p113">
              <a:extLst>
                <a:ext uri="{FF2B5EF4-FFF2-40B4-BE49-F238E27FC236}">
                  <a16:creationId xmlns:a16="http://schemas.microsoft.com/office/drawing/2014/main" id="{BC5A0E7B-F69C-1C42-8FCA-1273019550DF}"/>
                </a:ext>
              </a:extLst>
            </p:cNvPr>
            <p:cNvSpPr/>
            <p:nvPr/>
          </p:nvSpPr>
          <p:spPr>
            <a:xfrm>
              <a:off x="4351600" y="1571400"/>
              <a:ext cx="62425" cy="53250"/>
            </a:xfrm>
            <a:custGeom>
              <a:avLst/>
              <a:gdLst/>
              <a:ahLst/>
              <a:cxnLst/>
              <a:rect l="l" t="t" r="r" b="b"/>
              <a:pathLst>
                <a:path w="2497" h="2130" extrusionOk="0">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775;p113">
              <a:extLst>
                <a:ext uri="{FF2B5EF4-FFF2-40B4-BE49-F238E27FC236}">
                  <a16:creationId xmlns:a16="http://schemas.microsoft.com/office/drawing/2014/main" id="{01798A3C-882D-4B4C-BEB0-D1B28EB8022C}"/>
                </a:ext>
              </a:extLst>
            </p:cNvPr>
            <p:cNvSpPr/>
            <p:nvPr/>
          </p:nvSpPr>
          <p:spPr>
            <a:xfrm>
              <a:off x="427560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3" y="1813"/>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 name="Google Shape;3776;p113">
              <a:extLst>
                <a:ext uri="{FF2B5EF4-FFF2-40B4-BE49-F238E27FC236}">
                  <a16:creationId xmlns:a16="http://schemas.microsoft.com/office/drawing/2014/main" id="{FC96A095-AA25-A34F-B935-B18CCB64DE9E}"/>
                </a:ext>
              </a:extLst>
            </p:cNvPr>
            <p:cNvSpPr/>
            <p:nvPr/>
          </p:nvSpPr>
          <p:spPr>
            <a:xfrm>
              <a:off x="427560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3777;p113">
              <a:extLst>
                <a:ext uri="{FF2B5EF4-FFF2-40B4-BE49-F238E27FC236}">
                  <a16:creationId xmlns:a16="http://schemas.microsoft.com/office/drawing/2014/main" id="{FE170E20-8DAE-7443-84C3-8DC20EDF5C99}"/>
                </a:ext>
              </a:extLst>
            </p:cNvPr>
            <p:cNvSpPr/>
            <p:nvPr/>
          </p:nvSpPr>
          <p:spPr>
            <a:xfrm>
              <a:off x="419940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778;p113">
              <a:extLst>
                <a:ext uri="{FF2B5EF4-FFF2-40B4-BE49-F238E27FC236}">
                  <a16:creationId xmlns:a16="http://schemas.microsoft.com/office/drawing/2014/main" id="{23288ED7-3719-7348-A7C2-67CB4F3CAFE5}"/>
                </a:ext>
              </a:extLst>
            </p:cNvPr>
            <p:cNvSpPr/>
            <p:nvPr/>
          </p:nvSpPr>
          <p:spPr>
            <a:xfrm>
              <a:off x="4199400" y="1571400"/>
              <a:ext cx="62200" cy="53250"/>
            </a:xfrm>
            <a:custGeom>
              <a:avLst/>
              <a:gdLst/>
              <a:ahLst/>
              <a:cxnLst/>
              <a:rect l="l" t="t" r="r" b="b"/>
              <a:pathLst>
                <a:path w="2488" h="2130" extrusionOk="0">
                  <a:moveTo>
                    <a:pt x="1065" y="1"/>
                  </a:moveTo>
                  <a:cubicBezTo>
                    <a:pt x="480" y="1"/>
                    <a:pt x="0" y="472"/>
                    <a:pt x="0" y="1066"/>
                  </a:cubicBezTo>
                  <a:cubicBezTo>
                    <a:pt x="0" y="1703"/>
                    <a:pt x="524" y="2129"/>
                    <a:pt x="1073" y="2129"/>
                  </a:cubicBezTo>
                  <a:cubicBezTo>
                    <a:pt x="1335" y="2129"/>
                    <a:pt x="1603" y="2032"/>
                    <a:pt x="1821"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3779;p113">
              <a:extLst>
                <a:ext uri="{FF2B5EF4-FFF2-40B4-BE49-F238E27FC236}">
                  <a16:creationId xmlns:a16="http://schemas.microsoft.com/office/drawing/2014/main" id="{B68F2911-FD42-AB47-B85D-EC9E24475DDC}"/>
                </a:ext>
              </a:extLst>
            </p:cNvPr>
            <p:cNvSpPr/>
            <p:nvPr/>
          </p:nvSpPr>
          <p:spPr>
            <a:xfrm>
              <a:off x="419940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 name="Google Shape;3780;p113">
              <a:extLst>
                <a:ext uri="{FF2B5EF4-FFF2-40B4-BE49-F238E27FC236}">
                  <a16:creationId xmlns:a16="http://schemas.microsoft.com/office/drawing/2014/main" id="{272BCD4B-D913-8843-A1E8-5A15D1053E8C}"/>
                </a:ext>
              </a:extLst>
            </p:cNvPr>
            <p:cNvSpPr/>
            <p:nvPr/>
          </p:nvSpPr>
          <p:spPr>
            <a:xfrm>
              <a:off x="4199400"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3781;p113">
              <a:extLst>
                <a:ext uri="{FF2B5EF4-FFF2-40B4-BE49-F238E27FC236}">
                  <a16:creationId xmlns:a16="http://schemas.microsoft.com/office/drawing/2014/main" id="{D4E381E7-1E59-2644-BE06-D5ACF737D022}"/>
                </a:ext>
              </a:extLst>
            </p:cNvPr>
            <p:cNvSpPr/>
            <p:nvPr/>
          </p:nvSpPr>
          <p:spPr>
            <a:xfrm>
              <a:off x="4123175" y="2180700"/>
              <a:ext cx="62425" cy="53350"/>
            </a:xfrm>
            <a:custGeom>
              <a:avLst/>
              <a:gdLst/>
              <a:ahLst/>
              <a:cxnLst/>
              <a:rect l="l" t="t" r="r" b="b"/>
              <a:pathLst>
                <a:path w="2497" h="2134" extrusionOk="0">
                  <a:moveTo>
                    <a:pt x="1065" y="1"/>
                  </a:moveTo>
                  <a:cubicBezTo>
                    <a:pt x="480" y="1"/>
                    <a:pt x="0" y="480"/>
                    <a:pt x="0" y="1066"/>
                  </a:cubicBezTo>
                  <a:cubicBezTo>
                    <a:pt x="0" y="1709"/>
                    <a:pt x="526" y="2133"/>
                    <a:pt x="1074" y="2133"/>
                  </a:cubicBezTo>
                  <a:cubicBezTo>
                    <a:pt x="1336" y="2133"/>
                    <a:pt x="1604" y="2037"/>
                    <a:pt x="1821"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 name="Google Shape;3782;p113">
              <a:extLst>
                <a:ext uri="{FF2B5EF4-FFF2-40B4-BE49-F238E27FC236}">
                  <a16:creationId xmlns:a16="http://schemas.microsoft.com/office/drawing/2014/main" id="{2857CBFF-683E-4844-911B-BE642240F644}"/>
                </a:ext>
              </a:extLst>
            </p:cNvPr>
            <p:cNvSpPr/>
            <p:nvPr/>
          </p:nvSpPr>
          <p:spPr>
            <a:xfrm>
              <a:off x="4123175" y="1647400"/>
              <a:ext cx="62425" cy="53450"/>
            </a:xfrm>
            <a:custGeom>
              <a:avLst/>
              <a:gdLst/>
              <a:ahLst/>
              <a:cxnLst/>
              <a:rect l="l" t="t" r="r" b="b"/>
              <a:pathLst>
                <a:path w="2497" h="2138" extrusionOk="0">
                  <a:moveTo>
                    <a:pt x="1065" y="1"/>
                  </a:moveTo>
                  <a:cubicBezTo>
                    <a:pt x="480" y="1"/>
                    <a:pt x="0" y="481"/>
                    <a:pt x="0" y="1066"/>
                  </a:cubicBezTo>
                  <a:cubicBezTo>
                    <a:pt x="0" y="1710"/>
                    <a:pt x="526" y="2138"/>
                    <a:pt x="1074" y="2138"/>
                  </a:cubicBezTo>
                  <a:cubicBezTo>
                    <a:pt x="1336" y="2138"/>
                    <a:pt x="1603" y="2040"/>
                    <a:pt x="1821" y="1822"/>
                  </a:cubicBezTo>
                  <a:cubicBezTo>
                    <a:pt x="2496"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 name="Google Shape;3783;p113">
              <a:extLst>
                <a:ext uri="{FF2B5EF4-FFF2-40B4-BE49-F238E27FC236}">
                  <a16:creationId xmlns:a16="http://schemas.microsoft.com/office/drawing/2014/main" id="{B74856FB-57A7-6E40-AD65-DAB676FB4462}"/>
                </a:ext>
              </a:extLst>
            </p:cNvPr>
            <p:cNvSpPr/>
            <p:nvPr/>
          </p:nvSpPr>
          <p:spPr>
            <a:xfrm>
              <a:off x="4123175" y="1571400"/>
              <a:ext cx="62425" cy="53250"/>
            </a:xfrm>
            <a:custGeom>
              <a:avLst/>
              <a:gdLst/>
              <a:ahLst/>
              <a:cxnLst/>
              <a:rect l="l" t="t" r="r" b="b"/>
              <a:pathLst>
                <a:path w="2497"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 name="Google Shape;3784;p113">
              <a:extLst>
                <a:ext uri="{FF2B5EF4-FFF2-40B4-BE49-F238E27FC236}">
                  <a16:creationId xmlns:a16="http://schemas.microsoft.com/office/drawing/2014/main" id="{6118985E-7D8D-1343-A757-F25C8D99CBF5}"/>
                </a:ext>
              </a:extLst>
            </p:cNvPr>
            <p:cNvSpPr/>
            <p:nvPr/>
          </p:nvSpPr>
          <p:spPr>
            <a:xfrm>
              <a:off x="4123175" y="14952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 name="Google Shape;3785;p113">
              <a:extLst>
                <a:ext uri="{FF2B5EF4-FFF2-40B4-BE49-F238E27FC236}">
                  <a16:creationId xmlns:a16="http://schemas.microsoft.com/office/drawing/2014/main" id="{5AC78CC6-0FF8-D149-BAAD-C66794B63C66}"/>
                </a:ext>
              </a:extLst>
            </p:cNvPr>
            <p:cNvSpPr/>
            <p:nvPr/>
          </p:nvSpPr>
          <p:spPr>
            <a:xfrm>
              <a:off x="4123175" y="141897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4" y="2037"/>
                    <a:pt x="1821"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 name="Google Shape;3786;p113">
              <a:extLst>
                <a:ext uri="{FF2B5EF4-FFF2-40B4-BE49-F238E27FC236}">
                  <a16:creationId xmlns:a16="http://schemas.microsoft.com/office/drawing/2014/main" id="{00145CF7-D50C-8F4A-9B24-CEB79053F8D3}"/>
                </a:ext>
              </a:extLst>
            </p:cNvPr>
            <p:cNvSpPr/>
            <p:nvPr/>
          </p:nvSpPr>
          <p:spPr>
            <a:xfrm>
              <a:off x="4123175" y="1342750"/>
              <a:ext cx="62425" cy="53450"/>
            </a:xfrm>
            <a:custGeom>
              <a:avLst/>
              <a:gdLst/>
              <a:ahLst/>
              <a:cxnLst/>
              <a:rect l="l" t="t" r="r" b="b"/>
              <a:pathLst>
                <a:path w="2497" h="2138" extrusionOk="0">
                  <a:moveTo>
                    <a:pt x="1065" y="1"/>
                  </a:moveTo>
                  <a:cubicBezTo>
                    <a:pt x="480" y="1"/>
                    <a:pt x="0" y="481"/>
                    <a:pt x="0" y="1066"/>
                  </a:cubicBezTo>
                  <a:cubicBezTo>
                    <a:pt x="0" y="1710"/>
                    <a:pt x="526" y="2138"/>
                    <a:pt x="1074" y="2138"/>
                  </a:cubicBezTo>
                  <a:cubicBezTo>
                    <a:pt x="1336" y="2138"/>
                    <a:pt x="1603" y="2040"/>
                    <a:pt x="1821"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 name="Google Shape;3787;p113">
              <a:extLst>
                <a:ext uri="{FF2B5EF4-FFF2-40B4-BE49-F238E27FC236}">
                  <a16:creationId xmlns:a16="http://schemas.microsoft.com/office/drawing/2014/main" id="{1A88E405-7BA1-2449-AF2B-55E2FE1BBA32}"/>
                </a:ext>
              </a:extLst>
            </p:cNvPr>
            <p:cNvSpPr/>
            <p:nvPr/>
          </p:nvSpPr>
          <p:spPr>
            <a:xfrm>
              <a:off x="4046950" y="2180700"/>
              <a:ext cx="62425" cy="53350"/>
            </a:xfrm>
            <a:custGeom>
              <a:avLst/>
              <a:gdLst/>
              <a:ahLst/>
              <a:cxnLst/>
              <a:rect l="l" t="t" r="r" b="b"/>
              <a:pathLst>
                <a:path w="2497" h="2134" extrusionOk="0">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 name="Google Shape;3788;p113">
              <a:extLst>
                <a:ext uri="{FF2B5EF4-FFF2-40B4-BE49-F238E27FC236}">
                  <a16:creationId xmlns:a16="http://schemas.microsoft.com/office/drawing/2014/main" id="{FE6C38A8-B996-9A44-847D-DA98E354FC16}"/>
                </a:ext>
              </a:extLst>
            </p:cNvPr>
            <p:cNvSpPr/>
            <p:nvPr/>
          </p:nvSpPr>
          <p:spPr>
            <a:xfrm>
              <a:off x="4046950" y="17998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 name="Google Shape;3789;p113">
              <a:extLst>
                <a:ext uri="{FF2B5EF4-FFF2-40B4-BE49-F238E27FC236}">
                  <a16:creationId xmlns:a16="http://schemas.microsoft.com/office/drawing/2014/main" id="{37CB4F0B-25D6-9B45-866A-125BB684AAE1}"/>
                </a:ext>
              </a:extLst>
            </p:cNvPr>
            <p:cNvSpPr/>
            <p:nvPr/>
          </p:nvSpPr>
          <p:spPr>
            <a:xfrm>
              <a:off x="4046950" y="1723625"/>
              <a:ext cx="62425" cy="53350"/>
            </a:xfrm>
            <a:custGeom>
              <a:avLst/>
              <a:gdLst/>
              <a:ahLst/>
              <a:cxnLst/>
              <a:rect l="l" t="t" r="r" b="b"/>
              <a:pathLst>
                <a:path w="2497" h="2134" extrusionOk="0">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 name="Google Shape;3790;p113">
              <a:extLst>
                <a:ext uri="{FF2B5EF4-FFF2-40B4-BE49-F238E27FC236}">
                  <a16:creationId xmlns:a16="http://schemas.microsoft.com/office/drawing/2014/main" id="{52AF555A-E987-1044-8B92-BF79835B872F}"/>
                </a:ext>
              </a:extLst>
            </p:cNvPr>
            <p:cNvSpPr/>
            <p:nvPr/>
          </p:nvSpPr>
          <p:spPr>
            <a:xfrm>
              <a:off x="4046950" y="1647400"/>
              <a:ext cx="62425" cy="53450"/>
            </a:xfrm>
            <a:custGeom>
              <a:avLst/>
              <a:gdLst/>
              <a:ahLst/>
              <a:cxnLst/>
              <a:rect l="l" t="t" r="r" b="b"/>
              <a:pathLst>
                <a:path w="2497" h="2138" extrusionOk="0">
                  <a:moveTo>
                    <a:pt x="1074" y="1"/>
                  </a:moveTo>
                  <a:cubicBezTo>
                    <a:pt x="481" y="9"/>
                    <a:pt x="9" y="481"/>
                    <a:pt x="1" y="1066"/>
                  </a:cubicBezTo>
                  <a:cubicBezTo>
                    <a:pt x="1" y="1710"/>
                    <a:pt x="530" y="2138"/>
                    <a:pt x="1078" y="2138"/>
                  </a:cubicBezTo>
                  <a:cubicBezTo>
                    <a:pt x="1340" y="2138"/>
                    <a:pt x="1607" y="2040"/>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 name="Google Shape;3791;p113">
              <a:extLst>
                <a:ext uri="{FF2B5EF4-FFF2-40B4-BE49-F238E27FC236}">
                  <a16:creationId xmlns:a16="http://schemas.microsoft.com/office/drawing/2014/main" id="{DC356B4E-64B1-2C49-BA3C-58DC386AA29B}"/>
                </a:ext>
              </a:extLst>
            </p:cNvPr>
            <p:cNvSpPr/>
            <p:nvPr/>
          </p:nvSpPr>
          <p:spPr>
            <a:xfrm>
              <a:off x="4046950" y="1571400"/>
              <a:ext cx="62425" cy="53250"/>
            </a:xfrm>
            <a:custGeom>
              <a:avLst/>
              <a:gdLst/>
              <a:ahLst/>
              <a:cxnLst/>
              <a:rect l="l" t="t" r="r" b="b"/>
              <a:pathLst>
                <a:path w="2497" h="2130" extrusionOk="0">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 name="Google Shape;3792;p113">
              <a:extLst>
                <a:ext uri="{FF2B5EF4-FFF2-40B4-BE49-F238E27FC236}">
                  <a16:creationId xmlns:a16="http://schemas.microsoft.com/office/drawing/2014/main" id="{85B563D6-1C7B-A84C-AE6B-3604A62816AD}"/>
                </a:ext>
              </a:extLst>
            </p:cNvPr>
            <p:cNvSpPr/>
            <p:nvPr/>
          </p:nvSpPr>
          <p:spPr>
            <a:xfrm>
              <a:off x="4046950" y="14952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 name="Google Shape;3793;p113">
              <a:extLst>
                <a:ext uri="{FF2B5EF4-FFF2-40B4-BE49-F238E27FC236}">
                  <a16:creationId xmlns:a16="http://schemas.microsoft.com/office/drawing/2014/main" id="{742A402E-96AA-274A-82C4-27A8DC87AF23}"/>
                </a:ext>
              </a:extLst>
            </p:cNvPr>
            <p:cNvSpPr/>
            <p:nvPr/>
          </p:nvSpPr>
          <p:spPr>
            <a:xfrm>
              <a:off x="4046950" y="1418975"/>
              <a:ext cx="62425" cy="53350"/>
            </a:xfrm>
            <a:custGeom>
              <a:avLst/>
              <a:gdLst/>
              <a:ahLst/>
              <a:cxnLst/>
              <a:rect l="l" t="t" r="r" b="b"/>
              <a:pathLst>
                <a:path w="2497" h="2134" extrusionOk="0">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 name="Google Shape;3794;p113">
              <a:extLst>
                <a:ext uri="{FF2B5EF4-FFF2-40B4-BE49-F238E27FC236}">
                  <a16:creationId xmlns:a16="http://schemas.microsoft.com/office/drawing/2014/main" id="{CECEF861-34D6-1248-8EDD-9BB135BC923E}"/>
                </a:ext>
              </a:extLst>
            </p:cNvPr>
            <p:cNvSpPr/>
            <p:nvPr/>
          </p:nvSpPr>
          <p:spPr>
            <a:xfrm>
              <a:off x="4046950" y="1342750"/>
              <a:ext cx="62425" cy="53450"/>
            </a:xfrm>
            <a:custGeom>
              <a:avLst/>
              <a:gdLst/>
              <a:ahLst/>
              <a:cxnLst/>
              <a:rect l="l" t="t" r="r" b="b"/>
              <a:pathLst>
                <a:path w="2497" h="2138" extrusionOk="0">
                  <a:moveTo>
                    <a:pt x="1074" y="1"/>
                  </a:moveTo>
                  <a:cubicBezTo>
                    <a:pt x="481" y="1"/>
                    <a:pt x="9" y="481"/>
                    <a:pt x="1" y="1066"/>
                  </a:cubicBezTo>
                  <a:cubicBezTo>
                    <a:pt x="1" y="1710"/>
                    <a:pt x="530" y="2138"/>
                    <a:pt x="1078" y="2138"/>
                  </a:cubicBezTo>
                  <a:cubicBezTo>
                    <a:pt x="1340" y="2138"/>
                    <a:pt x="1607" y="2040"/>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 name="Google Shape;3795;p113">
              <a:extLst>
                <a:ext uri="{FF2B5EF4-FFF2-40B4-BE49-F238E27FC236}">
                  <a16:creationId xmlns:a16="http://schemas.microsoft.com/office/drawing/2014/main" id="{3774AD0F-5E9D-984E-B03F-42BB2CEFCB5C}"/>
                </a:ext>
              </a:extLst>
            </p:cNvPr>
            <p:cNvSpPr/>
            <p:nvPr/>
          </p:nvSpPr>
          <p:spPr>
            <a:xfrm>
              <a:off x="3970950" y="2256925"/>
              <a:ext cx="62350" cy="53425"/>
            </a:xfrm>
            <a:custGeom>
              <a:avLst/>
              <a:gdLst/>
              <a:ahLst/>
              <a:cxnLst/>
              <a:rect l="l" t="t" r="r" b="b"/>
              <a:pathLst>
                <a:path w="2494" h="2137" extrusionOk="0">
                  <a:moveTo>
                    <a:pt x="1075" y="0"/>
                  </a:moveTo>
                  <a:cubicBezTo>
                    <a:pt x="1072" y="0"/>
                    <a:pt x="1069" y="0"/>
                    <a:pt x="1065" y="0"/>
                  </a:cubicBezTo>
                  <a:cubicBezTo>
                    <a:pt x="472" y="0"/>
                    <a:pt x="1" y="480"/>
                    <a:pt x="1" y="1065"/>
                  </a:cubicBezTo>
                  <a:cubicBezTo>
                    <a:pt x="1" y="1709"/>
                    <a:pt x="526" y="2137"/>
                    <a:pt x="1074" y="2137"/>
                  </a:cubicBezTo>
                  <a:cubicBezTo>
                    <a:pt x="1336" y="2137"/>
                    <a:pt x="1603" y="2039"/>
                    <a:pt x="1822" y="1821"/>
                  </a:cubicBezTo>
                  <a:cubicBezTo>
                    <a:pt x="2494" y="1149"/>
                    <a:pt x="2020"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3796;p113">
              <a:extLst>
                <a:ext uri="{FF2B5EF4-FFF2-40B4-BE49-F238E27FC236}">
                  <a16:creationId xmlns:a16="http://schemas.microsoft.com/office/drawing/2014/main" id="{0D83F405-6F4D-0948-A0CF-7F799C111AB8}"/>
                </a:ext>
              </a:extLst>
            </p:cNvPr>
            <p:cNvSpPr/>
            <p:nvPr/>
          </p:nvSpPr>
          <p:spPr>
            <a:xfrm>
              <a:off x="3970950" y="2180700"/>
              <a:ext cx="62225" cy="53350"/>
            </a:xfrm>
            <a:custGeom>
              <a:avLst/>
              <a:gdLst/>
              <a:ahLst/>
              <a:cxnLst/>
              <a:rect l="l" t="t" r="r" b="b"/>
              <a:pathLst>
                <a:path w="2489" h="2134" extrusionOk="0">
                  <a:moveTo>
                    <a:pt x="1065" y="1"/>
                  </a:moveTo>
                  <a:cubicBezTo>
                    <a:pt x="472" y="1"/>
                    <a:pt x="1" y="480"/>
                    <a:pt x="1" y="1066"/>
                  </a:cubicBezTo>
                  <a:cubicBezTo>
                    <a:pt x="1" y="1709"/>
                    <a:pt x="526" y="2133"/>
                    <a:pt x="1072" y="2133"/>
                  </a:cubicBezTo>
                  <a:cubicBezTo>
                    <a:pt x="1333" y="2133"/>
                    <a:pt x="1598" y="2037"/>
                    <a:pt x="1813"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 name="Google Shape;3797;p113">
              <a:extLst>
                <a:ext uri="{FF2B5EF4-FFF2-40B4-BE49-F238E27FC236}">
                  <a16:creationId xmlns:a16="http://schemas.microsoft.com/office/drawing/2014/main" id="{A98061ED-6070-594D-9A8C-E74E85A0A121}"/>
                </a:ext>
              </a:extLst>
            </p:cNvPr>
            <p:cNvSpPr/>
            <p:nvPr/>
          </p:nvSpPr>
          <p:spPr>
            <a:xfrm>
              <a:off x="3970950" y="1799850"/>
              <a:ext cx="62225" cy="53325"/>
            </a:xfrm>
            <a:custGeom>
              <a:avLst/>
              <a:gdLst/>
              <a:ahLst/>
              <a:cxnLst/>
              <a:rect l="l" t="t" r="r" b="b"/>
              <a:pathLst>
                <a:path w="2489" h="2133"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 name="Google Shape;3798;p113">
              <a:extLst>
                <a:ext uri="{FF2B5EF4-FFF2-40B4-BE49-F238E27FC236}">
                  <a16:creationId xmlns:a16="http://schemas.microsoft.com/office/drawing/2014/main" id="{51507408-DE22-DD4E-8245-41BA8380F79E}"/>
                </a:ext>
              </a:extLst>
            </p:cNvPr>
            <p:cNvSpPr/>
            <p:nvPr/>
          </p:nvSpPr>
          <p:spPr>
            <a:xfrm>
              <a:off x="3970950" y="1647400"/>
              <a:ext cx="62225" cy="53450"/>
            </a:xfrm>
            <a:custGeom>
              <a:avLst/>
              <a:gdLst/>
              <a:ahLst/>
              <a:cxnLst/>
              <a:rect l="l" t="t" r="r" b="b"/>
              <a:pathLst>
                <a:path w="2489" h="2138" extrusionOk="0">
                  <a:moveTo>
                    <a:pt x="1065" y="1"/>
                  </a:moveTo>
                  <a:cubicBezTo>
                    <a:pt x="472" y="1"/>
                    <a:pt x="1" y="481"/>
                    <a:pt x="1" y="1066"/>
                  </a:cubicBezTo>
                  <a:cubicBezTo>
                    <a:pt x="1" y="1710"/>
                    <a:pt x="526" y="2138"/>
                    <a:pt x="1072" y="2138"/>
                  </a:cubicBezTo>
                  <a:cubicBezTo>
                    <a:pt x="1332" y="2138"/>
                    <a:pt x="1598" y="2040"/>
                    <a:pt x="1813" y="1822"/>
                  </a:cubicBezTo>
                  <a:cubicBezTo>
                    <a:pt x="2488"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3799;p113">
              <a:extLst>
                <a:ext uri="{FF2B5EF4-FFF2-40B4-BE49-F238E27FC236}">
                  <a16:creationId xmlns:a16="http://schemas.microsoft.com/office/drawing/2014/main" id="{34F8ECF5-D026-3449-9181-9754911ED6B9}"/>
                </a:ext>
              </a:extLst>
            </p:cNvPr>
            <p:cNvSpPr/>
            <p:nvPr/>
          </p:nvSpPr>
          <p:spPr>
            <a:xfrm>
              <a:off x="3970950" y="1571400"/>
              <a:ext cx="62225" cy="53250"/>
            </a:xfrm>
            <a:custGeom>
              <a:avLst/>
              <a:gdLst/>
              <a:ahLst/>
              <a:cxnLst/>
              <a:rect l="l" t="t" r="r" b="b"/>
              <a:pathLst>
                <a:path w="2489" h="2130" extrusionOk="0">
                  <a:moveTo>
                    <a:pt x="1065" y="1"/>
                  </a:moveTo>
                  <a:cubicBezTo>
                    <a:pt x="472" y="1"/>
                    <a:pt x="1" y="472"/>
                    <a:pt x="1" y="1066"/>
                  </a:cubicBezTo>
                  <a:cubicBezTo>
                    <a:pt x="1" y="1703"/>
                    <a:pt x="525" y="2129"/>
                    <a:pt x="1071" y="2129"/>
                  </a:cubicBezTo>
                  <a:cubicBezTo>
                    <a:pt x="1332" y="2129"/>
                    <a:pt x="1598" y="2032"/>
                    <a:pt x="1813" y="1813"/>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 name="Google Shape;3800;p113">
              <a:extLst>
                <a:ext uri="{FF2B5EF4-FFF2-40B4-BE49-F238E27FC236}">
                  <a16:creationId xmlns:a16="http://schemas.microsoft.com/office/drawing/2014/main" id="{FD36AD50-1611-9243-931A-4C8BF4A16C64}"/>
                </a:ext>
              </a:extLst>
            </p:cNvPr>
            <p:cNvSpPr/>
            <p:nvPr/>
          </p:nvSpPr>
          <p:spPr>
            <a:xfrm>
              <a:off x="3970950" y="1495200"/>
              <a:ext cx="62225" cy="53325"/>
            </a:xfrm>
            <a:custGeom>
              <a:avLst/>
              <a:gdLst/>
              <a:ahLst/>
              <a:cxnLst/>
              <a:rect l="l" t="t" r="r" b="b"/>
              <a:pathLst>
                <a:path w="2489" h="2133"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 name="Google Shape;3801;p113">
              <a:extLst>
                <a:ext uri="{FF2B5EF4-FFF2-40B4-BE49-F238E27FC236}">
                  <a16:creationId xmlns:a16="http://schemas.microsoft.com/office/drawing/2014/main" id="{6789432F-81EC-9A4A-9B61-2DF22C9E4835}"/>
                </a:ext>
              </a:extLst>
            </p:cNvPr>
            <p:cNvSpPr/>
            <p:nvPr/>
          </p:nvSpPr>
          <p:spPr>
            <a:xfrm>
              <a:off x="3970950" y="1418975"/>
              <a:ext cx="62225" cy="53350"/>
            </a:xfrm>
            <a:custGeom>
              <a:avLst/>
              <a:gdLst/>
              <a:ahLst/>
              <a:cxnLst/>
              <a:rect l="l" t="t" r="r" b="b"/>
              <a:pathLst>
                <a:path w="2489" h="2134" extrusionOk="0">
                  <a:moveTo>
                    <a:pt x="1065" y="1"/>
                  </a:moveTo>
                  <a:cubicBezTo>
                    <a:pt x="472" y="1"/>
                    <a:pt x="1" y="480"/>
                    <a:pt x="1" y="1065"/>
                  </a:cubicBezTo>
                  <a:cubicBezTo>
                    <a:pt x="1" y="1709"/>
                    <a:pt x="526" y="2133"/>
                    <a:pt x="1072" y="2133"/>
                  </a:cubicBezTo>
                  <a:cubicBezTo>
                    <a:pt x="1333" y="2133"/>
                    <a:pt x="1598" y="2037"/>
                    <a:pt x="1813"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 name="Google Shape;3802;p113">
              <a:extLst>
                <a:ext uri="{FF2B5EF4-FFF2-40B4-BE49-F238E27FC236}">
                  <a16:creationId xmlns:a16="http://schemas.microsoft.com/office/drawing/2014/main" id="{EE756FAD-21A8-F341-8893-B049A43F33F9}"/>
                </a:ext>
              </a:extLst>
            </p:cNvPr>
            <p:cNvSpPr/>
            <p:nvPr/>
          </p:nvSpPr>
          <p:spPr>
            <a:xfrm>
              <a:off x="3970950" y="1342750"/>
              <a:ext cx="62225" cy="53450"/>
            </a:xfrm>
            <a:custGeom>
              <a:avLst/>
              <a:gdLst/>
              <a:ahLst/>
              <a:cxnLst/>
              <a:rect l="l" t="t" r="r" b="b"/>
              <a:pathLst>
                <a:path w="2489" h="2138" extrusionOk="0">
                  <a:moveTo>
                    <a:pt x="1065" y="1"/>
                  </a:moveTo>
                  <a:cubicBezTo>
                    <a:pt x="472" y="1"/>
                    <a:pt x="1" y="481"/>
                    <a:pt x="1" y="1066"/>
                  </a:cubicBezTo>
                  <a:cubicBezTo>
                    <a:pt x="1" y="1710"/>
                    <a:pt x="526" y="2138"/>
                    <a:pt x="1072" y="2138"/>
                  </a:cubicBezTo>
                  <a:cubicBezTo>
                    <a:pt x="1332" y="2138"/>
                    <a:pt x="1598" y="2040"/>
                    <a:pt x="1813"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 name="Google Shape;3803;p113">
              <a:extLst>
                <a:ext uri="{FF2B5EF4-FFF2-40B4-BE49-F238E27FC236}">
                  <a16:creationId xmlns:a16="http://schemas.microsoft.com/office/drawing/2014/main" id="{2580F45B-00A7-2B4A-984E-3F77A25B0616}"/>
                </a:ext>
              </a:extLst>
            </p:cNvPr>
            <p:cNvSpPr/>
            <p:nvPr/>
          </p:nvSpPr>
          <p:spPr>
            <a:xfrm>
              <a:off x="3970950" y="1114325"/>
              <a:ext cx="62225" cy="53350"/>
            </a:xfrm>
            <a:custGeom>
              <a:avLst/>
              <a:gdLst/>
              <a:ahLst/>
              <a:cxnLst/>
              <a:rect l="l" t="t" r="r" b="b"/>
              <a:pathLst>
                <a:path w="2489" h="2134" extrusionOk="0">
                  <a:moveTo>
                    <a:pt x="1065" y="1"/>
                  </a:moveTo>
                  <a:cubicBezTo>
                    <a:pt x="472" y="1"/>
                    <a:pt x="1" y="480"/>
                    <a:pt x="1" y="1065"/>
                  </a:cubicBezTo>
                  <a:cubicBezTo>
                    <a:pt x="1" y="1709"/>
                    <a:pt x="526" y="2133"/>
                    <a:pt x="1072" y="2133"/>
                  </a:cubicBezTo>
                  <a:cubicBezTo>
                    <a:pt x="1333" y="2133"/>
                    <a:pt x="1598" y="2037"/>
                    <a:pt x="1813"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3804;p113">
              <a:extLst>
                <a:ext uri="{FF2B5EF4-FFF2-40B4-BE49-F238E27FC236}">
                  <a16:creationId xmlns:a16="http://schemas.microsoft.com/office/drawing/2014/main" id="{3857C483-D9D7-E244-80D5-3B0AF518DBD2}"/>
                </a:ext>
              </a:extLst>
            </p:cNvPr>
            <p:cNvSpPr/>
            <p:nvPr/>
          </p:nvSpPr>
          <p:spPr>
            <a:xfrm>
              <a:off x="3894725" y="21045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 name="Google Shape;3805;p113">
              <a:extLst>
                <a:ext uri="{FF2B5EF4-FFF2-40B4-BE49-F238E27FC236}">
                  <a16:creationId xmlns:a16="http://schemas.microsoft.com/office/drawing/2014/main" id="{31D86240-2AC8-CF44-BA40-02B5713417AE}"/>
                </a:ext>
              </a:extLst>
            </p:cNvPr>
            <p:cNvSpPr/>
            <p:nvPr/>
          </p:nvSpPr>
          <p:spPr>
            <a:xfrm>
              <a:off x="3894725" y="1876050"/>
              <a:ext cx="62225" cy="53275"/>
            </a:xfrm>
            <a:custGeom>
              <a:avLst/>
              <a:gdLst/>
              <a:ahLst/>
              <a:cxnLst/>
              <a:rect l="l" t="t" r="r" b="b"/>
              <a:pathLst>
                <a:path w="2489" h="2131" extrusionOk="0">
                  <a:moveTo>
                    <a:pt x="1066" y="1"/>
                  </a:moveTo>
                  <a:cubicBezTo>
                    <a:pt x="481" y="1"/>
                    <a:pt x="1" y="472"/>
                    <a:pt x="1" y="1066"/>
                  </a:cubicBezTo>
                  <a:cubicBezTo>
                    <a:pt x="1" y="1707"/>
                    <a:pt x="523" y="2131"/>
                    <a:pt x="1070" y="2131"/>
                  </a:cubicBezTo>
                  <a:cubicBezTo>
                    <a:pt x="1334" y="2131"/>
                    <a:pt x="1603" y="2033"/>
                    <a:pt x="1822" y="1813"/>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 name="Google Shape;3806;p113">
              <a:extLst>
                <a:ext uri="{FF2B5EF4-FFF2-40B4-BE49-F238E27FC236}">
                  <a16:creationId xmlns:a16="http://schemas.microsoft.com/office/drawing/2014/main" id="{634979EA-FE33-B040-80E7-7FDE984DCD9B}"/>
                </a:ext>
              </a:extLst>
            </p:cNvPr>
            <p:cNvSpPr/>
            <p:nvPr/>
          </p:nvSpPr>
          <p:spPr>
            <a:xfrm>
              <a:off x="3894725" y="179985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 name="Google Shape;3807;p113">
              <a:extLst>
                <a:ext uri="{FF2B5EF4-FFF2-40B4-BE49-F238E27FC236}">
                  <a16:creationId xmlns:a16="http://schemas.microsoft.com/office/drawing/2014/main" id="{1656D9E1-9550-984C-B296-FC9B5867D617}"/>
                </a:ext>
              </a:extLst>
            </p:cNvPr>
            <p:cNvSpPr/>
            <p:nvPr/>
          </p:nvSpPr>
          <p:spPr>
            <a:xfrm>
              <a:off x="3894725" y="172362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 name="Google Shape;3808;p113">
              <a:extLst>
                <a:ext uri="{FF2B5EF4-FFF2-40B4-BE49-F238E27FC236}">
                  <a16:creationId xmlns:a16="http://schemas.microsoft.com/office/drawing/2014/main" id="{98396A5F-6D8A-154C-812C-BDC1A1AABB5D}"/>
                </a:ext>
              </a:extLst>
            </p:cNvPr>
            <p:cNvSpPr/>
            <p:nvPr/>
          </p:nvSpPr>
          <p:spPr>
            <a:xfrm>
              <a:off x="3894725" y="1647400"/>
              <a:ext cx="62225" cy="53450"/>
            </a:xfrm>
            <a:custGeom>
              <a:avLst/>
              <a:gdLst/>
              <a:ahLst/>
              <a:cxnLst/>
              <a:rect l="l" t="t" r="r" b="b"/>
              <a:pathLst>
                <a:path w="2489" h="2138" extrusionOk="0">
                  <a:moveTo>
                    <a:pt x="1066" y="1"/>
                  </a:moveTo>
                  <a:cubicBezTo>
                    <a:pt x="481" y="9"/>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 name="Google Shape;3809;p113">
              <a:extLst>
                <a:ext uri="{FF2B5EF4-FFF2-40B4-BE49-F238E27FC236}">
                  <a16:creationId xmlns:a16="http://schemas.microsoft.com/office/drawing/2014/main" id="{1C7CBC29-C580-5C4B-B1C2-A3311945D729}"/>
                </a:ext>
              </a:extLst>
            </p:cNvPr>
            <p:cNvSpPr/>
            <p:nvPr/>
          </p:nvSpPr>
          <p:spPr>
            <a:xfrm>
              <a:off x="3894725" y="1571400"/>
              <a:ext cx="62175" cy="53250"/>
            </a:xfrm>
            <a:custGeom>
              <a:avLst/>
              <a:gdLst/>
              <a:ahLst/>
              <a:cxnLst/>
              <a:rect l="l" t="t" r="r" b="b"/>
              <a:pathLst>
                <a:path w="2487" h="2130" extrusionOk="0">
                  <a:moveTo>
                    <a:pt x="1076" y="1"/>
                  </a:moveTo>
                  <a:cubicBezTo>
                    <a:pt x="1073" y="1"/>
                    <a:pt x="1069" y="1"/>
                    <a:pt x="1066" y="1"/>
                  </a:cubicBezTo>
                  <a:cubicBezTo>
                    <a:pt x="481" y="1"/>
                    <a:pt x="1" y="472"/>
                    <a:pt x="1" y="1066"/>
                  </a:cubicBezTo>
                  <a:cubicBezTo>
                    <a:pt x="1" y="1703"/>
                    <a:pt x="525" y="2129"/>
                    <a:pt x="1074" y="2129"/>
                  </a:cubicBezTo>
                  <a:cubicBezTo>
                    <a:pt x="1336" y="2129"/>
                    <a:pt x="1604" y="2032"/>
                    <a:pt x="1822" y="1813"/>
                  </a:cubicBezTo>
                  <a:cubicBezTo>
                    <a:pt x="2486" y="1149"/>
                    <a:pt x="2020" y="1"/>
                    <a:pt x="107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3810;p113">
              <a:extLst>
                <a:ext uri="{FF2B5EF4-FFF2-40B4-BE49-F238E27FC236}">
                  <a16:creationId xmlns:a16="http://schemas.microsoft.com/office/drawing/2014/main" id="{5CCFD84A-C6F6-D046-B577-740A82B2F11A}"/>
                </a:ext>
              </a:extLst>
            </p:cNvPr>
            <p:cNvSpPr/>
            <p:nvPr/>
          </p:nvSpPr>
          <p:spPr>
            <a:xfrm>
              <a:off x="3894725" y="14952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3811;p113">
              <a:extLst>
                <a:ext uri="{FF2B5EF4-FFF2-40B4-BE49-F238E27FC236}">
                  <a16:creationId xmlns:a16="http://schemas.microsoft.com/office/drawing/2014/main" id="{A90B7B01-32F5-1746-98E2-5F91158B0D4B}"/>
                </a:ext>
              </a:extLst>
            </p:cNvPr>
            <p:cNvSpPr/>
            <p:nvPr/>
          </p:nvSpPr>
          <p:spPr>
            <a:xfrm>
              <a:off x="3894725" y="141897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 name="Google Shape;3812;p113">
              <a:extLst>
                <a:ext uri="{FF2B5EF4-FFF2-40B4-BE49-F238E27FC236}">
                  <a16:creationId xmlns:a16="http://schemas.microsoft.com/office/drawing/2014/main" id="{CCE7E200-C680-DE4D-A19F-C408CAD6B8D9}"/>
                </a:ext>
              </a:extLst>
            </p:cNvPr>
            <p:cNvSpPr/>
            <p:nvPr/>
          </p:nvSpPr>
          <p:spPr>
            <a:xfrm>
              <a:off x="3894725" y="1342750"/>
              <a:ext cx="62225" cy="53450"/>
            </a:xfrm>
            <a:custGeom>
              <a:avLst/>
              <a:gdLst/>
              <a:ahLst/>
              <a:cxnLst/>
              <a:rect l="l" t="t" r="r" b="b"/>
              <a:pathLst>
                <a:path w="2489" h="2138" extrusionOk="0">
                  <a:moveTo>
                    <a:pt x="1066" y="1"/>
                  </a:moveTo>
                  <a:cubicBezTo>
                    <a:pt x="481" y="1"/>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 name="Google Shape;3813;p113">
              <a:extLst>
                <a:ext uri="{FF2B5EF4-FFF2-40B4-BE49-F238E27FC236}">
                  <a16:creationId xmlns:a16="http://schemas.microsoft.com/office/drawing/2014/main" id="{C9BCACC4-F193-B74E-9570-292C2A750E2B}"/>
                </a:ext>
              </a:extLst>
            </p:cNvPr>
            <p:cNvSpPr/>
            <p:nvPr/>
          </p:nvSpPr>
          <p:spPr>
            <a:xfrm>
              <a:off x="3894725" y="111432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 name="Google Shape;3814;p113">
              <a:extLst>
                <a:ext uri="{FF2B5EF4-FFF2-40B4-BE49-F238E27FC236}">
                  <a16:creationId xmlns:a16="http://schemas.microsoft.com/office/drawing/2014/main" id="{8E6F65B1-02E2-8445-8D06-D41600A92D65}"/>
                </a:ext>
              </a:extLst>
            </p:cNvPr>
            <p:cNvSpPr/>
            <p:nvPr/>
          </p:nvSpPr>
          <p:spPr>
            <a:xfrm>
              <a:off x="3818525"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80" y="2137"/>
                  </a:cubicBezTo>
                  <a:cubicBezTo>
                    <a:pt x="1343" y="2137"/>
                    <a:pt x="1612" y="2039"/>
                    <a:pt x="1830" y="1821"/>
                  </a:cubicBezTo>
                  <a:cubicBezTo>
                    <a:pt x="2494" y="1149"/>
                    <a:pt x="2020"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 name="Google Shape;3815;p113">
              <a:extLst>
                <a:ext uri="{FF2B5EF4-FFF2-40B4-BE49-F238E27FC236}">
                  <a16:creationId xmlns:a16="http://schemas.microsoft.com/office/drawing/2014/main" id="{25924AA1-3977-8446-AD80-7D82CB06AD0C}"/>
                </a:ext>
              </a:extLst>
            </p:cNvPr>
            <p:cNvSpPr/>
            <p:nvPr/>
          </p:nvSpPr>
          <p:spPr>
            <a:xfrm>
              <a:off x="3818525" y="2180700"/>
              <a:ext cx="62225" cy="53350"/>
            </a:xfrm>
            <a:custGeom>
              <a:avLst/>
              <a:gdLst/>
              <a:ahLst/>
              <a:cxnLst/>
              <a:rect l="l" t="t" r="r" b="b"/>
              <a:pathLst>
                <a:path w="2489"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 name="Google Shape;3816;p113">
              <a:extLst>
                <a:ext uri="{FF2B5EF4-FFF2-40B4-BE49-F238E27FC236}">
                  <a16:creationId xmlns:a16="http://schemas.microsoft.com/office/drawing/2014/main" id="{8C3C111E-8187-2048-9614-F9E1E8164FB8}"/>
                </a:ext>
              </a:extLst>
            </p:cNvPr>
            <p:cNvSpPr/>
            <p:nvPr/>
          </p:nvSpPr>
          <p:spPr>
            <a:xfrm>
              <a:off x="3818525"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 name="Google Shape;3817;p113">
              <a:extLst>
                <a:ext uri="{FF2B5EF4-FFF2-40B4-BE49-F238E27FC236}">
                  <a16:creationId xmlns:a16="http://schemas.microsoft.com/office/drawing/2014/main" id="{CF70BB30-6D2F-334C-921C-277A8A2FD7B4}"/>
                </a:ext>
              </a:extLst>
            </p:cNvPr>
            <p:cNvSpPr/>
            <p:nvPr/>
          </p:nvSpPr>
          <p:spPr>
            <a:xfrm>
              <a:off x="3818525" y="1876050"/>
              <a:ext cx="62225" cy="53275"/>
            </a:xfrm>
            <a:custGeom>
              <a:avLst/>
              <a:gdLst/>
              <a:ahLst/>
              <a:cxnLst/>
              <a:rect l="l" t="t" r="r" b="b"/>
              <a:pathLst>
                <a:path w="2489" h="2131" extrusionOk="0">
                  <a:moveTo>
                    <a:pt x="1065" y="1"/>
                  </a:moveTo>
                  <a:cubicBezTo>
                    <a:pt x="480" y="1"/>
                    <a:pt x="0" y="472"/>
                    <a:pt x="0" y="1066"/>
                  </a:cubicBezTo>
                  <a:cubicBezTo>
                    <a:pt x="0" y="1707"/>
                    <a:pt x="523" y="2131"/>
                    <a:pt x="1070" y="2131"/>
                  </a:cubicBezTo>
                  <a:cubicBezTo>
                    <a:pt x="1333" y="2131"/>
                    <a:pt x="1602" y="2033"/>
                    <a:pt x="1821" y="1813"/>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 name="Google Shape;3818;p113">
              <a:extLst>
                <a:ext uri="{FF2B5EF4-FFF2-40B4-BE49-F238E27FC236}">
                  <a16:creationId xmlns:a16="http://schemas.microsoft.com/office/drawing/2014/main" id="{453603F6-F965-DE4A-97D2-BADDE7D7F835}"/>
                </a:ext>
              </a:extLst>
            </p:cNvPr>
            <p:cNvSpPr/>
            <p:nvPr/>
          </p:nvSpPr>
          <p:spPr>
            <a:xfrm>
              <a:off x="3818525" y="17236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3819;p113">
              <a:extLst>
                <a:ext uri="{FF2B5EF4-FFF2-40B4-BE49-F238E27FC236}">
                  <a16:creationId xmlns:a16="http://schemas.microsoft.com/office/drawing/2014/main" id="{F38273E6-9898-8E4D-B03F-1FE153A281DF}"/>
                </a:ext>
              </a:extLst>
            </p:cNvPr>
            <p:cNvSpPr/>
            <p:nvPr/>
          </p:nvSpPr>
          <p:spPr>
            <a:xfrm>
              <a:off x="3818525"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 name="Google Shape;3820;p113">
              <a:extLst>
                <a:ext uri="{FF2B5EF4-FFF2-40B4-BE49-F238E27FC236}">
                  <a16:creationId xmlns:a16="http://schemas.microsoft.com/office/drawing/2014/main" id="{8FA12B34-22AB-E741-8EED-93782A9C27CD}"/>
                </a:ext>
              </a:extLst>
            </p:cNvPr>
            <p:cNvSpPr/>
            <p:nvPr/>
          </p:nvSpPr>
          <p:spPr>
            <a:xfrm>
              <a:off x="3818525" y="1571400"/>
              <a:ext cx="62225" cy="53250"/>
            </a:xfrm>
            <a:custGeom>
              <a:avLst/>
              <a:gdLst/>
              <a:ahLst/>
              <a:cxnLst/>
              <a:rect l="l" t="t" r="r" b="b"/>
              <a:pathLst>
                <a:path w="2489"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 name="Google Shape;3821;p113">
              <a:extLst>
                <a:ext uri="{FF2B5EF4-FFF2-40B4-BE49-F238E27FC236}">
                  <a16:creationId xmlns:a16="http://schemas.microsoft.com/office/drawing/2014/main" id="{18CFC08B-545C-5F43-92DE-091464221370}"/>
                </a:ext>
              </a:extLst>
            </p:cNvPr>
            <p:cNvSpPr/>
            <p:nvPr/>
          </p:nvSpPr>
          <p:spPr>
            <a:xfrm>
              <a:off x="3818525" y="14952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3822;p113">
              <a:extLst>
                <a:ext uri="{FF2B5EF4-FFF2-40B4-BE49-F238E27FC236}">
                  <a16:creationId xmlns:a16="http://schemas.microsoft.com/office/drawing/2014/main" id="{CE0D168C-5314-354D-BD0E-28C655AF9C1B}"/>
                </a:ext>
              </a:extLst>
            </p:cNvPr>
            <p:cNvSpPr/>
            <p:nvPr/>
          </p:nvSpPr>
          <p:spPr>
            <a:xfrm>
              <a:off x="3818525"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3823;p113">
              <a:extLst>
                <a:ext uri="{FF2B5EF4-FFF2-40B4-BE49-F238E27FC236}">
                  <a16:creationId xmlns:a16="http://schemas.microsoft.com/office/drawing/2014/main" id="{F00DCA91-C941-F249-9320-A7D2B3A61FE4}"/>
                </a:ext>
              </a:extLst>
            </p:cNvPr>
            <p:cNvSpPr/>
            <p:nvPr/>
          </p:nvSpPr>
          <p:spPr>
            <a:xfrm>
              <a:off x="3818525" y="11905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3824;p113">
              <a:extLst>
                <a:ext uri="{FF2B5EF4-FFF2-40B4-BE49-F238E27FC236}">
                  <a16:creationId xmlns:a16="http://schemas.microsoft.com/office/drawing/2014/main" id="{03AD39E2-02FE-634F-ABC2-16E48BA95319}"/>
                </a:ext>
              </a:extLst>
            </p:cNvPr>
            <p:cNvSpPr/>
            <p:nvPr/>
          </p:nvSpPr>
          <p:spPr>
            <a:xfrm>
              <a:off x="3818525" y="11143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3825;p113">
              <a:extLst>
                <a:ext uri="{FF2B5EF4-FFF2-40B4-BE49-F238E27FC236}">
                  <a16:creationId xmlns:a16="http://schemas.microsoft.com/office/drawing/2014/main" id="{314D76B8-8A4C-1441-B263-8187720402D7}"/>
                </a:ext>
              </a:extLst>
            </p:cNvPr>
            <p:cNvSpPr/>
            <p:nvPr/>
          </p:nvSpPr>
          <p:spPr>
            <a:xfrm>
              <a:off x="3742300" y="2180700"/>
              <a:ext cx="62225" cy="53350"/>
            </a:xfrm>
            <a:custGeom>
              <a:avLst/>
              <a:gdLst/>
              <a:ahLst/>
              <a:cxnLst/>
              <a:rect l="l" t="t" r="r" b="b"/>
              <a:pathLst>
                <a:path w="2489" h="2134" extrusionOk="0">
                  <a:moveTo>
                    <a:pt x="1066" y="1"/>
                  </a:moveTo>
                  <a:cubicBezTo>
                    <a:pt x="481" y="1"/>
                    <a:pt x="1" y="472"/>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3826;p113">
              <a:extLst>
                <a:ext uri="{FF2B5EF4-FFF2-40B4-BE49-F238E27FC236}">
                  <a16:creationId xmlns:a16="http://schemas.microsoft.com/office/drawing/2014/main" id="{C2EA8CCA-1109-FD49-BCEA-B1E896D2F535}"/>
                </a:ext>
              </a:extLst>
            </p:cNvPr>
            <p:cNvSpPr/>
            <p:nvPr/>
          </p:nvSpPr>
          <p:spPr>
            <a:xfrm>
              <a:off x="3742300" y="2104500"/>
              <a:ext cx="62225" cy="53325"/>
            </a:xfrm>
            <a:custGeom>
              <a:avLst/>
              <a:gdLst/>
              <a:ahLst/>
              <a:cxnLst/>
              <a:rect l="l" t="t" r="r" b="b"/>
              <a:pathLst>
                <a:path w="2489" h="2133" extrusionOk="0">
                  <a:moveTo>
                    <a:pt x="1066" y="0"/>
                  </a:moveTo>
                  <a:cubicBezTo>
                    <a:pt x="481" y="0"/>
                    <a:pt x="1" y="480"/>
                    <a:pt x="1" y="1065"/>
                  </a:cubicBezTo>
                  <a:cubicBezTo>
                    <a:pt x="1" y="1709"/>
                    <a:pt x="526" y="2133"/>
                    <a:pt x="1072" y="2133"/>
                  </a:cubicBezTo>
                  <a:cubicBezTo>
                    <a:pt x="1333" y="2133"/>
                    <a:pt x="1598" y="2036"/>
                    <a:pt x="1814" y="1821"/>
                  </a:cubicBezTo>
                  <a:cubicBezTo>
                    <a:pt x="2489" y="1154"/>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3827;p113">
              <a:extLst>
                <a:ext uri="{FF2B5EF4-FFF2-40B4-BE49-F238E27FC236}">
                  <a16:creationId xmlns:a16="http://schemas.microsoft.com/office/drawing/2014/main" id="{FA679096-C643-BD4D-B89B-03C7FDF85682}"/>
                </a:ext>
              </a:extLst>
            </p:cNvPr>
            <p:cNvSpPr/>
            <p:nvPr/>
          </p:nvSpPr>
          <p:spPr>
            <a:xfrm>
              <a:off x="3742300" y="1876050"/>
              <a:ext cx="62225" cy="53300"/>
            </a:xfrm>
            <a:custGeom>
              <a:avLst/>
              <a:gdLst/>
              <a:ahLst/>
              <a:cxnLst/>
              <a:rect l="l" t="t" r="r" b="b"/>
              <a:pathLst>
                <a:path w="2489" h="2132" extrusionOk="0">
                  <a:moveTo>
                    <a:pt x="1066" y="1"/>
                  </a:moveTo>
                  <a:cubicBezTo>
                    <a:pt x="481" y="1"/>
                    <a:pt x="1" y="472"/>
                    <a:pt x="1" y="1066"/>
                  </a:cubicBezTo>
                  <a:cubicBezTo>
                    <a:pt x="1" y="1705"/>
                    <a:pt x="528" y="2132"/>
                    <a:pt x="1076" y="2132"/>
                  </a:cubicBezTo>
                  <a:cubicBezTo>
                    <a:pt x="1335" y="2132"/>
                    <a:pt x="1599" y="2036"/>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 name="Google Shape;3828;p113">
              <a:extLst>
                <a:ext uri="{FF2B5EF4-FFF2-40B4-BE49-F238E27FC236}">
                  <a16:creationId xmlns:a16="http://schemas.microsoft.com/office/drawing/2014/main" id="{D0B65B12-9998-A742-B3F1-8C1C1DCC1698}"/>
                </a:ext>
              </a:extLst>
            </p:cNvPr>
            <p:cNvSpPr/>
            <p:nvPr/>
          </p:nvSpPr>
          <p:spPr>
            <a:xfrm>
              <a:off x="3742300" y="1799850"/>
              <a:ext cx="62225" cy="53325"/>
            </a:xfrm>
            <a:custGeom>
              <a:avLst/>
              <a:gdLst/>
              <a:ahLst/>
              <a:cxnLst/>
              <a:rect l="l" t="t" r="r" b="b"/>
              <a:pathLst>
                <a:path w="2489" h="2133" extrusionOk="0">
                  <a:moveTo>
                    <a:pt x="1066" y="0"/>
                  </a:moveTo>
                  <a:cubicBezTo>
                    <a:pt x="481" y="0"/>
                    <a:pt x="1" y="472"/>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 name="Google Shape;3829;p113">
              <a:extLst>
                <a:ext uri="{FF2B5EF4-FFF2-40B4-BE49-F238E27FC236}">
                  <a16:creationId xmlns:a16="http://schemas.microsoft.com/office/drawing/2014/main" id="{32FB82CD-4105-3A4B-AF7D-82D7775D5BB1}"/>
                </a:ext>
              </a:extLst>
            </p:cNvPr>
            <p:cNvSpPr/>
            <p:nvPr/>
          </p:nvSpPr>
          <p:spPr>
            <a:xfrm>
              <a:off x="3742300" y="1723625"/>
              <a:ext cx="62225" cy="53350"/>
            </a:xfrm>
            <a:custGeom>
              <a:avLst/>
              <a:gdLst/>
              <a:ahLst/>
              <a:cxnLst/>
              <a:rect l="l" t="t" r="r" b="b"/>
              <a:pathLst>
                <a:path w="2489" h="2134" extrusionOk="0">
                  <a:moveTo>
                    <a:pt x="1066" y="1"/>
                  </a:moveTo>
                  <a:cubicBezTo>
                    <a:pt x="481" y="1"/>
                    <a:pt x="1" y="480"/>
                    <a:pt x="1" y="1065"/>
                  </a:cubicBezTo>
                  <a:cubicBezTo>
                    <a:pt x="1" y="1709"/>
                    <a:pt x="526" y="2133"/>
                    <a:pt x="1072" y="2133"/>
                  </a:cubicBezTo>
                  <a:cubicBezTo>
                    <a:pt x="1333" y="2133"/>
                    <a:pt x="1598" y="2037"/>
                    <a:pt x="1814" y="1822"/>
                  </a:cubicBezTo>
                  <a:cubicBezTo>
                    <a:pt x="2489"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 name="Google Shape;3830;p113">
              <a:extLst>
                <a:ext uri="{FF2B5EF4-FFF2-40B4-BE49-F238E27FC236}">
                  <a16:creationId xmlns:a16="http://schemas.microsoft.com/office/drawing/2014/main" id="{0595409E-36FB-9A42-834D-D02C7B7FB379}"/>
                </a:ext>
              </a:extLst>
            </p:cNvPr>
            <p:cNvSpPr/>
            <p:nvPr/>
          </p:nvSpPr>
          <p:spPr>
            <a:xfrm>
              <a:off x="3742300" y="1647400"/>
              <a:ext cx="62225" cy="53450"/>
            </a:xfrm>
            <a:custGeom>
              <a:avLst/>
              <a:gdLst/>
              <a:ahLst/>
              <a:cxnLst/>
              <a:rect l="l" t="t" r="r" b="b"/>
              <a:pathLst>
                <a:path w="2489" h="2138" extrusionOk="0">
                  <a:moveTo>
                    <a:pt x="1066" y="1"/>
                  </a:moveTo>
                  <a:cubicBezTo>
                    <a:pt x="481" y="1"/>
                    <a:pt x="1" y="481"/>
                    <a:pt x="1" y="1066"/>
                  </a:cubicBezTo>
                  <a:cubicBezTo>
                    <a:pt x="1" y="1710"/>
                    <a:pt x="526" y="2138"/>
                    <a:pt x="1072" y="2138"/>
                  </a:cubicBezTo>
                  <a:cubicBezTo>
                    <a:pt x="1333" y="2138"/>
                    <a:pt x="1598" y="2040"/>
                    <a:pt x="1814" y="1822"/>
                  </a:cubicBezTo>
                  <a:cubicBezTo>
                    <a:pt x="2489" y="1155"/>
                    <a:pt x="2017" y="9"/>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 name="Google Shape;3831;p113">
              <a:extLst>
                <a:ext uri="{FF2B5EF4-FFF2-40B4-BE49-F238E27FC236}">
                  <a16:creationId xmlns:a16="http://schemas.microsoft.com/office/drawing/2014/main" id="{8B335575-4E1F-1749-BD15-CA1E685D881D}"/>
                </a:ext>
              </a:extLst>
            </p:cNvPr>
            <p:cNvSpPr/>
            <p:nvPr/>
          </p:nvSpPr>
          <p:spPr>
            <a:xfrm>
              <a:off x="3742300" y="1571400"/>
              <a:ext cx="62225" cy="53250"/>
            </a:xfrm>
            <a:custGeom>
              <a:avLst/>
              <a:gdLst/>
              <a:ahLst/>
              <a:cxnLst/>
              <a:rect l="l" t="t" r="r" b="b"/>
              <a:pathLst>
                <a:path w="2489" h="2130" extrusionOk="0">
                  <a:moveTo>
                    <a:pt x="1066" y="1"/>
                  </a:moveTo>
                  <a:cubicBezTo>
                    <a:pt x="481"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 name="Google Shape;3832;p113">
              <a:extLst>
                <a:ext uri="{FF2B5EF4-FFF2-40B4-BE49-F238E27FC236}">
                  <a16:creationId xmlns:a16="http://schemas.microsoft.com/office/drawing/2014/main" id="{8D1F1ACE-9166-1045-BE5F-D83846EC0066}"/>
                </a:ext>
              </a:extLst>
            </p:cNvPr>
            <p:cNvSpPr/>
            <p:nvPr/>
          </p:nvSpPr>
          <p:spPr>
            <a:xfrm>
              <a:off x="3742300" y="1495200"/>
              <a:ext cx="62225" cy="53325"/>
            </a:xfrm>
            <a:custGeom>
              <a:avLst/>
              <a:gdLst/>
              <a:ahLst/>
              <a:cxnLst/>
              <a:rect l="l" t="t" r="r" b="b"/>
              <a:pathLst>
                <a:path w="2489" h="2133" extrusionOk="0">
                  <a:moveTo>
                    <a:pt x="1066" y="0"/>
                  </a:moveTo>
                  <a:cubicBezTo>
                    <a:pt x="481" y="0"/>
                    <a:pt x="1" y="472"/>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3833;p113">
              <a:extLst>
                <a:ext uri="{FF2B5EF4-FFF2-40B4-BE49-F238E27FC236}">
                  <a16:creationId xmlns:a16="http://schemas.microsoft.com/office/drawing/2014/main" id="{0D6ABF56-1350-D844-AA19-5C9454F64B6F}"/>
                </a:ext>
              </a:extLst>
            </p:cNvPr>
            <p:cNvSpPr/>
            <p:nvPr/>
          </p:nvSpPr>
          <p:spPr>
            <a:xfrm>
              <a:off x="3742300" y="1114325"/>
              <a:ext cx="62225" cy="53350"/>
            </a:xfrm>
            <a:custGeom>
              <a:avLst/>
              <a:gdLst/>
              <a:ahLst/>
              <a:cxnLst/>
              <a:rect l="l" t="t" r="r" b="b"/>
              <a:pathLst>
                <a:path w="2489" h="2134" extrusionOk="0">
                  <a:moveTo>
                    <a:pt x="1066" y="1"/>
                  </a:moveTo>
                  <a:cubicBezTo>
                    <a:pt x="481" y="1"/>
                    <a:pt x="1" y="480"/>
                    <a:pt x="1" y="1065"/>
                  </a:cubicBezTo>
                  <a:cubicBezTo>
                    <a:pt x="1" y="1709"/>
                    <a:pt x="526" y="2133"/>
                    <a:pt x="1072" y="2133"/>
                  </a:cubicBezTo>
                  <a:cubicBezTo>
                    <a:pt x="1333" y="2133"/>
                    <a:pt x="1598" y="2037"/>
                    <a:pt x="1814" y="1822"/>
                  </a:cubicBezTo>
                  <a:cubicBezTo>
                    <a:pt x="2489"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3834;p113">
              <a:extLst>
                <a:ext uri="{FF2B5EF4-FFF2-40B4-BE49-F238E27FC236}">
                  <a16:creationId xmlns:a16="http://schemas.microsoft.com/office/drawing/2014/main" id="{334DDFDA-1FC7-3445-8787-158FE529DB05}"/>
                </a:ext>
              </a:extLst>
            </p:cNvPr>
            <p:cNvSpPr/>
            <p:nvPr/>
          </p:nvSpPr>
          <p:spPr>
            <a:xfrm>
              <a:off x="3666100" y="21045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3835;p113">
              <a:extLst>
                <a:ext uri="{FF2B5EF4-FFF2-40B4-BE49-F238E27FC236}">
                  <a16:creationId xmlns:a16="http://schemas.microsoft.com/office/drawing/2014/main" id="{DE400A5D-4BAD-2D4B-8DF7-3F90D1ACB999}"/>
                </a:ext>
              </a:extLst>
            </p:cNvPr>
            <p:cNvSpPr/>
            <p:nvPr/>
          </p:nvSpPr>
          <p:spPr>
            <a:xfrm>
              <a:off x="3666100" y="2028275"/>
              <a:ext cx="62200" cy="53450"/>
            </a:xfrm>
            <a:custGeom>
              <a:avLst/>
              <a:gdLst/>
              <a:ahLst/>
              <a:cxnLst/>
              <a:rect l="l" t="t" r="r" b="b"/>
              <a:pathLst>
                <a:path w="2488"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 name="Google Shape;3836;p113">
              <a:extLst>
                <a:ext uri="{FF2B5EF4-FFF2-40B4-BE49-F238E27FC236}">
                  <a16:creationId xmlns:a16="http://schemas.microsoft.com/office/drawing/2014/main" id="{09E8C23B-09FD-084E-A1F3-CF08B8C2E42D}"/>
                </a:ext>
              </a:extLst>
            </p:cNvPr>
            <p:cNvSpPr/>
            <p:nvPr/>
          </p:nvSpPr>
          <p:spPr>
            <a:xfrm>
              <a:off x="3666100" y="1876050"/>
              <a:ext cx="62200" cy="53275"/>
            </a:xfrm>
            <a:custGeom>
              <a:avLst/>
              <a:gdLst/>
              <a:ahLst/>
              <a:cxnLst/>
              <a:rect l="l" t="t" r="r" b="b"/>
              <a:pathLst>
                <a:path w="2488" h="2131" extrusionOk="0">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 name="Google Shape;3837;p113">
              <a:extLst>
                <a:ext uri="{FF2B5EF4-FFF2-40B4-BE49-F238E27FC236}">
                  <a16:creationId xmlns:a16="http://schemas.microsoft.com/office/drawing/2014/main" id="{C7E1F66A-267E-8244-80FC-E305C9946939}"/>
                </a:ext>
              </a:extLst>
            </p:cNvPr>
            <p:cNvSpPr/>
            <p:nvPr/>
          </p:nvSpPr>
          <p:spPr>
            <a:xfrm>
              <a:off x="3666100" y="1647400"/>
              <a:ext cx="62200" cy="53450"/>
            </a:xfrm>
            <a:custGeom>
              <a:avLst/>
              <a:gdLst/>
              <a:ahLst/>
              <a:cxnLst/>
              <a:rect l="l" t="t" r="r" b="b"/>
              <a:pathLst>
                <a:path w="2488"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3838;p113">
              <a:extLst>
                <a:ext uri="{FF2B5EF4-FFF2-40B4-BE49-F238E27FC236}">
                  <a16:creationId xmlns:a16="http://schemas.microsoft.com/office/drawing/2014/main" id="{E221D871-814A-A949-A498-AB05AF0B1300}"/>
                </a:ext>
              </a:extLst>
            </p:cNvPr>
            <p:cNvSpPr/>
            <p:nvPr/>
          </p:nvSpPr>
          <p:spPr>
            <a:xfrm>
              <a:off x="3666100" y="1571400"/>
              <a:ext cx="62150" cy="53250"/>
            </a:xfrm>
            <a:custGeom>
              <a:avLst/>
              <a:gdLst/>
              <a:ahLst/>
              <a:cxnLst/>
              <a:rect l="l" t="t" r="r" b="b"/>
              <a:pathLst>
                <a:path w="2486" h="2130" extrusionOk="0">
                  <a:moveTo>
                    <a:pt x="1075" y="1"/>
                  </a:moveTo>
                  <a:cubicBezTo>
                    <a:pt x="1072" y="1"/>
                    <a:pt x="1069" y="1"/>
                    <a:pt x="1065" y="1"/>
                  </a:cubicBezTo>
                  <a:cubicBezTo>
                    <a:pt x="480" y="1"/>
                    <a:pt x="0" y="472"/>
                    <a:pt x="0" y="1066"/>
                  </a:cubicBezTo>
                  <a:cubicBezTo>
                    <a:pt x="0" y="1703"/>
                    <a:pt x="525" y="2129"/>
                    <a:pt x="1073" y="2129"/>
                  </a:cubicBezTo>
                  <a:cubicBezTo>
                    <a:pt x="1335" y="2129"/>
                    <a:pt x="1603" y="2032"/>
                    <a:pt x="1821" y="1813"/>
                  </a:cubicBezTo>
                  <a:cubicBezTo>
                    <a:pt x="2486" y="1149"/>
                    <a:pt x="2020" y="1"/>
                    <a:pt x="107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3839;p113">
              <a:extLst>
                <a:ext uri="{FF2B5EF4-FFF2-40B4-BE49-F238E27FC236}">
                  <a16:creationId xmlns:a16="http://schemas.microsoft.com/office/drawing/2014/main" id="{3A75DE82-3F7B-244E-A8CB-B4AD4ACC80F7}"/>
                </a:ext>
              </a:extLst>
            </p:cNvPr>
            <p:cNvSpPr/>
            <p:nvPr/>
          </p:nvSpPr>
          <p:spPr>
            <a:xfrm>
              <a:off x="3589875"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 name="Google Shape;3840;p113">
              <a:extLst>
                <a:ext uri="{FF2B5EF4-FFF2-40B4-BE49-F238E27FC236}">
                  <a16:creationId xmlns:a16="http://schemas.microsoft.com/office/drawing/2014/main" id="{527F5D14-1215-E54B-8A62-FD4DDD2F0AC7}"/>
                </a:ext>
              </a:extLst>
            </p:cNvPr>
            <p:cNvSpPr/>
            <p:nvPr/>
          </p:nvSpPr>
          <p:spPr>
            <a:xfrm>
              <a:off x="3589875"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 name="Google Shape;3841;p113">
              <a:extLst>
                <a:ext uri="{FF2B5EF4-FFF2-40B4-BE49-F238E27FC236}">
                  <a16:creationId xmlns:a16="http://schemas.microsoft.com/office/drawing/2014/main" id="{7990C810-097B-4646-A8A3-B2AD5BF64A45}"/>
                </a:ext>
              </a:extLst>
            </p:cNvPr>
            <p:cNvSpPr/>
            <p:nvPr/>
          </p:nvSpPr>
          <p:spPr>
            <a:xfrm>
              <a:off x="3589875"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7" y="2137"/>
                    <a:pt x="1604" y="2040"/>
                    <a:pt x="1822" y="1821"/>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 name="Google Shape;3842;p113">
              <a:extLst>
                <a:ext uri="{FF2B5EF4-FFF2-40B4-BE49-F238E27FC236}">
                  <a16:creationId xmlns:a16="http://schemas.microsoft.com/office/drawing/2014/main" id="{75386469-6F7F-DF4F-824A-747C18BDA9FE}"/>
                </a:ext>
              </a:extLst>
            </p:cNvPr>
            <p:cNvSpPr/>
            <p:nvPr/>
          </p:nvSpPr>
          <p:spPr>
            <a:xfrm>
              <a:off x="3589875"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 name="Google Shape;3843;p113">
              <a:extLst>
                <a:ext uri="{FF2B5EF4-FFF2-40B4-BE49-F238E27FC236}">
                  <a16:creationId xmlns:a16="http://schemas.microsoft.com/office/drawing/2014/main" id="{235208D8-1037-6C4A-A821-665DB621BE5E}"/>
                </a:ext>
              </a:extLst>
            </p:cNvPr>
            <p:cNvSpPr/>
            <p:nvPr/>
          </p:nvSpPr>
          <p:spPr>
            <a:xfrm>
              <a:off x="358987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7" y="2138"/>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3844;p113">
              <a:extLst>
                <a:ext uri="{FF2B5EF4-FFF2-40B4-BE49-F238E27FC236}">
                  <a16:creationId xmlns:a16="http://schemas.microsoft.com/office/drawing/2014/main" id="{EB5E0AAA-9D8A-474F-837C-B6E5D29386AA}"/>
                </a:ext>
              </a:extLst>
            </p:cNvPr>
            <p:cNvSpPr/>
            <p:nvPr/>
          </p:nvSpPr>
          <p:spPr>
            <a:xfrm>
              <a:off x="3513675"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3845;p113">
              <a:extLst>
                <a:ext uri="{FF2B5EF4-FFF2-40B4-BE49-F238E27FC236}">
                  <a16:creationId xmlns:a16="http://schemas.microsoft.com/office/drawing/2014/main" id="{5F724D04-FAD4-D54C-8A18-3E04A88DA9E9}"/>
                </a:ext>
              </a:extLst>
            </p:cNvPr>
            <p:cNvSpPr/>
            <p:nvPr/>
          </p:nvSpPr>
          <p:spPr>
            <a:xfrm>
              <a:off x="3513675" y="2180700"/>
              <a:ext cx="62425" cy="53350"/>
            </a:xfrm>
            <a:custGeom>
              <a:avLst/>
              <a:gdLst/>
              <a:ahLst/>
              <a:cxnLst/>
              <a:rect l="l" t="t" r="r" b="b"/>
              <a:pathLst>
                <a:path w="2497" h="2134" extrusionOk="0">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 name="Google Shape;3846;p113">
              <a:extLst>
                <a:ext uri="{FF2B5EF4-FFF2-40B4-BE49-F238E27FC236}">
                  <a16:creationId xmlns:a16="http://schemas.microsoft.com/office/drawing/2014/main" id="{B9268269-BF29-D74E-B7D7-8864289921DD}"/>
                </a:ext>
              </a:extLst>
            </p:cNvPr>
            <p:cNvSpPr/>
            <p:nvPr/>
          </p:nvSpPr>
          <p:spPr>
            <a:xfrm>
              <a:off x="3513675"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 name="Google Shape;3847;p113">
              <a:extLst>
                <a:ext uri="{FF2B5EF4-FFF2-40B4-BE49-F238E27FC236}">
                  <a16:creationId xmlns:a16="http://schemas.microsoft.com/office/drawing/2014/main" id="{397DE7E3-6CA2-524A-BFB8-1FCFDAFAD106}"/>
                </a:ext>
              </a:extLst>
            </p:cNvPr>
            <p:cNvSpPr/>
            <p:nvPr/>
          </p:nvSpPr>
          <p:spPr>
            <a:xfrm>
              <a:off x="3513675" y="2028275"/>
              <a:ext cx="62425" cy="53450"/>
            </a:xfrm>
            <a:custGeom>
              <a:avLst/>
              <a:gdLst/>
              <a:ahLst/>
              <a:cxnLst/>
              <a:rect l="l" t="t" r="r" b="b"/>
              <a:pathLst>
                <a:path w="2497"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 name="Google Shape;3848;p113">
              <a:extLst>
                <a:ext uri="{FF2B5EF4-FFF2-40B4-BE49-F238E27FC236}">
                  <a16:creationId xmlns:a16="http://schemas.microsoft.com/office/drawing/2014/main" id="{4DA880AD-B932-5A4F-A2C3-1A9A3306E824}"/>
                </a:ext>
              </a:extLst>
            </p:cNvPr>
            <p:cNvSpPr/>
            <p:nvPr/>
          </p:nvSpPr>
          <p:spPr>
            <a:xfrm>
              <a:off x="3513675" y="1952050"/>
              <a:ext cx="62425" cy="53450"/>
            </a:xfrm>
            <a:custGeom>
              <a:avLst/>
              <a:gdLst/>
              <a:ahLst/>
              <a:cxnLst/>
              <a:rect l="l" t="t" r="r" b="b"/>
              <a:pathLst>
                <a:path w="2497"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 name="Google Shape;3849;p113">
              <a:extLst>
                <a:ext uri="{FF2B5EF4-FFF2-40B4-BE49-F238E27FC236}">
                  <a16:creationId xmlns:a16="http://schemas.microsoft.com/office/drawing/2014/main" id="{80AF3FC5-4396-B349-B3B7-555A84C05020}"/>
                </a:ext>
              </a:extLst>
            </p:cNvPr>
            <p:cNvSpPr/>
            <p:nvPr/>
          </p:nvSpPr>
          <p:spPr>
            <a:xfrm>
              <a:off x="3513675" y="1876050"/>
              <a:ext cx="62425" cy="53275"/>
            </a:xfrm>
            <a:custGeom>
              <a:avLst/>
              <a:gdLst/>
              <a:ahLst/>
              <a:cxnLst/>
              <a:rect l="l" t="t" r="r" b="b"/>
              <a:pathLst>
                <a:path w="2497"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 name="Google Shape;3850;p113">
              <a:extLst>
                <a:ext uri="{FF2B5EF4-FFF2-40B4-BE49-F238E27FC236}">
                  <a16:creationId xmlns:a16="http://schemas.microsoft.com/office/drawing/2014/main" id="{0E1D7375-B748-BF4F-93F5-C05A7907A720}"/>
                </a:ext>
              </a:extLst>
            </p:cNvPr>
            <p:cNvSpPr/>
            <p:nvPr/>
          </p:nvSpPr>
          <p:spPr>
            <a:xfrm>
              <a:off x="3513675" y="17998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 name="Google Shape;3851;p113">
              <a:extLst>
                <a:ext uri="{FF2B5EF4-FFF2-40B4-BE49-F238E27FC236}">
                  <a16:creationId xmlns:a16="http://schemas.microsoft.com/office/drawing/2014/main" id="{9FC036E9-0C8F-634E-891C-83D39E535E8E}"/>
                </a:ext>
              </a:extLst>
            </p:cNvPr>
            <p:cNvSpPr/>
            <p:nvPr/>
          </p:nvSpPr>
          <p:spPr>
            <a:xfrm>
              <a:off x="3437450" y="2333125"/>
              <a:ext cx="62425" cy="53450"/>
            </a:xfrm>
            <a:custGeom>
              <a:avLst/>
              <a:gdLst/>
              <a:ahLst/>
              <a:cxnLst/>
              <a:rect l="l" t="t" r="r" b="b"/>
              <a:pathLst>
                <a:path w="2497" h="2138" extrusionOk="0">
                  <a:moveTo>
                    <a:pt x="1074" y="1"/>
                  </a:moveTo>
                  <a:cubicBezTo>
                    <a:pt x="480" y="1"/>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 name="Google Shape;3852;p113">
              <a:extLst>
                <a:ext uri="{FF2B5EF4-FFF2-40B4-BE49-F238E27FC236}">
                  <a16:creationId xmlns:a16="http://schemas.microsoft.com/office/drawing/2014/main" id="{CC436023-7F55-534E-851E-94204AF277B5}"/>
                </a:ext>
              </a:extLst>
            </p:cNvPr>
            <p:cNvSpPr/>
            <p:nvPr/>
          </p:nvSpPr>
          <p:spPr>
            <a:xfrm>
              <a:off x="3437450" y="2256925"/>
              <a:ext cx="62575" cy="53425"/>
            </a:xfrm>
            <a:custGeom>
              <a:avLst/>
              <a:gdLst/>
              <a:ahLst/>
              <a:cxnLst/>
              <a:rect l="l" t="t" r="r" b="b"/>
              <a:pathLst>
                <a:path w="2503" h="2137" extrusionOk="0">
                  <a:moveTo>
                    <a:pt x="1084" y="0"/>
                  </a:moveTo>
                  <a:cubicBezTo>
                    <a:pt x="1080"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 name="Google Shape;3853;p113">
              <a:extLst>
                <a:ext uri="{FF2B5EF4-FFF2-40B4-BE49-F238E27FC236}">
                  <a16:creationId xmlns:a16="http://schemas.microsoft.com/office/drawing/2014/main" id="{E21E9D59-F08C-D243-A2C3-DD1CC52E95C3}"/>
                </a:ext>
              </a:extLst>
            </p:cNvPr>
            <p:cNvSpPr/>
            <p:nvPr/>
          </p:nvSpPr>
          <p:spPr>
            <a:xfrm>
              <a:off x="3437450" y="2180700"/>
              <a:ext cx="62425" cy="53350"/>
            </a:xfrm>
            <a:custGeom>
              <a:avLst/>
              <a:gdLst/>
              <a:ahLst/>
              <a:cxnLst/>
              <a:rect l="l" t="t" r="r" b="b"/>
              <a:pathLst>
                <a:path w="2497" h="2134" extrusionOk="0">
                  <a:moveTo>
                    <a:pt x="1074" y="1"/>
                  </a:moveTo>
                  <a:cubicBezTo>
                    <a:pt x="480" y="1"/>
                    <a:pt x="9" y="480"/>
                    <a:pt x="1" y="1066"/>
                  </a:cubicBezTo>
                  <a:cubicBezTo>
                    <a:pt x="1" y="1709"/>
                    <a:pt x="530" y="2133"/>
                    <a:pt x="1078" y="2133"/>
                  </a:cubicBezTo>
                  <a:cubicBezTo>
                    <a:pt x="1340" y="2133"/>
                    <a:pt x="1606" y="2037"/>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 name="Google Shape;3854;p113">
              <a:extLst>
                <a:ext uri="{FF2B5EF4-FFF2-40B4-BE49-F238E27FC236}">
                  <a16:creationId xmlns:a16="http://schemas.microsoft.com/office/drawing/2014/main" id="{0DC2CD1F-B4A6-0343-BBFA-049AE4907F8C}"/>
                </a:ext>
              </a:extLst>
            </p:cNvPr>
            <p:cNvSpPr/>
            <p:nvPr/>
          </p:nvSpPr>
          <p:spPr>
            <a:xfrm>
              <a:off x="3437450" y="2028275"/>
              <a:ext cx="62425" cy="53450"/>
            </a:xfrm>
            <a:custGeom>
              <a:avLst/>
              <a:gdLst/>
              <a:ahLst/>
              <a:cxnLst/>
              <a:rect l="l" t="t" r="r" b="b"/>
              <a:pathLst>
                <a:path w="2497" h="2138" extrusionOk="0">
                  <a:moveTo>
                    <a:pt x="1074" y="1"/>
                  </a:moveTo>
                  <a:cubicBezTo>
                    <a:pt x="480" y="1"/>
                    <a:pt x="9" y="480"/>
                    <a:pt x="1" y="1065"/>
                  </a:cubicBezTo>
                  <a:cubicBezTo>
                    <a:pt x="1" y="1709"/>
                    <a:pt x="530" y="2137"/>
                    <a:pt x="1078" y="2137"/>
                  </a:cubicBezTo>
                  <a:cubicBezTo>
                    <a:pt x="1340" y="2137"/>
                    <a:pt x="1606" y="2040"/>
                    <a:pt x="1822" y="1821"/>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 name="Google Shape;3855;p113">
              <a:extLst>
                <a:ext uri="{FF2B5EF4-FFF2-40B4-BE49-F238E27FC236}">
                  <a16:creationId xmlns:a16="http://schemas.microsoft.com/office/drawing/2014/main" id="{B5CB8D38-8D4B-6C47-BB4A-138239FC459F}"/>
                </a:ext>
              </a:extLst>
            </p:cNvPr>
            <p:cNvSpPr/>
            <p:nvPr/>
          </p:nvSpPr>
          <p:spPr>
            <a:xfrm>
              <a:off x="3437450" y="1876050"/>
              <a:ext cx="62425" cy="53275"/>
            </a:xfrm>
            <a:custGeom>
              <a:avLst/>
              <a:gdLst/>
              <a:ahLst/>
              <a:cxnLst/>
              <a:rect l="l" t="t" r="r" b="b"/>
              <a:pathLst>
                <a:path w="2497" h="2131" extrusionOk="0">
                  <a:moveTo>
                    <a:pt x="1074" y="1"/>
                  </a:moveTo>
                  <a:cubicBezTo>
                    <a:pt x="480" y="1"/>
                    <a:pt x="9" y="472"/>
                    <a:pt x="1" y="1066"/>
                  </a:cubicBezTo>
                  <a:cubicBezTo>
                    <a:pt x="1" y="1707"/>
                    <a:pt x="527" y="2131"/>
                    <a:pt x="1073" y="2131"/>
                  </a:cubicBezTo>
                  <a:cubicBezTo>
                    <a:pt x="1337" y="2131"/>
                    <a:pt x="1605" y="2033"/>
                    <a:pt x="1822" y="1813"/>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 name="Google Shape;3856;p113">
              <a:extLst>
                <a:ext uri="{FF2B5EF4-FFF2-40B4-BE49-F238E27FC236}">
                  <a16:creationId xmlns:a16="http://schemas.microsoft.com/office/drawing/2014/main" id="{F87789B3-EF45-4B45-BB2D-D1A9027821E1}"/>
                </a:ext>
              </a:extLst>
            </p:cNvPr>
            <p:cNvSpPr/>
            <p:nvPr/>
          </p:nvSpPr>
          <p:spPr>
            <a:xfrm>
              <a:off x="3437450" y="179985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 name="Google Shape;3857;p113">
              <a:extLst>
                <a:ext uri="{FF2B5EF4-FFF2-40B4-BE49-F238E27FC236}">
                  <a16:creationId xmlns:a16="http://schemas.microsoft.com/office/drawing/2014/main" id="{54B421F6-5381-1946-A9AA-DCADE83DB215}"/>
                </a:ext>
              </a:extLst>
            </p:cNvPr>
            <p:cNvSpPr/>
            <p:nvPr/>
          </p:nvSpPr>
          <p:spPr>
            <a:xfrm>
              <a:off x="3437450" y="172362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3" name="Google Shape;3858;p113">
              <a:extLst>
                <a:ext uri="{FF2B5EF4-FFF2-40B4-BE49-F238E27FC236}">
                  <a16:creationId xmlns:a16="http://schemas.microsoft.com/office/drawing/2014/main" id="{D210FA3B-A25D-5D4B-B3D6-A9A23A6D34B7}"/>
                </a:ext>
              </a:extLst>
            </p:cNvPr>
            <p:cNvSpPr/>
            <p:nvPr/>
          </p:nvSpPr>
          <p:spPr>
            <a:xfrm>
              <a:off x="3361450" y="2333125"/>
              <a:ext cx="62200" cy="53450"/>
            </a:xfrm>
            <a:custGeom>
              <a:avLst/>
              <a:gdLst/>
              <a:ahLst/>
              <a:cxnLst/>
              <a:rect l="l" t="t" r="r" b="b"/>
              <a:pathLst>
                <a:path w="2488" h="2138" extrusionOk="0">
                  <a:moveTo>
                    <a:pt x="1065" y="1"/>
                  </a:moveTo>
                  <a:cubicBezTo>
                    <a:pt x="472" y="1"/>
                    <a:pt x="0" y="480"/>
                    <a:pt x="0" y="1066"/>
                  </a:cubicBezTo>
                  <a:cubicBezTo>
                    <a:pt x="0" y="1709"/>
                    <a:pt x="525" y="2137"/>
                    <a:pt x="1072" y="2137"/>
                  </a:cubicBezTo>
                  <a:cubicBezTo>
                    <a:pt x="1332" y="2137"/>
                    <a:pt x="1598" y="2040"/>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 name="Google Shape;3859;p113">
              <a:extLst>
                <a:ext uri="{FF2B5EF4-FFF2-40B4-BE49-F238E27FC236}">
                  <a16:creationId xmlns:a16="http://schemas.microsoft.com/office/drawing/2014/main" id="{E177ECB6-3AEB-1244-9585-96E01E1F16B0}"/>
                </a:ext>
              </a:extLst>
            </p:cNvPr>
            <p:cNvSpPr/>
            <p:nvPr/>
          </p:nvSpPr>
          <p:spPr>
            <a:xfrm>
              <a:off x="3361450"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5" y="2137"/>
                    <a:pt x="1074" y="2137"/>
                  </a:cubicBezTo>
                  <a:cubicBezTo>
                    <a:pt x="1336" y="2137"/>
                    <a:pt x="1603" y="2039"/>
                    <a:pt x="1821" y="1821"/>
                  </a:cubicBezTo>
                  <a:cubicBezTo>
                    <a:pt x="2494" y="1149"/>
                    <a:pt x="2020"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 name="Google Shape;3860;p113">
              <a:extLst>
                <a:ext uri="{FF2B5EF4-FFF2-40B4-BE49-F238E27FC236}">
                  <a16:creationId xmlns:a16="http://schemas.microsoft.com/office/drawing/2014/main" id="{9B66531E-0419-5D4B-A86E-F05303DFD35B}"/>
                </a:ext>
              </a:extLst>
            </p:cNvPr>
            <p:cNvSpPr/>
            <p:nvPr/>
          </p:nvSpPr>
          <p:spPr>
            <a:xfrm>
              <a:off x="3361450" y="2180700"/>
              <a:ext cx="62200" cy="53350"/>
            </a:xfrm>
            <a:custGeom>
              <a:avLst/>
              <a:gdLst/>
              <a:ahLst/>
              <a:cxnLst/>
              <a:rect l="l" t="t" r="r" b="b"/>
              <a:pathLst>
                <a:path w="2488" h="2134" extrusionOk="0">
                  <a:moveTo>
                    <a:pt x="1065" y="1"/>
                  </a:moveTo>
                  <a:cubicBezTo>
                    <a:pt x="472" y="1"/>
                    <a:pt x="0" y="480"/>
                    <a:pt x="0" y="1066"/>
                  </a:cubicBezTo>
                  <a:cubicBezTo>
                    <a:pt x="0" y="1709"/>
                    <a:pt x="526" y="2133"/>
                    <a:pt x="1072" y="2133"/>
                  </a:cubicBezTo>
                  <a:cubicBezTo>
                    <a:pt x="1332" y="2133"/>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6" name="Google Shape;3861;p113">
              <a:extLst>
                <a:ext uri="{FF2B5EF4-FFF2-40B4-BE49-F238E27FC236}">
                  <a16:creationId xmlns:a16="http://schemas.microsoft.com/office/drawing/2014/main" id="{2E1ED3AC-FEC1-4B43-8465-3373C19848FC}"/>
                </a:ext>
              </a:extLst>
            </p:cNvPr>
            <p:cNvSpPr/>
            <p:nvPr/>
          </p:nvSpPr>
          <p:spPr>
            <a:xfrm>
              <a:off x="3361450" y="179985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7" name="Google Shape;3862;p113">
              <a:extLst>
                <a:ext uri="{FF2B5EF4-FFF2-40B4-BE49-F238E27FC236}">
                  <a16:creationId xmlns:a16="http://schemas.microsoft.com/office/drawing/2014/main" id="{FA80D4AF-C636-9D42-8E7A-EBD9AC7D50E5}"/>
                </a:ext>
              </a:extLst>
            </p:cNvPr>
            <p:cNvSpPr/>
            <p:nvPr/>
          </p:nvSpPr>
          <p:spPr>
            <a:xfrm>
              <a:off x="3285225" y="1876050"/>
              <a:ext cx="62225" cy="53275"/>
            </a:xfrm>
            <a:custGeom>
              <a:avLst/>
              <a:gdLst/>
              <a:ahLst/>
              <a:cxnLst/>
              <a:rect l="l" t="t" r="r" b="b"/>
              <a:pathLst>
                <a:path w="2489" h="2131" extrusionOk="0">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8" name="Google Shape;3863;p113">
              <a:extLst>
                <a:ext uri="{FF2B5EF4-FFF2-40B4-BE49-F238E27FC236}">
                  <a16:creationId xmlns:a16="http://schemas.microsoft.com/office/drawing/2014/main" id="{4E076DD6-22BF-BF41-9CF5-CDBE338AB2B7}"/>
                </a:ext>
              </a:extLst>
            </p:cNvPr>
            <p:cNvSpPr/>
            <p:nvPr/>
          </p:nvSpPr>
          <p:spPr>
            <a:xfrm>
              <a:off x="3132800" y="1647400"/>
              <a:ext cx="62425" cy="53450"/>
            </a:xfrm>
            <a:custGeom>
              <a:avLst/>
              <a:gdLst/>
              <a:ahLst/>
              <a:cxnLst/>
              <a:rect l="l" t="t" r="r" b="b"/>
              <a:pathLst>
                <a:path w="2497" h="2138" extrusionOk="0">
                  <a:moveTo>
                    <a:pt x="1066" y="1"/>
                  </a:moveTo>
                  <a:cubicBezTo>
                    <a:pt x="480" y="1"/>
                    <a:pt x="1" y="481"/>
                    <a:pt x="1" y="1066"/>
                  </a:cubicBezTo>
                  <a:cubicBezTo>
                    <a:pt x="1" y="1710"/>
                    <a:pt x="526" y="2138"/>
                    <a:pt x="1074" y="2138"/>
                  </a:cubicBezTo>
                  <a:cubicBezTo>
                    <a:pt x="1336" y="2138"/>
                    <a:pt x="1604" y="2040"/>
                    <a:pt x="1822" y="1822"/>
                  </a:cubicBezTo>
                  <a:cubicBezTo>
                    <a:pt x="2496"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9" name="Google Shape;3864;p113">
              <a:extLst>
                <a:ext uri="{FF2B5EF4-FFF2-40B4-BE49-F238E27FC236}">
                  <a16:creationId xmlns:a16="http://schemas.microsoft.com/office/drawing/2014/main" id="{62C5900F-13C4-4D45-AB8E-D459C3600956}"/>
                </a:ext>
              </a:extLst>
            </p:cNvPr>
            <p:cNvSpPr/>
            <p:nvPr/>
          </p:nvSpPr>
          <p:spPr>
            <a:xfrm>
              <a:off x="305680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 name="Google Shape;3865;p113">
              <a:extLst>
                <a:ext uri="{FF2B5EF4-FFF2-40B4-BE49-F238E27FC236}">
                  <a16:creationId xmlns:a16="http://schemas.microsoft.com/office/drawing/2014/main" id="{493A6C52-5158-804E-8DB9-B851138F2ECA}"/>
                </a:ext>
              </a:extLst>
            </p:cNvPr>
            <p:cNvSpPr/>
            <p:nvPr/>
          </p:nvSpPr>
          <p:spPr>
            <a:xfrm>
              <a:off x="305680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 name="Google Shape;3866;p113">
              <a:extLst>
                <a:ext uri="{FF2B5EF4-FFF2-40B4-BE49-F238E27FC236}">
                  <a16:creationId xmlns:a16="http://schemas.microsoft.com/office/drawing/2014/main" id="{E6116A4E-E8FF-4E4F-B859-0323D44B62DA}"/>
                </a:ext>
              </a:extLst>
            </p:cNvPr>
            <p:cNvSpPr/>
            <p:nvPr/>
          </p:nvSpPr>
          <p:spPr>
            <a:xfrm>
              <a:off x="298057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2" name="Google Shape;3867;p113">
              <a:extLst>
                <a:ext uri="{FF2B5EF4-FFF2-40B4-BE49-F238E27FC236}">
                  <a16:creationId xmlns:a16="http://schemas.microsoft.com/office/drawing/2014/main" id="{E07640E6-E4E0-4F40-BD6C-61D14AF512C8}"/>
                </a:ext>
              </a:extLst>
            </p:cNvPr>
            <p:cNvSpPr/>
            <p:nvPr/>
          </p:nvSpPr>
          <p:spPr>
            <a:xfrm>
              <a:off x="298057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3" name="Google Shape;3868;p113">
              <a:extLst>
                <a:ext uri="{FF2B5EF4-FFF2-40B4-BE49-F238E27FC236}">
                  <a16:creationId xmlns:a16="http://schemas.microsoft.com/office/drawing/2014/main" id="{DE3329D1-BA4B-1C49-B952-509F49EE31B4}"/>
                </a:ext>
              </a:extLst>
            </p:cNvPr>
            <p:cNvSpPr/>
            <p:nvPr/>
          </p:nvSpPr>
          <p:spPr>
            <a:xfrm>
              <a:off x="2980575" y="1342750"/>
              <a:ext cx="62225" cy="53450"/>
            </a:xfrm>
            <a:custGeom>
              <a:avLst/>
              <a:gdLst/>
              <a:ahLst/>
              <a:cxnLst/>
              <a:rect l="l" t="t" r="r" b="b"/>
              <a:pathLst>
                <a:path w="2489" h="2138" extrusionOk="0">
                  <a:moveTo>
                    <a:pt x="1066" y="1"/>
                  </a:moveTo>
                  <a:cubicBezTo>
                    <a:pt x="480" y="1"/>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4" name="Google Shape;3869;p113">
              <a:extLst>
                <a:ext uri="{FF2B5EF4-FFF2-40B4-BE49-F238E27FC236}">
                  <a16:creationId xmlns:a16="http://schemas.microsoft.com/office/drawing/2014/main" id="{61E08BC5-B794-7742-A930-B985D4EDA8E0}"/>
                </a:ext>
              </a:extLst>
            </p:cNvPr>
            <p:cNvSpPr/>
            <p:nvPr/>
          </p:nvSpPr>
          <p:spPr>
            <a:xfrm>
              <a:off x="2980575"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 name="Google Shape;3870;p113">
              <a:extLst>
                <a:ext uri="{FF2B5EF4-FFF2-40B4-BE49-F238E27FC236}">
                  <a16:creationId xmlns:a16="http://schemas.microsoft.com/office/drawing/2014/main" id="{91846DF2-9D2B-A141-9FB8-549198A60ECC}"/>
                </a:ext>
              </a:extLst>
            </p:cNvPr>
            <p:cNvSpPr/>
            <p:nvPr/>
          </p:nvSpPr>
          <p:spPr>
            <a:xfrm>
              <a:off x="2980575" y="11905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 name="Google Shape;3871;p113">
              <a:extLst>
                <a:ext uri="{FF2B5EF4-FFF2-40B4-BE49-F238E27FC236}">
                  <a16:creationId xmlns:a16="http://schemas.microsoft.com/office/drawing/2014/main" id="{CBF7E3F9-E603-F048-9532-C6FBCE726878}"/>
                </a:ext>
              </a:extLst>
            </p:cNvPr>
            <p:cNvSpPr/>
            <p:nvPr/>
          </p:nvSpPr>
          <p:spPr>
            <a:xfrm>
              <a:off x="2980575" y="11143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7" name="Google Shape;3872;p113">
              <a:extLst>
                <a:ext uri="{FF2B5EF4-FFF2-40B4-BE49-F238E27FC236}">
                  <a16:creationId xmlns:a16="http://schemas.microsoft.com/office/drawing/2014/main" id="{75E2A64C-5424-BF48-B366-CCDE30922540}"/>
                </a:ext>
              </a:extLst>
            </p:cNvPr>
            <p:cNvSpPr/>
            <p:nvPr/>
          </p:nvSpPr>
          <p:spPr>
            <a:xfrm>
              <a:off x="2904375"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8" name="Google Shape;3873;p113">
              <a:extLst>
                <a:ext uri="{FF2B5EF4-FFF2-40B4-BE49-F238E27FC236}">
                  <a16:creationId xmlns:a16="http://schemas.microsoft.com/office/drawing/2014/main" id="{7A39D23E-1BE0-C843-9371-2FE909F6307D}"/>
                </a:ext>
              </a:extLst>
            </p:cNvPr>
            <p:cNvSpPr/>
            <p:nvPr/>
          </p:nvSpPr>
          <p:spPr>
            <a:xfrm>
              <a:off x="2904375"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 name="Google Shape;3874;p113">
              <a:extLst>
                <a:ext uri="{FF2B5EF4-FFF2-40B4-BE49-F238E27FC236}">
                  <a16:creationId xmlns:a16="http://schemas.microsoft.com/office/drawing/2014/main" id="{E0A8E3DC-EAC8-534B-B26D-F70AC7BA98C0}"/>
                </a:ext>
              </a:extLst>
            </p:cNvPr>
            <p:cNvSpPr/>
            <p:nvPr/>
          </p:nvSpPr>
          <p:spPr>
            <a:xfrm>
              <a:off x="2904375"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 name="Google Shape;3875;p113">
              <a:extLst>
                <a:ext uri="{FF2B5EF4-FFF2-40B4-BE49-F238E27FC236}">
                  <a16:creationId xmlns:a16="http://schemas.microsoft.com/office/drawing/2014/main" id="{A64E9C56-44A4-5040-8D3B-060B40D38996}"/>
                </a:ext>
              </a:extLst>
            </p:cNvPr>
            <p:cNvSpPr/>
            <p:nvPr/>
          </p:nvSpPr>
          <p:spPr>
            <a:xfrm>
              <a:off x="2904375"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 name="Google Shape;3876;p113">
              <a:extLst>
                <a:ext uri="{FF2B5EF4-FFF2-40B4-BE49-F238E27FC236}">
                  <a16:creationId xmlns:a16="http://schemas.microsoft.com/office/drawing/2014/main" id="{51EB9D80-F206-FB45-A41E-6686014B2DE2}"/>
                </a:ext>
              </a:extLst>
            </p:cNvPr>
            <p:cNvSpPr/>
            <p:nvPr/>
          </p:nvSpPr>
          <p:spPr>
            <a:xfrm>
              <a:off x="2904375" y="11905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 name="Google Shape;3877;p113">
              <a:extLst>
                <a:ext uri="{FF2B5EF4-FFF2-40B4-BE49-F238E27FC236}">
                  <a16:creationId xmlns:a16="http://schemas.microsoft.com/office/drawing/2014/main" id="{920A1762-4535-B74B-BC2A-0E78837D5DAA}"/>
                </a:ext>
              </a:extLst>
            </p:cNvPr>
            <p:cNvSpPr/>
            <p:nvPr/>
          </p:nvSpPr>
          <p:spPr>
            <a:xfrm>
              <a:off x="2904375"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 name="Google Shape;3878;p113">
              <a:extLst>
                <a:ext uri="{FF2B5EF4-FFF2-40B4-BE49-F238E27FC236}">
                  <a16:creationId xmlns:a16="http://schemas.microsoft.com/office/drawing/2014/main" id="{4DB0B1A2-6C99-0545-8B6C-77420DF678EF}"/>
                </a:ext>
              </a:extLst>
            </p:cNvPr>
            <p:cNvSpPr/>
            <p:nvPr/>
          </p:nvSpPr>
          <p:spPr>
            <a:xfrm>
              <a:off x="2904375" y="1038125"/>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 name="Google Shape;3879;p113">
              <a:extLst>
                <a:ext uri="{FF2B5EF4-FFF2-40B4-BE49-F238E27FC236}">
                  <a16:creationId xmlns:a16="http://schemas.microsoft.com/office/drawing/2014/main" id="{45495880-1DC4-6542-B978-88606FC34C53}"/>
                </a:ext>
              </a:extLst>
            </p:cNvPr>
            <p:cNvSpPr/>
            <p:nvPr/>
          </p:nvSpPr>
          <p:spPr>
            <a:xfrm>
              <a:off x="2828150" y="1571400"/>
              <a:ext cx="62150" cy="53250"/>
            </a:xfrm>
            <a:custGeom>
              <a:avLst/>
              <a:gdLst/>
              <a:ahLst/>
              <a:cxnLst/>
              <a:rect l="l" t="t" r="r" b="b"/>
              <a:pathLst>
                <a:path w="2486" h="2130" extrusionOk="0">
                  <a:moveTo>
                    <a:pt x="1076" y="1"/>
                  </a:moveTo>
                  <a:cubicBezTo>
                    <a:pt x="1072" y="1"/>
                    <a:pt x="1069" y="1"/>
                    <a:pt x="1066" y="1"/>
                  </a:cubicBezTo>
                  <a:cubicBezTo>
                    <a:pt x="480" y="1"/>
                    <a:pt x="1" y="472"/>
                    <a:pt x="1" y="1066"/>
                  </a:cubicBezTo>
                  <a:cubicBezTo>
                    <a:pt x="1" y="1703"/>
                    <a:pt x="525" y="2129"/>
                    <a:pt x="1073" y="2129"/>
                  </a:cubicBezTo>
                  <a:cubicBezTo>
                    <a:pt x="1336" y="2129"/>
                    <a:pt x="1603" y="2032"/>
                    <a:pt x="1822" y="1813"/>
                  </a:cubicBezTo>
                  <a:cubicBezTo>
                    <a:pt x="2486" y="1149"/>
                    <a:pt x="2020" y="1"/>
                    <a:pt x="107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 name="Google Shape;3880;p113">
              <a:extLst>
                <a:ext uri="{FF2B5EF4-FFF2-40B4-BE49-F238E27FC236}">
                  <a16:creationId xmlns:a16="http://schemas.microsoft.com/office/drawing/2014/main" id="{EE34FE4E-B8C4-9A4A-B216-ED6BB4D72BA5}"/>
                </a:ext>
              </a:extLst>
            </p:cNvPr>
            <p:cNvSpPr/>
            <p:nvPr/>
          </p:nvSpPr>
          <p:spPr>
            <a:xfrm>
              <a:off x="282815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 name="Google Shape;3881;p113">
              <a:extLst>
                <a:ext uri="{FF2B5EF4-FFF2-40B4-BE49-F238E27FC236}">
                  <a16:creationId xmlns:a16="http://schemas.microsoft.com/office/drawing/2014/main" id="{B21901DE-F050-4343-885D-DD2F22E45E0B}"/>
                </a:ext>
              </a:extLst>
            </p:cNvPr>
            <p:cNvSpPr/>
            <p:nvPr/>
          </p:nvSpPr>
          <p:spPr>
            <a:xfrm>
              <a:off x="282815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 name="Google Shape;3882;p113">
              <a:extLst>
                <a:ext uri="{FF2B5EF4-FFF2-40B4-BE49-F238E27FC236}">
                  <a16:creationId xmlns:a16="http://schemas.microsoft.com/office/drawing/2014/main" id="{09F3ACAE-F6E9-5344-97DF-BEFF27D187F6}"/>
                </a:ext>
              </a:extLst>
            </p:cNvPr>
            <p:cNvSpPr/>
            <p:nvPr/>
          </p:nvSpPr>
          <p:spPr>
            <a:xfrm>
              <a:off x="282815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 name="Google Shape;3883;p113">
              <a:extLst>
                <a:ext uri="{FF2B5EF4-FFF2-40B4-BE49-F238E27FC236}">
                  <a16:creationId xmlns:a16="http://schemas.microsoft.com/office/drawing/2014/main" id="{1844E0AC-1DD3-E14F-8242-8F663E54C89A}"/>
                </a:ext>
              </a:extLst>
            </p:cNvPr>
            <p:cNvSpPr/>
            <p:nvPr/>
          </p:nvSpPr>
          <p:spPr>
            <a:xfrm>
              <a:off x="2828150"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 name="Google Shape;3884;p113">
              <a:extLst>
                <a:ext uri="{FF2B5EF4-FFF2-40B4-BE49-F238E27FC236}">
                  <a16:creationId xmlns:a16="http://schemas.microsoft.com/office/drawing/2014/main" id="{BEF6235D-9B5D-734C-91B5-C37B8DB6E43A}"/>
                </a:ext>
              </a:extLst>
            </p:cNvPr>
            <p:cNvSpPr/>
            <p:nvPr/>
          </p:nvSpPr>
          <p:spPr>
            <a:xfrm>
              <a:off x="2828150" y="11905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 name="Google Shape;3885;p113">
              <a:extLst>
                <a:ext uri="{FF2B5EF4-FFF2-40B4-BE49-F238E27FC236}">
                  <a16:creationId xmlns:a16="http://schemas.microsoft.com/office/drawing/2014/main" id="{6F03EA74-9179-D44A-9285-76752A179E3A}"/>
                </a:ext>
              </a:extLst>
            </p:cNvPr>
            <p:cNvSpPr/>
            <p:nvPr/>
          </p:nvSpPr>
          <p:spPr>
            <a:xfrm>
              <a:off x="2828150" y="11143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 name="Google Shape;3886;p113">
              <a:extLst>
                <a:ext uri="{FF2B5EF4-FFF2-40B4-BE49-F238E27FC236}">
                  <a16:creationId xmlns:a16="http://schemas.microsoft.com/office/drawing/2014/main" id="{18583D3E-0A79-E84B-9671-F9214566DDDA}"/>
                </a:ext>
              </a:extLst>
            </p:cNvPr>
            <p:cNvSpPr/>
            <p:nvPr/>
          </p:nvSpPr>
          <p:spPr>
            <a:xfrm>
              <a:off x="2828150" y="1038125"/>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 name="Google Shape;3887;p113">
              <a:extLst>
                <a:ext uri="{FF2B5EF4-FFF2-40B4-BE49-F238E27FC236}">
                  <a16:creationId xmlns:a16="http://schemas.microsoft.com/office/drawing/2014/main" id="{7E408D34-8DE3-8445-8975-770E37F77E12}"/>
                </a:ext>
              </a:extLst>
            </p:cNvPr>
            <p:cNvSpPr/>
            <p:nvPr/>
          </p:nvSpPr>
          <p:spPr>
            <a:xfrm>
              <a:off x="27519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 name="Google Shape;3888;p113">
              <a:extLst>
                <a:ext uri="{FF2B5EF4-FFF2-40B4-BE49-F238E27FC236}">
                  <a16:creationId xmlns:a16="http://schemas.microsoft.com/office/drawing/2014/main" id="{54A01B98-AC45-194B-9C59-07129E1D92B2}"/>
                </a:ext>
              </a:extLst>
            </p:cNvPr>
            <p:cNvSpPr/>
            <p:nvPr/>
          </p:nvSpPr>
          <p:spPr>
            <a:xfrm>
              <a:off x="275195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 name="Google Shape;3889;p113">
              <a:extLst>
                <a:ext uri="{FF2B5EF4-FFF2-40B4-BE49-F238E27FC236}">
                  <a16:creationId xmlns:a16="http://schemas.microsoft.com/office/drawing/2014/main" id="{E190851C-CC28-2C49-9E7A-077695677C6D}"/>
                </a:ext>
              </a:extLst>
            </p:cNvPr>
            <p:cNvSpPr/>
            <p:nvPr/>
          </p:nvSpPr>
          <p:spPr>
            <a:xfrm>
              <a:off x="2751950"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 name="Google Shape;3890;p113">
              <a:extLst>
                <a:ext uri="{FF2B5EF4-FFF2-40B4-BE49-F238E27FC236}">
                  <a16:creationId xmlns:a16="http://schemas.microsoft.com/office/drawing/2014/main" id="{763F0E6E-0674-2449-85FA-AF47B483A096}"/>
                </a:ext>
              </a:extLst>
            </p:cNvPr>
            <p:cNvSpPr/>
            <p:nvPr/>
          </p:nvSpPr>
          <p:spPr>
            <a:xfrm>
              <a:off x="2751950"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 name="Google Shape;3891;p113">
              <a:extLst>
                <a:ext uri="{FF2B5EF4-FFF2-40B4-BE49-F238E27FC236}">
                  <a16:creationId xmlns:a16="http://schemas.microsoft.com/office/drawing/2014/main" id="{466DDE0A-494E-3947-BC84-4222EF8434AC}"/>
                </a:ext>
              </a:extLst>
            </p:cNvPr>
            <p:cNvSpPr/>
            <p:nvPr/>
          </p:nvSpPr>
          <p:spPr>
            <a:xfrm>
              <a:off x="2751950"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7" name="Google Shape;3892;p113">
              <a:extLst>
                <a:ext uri="{FF2B5EF4-FFF2-40B4-BE49-F238E27FC236}">
                  <a16:creationId xmlns:a16="http://schemas.microsoft.com/office/drawing/2014/main" id="{7E35ADDE-8C0D-1841-BC0D-AD4119F1A21B}"/>
                </a:ext>
              </a:extLst>
            </p:cNvPr>
            <p:cNvSpPr/>
            <p:nvPr/>
          </p:nvSpPr>
          <p:spPr>
            <a:xfrm>
              <a:off x="2751950" y="11905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8" name="Google Shape;3893;p113">
              <a:extLst>
                <a:ext uri="{FF2B5EF4-FFF2-40B4-BE49-F238E27FC236}">
                  <a16:creationId xmlns:a16="http://schemas.microsoft.com/office/drawing/2014/main" id="{CAC6D246-A4F6-3941-8DFD-AF40981179D9}"/>
                </a:ext>
              </a:extLst>
            </p:cNvPr>
            <p:cNvSpPr/>
            <p:nvPr/>
          </p:nvSpPr>
          <p:spPr>
            <a:xfrm>
              <a:off x="2751950"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9" name="Google Shape;3894;p113">
              <a:extLst>
                <a:ext uri="{FF2B5EF4-FFF2-40B4-BE49-F238E27FC236}">
                  <a16:creationId xmlns:a16="http://schemas.microsoft.com/office/drawing/2014/main" id="{E45F6D3A-DF05-5D4E-B17B-DD2B43F0F823}"/>
                </a:ext>
              </a:extLst>
            </p:cNvPr>
            <p:cNvSpPr/>
            <p:nvPr/>
          </p:nvSpPr>
          <p:spPr>
            <a:xfrm>
              <a:off x="2751950" y="1038125"/>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0" name="Google Shape;3895;p113">
              <a:extLst>
                <a:ext uri="{FF2B5EF4-FFF2-40B4-BE49-F238E27FC236}">
                  <a16:creationId xmlns:a16="http://schemas.microsoft.com/office/drawing/2014/main" id="{90256382-B4C9-C346-95FC-A61A2EB91A71}"/>
                </a:ext>
              </a:extLst>
            </p:cNvPr>
            <p:cNvSpPr/>
            <p:nvPr/>
          </p:nvSpPr>
          <p:spPr>
            <a:xfrm>
              <a:off x="267592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1" name="Google Shape;3896;p113">
              <a:extLst>
                <a:ext uri="{FF2B5EF4-FFF2-40B4-BE49-F238E27FC236}">
                  <a16:creationId xmlns:a16="http://schemas.microsoft.com/office/drawing/2014/main" id="{DD496AB6-1471-F646-B648-24933B3BBDC2}"/>
                </a:ext>
              </a:extLst>
            </p:cNvPr>
            <p:cNvSpPr/>
            <p:nvPr/>
          </p:nvSpPr>
          <p:spPr>
            <a:xfrm>
              <a:off x="267592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2" name="Google Shape;3897;p113">
              <a:extLst>
                <a:ext uri="{FF2B5EF4-FFF2-40B4-BE49-F238E27FC236}">
                  <a16:creationId xmlns:a16="http://schemas.microsoft.com/office/drawing/2014/main" id="{FA0CCD0A-F6C6-884C-879B-AFEFAB201101}"/>
                </a:ext>
              </a:extLst>
            </p:cNvPr>
            <p:cNvSpPr/>
            <p:nvPr/>
          </p:nvSpPr>
          <p:spPr>
            <a:xfrm>
              <a:off x="267592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3" name="Google Shape;3898;p113">
              <a:extLst>
                <a:ext uri="{FF2B5EF4-FFF2-40B4-BE49-F238E27FC236}">
                  <a16:creationId xmlns:a16="http://schemas.microsoft.com/office/drawing/2014/main" id="{47E44EF7-1FD5-AD40-97BF-D6E84A2FA745}"/>
                </a:ext>
              </a:extLst>
            </p:cNvPr>
            <p:cNvSpPr/>
            <p:nvPr/>
          </p:nvSpPr>
          <p:spPr>
            <a:xfrm>
              <a:off x="267592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4" name="Google Shape;3899;p113">
              <a:extLst>
                <a:ext uri="{FF2B5EF4-FFF2-40B4-BE49-F238E27FC236}">
                  <a16:creationId xmlns:a16="http://schemas.microsoft.com/office/drawing/2014/main" id="{276A35E2-0253-A749-B448-0275D121FA02}"/>
                </a:ext>
              </a:extLst>
            </p:cNvPr>
            <p:cNvSpPr/>
            <p:nvPr/>
          </p:nvSpPr>
          <p:spPr>
            <a:xfrm>
              <a:off x="2675925" y="1266550"/>
              <a:ext cx="62225" cy="53450"/>
            </a:xfrm>
            <a:custGeom>
              <a:avLst/>
              <a:gdLst/>
              <a:ahLst/>
              <a:cxnLst/>
              <a:rect l="l" t="t" r="r" b="b"/>
              <a:pathLst>
                <a:path w="2489" h="2138" extrusionOk="0">
                  <a:moveTo>
                    <a:pt x="1066" y="0"/>
                  </a:moveTo>
                  <a:cubicBezTo>
                    <a:pt x="472" y="9"/>
                    <a:pt x="1" y="480"/>
                    <a:pt x="1" y="1074"/>
                  </a:cubicBezTo>
                  <a:cubicBezTo>
                    <a:pt x="1" y="1711"/>
                    <a:pt x="525" y="2137"/>
                    <a:pt x="1071" y="2137"/>
                  </a:cubicBezTo>
                  <a:cubicBezTo>
                    <a:pt x="1332" y="2137"/>
                    <a:pt x="1598" y="2040"/>
                    <a:pt x="1814" y="1821"/>
                  </a:cubicBezTo>
                  <a:cubicBezTo>
                    <a:pt x="2488" y="1155"/>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5" name="Google Shape;3900;p113">
              <a:extLst>
                <a:ext uri="{FF2B5EF4-FFF2-40B4-BE49-F238E27FC236}">
                  <a16:creationId xmlns:a16="http://schemas.microsoft.com/office/drawing/2014/main" id="{26882625-AD7E-444C-B74A-F75707DF4CFC}"/>
                </a:ext>
              </a:extLst>
            </p:cNvPr>
            <p:cNvSpPr/>
            <p:nvPr/>
          </p:nvSpPr>
          <p:spPr>
            <a:xfrm>
              <a:off x="2675925" y="11905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6" name="Google Shape;3901;p113">
              <a:extLst>
                <a:ext uri="{FF2B5EF4-FFF2-40B4-BE49-F238E27FC236}">
                  <a16:creationId xmlns:a16="http://schemas.microsoft.com/office/drawing/2014/main" id="{C8A76247-CC4A-5346-A91F-9DC9E4A45238}"/>
                </a:ext>
              </a:extLst>
            </p:cNvPr>
            <p:cNvSpPr/>
            <p:nvPr/>
          </p:nvSpPr>
          <p:spPr>
            <a:xfrm>
              <a:off x="2675925" y="11143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7" name="Google Shape;3902;p113">
              <a:extLst>
                <a:ext uri="{FF2B5EF4-FFF2-40B4-BE49-F238E27FC236}">
                  <a16:creationId xmlns:a16="http://schemas.microsoft.com/office/drawing/2014/main" id="{E1B9D73B-1F79-AD49-A06A-3A18D08B46A4}"/>
                </a:ext>
              </a:extLst>
            </p:cNvPr>
            <p:cNvSpPr/>
            <p:nvPr/>
          </p:nvSpPr>
          <p:spPr>
            <a:xfrm>
              <a:off x="2675925" y="1038125"/>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8" name="Google Shape;3903;p113">
              <a:extLst>
                <a:ext uri="{FF2B5EF4-FFF2-40B4-BE49-F238E27FC236}">
                  <a16:creationId xmlns:a16="http://schemas.microsoft.com/office/drawing/2014/main" id="{9B6C6827-924C-A14C-9D53-7442492A012E}"/>
                </a:ext>
              </a:extLst>
            </p:cNvPr>
            <p:cNvSpPr/>
            <p:nvPr/>
          </p:nvSpPr>
          <p:spPr>
            <a:xfrm>
              <a:off x="2599725"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 name="Google Shape;3904;p113">
              <a:extLst>
                <a:ext uri="{FF2B5EF4-FFF2-40B4-BE49-F238E27FC236}">
                  <a16:creationId xmlns:a16="http://schemas.microsoft.com/office/drawing/2014/main" id="{FAF29463-4725-CA4C-84A8-650C8881943C}"/>
                </a:ext>
              </a:extLst>
            </p:cNvPr>
            <p:cNvSpPr/>
            <p:nvPr/>
          </p:nvSpPr>
          <p:spPr>
            <a:xfrm>
              <a:off x="2599725"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0" name="Google Shape;3905;p113">
              <a:extLst>
                <a:ext uri="{FF2B5EF4-FFF2-40B4-BE49-F238E27FC236}">
                  <a16:creationId xmlns:a16="http://schemas.microsoft.com/office/drawing/2014/main" id="{6326CF96-11B3-9541-918A-E89F9E3857EC}"/>
                </a:ext>
              </a:extLst>
            </p:cNvPr>
            <p:cNvSpPr/>
            <p:nvPr/>
          </p:nvSpPr>
          <p:spPr>
            <a:xfrm>
              <a:off x="2599725"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1" name="Google Shape;3906;p113">
              <a:extLst>
                <a:ext uri="{FF2B5EF4-FFF2-40B4-BE49-F238E27FC236}">
                  <a16:creationId xmlns:a16="http://schemas.microsoft.com/office/drawing/2014/main" id="{41AF791B-D35F-DC44-BD7D-FE711D2ED68D}"/>
                </a:ext>
              </a:extLst>
            </p:cNvPr>
            <p:cNvSpPr/>
            <p:nvPr/>
          </p:nvSpPr>
          <p:spPr>
            <a:xfrm>
              <a:off x="2599725"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2" name="Google Shape;3907;p113">
              <a:extLst>
                <a:ext uri="{FF2B5EF4-FFF2-40B4-BE49-F238E27FC236}">
                  <a16:creationId xmlns:a16="http://schemas.microsoft.com/office/drawing/2014/main" id="{7286B158-B18E-9948-9A0B-AFA6ED08F32A}"/>
                </a:ext>
              </a:extLst>
            </p:cNvPr>
            <p:cNvSpPr/>
            <p:nvPr/>
          </p:nvSpPr>
          <p:spPr>
            <a:xfrm>
              <a:off x="2599725"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3" name="Google Shape;3908;p113">
              <a:extLst>
                <a:ext uri="{FF2B5EF4-FFF2-40B4-BE49-F238E27FC236}">
                  <a16:creationId xmlns:a16="http://schemas.microsoft.com/office/drawing/2014/main" id="{6523E89E-8CE8-D040-B855-ABE044C6EE6E}"/>
                </a:ext>
              </a:extLst>
            </p:cNvPr>
            <p:cNvSpPr/>
            <p:nvPr/>
          </p:nvSpPr>
          <p:spPr>
            <a:xfrm>
              <a:off x="2599725"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4" name="Google Shape;3909;p113">
              <a:extLst>
                <a:ext uri="{FF2B5EF4-FFF2-40B4-BE49-F238E27FC236}">
                  <a16:creationId xmlns:a16="http://schemas.microsoft.com/office/drawing/2014/main" id="{EB2BF956-643E-7C41-8535-11F3AF130E46}"/>
                </a:ext>
              </a:extLst>
            </p:cNvPr>
            <p:cNvSpPr/>
            <p:nvPr/>
          </p:nvSpPr>
          <p:spPr>
            <a:xfrm>
              <a:off x="2599725" y="11905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5" name="Google Shape;3910;p113">
              <a:extLst>
                <a:ext uri="{FF2B5EF4-FFF2-40B4-BE49-F238E27FC236}">
                  <a16:creationId xmlns:a16="http://schemas.microsoft.com/office/drawing/2014/main" id="{0381EDFA-4A8A-DE46-8180-78F12B2CBA4F}"/>
                </a:ext>
              </a:extLst>
            </p:cNvPr>
            <p:cNvSpPr/>
            <p:nvPr/>
          </p:nvSpPr>
          <p:spPr>
            <a:xfrm>
              <a:off x="2599725"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6" name="Google Shape;3911;p113">
              <a:extLst>
                <a:ext uri="{FF2B5EF4-FFF2-40B4-BE49-F238E27FC236}">
                  <a16:creationId xmlns:a16="http://schemas.microsoft.com/office/drawing/2014/main" id="{FBE6884E-D14C-A34B-916A-FBF022704B51}"/>
                </a:ext>
              </a:extLst>
            </p:cNvPr>
            <p:cNvSpPr/>
            <p:nvPr/>
          </p:nvSpPr>
          <p:spPr>
            <a:xfrm>
              <a:off x="2599725" y="1038125"/>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7" name="Google Shape;3912;p113">
              <a:extLst>
                <a:ext uri="{FF2B5EF4-FFF2-40B4-BE49-F238E27FC236}">
                  <a16:creationId xmlns:a16="http://schemas.microsoft.com/office/drawing/2014/main" id="{0CC3BC21-77A8-3D4A-B51A-072B93FD6A7A}"/>
                </a:ext>
              </a:extLst>
            </p:cNvPr>
            <p:cNvSpPr/>
            <p:nvPr/>
          </p:nvSpPr>
          <p:spPr>
            <a:xfrm>
              <a:off x="252350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8" name="Google Shape;3913;p113">
              <a:extLst>
                <a:ext uri="{FF2B5EF4-FFF2-40B4-BE49-F238E27FC236}">
                  <a16:creationId xmlns:a16="http://schemas.microsoft.com/office/drawing/2014/main" id="{87538FA7-F076-DD40-B60D-8C2E1F0B44B6}"/>
                </a:ext>
              </a:extLst>
            </p:cNvPr>
            <p:cNvSpPr/>
            <p:nvPr/>
          </p:nvSpPr>
          <p:spPr>
            <a:xfrm>
              <a:off x="2523500" y="164740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9" name="Google Shape;3914;p113">
              <a:extLst>
                <a:ext uri="{FF2B5EF4-FFF2-40B4-BE49-F238E27FC236}">
                  <a16:creationId xmlns:a16="http://schemas.microsoft.com/office/drawing/2014/main" id="{DBF65AB0-264E-AC43-87D8-5795E407165E}"/>
                </a:ext>
              </a:extLst>
            </p:cNvPr>
            <p:cNvSpPr/>
            <p:nvPr/>
          </p:nvSpPr>
          <p:spPr>
            <a:xfrm>
              <a:off x="2523500"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0" name="Google Shape;3915;p113">
              <a:extLst>
                <a:ext uri="{FF2B5EF4-FFF2-40B4-BE49-F238E27FC236}">
                  <a16:creationId xmlns:a16="http://schemas.microsoft.com/office/drawing/2014/main" id="{96B044E7-51AA-FA4D-919B-DFF08676D141}"/>
                </a:ext>
              </a:extLst>
            </p:cNvPr>
            <p:cNvSpPr/>
            <p:nvPr/>
          </p:nvSpPr>
          <p:spPr>
            <a:xfrm>
              <a:off x="252350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1" name="Google Shape;3916;p113">
              <a:extLst>
                <a:ext uri="{FF2B5EF4-FFF2-40B4-BE49-F238E27FC236}">
                  <a16:creationId xmlns:a16="http://schemas.microsoft.com/office/drawing/2014/main" id="{58336BAF-A494-E64C-9D58-6C6F05DC6912}"/>
                </a:ext>
              </a:extLst>
            </p:cNvPr>
            <p:cNvSpPr/>
            <p:nvPr/>
          </p:nvSpPr>
          <p:spPr>
            <a:xfrm>
              <a:off x="252350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2" name="Google Shape;3917;p113">
              <a:extLst>
                <a:ext uri="{FF2B5EF4-FFF2-40B4-BE49-F238E27FC236}">
                  <a16:creationId xmlns:a16="http://schemas.microsoft.com/office/drawing/2014/main" id="{4C39248A-4A8E-C240-99FE-5DCD39EA57DD}"/>
                </a:ext>
              </a:extLst>
            </p:cNvPr>
            <p:cNvSpPr/>
            <p:nvPr/>
          </p:nvSpPr>
          <p:spPr>
            <a:xfrm>
              <a:off x="252350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3" name="Google Shape;3918;p113">
              <a:extLst>
                <a:ext uri="{FF2B5EF4-FFF2-40B4-BE49-F238E27FC236}">
                  <a16:creationId xmlns:a16="http://schemas.microsoft.com/office/drawing/2014/main" id="{7283EEEF-45D0-3343-A641-6283BE5B0376}"/>
                </a:ext>
              </a:extLst>
            </p:cNvPr>
            <p:cNvSpPr/>
            <p:nvPr/>
          </p:nvSpPr>
          <p:spPr>
            <a:xfrm>
              <a:off x="2523500"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4" name="Google Shape;3919;p113">
              <a:extLst>
                <a:ext uri="{FF2B5EF4-FFF2-40B4-BE49-F238E27FC236}">
                  <a16:creationId xmlns:a16="http://schemas.microsoft.com/office/drawing/2014/main" id="{6AB56DC6-E2C9-9C4C-8F51-97E9A2B3EBC9}"/>
                </a:ext>
              </a:extLst>
            </p:cNvPr>
            <p:cNvSpPr/>
            <p:nvPr/>
          </p:nvSpPr>
          <p:spPr>
            <a:xfrm>
              <a:off x="2523500" y="1190550"/>
              <a:ext cx="62225" cy="53425"/>
            </a:xfrm>
            <a:custGeom>
              <a:avLst/>
              <a:gdLst/>
              <a:ahLst/>
              <a:cxnLst/>
              <a:rect l="l" t="t" r="r" b="b"/>
              <a:pathLst>
                <a:path w="2489" h="2137" extrusionOk="0">
                  <a:moveTo>
                    <a:pt x="1066" y="0"/>
                  </a:moveTo>
                  <a:cubicBezTo>
                    <a:pt x="480"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5" name="Google Shape;3920;p113">
              <a:extLst>
                <a:ext uri="{FF2B5EF4-FFF2-40B4-BE49-F238E27FC236}">
                  <a16:creationId xmlns:a16="http://schemas.microsoft.com/office/drawing/2014/main" id="{80A0E3F6-B9A2-F847-9442-2F327B738731}"/>
                </a:ext>
              </a:extLst>
            </p:cNvPr>
            <p:cNvSpPr/>
            <p:nvPr/>
          </p:nvSpPr>
          <p:spPr>
            <a:xfrm>
              <a:off x="2523500" y="11143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6" name="Google Shape;3921;p113">
              <a:extLst>
                <a:ext uri="{FF2B5EF4-FFF2-40B4-BE49-F238E27FC236}">
                  <a16:creationId xmlns:a16="http://schemas.microsoft.com/office/drawing/2014/main" id="{E1A65AE0-BB26-974D-B6FC-97AEB10A30E1}"/>
                </a:ext>
              </a:extLst>
            </p:cNvPr>
            <p:cNvSpPr/>
            <p:nvPr/>
          </p:nvSpPr>
          <p:spPr>
            <a:xfrm>
              <a:off x="2523500" y="1038125"/>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7" name="Google Shape;3922;p113">
              <a:extLst>
                <a:ext uri="{FF2B5EF4-FFF2-40B4-BE49-F238E27FC236}">
                  <a16:creationId xmlns:a16="http://schemas.microsoft.com/office/drawing/2014/main" id="{780E9615-BA38-3B4F-925C-471A9A8BB5C8}"/>
                </a:ext>
              </a:extLst>
            </p:cNvPr>
            <p:cNvSpPr/>
            <p:nvPr/>
          </p:nvSpPr>
          <p:spPr>
            <a:xfrm>
              <a:off x="2447300" y="17236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8" name="Google Shape;3923;p113">
              <a:extLst>
                <a:ext uri="{FF2B5EF4-FFF2-40B4-BE49-F238E27FC236}">
                  <a16:creationId xmlns:a16="http://schemas.microsoft.com/office/drawing/2014/main" id="{1A5586AE-9491-4A4E-8C5A-E93673629D50}"/>
                </a:ext>
              </a:extLst>
            </p:cNvPr>
            <p:cNvSpPr/>
            <p:nvPr/>
          </p:nvSpPr>
          <p:spPr>
            <a:xfrm>
              <a:off x="2447300" y="1647400"/>
              <a:ext cx="62400" cy="53450"/>
            </a:xfrm>
            <a:custGeom>
              <a:avLst/>
              <a:gdLst/>
              <a:ahLst/>
              <a:cxnLst/>
              <a:rect l="l" t="t" r="r" b="b"/>
              <a:pathLst>
                <a:path w="2496" h="2138" extrusionOk="0">
                  <a:moveTo>
                    <a:pt x="1065" y="1"/>
                  </a:moveTo>
                  <a:cubicBezTo>
                    <a:pt x="480" y="9"/>
                    <a:pt x="8"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9" name="Google Shape;3924;p113">
              <a:extLst>
                <a:ext uri="{FF2B5EF4-FFF2-40B4-BE49-F238E27FC236}">
                  <a16:creationId xmlns:a16="http://schemas.microsoft.com/office/drawing/2014/main" id="{E3539E8A-E07C-8F49-96EE-160C316F039E}"/>
                </a:ext>
              </a:extLst>
            </p:cNvPr>
            <p:cNvSpPr/>
            <p:nvPr/>
          </p:nvSpPr>
          <p:spPr>
            <a:xfrm>
              <a:off x="2447300" y="1571400"/>
              <a:ext cx="62400" cy="53250"/>
            </a:xfrm>
            <a:custGeom>
              <a:avLst/>
              <a:gdLst/>
              <a:ahLst/>
              <a:cxnLst/>
              <a:rect l="l" t="t" r="r" b="b"/>
              <a:pathLst>
                <a:path w="2496" h="2130" extrusionOk="0">
                  <a:moveTo>
                    <a:pt x="1065" y="1"/>
                  </a:moveTo>
                  <a:cubicBezTo>
                    <a:pt x="480" y="1"/>
                    <a:pt x="8"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0" name="Google Shape;3925;p113">
              <a:extLst>
                <a:ext uri="{FF2B5EF4-FFF2-40B4-BE49-F238E27FC236}">
                  <a16:creationId xmlns:a16="http://schemas.microsoft.com/office/drawing/2014/main" id="{3C4FEB84-2B2C-9F44-8E94-A80C17B425ED}"/>
                </a:ext>
              </a:extLst>
            </p:cNvPr>
            <p:cNvSpPr/>
            <p:nvPr/>
          </p:nvSpPr>
          <p:spPr>
            <a:xfrm>
              <a:off x="2447300" y="149520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1" name="Google Shape;3926;p113">
              <a:extLst>
                <a:ext uri="{FF2B5EF4-FFF2-40B4-BE49-F238E27FC236}">
                  <a16:creationId xmlns:a16="http://schemas.microsoft.com/office/drawing/2014/main" id="{3F096D84-08B1-374F-8683-ACA3048F98B7}"/>
                </a:ext>
              </a:extLst>
            </p:cNvPr>
            <p:cNvSpPr/>
            <p:nvPr/>
          </p:nvSpPr>
          <p:spPr>
            <a:xfrm>
              <a:off x="2447300" y="1418975"/>
              <a:ext cx="62400" cy="53350"/>
            </a:xfrm>
            <a:custGeom>
              <a:avLst/>
              <a:gdLst/>
              <a:ahLst/>
              <a:cxnLst/>
              <a:rect l="l" t="t" r="r" b="b"/>
              <a:pathLst>
                <a:path w="2496" h="2134" extrusionOk="0">
                  <a:moveTo>
                    <a:pt x="1065" y="1"/>
                  </a:moveTo>
                  <a:cubicBezTo>
                    <a:pt x="480" y="1"/>
                    <a:pt x="8"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2" name="Google Shape;3927;p113">
              <a:extLst>
                <a:ext uri="{FF2B5EF4-FFF2-40B4-BE49-F238E27FC236}">
                  <a16:creationId xmlns:a16="http://schemas.microsoft.com/office/drawing/2014/main" id="{2878B558-1A8D-E04F-B23A-BA5AC019B67E}"/>
                </a:ext>
              </a:extLst>
            </p:cNvPr>
            <p:cNvSpPr/>
            <p:nvPr/>
          </p:nvSpPr>
          <p:spPr>
            <a:xfrm>
              <a:off x="2447300" y="134275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3" name="Google Shape;3928;p113">
              <a:extLst>
                <a:ext uri="{FF2B5EF4-FFF2-40B4-BE49-F238E27FC236}">
                  <a16:creationId xmlns:a16="http://schemas.microsoft.com/office/drawing/2014/main" id="{E5A7F91D-8E27-3947-B183-4E1DC00190A5}"/>
                </a:ext>
              </a:extLst>
            </p:cNvPr>
            <p:cNvSpPr/>
            <p:nvPr/>
          </p:nvSpPr>
          <p:spPr>
            <a:xfrm>
              <a:off x="2447300" y="1266550"/>
              <a:ext cx="62400" cy="53450"/>
            </a:xfrm>
            <a:custGeom>
              <a:avLst/>
              <a:gdLst/>
              <a:ahLst/>
              <a:cxnLst/>
              <a:rect l="l" t="t" r="r" b="b"/>
              <a:pathLst>
                <a:path w="2496" h="2138" extrusionOk="0">
                  <a:moveTo>
                    <a:pt x="1065" y="0"/>
                  </a:moveTo>
                  <a:cubicBezTo>
                    <a:pt x="480" y="9"/>
                    <a:pt x="8"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4" name="Google Shape;3929;p113">
              <a:extLst>
                <a:ext uri="{FF2B5EF4-FFF2-40B4-BE49-F238E27FC236}">
                  <a16:creationId xmlns:a16="http://schemas.microsoft.com/office/drawing/2014/main" id="{3BE599E1-8322-1445-9D7F-ED5BDB3CC8EF}"/>
                </a:ext>
              </a:extLst>
            </p:cNvPr>
            <p:cNvSpPr/>
            <p:nvPr/>
          </p:nvSpPr>
          <p:spPr>
            <a:xfrm>
              <a:off x="2447300" y="1190550"/>
              <a:ext cx="62400" cy="53325"/>
            </a:xfrm>
            <a:custGeom>
              <a:avLst/>
              <a:gdLst/>
              <a:ahLst/>
              <a:cxnLst/>
              <a:rect l="l" t="t" r="r" b="b"/>
              <a:pathLst>
                <a:path w="2496" h="2133" extrusionOk="0">
                  <a:moveTo>
                    <a:pt x="1065" y="0"/>
                  </a:moveTo>
                  <a:cubicBezTo>
                    <a:pt x="480" y="0"/>
                    <a:pt x="8"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5" name="Google Shape;3930;p113">
              <a:extLst>
                <a:ext uri="{FF2B5EF4-FFF2-40B4-BE49-F238E27FC236}">
                  <a16:creationId xmlns:a16="http://schemas.microsoft.com/office/drawing/2014/main" id="{20251AD9-9339-D142-91FC-8E7887188E48}"/>
                </a:ext>
              </a:extLst>
            </p:cNvPr>
            <p:cNvSpPr/>
            <p:nvPr/>
          </p:nvSpPr>
          <p:spPr>
            <a:xfrm>
              <a:off x="2447300" y="11143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6" name="Google Shape;3931;p113">
              <a:extLst>
                <a:ext uri="{FF2B5EF4-FFF2-40B4-BE49-F238E27FC236}">
                  <a16:creationId xmlns:a16="http://schemas.microsoft.com/office/drawing/2014/main" id="{06B95134-AE0C-CC49-84E1-809DFBBEDC95}"/>
                </a:ext>
              </a:extLst>
            </p:cNvPr>
            <p:cNvSpPr/>
            <p:nvPr/>
          </p:nvSpPr>
          <p:spPr>
            <a:xfrm>
              <a:off x="2447300" y="1038125"/>
              <a:ext cx="62400" cy="53325"/>
            </a:xfrm>
            <a:custGeom>
              <a:avLst/>
              <a:gdLst/>
              <a:ahLst/>
              <a:cxnLst/>
              <a:rect l="l" t="t" r="r" b="b"/>
              <a:pathLst>
                <a:path w="2496" h="2133" extrusionOk="0">
                  <a:moveTo>
                    <a:pt x="1065" y="0"/>
                  </a:moveTo>
                  <a:cubicBezTo>
                    <a:pt x="480" y="0"/>
                    <a:pt x="8"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7" name="Google Shape;3932;p113">
              <a:extLst>
                <a:ext uri="{FF2B5EF4-FFF2-40B4-BE49-F238E27FC236}">
                  <a16:creationId xmlns:a16="http://schemas.microsoft.com/office/drawing/2014/main" id="{42170A56-832E-1546-9C61-7EF7A6098FB1}"/>
                </a:ext>
              </a:extLst>
            </p:cNvPr>
            <p:cNvSpPr/>
            <p:nvPr/>
          </p:nvSpPr>
          <p:spPr>
            <a:xfrm>
              <a:off x="2371275"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8" name="Google Shape;3933;p113">
              <a:extLst>
                <a:ext uri="{FF2B5EF4-FFF2-40B4-BE49-F238E27FC236}">
                  <a16:creationId xmlns:a16="http://schemas.microsoft.com/office/drawing/2014/main" id="{639B58ED-4672-F046-9531-10258432D82E}"/>
                </a:ext>
              </a:extLst>
            </p:cNvPr>
            <p:cNvSpPr/>
            <p:nvPr/>
          </p:nvSpPr>
          <p:spPr>
            <a:xfrm>
              <a:off x="237127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9" name="Google Shape;3934;p113">
              <a:extLst>
                <a:ext uri="{FF2B5EF4-FFF2-40B4-BE49-F238E27FC236}">
                  <a16:creationId xmlns:a16="http://schemas.microsoft.com/office/drawing/2014/main" id="{81FB962A-A14F-2348-9925-22B4C8D13E55}"/>
                </a:ext>
              </a:extLst>
            </p:cNvPr>
            <p:cNvSpPr/>
            <p:nvPr/>
          </p:nvSpPr>
          <p:spPr>
            <a:xfrm>
              <a:off x="237127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0" name="Google Shape;3935;p113">
              <a:extLst>
                <a:ext uri="{FF2B5EF4-FFF2-40B4-BE49-F238E27FC236}">
                  <a16:creationId xmlns:a16="http://schemas.microsoft.com/office/drawing/2014/main" id="{73BAE51C-3C05-764D-A677-86B0257AB011}"/>
                </a:ext>
              </a:extLst>
            </p:cNvPr>
            <p:cNvSpPr/>
            <p:nvPr/>
          </p:nvSpPr>
          <p:spPr>
            <a:xfrm>
              <a:off x="237127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1" name="Google Shape;3936;p113">
              <a:extLst>
                <a:ext uri="{FF2B5EF4-FFF2-40B4-BE49-F238E27FC236}">
                  <a16:creationId xmlns:a16="http://schemas.microsoft.com/office/drawing/2014/main" id="{80CE3D02-AB7F-2143-AE1F-B05DA41F3268}"/>
                </a:ext>
              </a:extLst>
            </p:cNvPr>
            <p:cNvSpPr/>
            <p:nvPr/>
          </p:nvSpPr>
          <p:spPr>
            <a:xfrm>
              <a:off x="237127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2" name="Google Shape;3937;p113">
              <a:extLst>
                <a:ext uri="{FF2B5EF4-FFF2-40B4-BE49-F238E27FC236}">
                  <a16:creationId xmlns:a16="http://schemas.microsoft.com/office/drawing/2014/main" id="{EDBFA757-C6E2-B146-A3B1-1BC371E5C4FF}"/>
                </a:ext>
              </a:extLst>
            </p:cNvPr>
            <p:cNvSpPr/>
            <p:nvPr/>
          </p:nvSpPr>
          <p:spPr>
            <a:xfrm>
              <a:off x="2371275" y="1266550"/>
              <a:ext cx="62225" cy="53450"/>
            </a:xfrm>
            <a:custGeom>
              <a:avLst/>
              <a:gdLst/>
              <a:ahLst/>
              <a:cxnLst/>
              <a:rect l="l" t="t" r="r" b="b"/>
              <a:pathLst>
                <a:path w="2489" h="2138" extrusionOk="0">
                  <a:moveTo>
                    <a:pt x="1066" y="0"/>
                  </a:moveTo>
                  <a:cubicBezTo>
                    <a:pt x="472" y="9"/>
                    <a:pt x="1" y="480"/>
                    <a:pt x="1" y="1074"/>
                  </a:cubicBezTo>
                  <a:cubicBezTo>
                    <a:pt x="1" y="1711"/>
                    <a:pt x="525" y="2137"/>
                    <a:pt x="1071" y="2137"/>
                  </a:cubicBezTo>
                  <a:cubicBezTo>
                    <a:pt x="1332" y="2137"/>
                    <a:pt x="1598" y="2040"/>
                    <a:pt x="1814" y="1821"/>
                  </a:cubicBezTo>
                  <a:cubicBezTo>
                    <a:pt x="2488" y="1155"/>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3" name="Google Shape;3938;p113">
              <a:extLst>
                <a:ext uri="{FF2B5EF4-FFF2-40B4-BE49-F238E27FC236}">
                  <a16:creationId xmlns:a16="http://schemas.microsoft.com/office/drawing/2014/main" id="{ACBDA53D-813D-F244-9233-C2063BE15854}"/>
                </a:ext>
              </a:extLst>
            </p:cNvPr>
            <p:cNvSpPr/>
            <p:nvPr/>
          </p:nvSpPr>
          <p:spPr>
            <a:xfrm>
              <a:off x="2371275" y="11905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4" name="Google Shape;3939;p113">
              <a:extLst>
                <a:ext uri="{FF2B5EF4-FFF2-40B4-BE49-F238E27FC236}">
                  <a16:creationId xmlns:a16="http://schemas.microsoft.com/office/drawing/2014/main" id="{18C3E709-39DA-1E47-850F-B302C0458FFB}"/>
                </a:ext>
              </a:extLst>
            </p:cNvPr>
            <p:cNvSpPr/>
            <p:nvPr/>
          </p:nvSpPr>
          <p:spPr>
            <a:xfrm>
              <a:off x="2371275" y="11143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5" name="Google Shape;3940;p113">
              <a:extLst>
                <a:ext uri="{FF2B5EF4-FFF2-40B4-BE49-F238E27FC236}">
                  <a16:creationId xmlns:a16="http://schemas.microsoft.com/office/drawing/2014/main" id="{63C8FFDD-D816-8244-A3EA-985E915406CB}"/>
                </a:ext>
              </a:extLst>
            </p:cNvPr>
            <p:cNvSpPr/>
            <p:nvPr/>
          </p:nvSpPr>
          <p:spPr>
            <a:xfrm>
              <a:off x="2371275" y="1038125"/>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6" name="Google Shape;3941;p113">
              <a:extLst>
                <a:ext uri="{FF2B5EF4-FFF2-40B4-BE49-F238E27FC236}">
                  <a16:creationId xmlns:a16="http://schemas.microsoft.com/office/drawing/2014/main" id="{38BD8A2E-083B-304F-BAD2-67954FBCAA31}"/>
                </a:ext>
              </a:extLst>
            </p:cNvPr>
            <p:cNvSpPr/>
            <p:nvPr/>
          </p:nvSpPr>
          <p:spPr>
            <a:xfrm>
              <a:off x="2295075" y="1342750"/>
              <a:ext cx="62200" cy="53450"/>
            </a:xfrm>
            <a:custGeom>
              <a:avLst/>
              <a:gdLst/>
              <a:ahLst/>
              <a:cxnLst/>
              <a:rect l="l" t="t" r="r" b="b"/>
              <a:pathLst>
                <a:path w="2488" h="2138" extrusionOk="0">
                  <a:moveTo>
                    <a:pt x="1065" y="1"/>
                  </a:moveTo>
                  <a:cubicBezTo>
                    <a:pt x="472" y="1"/>
                    <a:pt x="0" y="481"/>
                    <a:pt x="0" y="1066"/>
                  </a:cubicBezTo>
                  <a:cubicBezTo>
                    <a:pt x="0" y="1710"/>
                    <a:pt x="525" y="2138"/>
                    <a:pt x="1071" y="2138"/>
                  </a:cubicBezTo>
                  <a:cubicBezTo>
                    <a:pt x="1332" y="2138"/>
                    <a:pt x="1598" y="2040"/>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7" name="Google Shape;3942;p113">
              <a:extLst>
                <a:ext uri="{FF2B5EF4-FFF2-40B4-BE49-F238E27FC236}">
                  <a16:creationId xmlns:a16="http://schemas.microsoft.com/office/drawing/2014/main" id="{CF8D2762-C160-7B4C-8F2C-802B7F05C65D}"/>
                </a:ext>
              </a:extLst>
            </p:cNvPr>
            <p:cNvSpPr/>
            <p:nvPr/>
          </p:nvSpPr>
          <p:spPr>
            <a:xfrm>
              <a:off x="2295075" y="1266550"/>
              <a:ext cx="62200" cy="53450"/>
            </a:xfrm>
            <a:custGeom>
              <a:avLst/>
              <a:gdLst/>
              <a:ahLst/>
              <a:cxnLst/>
              <a:rect l="l" t="t" r="r" b="b"/>
              <a:pathLst>
                <a:path w="2488" h="2138" extrusionOk="0">
                  <a:moveTo>
                    <a:pt x="1065" y="0"/>
                  </a:moveTo>
                  <a:cubicBezTo>
                    <a:pt x="472" y="9"/>
                    <a:pt x="0" y="480"/>
                    <a:pt x="0" y="1074"/>
                  </a:cubicBezTo>
                  <a:cubicBezTo>
                    <a:pt x="0" y="1711"/>
                    <a:pt x="525" y="2137"/>
                    <a:pt x="1070" y="2137"/>
                  </a:cubicBezTo>
                  <a:cubicBezTo>
                    <a:pt x="1331" y="2137"/>
                    <a:pt x="1597" y="2040"/>
                    <a:pt x="1813" y="1821"/>
                  </a:cubicBezTo>
                  <a:cubicBezTo>
                    <a:pt x="2488" y="1155"/>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8" name="Google Shape;3943;p113">
              <a:extLst>
                <a:ext uri="{FF2B5EF4-FFF2-40B4-BE49-F238E27FC236}">
                  <a16:creationId xmlns:a16="http://schemas.microsoft.com/office/drawing/2014/main" id="{F3D354C3-E2D7-5149-9107-A46948820FF9}"/>
                </a:ext>
              </a:extLst>
            </p:cNvPr>
            <p:cNvSpPr/>
            <p:nvPr/>
          </p:nvSpPr>
          <p:spPr>
            <a:xfrm>
              <a:off x="2295075" y="119055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9" name="Google Shape;3944;p113">
              <a:extLst>
                <a:ext uri="{FF2B5EF4-FFF2-40B4-BE49-F238E27FC236}">
                  <a16:creationId xmlns:a16="http://schemas.microsoft.com/office/drawing/2014/main" id="{4A74CFEA-C787-5249-A78E-5B1F20832E13}"/>
                </a:ext>
              </a:extLst>
            </p:cNvPr>
            <p:cNvSpPr/>
            <p:nvPr/>
          </p:nvSpPr>
          <p:spPr>
            <a:xfrm>
              <a:off x="2295075" y="111432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0" name="Google Shape;3945;p113">
              <a:extLst>
                <a:ext uri="{FF2B5EF4-FFF2-40B4-BE49-F238E27FC236}">
                  <a16:creationId xmlns:a16="http://schemas.microsoft.com/office/drawing/2014/main" id="{6CE5E9C3-76B0-2547-83DA-65BCDF54BD40}"/>
                </a:ext>
              </a:extLst>
            </p:cNvPr>
            <p:cNvSpPr/>
            <p:nvPr/>
          </p:nvSpPr>
          <p:spPr>
            <a:xfrm>
              <a:off x="2218650" y="1266550"/>
              <a:ext cx="62225" cy="53450"/>
            </a:xfrm>
            <a:custGeom>
              <a:avLst/>
              <a:gdLst/>
              <a:ahLst/>
              <a:cxnLst/>
              <a:rect l="l" t="t" r="r" b="b"/>
              <a:pathLst>
                <a:path w="2489" h="2138" extrusionOk="0">
                  <a:moveTo>
                    <a:pt x="1074" y="0"/>
                  </a:moveTo>
                  <a:cubicBezTo>
                    <a:pt x="480" y="9"/>
                    <a:pt x="0" y="480"/>
                    <a:pt x="0" y="1074"/>
                  </a:cubicBezTo>
                  <a:cubicBezTo>
                    <a:pt x="0" y="1711"/>
                    <a:pt x="525" y="2137"/>
                    <a:pt x="1073" y="2137"/>
                  </a:cubicBezTo>
                  <a:cubicBezTo>
                    <a:pt x="1335" y="2137"/>
                    <a:pt x="1603" y="2040"/>
                    <a:pt x="1821" y="1821"/>
                  </a:cubicBezTo>
                  <a:cubicBezTo>
                    <a:pt x="2488" y="1155"/>
                    <a:pt x="2017" y="9"/>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1" name="Google Shape;3946;p113">
              <a:extLst>
                <a:ext uri="{FF2B5EF4-FFF2-40B4-BE49-F238E27FC236}">
                  <a16:creationId xmlns:a16="http://schemas.microsoft.com/office/drawing/2014/main" id="{731FC3AF-A1F8-3C4A-AA8F-ADCB19019DAB}"/>
                </a:ext>
              </a:extLst>
            </p:cNvPr>
            <p:cNvSpPr/>
            <p:nvPr/>
          </p:nvSpPr>
          <p:spPr>
            <a:xfrm>
              <a:off x="2218650" y="1190550"/>
              <a:ext cx="62225" cy="53325"/>
            </a:xfrm>
            <a:custGeom>
              <a:avLst/>
              <a:gdLst/>
              <a:ahLst/>
              <a:cxnLst/>
              <a:rect l="l" t="t" r="r" b="b"/>
              <a:pathLst>
                <a:path w="2489" h="2133" extrusionOk="0">
                  <a:moveTo>
                    <a:pt x="1074" y="0"/>
                  </a:moveTo>
                  <a:cubicBezTo>
                    <a:pt x="480" y="0"/>
                    <a:pt x="0" y="480"/>
                    <a:pt x="0" y="1065"/>
                  </a:cubicBezTo>
                  <a:cubicBezTo>
                    <a:pt x="0" y="1709"/>
                    <a:pt x="526" y="2133"/>
                    <a:pt x="1074" y="2133"/>
                  </a:cubicBezTo>
                  <a:cubicBezTo>
                    <a:pt x="1336" y="2133"/>
                    <a:pt x="1603" y="2036"/>
                    <a:pt x="1821" y="1821"/>
                  </a:cubicBezTo>
                  <a:cubicBezTo>
                    <a:pt x="2488" y="1154"/>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2" name="Google Shape;3947;p113">
              <a:extLst>
                <a:ext uri="{FF2B5EF4-FFF2-40B4-BE49-F238E27FC236}">
                  <a16:creationId xmlns:a16="http://schemas.microsoft.com/office/drawing/2014/main" id="{05DE8B1A-5F64-F840-8DC7-CE70182B8865}"/>
                </a:ext>
              </a:extLst>
            </p:cNvPr>
            <p:cNvSpPr/>
            <p:nvPr/>
          </p:nvSpPr>
          <p:spPr>
            <a:xfrm>
              <a:off x="2218650" y="1114325"/>
              <a:ext cx="62225" cy="53350"/>
            </a:xfrm>
            <a:custGeom>
              <a:avLst/>
              <a:gdLst/>
              <a:ahLst/>
              <a:cxnLst/>
              <a:rect l="l" t="t" r="r" b="b"/>
              <a:pathLst>
                <a:path w="2489" h="2134" extrusionOk="0">
                  <a:moveTo>
                    <a:pt x="1074" y="1"/>
                  </a:moveTo>
                  <a:cubicBezTo>
                    <a:pt x="480" y="1"/>
                    <a:pt x="0" y="480"/>
                    <a:pt x="0" y="1065"/>
                  </a:cubicBezTo>
                  <a:cubicBezTo>
                    <a:pt x="0" y="1709"/>
                    <a:pt x="526" y="2133"/>
                    <a:pt x="1074" y="2133"/>
                  </a:cubicBezTo>
                  <a:cubicBezTo>
                    <a:pt x="1336" y="2133"/>
                    <a:pt x="1603" y="2037"/>
                    <a:pt x="1821" y="1822"/>
                  </a:cubicBezTo>
                  <a:cubicBezTo>
                    <a:pt x="2488"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 name="Google Shape;3948;p113">
              <a:extLst>
                <a:ext uri="{FF2B5EF4-FFF2-40B4-BE49-F238E27FC236}">
                  <a16:creationId xmlns:a16="http://schemas.microsoft.com/office/drawing/2014/main" id="{42C0F0EC-A789-314A-86CA-E018F33E70F2}"/>
                </a:ext>
              </a:extLst>
            </p:cNvPr>
            <p:cNvSpPr/>
            <p:nvPr/>
          </p:nvSpPr>
          <p:spPr>
            <a:xfrm>
              <a:off x="2142425" y="1266550"/>
              <a:ext cx="62425" cy="53450"/>
            </a:xfrm>
            <a:custGeom>
              <a:avLst/>
              <a:gdLst/>
              <a:ahLst/>
              <a:cxnLst/>
              <a:rect l="l" t="t" r="r" b="b"/>
              <a:pathLst>
                <a:path w="2497" h="2138" extrusionOk="0">
                  <a:moveTo>
                    <a:pt x="1074" y="0"/>
                  </a:moveTo>
                  <a:cubicBezTo>
                    <a:pt x="481" y="9"/>
                    <a:pt x="9" y="480"/>
                    <a:pt x="1" y="1074"/>
                  </a:cubicBezTo>
                  <a:cubicBezTo>
                    <a:pt x="1" y="1711"/>
                    <a:pt x="529" y="2137"/>
                    <a:pt x="1077" y="2137"/>
                  </a:cubicBezTo>
                  <a:cubicBezTo>
                    <a:pt x="1339" y="2137"/>
                    <a:pt x="1606" y="2040"/>
                    <a:pt x="1822" y="1821"/>
                  </a:cubicBezTo>
                  <a:cubicBezTo>
                    <a:pt x="2497" y="1155"/>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 name="Google Shape;3949;p113">
              <a:extLst>
                <a:ext uri="{FF2B5EF4-FFF2-40B4-BE49-F238E27FC236}">
                  <a16:creationId xmlns:a16="http://schemas.microsoft.com/office/drawing/2014/main" id="{5555D40E-9030-1D43-A80A-275BA7AA12FD}"/>
                </a:ext>
              </a:extLst>
            </p:cNvPr>
            <p:cNvSpPr/>
            <p:nvPr/>
          </p:nvSpPr>
          <p:spPr>
            <a:xfrm>
              <a:off x="2142425" y="11905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 name="Google Shape;3950;p113">
              <a:extLst>
                <a:ext uri="{FF2B5EF4-FFF2-40B4-BE49-F238E27FC236}">
                  <a16:creationId xmlns:a16="http://schemas.microsoft.com/office/drawing/2014/main" id="{3764EF80-F264-F049-83A1-7B2436487C83}"/>
                </a:ext>
              </a:extLst>
            </p:cNvPr>
            <p:cNvSpPr/>
            <p:nvPr/>
          </p:nvSpPr>
          <p:spPr>
            <a:xfrm>
              <a:off x="2751950" y="3627950"/>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6" name="Google Shape;3951;p113">
              <a:extLst>
                <a:ext uri="{FF2B5EF4-FFF2-40B4-BE49-F238E27FC236}">
                  <a16:creationId xmlns:a16="http://schemas.microsoft.com/office/drawing/2014/main" id="{747A44DD-91DD-2840-A4F8-2DDCD204AFDB}"/>
                </a:ext>
              </a:extLst>
            </p:cNvPr>
            <p:cNvSpPr/>
            <p:nvPr/>
          </p:nvSpPr>
          <p:spPr>
            <a:xfrm>
              <a:off x="2751950" y="3551925"/>
              <a:ext cx="62350" cy="53300"/>
            </a:xfrm>
            <a:custGeom>
              <a:avLst/>
              <a:gdLst/>
              <a:ahLst/>
              <a:cxnLst/>
              <a:rect l="l" t="t" r="r" b="b"/>
              <a:pathLst>
                <a:path w="2494" h="2132" extrusionOk="0">
                  <a:moveTo>
                    <a:pt x="1075" y="1"/>
                  </a:moveTo>
                  <a:cubicBezTo>
                    <a:pt x="1072" y="1"/>
                    <a:pt x="1068" y="1"/>
                    <a:pt x="1065" y="1"/>
                  </a:cubicBezTo>
                  <a:cubicBezTo>
                    <a:pt x="480" y="1"/>
                    <a:pt x="0" y="480"/>
                    <a:pt x="0" y="1066"/>
                  </a:cubicBezTo>
                  <a:cubicBezTo>
                    <a:pt x="6" y="1708"/>
                    <a:pt x="530" y="2131"/>
                    <a:pt x="1075" y="2131"/>
                  </a:cubicBezTo>
                  <a:cubicBezTo>
                    <a:pt x="1337" y="2131"/>
                    <a:pt x="1604" y="2033"/>
                    <a:pt x="1821" y="1814"/>
                  </a:cubicBezTo>
                  <a:cubicBezTo>
                    <a:pt x="2493" y="1141"/>
                    <a:pt x="2020" y="1"/>
                    <a:pt x="107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7" name="Google Shape;3952;p113">
              <a:extLst>
                <a:ext uri="{FF2B5EF4-FFF2-40B4-BE49-F238E27FC236}">
                  <a16:creationId xmlns:a16="http://schemas.microsoft.com/office/drawing/2014/main" id="{4184479E-5B1D-A44C-9DA0-70A7CF1A4ED3}"/>
                </a:ext>
              </a:extLst>
            </p:cNvPr>
            <p:cNvSpPr/>
            <p:nvPr/>
          </p:nvSpPr>
          <p:spPr>
            <a:xfrm>
              <a:off x="2751950" y="3475725"/>
              <a:ext cx="62350" cy="53275"/>
            </a:xfrm>
            <a:custGeom>
              <a:avLst/>
              <a:gdLst/>
              <a:ahLst/>
              <a:cxnLst/>
              <a:rect l="l" t="t" r="r" b="b"/>
              <a:pathLst>
                <a:path w="2494" h="2131" extrusionOk="0">
                  <a:moveTo>
                    <a:pt x="1075" y="0"/>
                  </a:moveTo>
                  <a:cubicBezTo>
                    <a:pt x="1072" y="0"/>
                    <a:pt x="1068" y="0"/>
                    <a:pt x="1065" y="0"/>
                  </a:cubicBezTo>
                  <a:cubicBezTo>
                    <a:pt x="480" y="0"/>
                    <a:pt x="0" y="480"/>
                    <a:pt x="0" y="1065"/>
                  </a:cubicBezTo>
                  <a:cubicBezTo>
                    <a:pt x="0" y="1707"/>
                    <a:pt x="526" y="2131"/>
                    <a:pt x="1073" y="2131"/>
                  </a:cubicBezTo>
                  <a:cubicBezTo>
                    <a:pt x="1336" y="2131"/>
                    <a:pt x="1604" y="2032"/>
                    <a:pt x="1821" y="1813"/>
                  </a:cubicBezTo>
                  <a:cubicBezTo>
                    <a:pt x="2493" y="1149"/>
                    <a:pt x="2020"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8" name="Google Shape;3953;p113">
              <a:extLst>
                <a:ext uri="{FF2B5EF4-FFF2-40B4-BE49-F238E27FC236}">
                  <a16:creationId xmlns:a16="http://schemas.microsoft.com/office/drawing/2014/main" id="{3BE777E2-C2E4-C545-AE45-842C1526CDAA}"/>
                </a:ext>
              </a:extLst>
            </p:cNvPr>
            <p:cNvSpPr/>
            <p:nvPr/>
          </p:nvSpPr>
          <p:spPr>
            <a:xfrm>
              <a:off x="2675925" y="3856775"/>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9" name="Google Shape;3954;p113">
              <a:extLst>
                <a:ext uri="{FF2B5EF4-FFF2-40B4-BE49-F238E27FC236}">
                  <a16:creationId xmlns:a16="http://schemas.microsoft.com/office/drawing/2014/main" id="{CFDDDD5D-6B88-434E-8548-4F16ECB509DB}"/>
                </a:ext>
              </a:extLst>
            </p:cNvPr>
            <p:cNvSpPr/>
            <p:nvPr/>
          </p:nvSpPr>
          <p:spPr>
            <a:xfrm>
              <a:off x="2675725" y="3780375"/>
              <a:ext cx="62425" cy="53475"/>
            </a:xfrm>
            <a:custGeom>
              <a:avLst/>
              <a:gdLst/>
              <a:ahLst/>
              <a:cxnLst/>
              <a:rect l="l" t="t" r="r" b="b"/>
              <a:pathLst>
                <a:path w="2497" h="2139" extrusionOk="0">
                  <a:moveTo>
                    <a:pt x="1074" y="0"/>
                  </a:moveTo>
                  <a:cubicBezTo>
                    <a:pt x="480" y="0"/>
                    <a:pt x="1" y="480"/>
                    <a:pt x="9" y="1073"/>
                  </a:cubicBezTo>
                  <a:cubicBezTo>
                    <a:pt x="9" y="1715"/>
                    <a:pt x="535" y="2139"/>
                    <a:pt x="1081" y="2139"/>
                  </a:cubicBezTo>
                  <a:cubicBezTo>
                    <a:pt x="1345" y="2139"/>
                    <a:pt x="1613" y="2040"/>
                    <a:pt x="1830" y="1821"/>
                  </a:cubicBezTo>
                  <a:cubicBezTo>
                    <a:pt x="2496" y="1146"/>
                    <a:pt x="2025"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0" name="Google Shape;3955;p113">
              <a:extLst>
                <a:ext uri="{FF2B5EF4-FFF2-40B4-BE49-F238E27FC236}">
                  <a16:creationId xmlns:a16="http://schemas.microsoft.com/office/drawing/2014/main" id="{33751774-CDA8-B743-96E0-38DCB11031EE}"/>
                </a:ext>
              </a:extLst>
            </p:cNvPr>
            <p:cNvSpPr/>
            <p:nvPr/>
          </p:nvSpPr>
          <p:spPr>
            <a:xfrm>
              <a:off x="2675925"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1" name="Google Shape;3956;p113">
              <a:extLst>
                <a:ext uri="{FF2B5EF4-FFF2-40B4-BE49-F238E27FC236}">
                  <a16:creationId xmlns:a16="http://schemas.microsoft.com/office/drawing/2014/main" id="{D8E63251-611D-EF4B-91DD-D41E2124EB77}"/>
                </a:ext>
              </a:extLst>
            </p:cNvPr>
            <p:cNvSpPr/>
            <p:nvPr/>
          </p:nvSpPr>
          <p:spPr>
            <a:xfrm>
              <a:off x="2675925" y="3627950"/>
              <a:ext cx="62225" cy="53425"/>
            </a:xfrm>
            <a:custGeom>
              <a:avLst/>
              <a:gdLst/>
              <a:ahLst/>
              <a:cxnLst/>
              <a:rect l="l" t="t" r="r" b="b"/>
              <a:pathLst>
                <a:path w="2489" h="2137" extrusionOk="0">
                  <a:moveTo>
                    <a:pt x="1066" y="0"/>
                  </a:moveTo>
                  <a:cubicBezTo>
                    <a:pt x="472"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2" name="Google Shape;3957;p113">
              <a:extLst>
                <a:ext uri="{FF2B5EF4-FFF2-40B4-BE49-F238E27FC236}">
                  <a16:creationId xmlns:a16="http://schemas.microsoft.com/office/drawing/2014/main" id="{B3642933-AD3F-AF44-8708-81A3CCF15420}"/>
                </a:ext>
              </a:extLst>
            </p:cNvPr>
            <p:cNvSpPr/>
            <p:nvPr/>
          </p:nvSpPr>
          <p:spPr>
            <a:xfrm>
              <a:off x="2675925" y="3551925"/>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3" name="Google Shape;3958;p113">
              <a:extLst>
                <a:ext uri="{FF2B5EF4-FFF2-40B4-BE49-F238E27FC236}">
                  <a16:creationId xmlns:a16="http://schemas.microsoft.com/office/drawing/2014/main" id="{CAEBF0A5-1740-8046-ABD7-850E4F1956E8}"/>
                </a:ext>
              </a:extLst>
            </p:cNvPr>
            <p:cNvSpPr/>
            <p:nvPr/>
          </p:nvSpPr>
          <p:spPr>
            <a:xfrm>
              <a:off x="2675925" y="34757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4" name="Google Shape;3959;p113">
              <a:extLst>
                <a:ext uri="{FF2B5EF4-FFF2-40B4-BE49-F238E27FC236}">
                  <a16:creationId xmlns:a16="http://schemas.microsoft.com/office/drawing/2014/main" id="{E5036F75-7867-AD45-8286-6315806A6E2E}"/>
                </a:ext>
              </a:extLst>
            </p:cNvPr>
            <p:cNvSpPr/>
            <p:nvPr/>
          </p:nvSpPr>
          <p:spPr>
            <a:xfrm>
              <a:off x="2599725" y="385677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5" name="Google Shape;3960;p113">
              <a:extLst>
                <a:ext uri="{FF2B5EF4-FFF2-40B4-BE49-F238E27FC236}">
                  <a16:creationId xmlns:a16="http://schemas.microsoft.com/office/drawing/2014/main" id="{48D40705-1753-0E41-AE8E-B0023A3359D9}"/>
                </a:ext>
              </a:extLst>
            </p:cNvPr>
            <p:cNvSpPr/>
            <p:nvPr/>
          </p:nvSpPr>
          <p:spPr>
            <a:xfrm>
              <a:off x="2599725" y="3780375"/>
              <a:ext cx="62400" cy="53475"/>
            </a:xfrm>
            <a:custGeom>
              <a:avLst/>
              <a:gdLst/>
              <a:ahLst/>
              <a:cxnLst/>
              <a:rect l="l" t="t" r="r" b="b"/>
              <a:pathLst>
                <a:path w="2496" h="2139" extrusionOk="0">
                  <a:moveTo>
                    <a:pt x="1065" y="0"/>
                  </a:moveTo>
                  <a:cubicBezTo>
                    <a:pt x="472" y="0"/>
                    <a:pt x="0" y="480"/>
                    <a:pt x="0" y="1073"/>
                  </a:cubicBezTo>
                  <a:cubicBezTo>
                    <a:pt x="0" y="1715"/>
                    <a:pt x="526" y="2139"/>
                    <a:pt x="1073" y="2139"/>
                  </a:cubicBezTo>
                  <a:cubicBezTo>
                    <a:pt x="1336" y="2139"/>
                    <a:pt x="1604" y="2040"/>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6" name="Google Shape;3961;p113">
              <a:extLst>
                <a:ext uri="{FF2B5EF4-FFF2-40B4-BE49-F238E27FC236}">
                  <a16:creationId xmlns:a16="http://schemas.microsoft.com/office/drawing/2014/main" id="{2180AC3B-81CE-9E4A-9B07-05AC49FBFAE0}"/>
                </a:ext>
              </a:extLst>
            </p:cNvPr>
            <p:cNvSpPr/>
            <p:nvPr/>
          </p:nvSpPr>
          <p:spPr>
            <a:xfrm>
              <a:off x="2599725" y="3704150"/>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7" name="Google Shape;3962;p113">
              <a:extLst>
                <a:ext uri="{FF2B5EF4-FFF2-40B4-BE49-F238E27FC236}">
                  <a16:creationId xmlns:a16="http://schemas.microsoft.com/office/drawing/2014/main" id="{A32EE97A-B094-6D4C-B919-6A073AC7D532}"/>
                </a:ext>
              </a:extLst>
            </p:cNvPr>
            <p:cNvSpPr/>
            <p:nvPr/>
          </p:nvSpPr>
          <p:spPr>
            <a:xfrm>
              <a:off x="2599725" y="3627950"/>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 name="Google Shape;3963;p113">
              <a:extLst>
                <a:ext uri="{FF2B5EF4-FFF2-40B4-BE49-F238E27FC236}">
                  <a16:creationId xmlns:a16="http://schemas.microsoft.com/office/drawing/2014/main" id="{21FD04A3-B0CD-254F-B1A6-389093BF301E}"/>
                </a:ext>
              </a:extLst>
            </p:cNvPr>
            <p:cNvSpPr/>
            <p:nvPr/>
          </p:nvSpPr>
          <p:spPr>
            <a:xfrm>
              <a:off x="2599725" y="355192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9" name="Google Shape;3964;p113">
              <a:extLst>
                <a:ext uri="{FF2B5EF4-FFF2-40B4-BE49-F238E27FC236}">
                  <a16:creationId xmlns:a16="http://schemas.microsoft.com/office/drawing/2014/main" id="{2CB655C7-90E6-9C46-B2C0-E85DBD53249F}"/>
                </a:ext>
              </a:extLst>
            </p:cNvPr>
            <p:cNvSpPr/>
            <p:nvPr/>
          </p:nvSpPr>
          <p:spPr>
            <a:xfrm>
              <a:off x="2599725" y="3475725"/>
              <a:ext cx="62200" cy="53350"/>
            </a:xfrm>
            <a:custGeom>
              <a:avLst/>
              <a:gdLst/>
              <a:ahLst/>
              <a:cxnLst/>
              <a:rect l="l" t="t" r="r" b="b"/>
              <a:pathLst>
                <a:path w="2488" h="2134" extrusionOk="0">
                  <a:moveTo>
                    <a:pt x="1065" y="0"/>
                  </a:moveTo>
                  <a:cubicBezTo>
                    <a:pt x="472"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0" name="Google Shape;3965;p113">
              <a:extLst>
                <a:ext uri="{FF2B5EF4-FFF2-40B4-BE49-F238E27FC236}">
                  <a16:creationId xmlns:a16="http://schemas.microsoft.com/office/drawing/2014/main" id="{EB43D50D-2B7E-F148-A95D-27A43531A811}"/>
                </a:ext>
              </a:extLst>
            </p:cNvPr>
            <p:cNvSpPr/>
            <p:nvPr/>
          </p:nvSpPr>
          <p:spPr>
            <a:xfrm>
              <a:off x="2523500" y="3932800"/>
              <a:ext cx="62225" cy="53475"/>
            </a:xfrm>
            <a:custGeom>
              <a:avLst/>
              <a:gdLst/>
              <a:ahLst/>
              <a:cxnLst/>
              <a:rect l="l" t="t" r="r" b="b"/>
              <a:pathLst>
                <a:path w="2489" h="2139" extrusionOk="0">
                  <a:moveTo>
                    <a:pt x="1066" y="0"/>
                  </a:moveTo>
                  <a:cubicBezTo>
                    <a:pt x="480" y="0"/>
                    <a:pt x="1" y="480"/>
                    <a:pt x="1" y="1073"/>
                  </a:cubicBezTo>
                  <a:cubicBezTo>
                    <a:pt x="6" y="1715"/>
                    <a:pt x="530" y="2139"/>
                    <a:pt x="1075" y="2139"/>
                  </a:cubicBezTo>
                  <a:cubicBezTo>
                    <a:pt x="1338" y="2139"/>
                    <a:pt x="1605" y="2041"/>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1" name="Google Shape;3966;p113">
              <a:extLst>
                <a:ext uri="{FF2B5EF4-FFF2-40B4-BE49-F238E27FC236}">
                  <a16:creationId xmlns:a16="http://schemas.microsoft.com/office/drawing/2014/main" id="{F0602518-86F2-904B-94C8-0DA671DF2284}"/>
                </a:ext>
              </a:extLst>
            </p:cNvPr>
            <p:cNvSpPr/>
            <p:nvPr/>
          </p:nvSpPr>
          <p:spPr>
            <a:xfrm>
              <a:off x="2523500" y="3856775"/>
              <a:ext cx="62225" cy="53300"/>
            </a:xfrm>
            <a:custGeom>
              <a:avLst/>
              <a:gdLst/>
              <a:ahLst/>
              <a:cxnLst/>
              <a:rect l="l" t="t" r="r" b="b"/>
              <a:pathLst>
                <a:path w="2489" h="2132" extrusionOk="0">
                  <a:moveTo>
                    <a:pt x="1066" y="1"/>
                  </a:moveTo>
                  <a:cubicBezTo>
                    <a:pt x="480" y="1"/>
                    <a:pt x="1" y="480"/>
                    <a:pt x="1" y="1066"/>
                  </a:cubicBezTo>
                  <a:cubicBezTo>
                    <a:pt x="1" y="1708"/>
                    <a:pt x="527" y="2131"/>
                    <a:pt x="1073" y="2131"/>
                  </a:cubicBezTo>
                  <a:cubicBezTo>
                    <a:pt x="1337" y="2131"/>
                    <a:pt x="1605" y="2033"/>
                    <a:pt x="1822" y="1814"/>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2" name="Google Shape;3967;p113">
              <a:extLst>
                <a:ext uri="{FF2B5EF4-FFF2-40B4-BE49-F238E27FC236}">
                  <a16:creationId xmlns:a16="http://schemas.microsoft.com/office/drawing/2014/main" id="{379F9EF0-FD6B-384C-882E-237F9C19E3E1}"/>
                </a:ext>
              </a:extLst>
            </p:cNvPr>
            <p:cNvSpPr/>
            <p:nvPr/>
          </p:nvSpPr>
          <p:spPr>
            <a:xfrm>
              <a:off x="2523500" y="3780375"/>
              <a:ext cx="62425" cy="53475"/>
            </a:xfrm>
            <a:custGeom>
              <a:avLst/>
              <a:gdLst/>
              <a:ahLst/>
              <a:cxnLst/>
              <a:rect l="l" t="t" r="r" b="b"/>
              <a:pathLst>
                <a:path w="2497" h="2139" extrusionOk="0">
                  <a:moveTo>
                    <a:pt x="1066" y="0"/>
                  </a:moveTo>
                  <a:cubicBezTo>
                    <a:pt x="480" y="0"/>
                    <a:pt x="1" y="480"/>
                    <a:pt x="1" y="1073"/>
                  </a:cubicBezTo>
                  <a:cubicBezTo>
                    <a:pt x="6" y="1715"/>
                    <a:pt x="530" y="2139"/>
                    <a:pt x="1078" y="2139"/>
                  </a:cubicBezTo>
                  <a:cubicBezTo>
                    <a:pt x="1341" y="2139"/>
                    <a:pt x="1610" y="2040"/>
                    <a:pt x="1830" y="1821"/>
                  </a:cubicBezTo>
                  <a:cubicBezTo>
                    <a:pt x="2496"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3" name="Google Shape;3968;p113">
              <a:extLst>
                <a:ext uri="{FF2B5EF4-FFF2-40B4-BE49-F238E27FC236}">
                  <a16:creationId xmlns:a16="http://schemas.microsoft.com/office/drawing/2014/main" id="{82331378-958C-DE4C-929F-B1692A356D8A}"/>
                </a:ext>
              </a:extLst>
            </p:cNvPr>
            <p:cNvSpPr/>
            <p:nvPr/>
          </p:nvSpPr>
          <p:spPr>
            <a:xfrm>
              <a:off x="2523500" y="3704150"/>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4" name="Google Shape;3969;p113">
              <a:extLst>
                <a:ext uri="{FF2B5EF4-FFF2-40B4-BE49-F238E27FC236}">
                  <a16:creationId xmlns:a16="http://schemas.microsoft.com/office/drawing/2014/main" id="{1C59E0EB-7249-FC40-A349-0263BB6D983D}"/>
                </a:ext>
              </a:extLst>
            </p:cNvPr>
            <p:cNvSpPr/>
            <p:nvPr/>
          </p:nvSpPr>
          <p:spPr>
            <a:xfrm>
              <a:off x="2523500" y="3627950"/>
              <a:ext cx="62225" cy="53475"/>
            </a:xfrm>
            <a:custGeom>
              <a:avLst/>
              <a:gdLst/>
              <a:ahLst/>
              <a:cxnLst/>
              <a:rect l="l" t="t" r="r" b="b"/>
              <a:pathLst>
                <a:path w="2489" h="2139" extrusionOk="0">
                  <a:moveTo>
                    <a:pt x="1066" y="0"/>
                  </a:moveTo>
                  <a:cubicBezTo>
                    <a:pt x="480" y="8"/>
                    <a:pt x="1" y="488"/>
                    <a:pt x="1" y="1073"/>
                  </a:cubicBezTo>
                  <a:cubicBezTo>
                    <a:pt x="1" y="1715"/>
                    <a:pt x="527" y="2139"/>
                    <a:pt x="1073" y="2139"/>
                  </a:cubicBezTo>
                  <a:cubicBezTo>
                    <a:pt x="1337" y="2139"/>
                    <a:pt x="1605" y="2040"/>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 name="Google Shape;3970;p113">
              <a:extLst>
                <a:ext uri="{FF2B5EF4-FFF2-40B4-BE49-F238E27FC236}">
                  <a16:creationId xmlns:a16="http://schemas.microsoft.com/office/drawing/2014/main" id="{810714D0-F2D9-7E4D-9137-B436ABAC75A4}"/>
                </a:ext>
              </a:extLst>
            </p:cNvPr>
            <p:cNvSpPr/>
            <p:nvPr/>
          </p:nvSpPr>
          <p:spPr>
            <a:xfrm>
              <a:off x="2523500" y="3551925"/>
              <a:ext cx="62225" cy="53300"/>
            </a:xfrm>
            <a:custGeom>
              <a:avLst/>
              <a:gdLst/>
              <a:ahLst/>
              <a:cxnLst/>
              <a:rect l="l" t="t" r="r" b="b"/>
              <a:pathLst>
                <a:path w="2489" h="2132" extrusionOk="0">
                  <a:moveTo>
                    <a:pt x="1066" y="1"/>
                  </a:moveTo>
                  <a:cubicBezTo>
                    <a:pt x="480" y="1"/>
                    <a:pt x="1" y="480"/>
                    <a:pt x="1" y="1066"/>
                  </a:cubicBezTo>
                  <a:cubicBezTo>
                    <a:pt x="1" y="1708"/>
                    <a:pt x="527" y="2131"/>
                    <a:pt x="1073" y="2131"/>
                  </a:cubicBezTo>
                  <a:cubicBezTo>
                    <a:pt x="1337" y="2131"/>
                    <a:pt x="1605" y="2033"/>
                    <a:pt x="1822" y="1814"/>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 name="Google Shape;3971;p113">
              <a:extLst>
                <a:ext uri="{FF2B5EF4-FFF2-40B4-BE49-F238E27FC236}">
                  <a16:creationId xmlns:a16="http://schemas.microsoft.com/office/drawing/2014/main" id="{FA60C1B3-FA51-3B4C-813A-AE78E8C619AA}"/>
                </a:ext>
              </a:extLst>
            </p:cNvPr>
            <p:cNvSpPr/>
            <p:nvPr/>
          </p:nvSpPr>
          <p:spPr>
            <a:xfrm>
              <a:off x="2523500" y="3475725"/>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7"/>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 name="Google Shape;3972;p113">
              <a:extLst>
                <a:ext uri="{FF2B5EF4-FFF2-40B4-BE49-F238E27FC236}">
                  <a16:creationId xmlns:a16="http://schemas.microsoft.com/office/drawing/2014/main" id="{1C1555B9-FE30-F747-87E5-5866D31DB9E3}"/>
                </a:ext>
              </a:extLst>
            </p:cNvPr>
            <p:cNvSpPr/>
            <p:nvPr/>
          </p:nvSpPr>
          <p:spPr>
            <a:xfrm>
              <a:off x="2523500" y="33995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 name="Google Shape;3973;p113">
              <a:extLst>
                <a:ext uri="{FF2B5EF4-FFF2-40B4-BE49-F238E27FC236}">
                  <a16:creationId xmlns:a16="http://schemas.microsoft.com/office/drawing/2014/main" id="{5641AC5C-7709-414D-8E69-98EE6E8DC649}"/>
                </a:ext>
              </a:extLst>
            </p:cNvPr>
            <p:cNvSpPr/>
            <p:nvPr/>
          </p:nvSpPr>
          <p:spPr>
            <a:xfrm>
              <a:off x="2447300" y="4085225"/>
              <a:ext cx="62400" cy="53350"/>
            </a:xfrm>
            <a:custGeom>
              <a:avLst/>
              <a:gdLst/>
              <a:ahLst/>
              <a:cxnLst/>
              <a:rect l="l" t="t" r="r" b="b"/>
              <a:pathLst>
                <a:path w="2496" h="2134" extrusionOk="0">
                  <a:moveTo>
                    <a:pt x="1065" y="0"/>
                  </a:moveTo>
                  <a:cubicBezTo>
                    <a:pt x="480" y="0"/>
                    <a:pt x="8" y="480"/>
                    <a:pt x="0" y="1065"/>
                  </a:cubicBezTo>
                  <a:cubicBezTo>
                    <a:pt x="0" y="1709"/>
                    <a:pt x="525" y="2133"/>
                    <a:pt x="1074" y="2133"/>
                  </a:cubicBezTo>
                  <a:cubicBezTo>
                    <a:pt x="1336" y="2133"/>
                    <a:pt x="1603" y="2037"/>
                    <a:pt x="1821" y="1821"/>
                  </a:cubicBezTo>
                  <a:cubicBezTo>
                    <a:pt x="2496" y="1147"/>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 name="Google Shape;3974;p113">
              <a:extLst>
                <a:ext uri="{FF2B5EF4-FFF2-40B4-BE49-F238E27FC236}">
                  <a16:creationId xmlns:a16="http://schemas.microsoft.com/office/drawing/2014/main" id="{DA021B5A-207A-DD41-A1AB-6D4942C0E9D4}"/>
                </a:ext>
              </a:extLst>
            </p:cNvPr>
            <p:cNvSpPr/>
            <p:nvPr/>
          </p:nvSpPr>
          <p:spPr>
            <a:xfrm>
              <a:off x="2447300" y="4009000"/>
              <a:ext cx="62400" cy="53350"/>
            </a:xfrm>
            <a:custGeom>
              <a:avLst/>
              <a:gdLst/>
              <a:ahLst/>
              <a:cxnLst/>
              <a:rect l="l" t="t" r="r" b="b"/>
              <a:pathLst>
                <a:path w="2496" h="2134" extrusionOk="0">
                  <a:moveTo>
                    <a:pt x="1065" y="1"/>
                  </a:moveTo>
                  <a:cubicBezTo>
                    <a:pt x="480" y="1"/>
                    <a:pt x="0" y="480"/>
                    <a:pt x="0" y="1066"/>
                  </a:cubicBezTo>
                  <a:cubicBezTo>
                    <a:pt x="0" y="1710"/>
                    <a:pt x="529" y="2134"/>
                    <a:pt x="1078" y="2134"/>
                  </a:cubicBezTo>
                  <a:cubicBezTo>
                    <a:pt x="1339" y="2134"/>
                    <a:pt x="1606"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 name="Google Shape;3975;p113">
              <a:extLst>
                <a:ext uri="{FF2B5EF4-FFF2-40B4-BE49-F238E27FC236}">
                  <a16:creationId xmlns:a16="http://schemas.microsoft.com/office/drawing/2014/main" id="{B0557A84-0202-8F42-B000-01ECAD139D15}"/>
                </a:ext>
              </a:extLst>
            </p:cNvPr>
            <p:cNvSpPr/>
            <p:nvPr/>
          </p:nvSpPr>
          <p:spPr>
            <a:xfrm>
              <a:off x="2447300" y="3932800"/>
              <a:ext cx="62200" cy="53475"/>
            </a:xfrm>
            <a:custGeom>
              <a:avLst/>
              <a:gdLst/>
              <a:ahLst/>
              <a:cxnLst/>
              <a:rect l="l" t="t" r="r" b="b"/>
              <a:pathLst>
                <a:path w="2488" h="2139" extrusionOk="0">
                  <a:moveTo>
                    <a:pt x="1065" y="0"/>
                  </a:moveTo>
                  <a:cubicBezTo>
                    <a:pt x="480" y="0"/>
                    <a:pt x="0" y="480"/>
                    <a:pt x="0" y="1073"/>
                  </a:cubicBezTo>
                  <a:cubicBezTo>
                    <a:pt x="6" y="1715"/>
                    <a:pt x="530" y="2139"/>
                    <a:pt x="1075" y="2139"/>
                  </a:cubicBezTo>
                  <a:cubicBezTo>
                    <a:pt x="1337" y="2139"/>
                    <a:pt x="1604" y="2041"/>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1" name="Google Shape;3976;p113">
              <a:extLst>
                <a:ext uri="{FF2B5EF4-FFF2-40B4-BE49-F238E27FC236}">
                  <a16:creationId xmlns:a16="http://schemas.microsoft.com/office/drawing/2014/main" id="{D41FFB27-4130-7D4A-894F-EDA10F189A5C}"/>
                </a:ext>
              </a:extLst>
            </p:cNvPr>
            <p:cNvSpPr/>
            <p:nvPr/>
          </p:nvSpPr>
          <p:spPr>
            <a:xfrm>
              <a:off x="2447300" y="3856775"/>
              <a:ext cx="62200" cy="53300"/>
            </a:xfrm>
            <a:custGeom>
              <a:avLst/>
              <a:gdLst/>
              <a:ahLst/>
              <a:cxnLst/>
              <a:rect l="l" t="t" r="r" b="b"/>
              <a:pathLst>
                <a:path w="2488" h="2132" extrusionOk="0">
                  <a:moveTo>
                    <a:pt x="1065" y="1"/>
                  </a:moveTo>
                  <a:cubicBezTo>
                    <a:pt x="480" y="1"/>
                    <a:pt x="0" y="480"/>
                    <a:pt x="0" y="1066"/>
                  </a:cubicBezTo>
                  <a:cubicBezTo>
                    <a:pt x="0" y="1708"/>
                    <a:pt x="526" y="2131"/>
                    <a:pt x="1073" y="2131"/>
                  </a:cubicBezTo>
                  <a:cubicBezTo>
                    <a:pt x="1336" y="2131"/>
                    <a:pt x="1604" y="2033"/>
                    <a:pt x="1821"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2" name="Google Shape;3977;p113">
              <a:extLst>
                <a:ext uri="{FF2B5EF4-FFF2-40B4-BE49-F238E27FC236}">
                  <a16:creationId xmlns:a16="http://schemas.microsoft.com/office/drawing/2014/main" id="{6A5C9CC6-4B3B-E040-8B17-ACECC10DD211}"/>
                </a:ext>
              </a:extLst>
            </p:cNvPr>
            <p:cNvSpPr/>
            <p:nvPr/>
          </p:nvSpPr>
          <p:spPr>
            <a:xfrm>
              <a:off x="2447300" y="3780375"/>
              <a:ext cx="62400" cy="53475"/>
            </a:xfrm>
            <a:custGeom>
              <a:avLst/>
              <a:gdLst/>
              <a:ahLst/>
              <a:cxnLst/>
              <a:rect l="l" t="t" r="r" b="b"/>
              <a:pathLst>
                <a:path w="2496" h="2139" extrusionOk="0">
                  <a:moveTo>
                    <a:pt x="1065" y="0"/>
                  </a:moveTo>
                  <a:cubicBezTo>
                    <a:pt x="480" y="0"/>
                    <a:pt x="0" y="480"/>
                    <a:pt x="0" y="1073"/>
                  </a:cubicBezTo>
                  <a:cubicBezTo>
                    <a:pt x="6" y="1715"/>
                    <a:pt x="530" y="2139"/>
                    <a:pt x="1077" y="2139"/>
                  </a:cubicBezTo>
                  <a:cubicBezTo>
                    <a:pt x="1341" y="2139"/>
                    <a:pt x="1610" y="2040"/>
                    <a:pt x="1829"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3" name="Google Shape;3978;p113">
              <a:extLst>
                <a:ext uri="{FF2B5EF4-FFF2-40B4-BE49-F238E27FC236}">
                  <a16:creationId xmlns:a16="http://schemas.microsoft.com/office/drawing/2014/main" id="{BCEFBCDE-872A-E846-AAE0-E4ACB225232C}"/>
                </a:ext>
              </a:extLst>
            </p:cNvPr>
            <p:cNvSpPr/>
            <p:nvPr/>
          </p:nvSpPr>
          <p:spPr>
            <a:xfrm>
              <a:off x="2447300" y="3704150"/>
              <a:ext cx="62400" cy="53450"/>
            </a:xfrm>
            <a:custGeom>
              <a:avLst/>
              <a:gdLst/>
              <a:ahLst/>
              <a:cxnLst/>
              <a:rect l="l" t="t" r="r" b="b"/>
              <a:pathLst>
                <a:path w="2496" h="2138" extrusionOk="0">
                  <a:moveTo>
                    <a:pt x="1065" y="1"/>
                  </a:moveTo>
                  <a:cubicBezTo>
                    <a:pt x="480" y="1"/>
                    <a:pt x="8"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4" name="Google Shape;3979;p113">
              <a:extLst>
                <a:ext uri="{FF2B5EF4-FFF2-40B4-BE49-F238E27FC236}">
                  <a16:creationId xmlns:a16="http://schemas.microsoft.com/office/drawing/2014/main" id="{9799ADC7-ECFF-D54B-85B8-09E09F633524}"/>
                </a:ext>
              </a:extLst>
            </p:cNvPr>
            <p:cNvSpPr/>
            <p:nvPr/>
          </p:nvSpPr>
          <p:spPr>
            <a:xfrm>
              <a:off x="2447300" y="3627950"/>
              <a:ext cx="62400" cy="53425"/>
            </a:xfrm>
            <a:custGeom>
              <a:avLst/>
              <a:gdLst/>
              <a:ahLst/>
              <a:cxnLst/>
              <a:rect l="l" t="t" r="r" b="b"/>
              <a:pathLst>
                <a:path w="2496" h="2137" extrusionOk="0">
                  <a:moveTo>
                    <a:pt x="1065" y="0"/>
                  </a:moveTo>
                  <a:cubicBezTo>
                    <a:pt x="480" y="8"/>
                    <a:pt x="0" y="480"/>
                    <a:pt x="0" y="1073"/>
                  </a:cubicBezTo>
                  <a:cubicBezTo>
                    <a:pt x="0" y="1711"/>
                    <a:pt x="528" y="2137"/>
                    <a:pt x="1076" y="2137"/>
                  </a:cubicBezTo>
                  <a:cubicBezTo>
                    <a:pt x="1339" y="2137"/>
                    <a:pt x="1605" y="2039"/>
                    <a:pt x="1821" y="1821"/>
                  </a:cubicBezTo>
                  <a:cubicBezTo>
                    <a:pt x="2496"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5" name="Google Shape;3980;p113">
              <a:extLst>
                <a:ext uri="{FF2B5EF4-FFF2-40B4-BE49-F238E27FC236}">
                  <a16:creationId xmlns:a16="http://schemas.microsoft.com/office/drawing/2014/main" id="{5A8120D8-1FE9-384E-8F09-159A4CDFB904}"/>
                </a:ext>
              </a:extLst>
            </p:cNvPr>
            <p:cNvSpPr/>
            <p:nvPr/>
          </p:nvSpPr>
          <p:spPr>
            <a:xfrm>
              <a:off x="2447300" y="3551925"/>
              <a:ext cx="62200" cy="53300"/>
            </a:xfrm>
            <a:custGeom>
              <a:avLst/>
              <a:gdLst/>
              <a:ahLst/>
              <a:cxnLst/>
              <a:rect l="l" t="t" r="r" b="b"/>
              <a:pathLst>
                <a:path w="2488" h="2132" extrusionOk="0">
                  <a:moveTo>
                    <a:pt x="1065" y="1"/>
                  </a:moveTo>
                  <a:cubicBezTo>
                    <a:pt x="480" y="1"/>
                    <a:pt x="0" y="480"/>
                    <a:pt x="0" y="1066"/>
                  </a:cubicBezTo>
                  <a:cubicBezTo>
                    <a:pt x="0" y="1708"/>
                    <a:pt x="526" y="2131"/>
                    <a:pt x="1073" y="2131"/>
                  </a:cubicBezTo>
                  <a:cubicBezTo>
                    <a:pt x="1336" y="2131"/>
                    <a:pt x="1604" y="2033"/>
                    <a:pt x="1821"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6" name="Google Shape;3981;p113">
              <a:extLst>
                <a:ext uri="{FF2B5EF4-FFF2-40B4-BE49-F238E27FC236}">
                  <a16:creationId xmlns:a16="http://schemas.microsoft.com/office/drawing/2014/main" id="{E6322CBC-BE1F-AF4A-897F-196A694159CC}"/>
                </a:ext>
              </a:extLst>
            </p:cNvPr>
            <p:cNvSpPr/>
            <p:nvPr/>
          </p:nvSpPr>
          <p:spPr>
            <a:xfrm>
              <a:off x="2447300" y="3475725"/>
              <a:ext cx="62400" cy="53350"/>
            </a:xfrm>
            <a:custGeom>
              <a:avLst/>
              <a:gdLst/>
              <a:ahLst/>
              <a:cxnLst/>
              <a:rect l="l" t="t" r="r" b="b"/>
              <a:pathLst>
                <a:path w="2496" h="2134" extrusionOk="0">
                  <a:moveTo>
                    <a:pt x="1065" y="0"/>
                  </a:moveTo>
                  <a:cubicBezTo>
                    <a:pt x="480" y="0"/>
                    <a:pt x="0" y="480"/>
                    <a:pt x="0" y="1065"/>
                  </a:cubicBezTo>
                  <a:cubicBezTo>
                    <a:pt x="0" y="1709"/>
                    <a:pt x="525" y="2133"/>
                    <a:pt x="1074" y="2133"/>
                  </a:cubicBezTo>
                  <a:cubicBezTo>
                    <a:pt x="1336" y="2133"/>
                    <a:pt x="1603" y="2037"/>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7" name="Google Shape;3982;p113">
              <a:extLst>
                <a:ext uri="{FF2B5EF4-FFF2-40B4-BE49-F238E27FC236}">
                  <a16:creationId xmlns:a16="http://schemas.microsoft.com/office/drawing/2014/main" id="{F534CF48-C23D-594B-89B3-3CD2224EE808}"/>
                </a:ext>
              </a:extLst>
            </p:cNvPr>
            <p:cNvSpPr/>
            <p:nvPr/>
          </p:nvSpPr>
          <p:spPr>
            <a:xfrm>
              <a:off x="2447300" y="3399500"/>
              <a:ext cx="62400" cy="53350"/>
            </a:xfrm>
            <a:custGeom>
              <a:avLst/>
              <a:gdLst/>
              <a:ahLst/>
              <a:cxnLst/>
              <a:rect l="l" t="t" r="r" b="b"/>
              <a:pathLst>
                <a:path w="2496" h="2134" extrusionOk="0">
                  <a:moveTo>
                    <a:pt x="1065" y="1"/>
                  </a:moveTo>
                  <a:cubicBezTo>
                    <a:pt x="480" y="1"/>
                    <a:pt x="0" y="480"/>
                    <a:pt x="0" y="1066"/>
                  </a:cubicBezTo>
                  <a:cubicBezTo>
                    <a:pt x="0" y="1709"/>
                    <a:pt x="525" y="2134"/>
                    <a:pt x="1074" y="2134"/>
                  </a:cubicBezTo>
                  <a:cubicBezTo>
                    <a:pt x="1336" y="2134"/>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8" name="Google Shape;3983;p113">
              <a:extLst>
                <a:ext uri="{FF2B5EF4-FFF2-40B4-BE49-F238E27FC236}">
                  <a16:creationId xmlns:a16="http://schemas.microsoft.com/office/drawing/2014/main" id="{2FA9AFF3-4B7E-A34C-B791-E6FA733EE1B5}"/>
                </a:ext>
              </a:extLst>
            </p:cNvPr>
            <p:cNvSpPr/>
            <p:nvPr/>
          </p:nvSpPr>
          <p:spPr>
            <a:xfrm>
              <a:off x="2447300" y="3323300"/>
              <a:ext cx="62400" cy="53425"/>
            </a:xfrm>
            <a:custGeom>
              <a:avLst/>
              <a:gdLst/>
              <a:ahLst/>
              <a:cxnLst/>
              <a:rect l="l" t="t" r="r" b="b"/>
              <a:pathLst>
                <a:path w="2496" h="2137" extrusionOk="0">
                  <a:moveTo>
                    <a:pt x="1065" y="0"/>
                  </a:moveTo>
                  <a:cubicBezTo>
                    <a:pt x="480" y="0"/>
                    <a:pt x="8" y="480"/>
                    <a:pt x="0" y="1065"/>
                  </a:cubicBezTo>
                  <a:cubicBezTo>
                    <a:pt x="0" y="1709"/>
                    <a:pt x="525" y="2137"/>
                    <a:pt x="1074" y="2137"/>
                  </a:cubicBezTo>
                  <a:cubicBezTo>
                    <a:pt x="1336" y="2137"/>
                    <a:pt x="1603" y="2039"/>
                    <a:pt x="1821" y="1821"/>
                  </a:cubicBezTo>
                  <a:cubicBezTo>
                    <a:pt x="2496"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9" name="Google Shape;3984;p113">
              <a:extLst>
                <a:ext uri="{FF2B5EF4-FFF2-40B4-BE49-F238E27FC236}">
                  <a16:creationId xmlns:a16="http://schemas.microsoft.com/office/drawing/2014/main" id="{35F1BF46-9943-5042-8815-DD85689B1EC9}"/>
                </a:ext>
              </a:extLst>
            </p:cNvPr>
            <p:cNvSpPr/>
            <p:nvPr/>
          </p:nvSpPr>
          <p:spPr>
            <a:xfrm>
              <a:off x="2371275" y="4237450"/>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40"/>
                    <a:pt x="1814" y="1821"/>
                  </a:cubicBezTo>
                  <a:cubicBezTo>
                    <a:pt x="2488" y="1155"/>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0" name="Google Shape;3985;p113">
              <a:extLst>
                <a:ext uri="{FF2B5EF4-FFF2-40B4-BE49-F238E27FC236}">
                  <a16:creationId xmlns:a16="http://schemas.microsoft.com/office/drawing/2014/main" id="{226B982F-BCB6-9E46-B80A-0AE373F814CE}"/>
                </a:ext>
              </a:extLst>
            </p:cNvPr>
            <p:cNvSpPr/>
            <p:nvPr/>
          </p:nvSpPr>
          <p:spPr>
            <a:xfrm>
              <a:off x="2371275" y="4161425"/>
              <a:ext cx="62225" cy="53300"/>
            </a:xfrm>
            <a:custGeom>
              <a:avLst/>
              <a:gdLst/>
              <a:ahLst/>
              <a:cxnLst/>
              <a:rect l="l" t="t" r="r" b="b"/>
              <a:pathLst>
                <a:path w="2489" h="2132" extrusionOk="0">
                  <a:moveTo>
                    <a:pt x="1066" y="1"/>
                  </a:moveTo>
                  <a:cubicBezTo>
                    <a:pt x="472" y="1"/>
                    <a:pt x="1" y="472"/>
                    <a:pt x="1" y="1066"/>
                  </a:cubicBezTo>
                  <a:cubicBezTo>
                    <a:pt x="1" y="1708"/>
                    <a:pt x="523" y="2131"/>
                    <a:pt x="1067" y="2131"/>
                  </a:cubicBezTo>
                  <a:cubicBezTo>
                    <a:pt x="1329" y="2131"/>
                    <a:pt x="1597" y="2033"/>
                    <a:pt x="1814" y="1814"/>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1" name="Google Shape;3986;p113">
              <a:extLst>
                <a:ext uri="{FF2B5EF4-FFF2-40B4-BE49-F238E27FC236}">
                  <a16:creationId xmlns:a16="http://schemas.microsoft.com/office/drawing/2014/main" id="{409C41B7-62DC-F440-8919-5B02EBB6CF45}"/>
                </a:ext>
              </a:extLst>
            </p:cNvPr>
            <p:cNvSpPr/>
            <p:nvPr/>
          </p:nvSpPr>
          <p:spPr>
            <a:xfrm>
              <a:off x="2371275" y="40852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8" y="1147"/>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2" name="Google Shape;3987;p113">
              <a:extLst>
                <a:ext uri="{FF2B5EF4-FFF2-40B4-BE49-F238E27FC236}">
                  <a16:creationId xmlns:a16="http://schemas.microsoft.com/office/drawing/2014/main" id="{479A92A4-56CF-FC4B-B501-C925CAB551C8}"/>
                </a:ext>
              </a:extLst>
            </p:cNvPr>
            <p:cNvSpPr/>
            <p:nvPr/>
          </p:nvSpPr>
          <p:spPr>
            <a:xfrm>
              <a:off x="2371275" y="4009000"/>
              <a:ext cx="62225" cy="53350"/>
            </a:xfrm>
            <a:custGeom>
              <a:avLst/>
              <a:gdLst/>
              <a:ahLst/>
              <a:cxnLst/>
              <a:rect l="l" t="t" r="r" b="b"/>
              <a:pathLst>
                <a:path w="2489" h="2134" extrusionOk="0">
                  <a:moveTo>
                    <a:pt x="1066" y="1"/>
                  </a:moveTo>
                  <a:cubicBezTo>
                    <a:pt x="472" y="1"/>
                    <a:pt x="1" y="480"/>
                    <a:pt x="1" y="1066"/>
                  </a:cubicBezTo>
                  <a:cubicBezTo>
                    <a:pt x="1" y="1710"/>
                    <a:pt x="526" y="2134"/>
                    <a:pt x="1072" y="2134"/>
                  </a:cubicBezTo>
                  <a:cubicBezTo>
                    <a:pt x="1333" y="2134"/>
                    <a:pt x="1598" y="2037"/>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3" name="Google Shape;3988;p113">
              <a:extLst>
                <a:ext uri="{FF2B5EF4-FFF2-40B4-BE49-F238E27FC236}">
                  <a16:creationId xmlns:a16="http://schemas.microsoft.com/office/drawing/2014/main" id="{1C0A346F-2F3C-F140-8D86-E8FEEC9467D9}"/>
                </a:ext>
              </a:extLst>
            </p:cNvPr>
            <p:cNvSpPr/>
            <p:nvPr/>
          </p:nvSpPr>
          <p:spPr>
            <a:xfrm>
              <a:off x="2371075" y="3932800"/>
              <a:ext cx="62425" cy="53475"/>
            </a:xfrm>
            <a:custGeom>
              <a:avLst/>
              <a:gdLst/>
              <a:ahLst/>
              <a:cxnLst/>
              <a:rect l="l" t="t" r="r" b="b"/>
              <a:pathLst>
                <a:path w="2497" h="2139" extrusionOk="0">
                  <a:moveTo>
                    <a:pt x="1074" y="0"/>
                  </a:moveTo>
                  <a:cubicBezTo>
                    <a:pt x="480" y="0"/>
                    <a:pt x="1" y="480"/>
                    <a:pt x="1" y="1073"/>
                  </a:cubicBezTo>
                  <a:cubicBezTo>
                    <a:pt x="6" y="1715"/>
                    <a:pt x="530" y="2139"/>
                    <a:pt x="1075" y="2139"/>
                  </a:cubicBezTo>
                  <a:cubicBezTo>
                    <a:pt x="1337" y="2139"/>
                    <a:pt x="1605" y="2041"/>
                    <a:pt x="1822" y="1821"/>
                  </a:cubicBezTo>
                  <a:cubicBezTo>
                    <a:pt x="2496"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4" name="Google Shape;3989;p113">
              <a:extLst>
                <a:ext uri="{FF2B5EF4-FFF2-40B4-BE49-F238E27FC236}">
                  <a16:creationId xmlns:a16="http://schemas.microsoft.com/office/drawing/2014/main" id="{67F1B493-7489-BD4C-AEBE-FDAC6B1CF8C5}"/>
                </a:ext>
              </a:extLst>
            </p:cNvPr>
            <p:cNvSpPr/>
            <p:nvPr/>
          </p:nvSpPr>
          <p:spPr>
            <a:xfrm>
              <a:off x="2371075" y="3856775"/>
              <a:ext cx="62425" cy="53300"/>
            </a:xfrm>
            <a:custGeom>
              <a:avLst/>
              <a:gdLst/>
              <a:ahLst/>
              <a:cxnLst/>
              <a:rect l="l" t="t" r="r" b="b"/>
              <a:pathLst>
                <a:path w="2497" h="2132" extrusionOk="0">
                  <a:moveTo>
                    <a:pt x="1074" y="1"/>
                  </a:moveTo>
                  <a:cubicBezTo>
                    <a:pt x="480" y="1"/>
                    <a:pt x="1" y="480"/>
                    <a:pt x="1" y="1066"/>
                  </a:cubicBezTo>
                  <a:cubicBezTo>
                    <a:pt x="6" y="1708"/>
                    <a:pt x="530" y="2131"/>
                    <a:pt x="1075" y="2131"/>
                  </a:cubicBezTo>
                  <a:cubicBezTo>
                    <a:pt x="1337" y="2131"/>
                    <a:pt x="1605" y="2033"/>
                    <a:pt x="1822" y="1814"/>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5" name="Google Shape;3990;p113">
              <a:extLst>
                <a:ext uri="{FF2B5EF4-FFF2-40B4-BE49-F238E27FC236}">
                  <a16:creationId xmlns:a16="http://schemas.microsoft.com/office/drawing/2014/main" id="{B0A0B971-7C04-AA48-AFC3-A32C1C3A39E6}"/>
                </a:ext>
              </a:extLst>
            </p:cNvPr>
            <p:cNvSpPr/>
            <p:nvPr/>
          </p:nvSpPr>
          <p:spPr>
            <a:xfrm>
              <a:off x="2371075" y="3780375"/>
              <a:ext cx="62425" cy="53475"/>
            </a:xfrm>
            <a:custGeom>
              <a:avLst/>
              <a:gdLst/>
              <a:ahLst/>
              <a:cxnLst/>
              <a:rect l="l" t="t" r="r" b="b"/>
              <a:pathLst>
                <a:path w="2497" h="2139" extrusionOk="0">
                  <a:moveTo>
                    <a:pt x="1074" y="0"/>
                  </a:moveTo>
                  <a:cubicBezTo>
                    <a:pt x="480" y="0"/>
                    <a:pt x="1" y="480"/>
                    <a:pt x="1" y="1073"/>
                  </a:cubicBezTo>
                  <a:cubicBezTo>
                    <a:pt x="6" y="1715"/>
                    <a:pt x="530" y="2139"/>
                    <a:pt x="1078" y="2139"/>
                  </a:cubicBezTo>
                  <a:cubicBezTo>
                    <a:pt x="1341" y="2139"/>
                    <a:pt x="1610" y="2040"/>
                    <a:pt x="1830" y="1821"/>
                  </a:cubicBezTo>
                  <a:cubicBezTo>
                    <a:pt x="2496" y="1146"/>
                    <a:pt x="2025"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6" name="Google Shape;3991;p113">
              <a:extLst>
                <a:ext uri="{FF2B5EF4-FFF2-40B4-BE49-F238E27FC236}">
                  <a16:creationId xmlns:a16="http://schemas.microsoft.com/office/drawing/2014/main" id="{8B09235C-B567-EF4C-AE4D-6B85526D795B}"/>
                </a:ext>
              </a:extLst>
            </p:cNvPr>
            <p:cNvSpPr/>
            <p:nvPr/>
          </p:nvSpPr>
          <p:spPr>
            <a:xfrm>
              <a:off x="2371275"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7" name="Google Shape;3992;p113">
              <a:extLst>
                <a:ext uri="{FF2B5EF4-FFF2-40B4-BE49-F238E27FC236}">
                  <a16:creationId xmlns:a16="http://schemas.microsoft.com/office/drawing/2014/main" id="{56D2080A-50D3-F742-BF79-26743C3B67B8}"/>
                </a:ext>
              </a:extLst>
            </p:cNvPr>
            <p:cNvSpPr/>
            <p:nvPr/>
          </p:nvSpPr>
          <p:spPr>
            <a:xfrm>
              <a:off x="2371275" y="3627950"/>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8" name="Google Shape;3993;p113">
              <a:extLst>
                <a:ext uri="{FF2B5EF4-FFF2-40B4-BE49-F238E27FC236}">
                  <a16:creationId xmlns:a16="http://schemas.microsoft.com/office/drawing/2014/main" id="{4C8A16AE-4631-484D-BDDE-F629B2F8DD9C}"/>
                </a:ext>
              </a:extLst>
            </p:cNvPr>
            <p:cNvSpPr/>
            <p:nvPr/>
          </p:nvSpPr>
          <p:spPr>
            <a:xfrm>
              <a:off x="2371075" y="3551925"/>
              <a:ext cx="62425" cy="53300"/>
            </a:xfrm>
            <a:custGeom>
              <a:avLst/>
              <a:gdLst/>
              <a:ahLst/>
              <a:cxnLst/>
              <a:rect l="l" t="t" r="r" b="b"/>
              <a:pathLst>
                <a:path w="2497" h="2132" extrusionOk="0">
                  <a:moveTo>
                    <a:pt x="1074" y="1"/>
                  </a:moveTo>
                  <a:cubicBezTo>
                    <a:pt x="480" y="1"/>
                    <a:pt x="1" y="480"/>
                    <a:pt x="1" y="1066"/>
                  </a:cubicBezTo>
                  <a:cubicBezTo>
                    <a:pt x="6" y="1708"/>
                    <a:pt x="530" y="2131"/>
                    <a:pt x="1075" y="2131"/>
                  </a:cubicBezTo>
                  <a:cubicBezTo>
                    <a:pt x="1337" y="2131"/>
                    <a:pt x="1605" y="2033"/>
                    <a:pt x="1822" y="1814"/>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9" name="Google Shape;3994;p113">
              <a:extLst>
                <a:ext uri="{FF2B5EF4-FFF2-40B4-BE49-F238E27FC236}">
                  <a16:creationId xmlns:a16="http://schemas.microsoft.com/office/drawing/2014/main" id="{629B996C-C46A-6F4A-87BE-B7F99C4546FA}"/>
                </a:ext>
              </a:extLst>
            </p:cNvPr>
            <p:cNvSpPr/>
            <p:nvPr/>
          </p:nvSpPr>
          <p:spPr>
            <a:xfrm>
              <a:off x="2371075" y="3475725"/>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7"/>
                    <a:pt x="1822" y="1821"/>
                  </a:cubicBezTo>
                  <a:cubicBezTo>
                    <a:pt x="2496"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0" name="Google Shape;3995;p113">
              <a:extLst>
                <a:ext uri="{FF2B5EF4-FFF2-40B4-BE49-F238E27FC236}">
                  <a16:creationId xmlns:a16="http://schemas.microsoft.com/office/drawing/2014/main" id="{DE153FF2-99C5-E34B-92E2-593A58762FD2}"/>
                </a:ext>
              </a:extLst>
            </p:cNvPr>
            <p:cNvSpPr/>
            <p:nvPr/>
          </p:nvSpPr>
          <p:spPr>
            <a:xfrm>
              <a:off x="2371075" y="3399500"/>
              <a:ext cx="62425" cy="53350"/>
            </a:xfrm>
            <a:custGeom>
              <a:avLst/>
              <a:gdLst/>
              <a:ahLst/>
              <a:cxnLst/>
              <a:rect l="l" t="t" r="r" b="b"/>
              <a:pathLst>
                <a:path w="2497" h="2134" extrusionOk="0">
                  <a:moveTo>
                    <a:pt x="1074" y="1"/>
                  </a:moveTo>
                  <a:cubicBezTo>
                    <a:pt x="480" y="1"/>
                    <a:pt x="9" y="480"/>
                    <a:pt x="1" y="1066"/>
                  </a:cubicBezTo>
                  <a:cubicBezTo>
                    <a:pt x="1" y="1709"/>
                    <a:pt x="526" y="2134"/>
                    <a:pt x="1075" y="2134"/>
                  </a:cubicBezTo>
                  <a:cubicBezTo>
                    <a:pt x="1336" y="2134"/>
                    <a:pt x="1604" y="2037"/>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1" name="Google Shape;3996;p113">
              <a:extLst>
                <a:ext uri="{FF2B5EF4-FFF2-40B4-BE49-F238E27FC236}">
                  <a16:creationId xmlns:a16="http://schemas.microsoft.com/office/drawing/2014/main" id="{FE22D7D4-4EB9-9342-9822-9EE029306243}"/>
                </a:ext>
              </a:extLst>
            </p:cNvPr>
            <p:cNvSpPr/>
            <p:nvPr/>
          </p:nvSpPr>
          <p:spPr>
            <a:xfrm>
              <a:off x="2371075" y="3323300"/>
              <a:ext cx="62425" cy="53425"/>
            </a:xfrm>
            <a:custGeom>
              <a:avLst/>
              <a:gdLst/>
              <a:ahLst/>
              <a:cxnLst/>
              <a:rect l="l" t="t" r="r" b="b"/>
              <a:pathLst>
                <a:path w="2497" h="2137" extrusionOk="0">
                  <a:moveTo>
                    <a:pt x="1074" y="0"/>
                  </a:moveTo>
                  <a:cubicBezTo>
                    <a:pt x="480" y="0"/>
                    <a:pt x="9" y="480"/>
                    <a:pt x="1" y="1065"/>
                  </a:cubicBezTo>
                  <a:cubicBezTo>
                    <a:pt x="1" y="1709"/>
                    <a:pt x="526" y="2137"/>
                    <a:pt x="1074" y="2137"/>
                  </a:cubicBezTo>
                  <a:cubicBezTo>
                    <a:pt x="1336" y="2137"/>
                    <a:pt x="1603" y="2039"/>
                    <a:pt x="1822" y="1821"/>
                  </a:cubicBezTo>
                  <a:cubicBezTo>
                    <a:pt x="2496" y="1154"/>
                    <a:pt x="2025"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2" name="Google Shape;3997;p113">
              <a:extLst>
                <a:ext uri="{FF2B5EF4-FFF2-40B4-BE49-F238E27FC236}">
                  <a16:creationId xmlns:a16="http://schemas.microsoft.com/office/drawing/2014/main" id="{2918A631-6153-C646-AEB6-BB294D90E676}"/>
                </a:ext>
              </a:extLst>
            </p:cNvPr>
            <p:cNvSpPr/>
            <p:nvPr/>
          </p:nvSpPr>
          <p:spPr>
            <a:xfrm>
              <a:off x="2371075" y="3247075"/>
              <a:ext cx="62425" cy="53450"/>
            </a:xfrm>
            <a:custGeom>
              <a:avLst/>
              <a:gdLst/>
              <a:ahLst/>
              <a:cxnLst/>
              <a:rect l="l" t="t" r="r" b="b"/>
              <a:pathLst>
                <a:path w="2497" h="2138" extrusionOk="0">
                  <a:moveTo>
                    <a:pt x="1074" y="1"/>
                  </a:moveTo>
                  <a:cubicBezTo>
                    <a:pt x="480" y="9"/>
                    <a:pt x="9" y="480"/>
                    <a:pt x="1" y="1066"/>
                  </a:cubicBezTo>
                  <a:cubicBezTo>
                    <a:pt x="1" y="1709"/>
                    <a:pt x="526" y="2137"/>
                    <a:pt x="1074" y="2137"/>
                  </a:cubicBezTo>
                  <a:cubicBezTo>
                    <a:pt x="1336" y="2137"/>
                    <a:pt x="1603" y="2040"/>
                    <a:pt x="1822" y="1822"/>
                  </a:cubicBezTo>
                  <a:cubicBezTo>
                    <a:pt x="2496" y="1155"/>
                    <a:pt x="2025"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3" name="Google Shape;3998;p113">
              <a:extLst>
                <a:ext uri="{FF2B5EF4-FFF2-40B4-BE49-F238E27FC236}">
                  <a16:creationId xmlns:a16="http://schemas.microsoft.com/office/drawing/2014/main" id="{E723487F-DD1F-8C4B-A4EA-34EAF096ACA9}"/>
                </a:ext>
              </a:extLst>
            </p:cNvPr>
            <p:cNvSpPr/>
            <p:nvPr/>
          </p:nvSpPr>
          <p:spPr>
            <a:xfrm>
              <a:off x="2295075" y="4313650"/>
              <a:ext cx="62200" cy="53450"/>
            </a:xfrm>
            <a:custGeom>
              <a:avLst/>
              <a:gdLst/>
              <a:ahLst/>
              <a:cxnLst/>
              <a:rect l="l" t="t" r="r" b="b"/>
              <a:pathLst>
                <a:path w="2488" h="2138" extrusionOk="0">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4" name="Google Shape;3999;p113">
              <a:extLst>
                <a:ext uri="{FF2B5EF4-FFF2-40B4-BE49-F238E27FC236}">
                  <a16:creationId xmlns:a16="http://schemas.microsoft.com/office/drawing/2014/main" id="{22879302-B342-1946-BC65-A4F8BE5DF742}"/>
                </a:ext>
              </a:extLst>
            </p:cNvPr>
            <p:cNvSpPr/>
            <p:nvPr/>
          </p:nvSpPr>
          <p:spPr>
            <a:xfrm>
              <a:off x="2295075" y="4237450"/>
              <a:ext cx="62200" cy="53425"/>
            </a:xfrm>
            <a:custGeom>
              <a:avLst/>
              <a:gdLst/>
              <a:ahLst/>
              <a:cxnLst/>
              <a:rect l="l" t="t" r="r" b="b"/>
              <a:pathLst>
                <a:path w="2488" h="2137" extrusionOk="0">
                  <a:moveTo>
                    <a:pt x="1065" y="0"/>
                  </a:moveTo>
                  <a:cubicBezTo>
                    <a:pt x="472" y="8"/>
                    <a:pt x="0" y="480"/>
                    <a:pt x="0" y="1073"/>
                  </a:cubicBezTo>
                  <a:cubicBezTo>
                    <a:pt x="0" y="1711"/>
                    <a:pt x="525" y="2137"/>
                    <a:pt x="1070" y="2137"/>
                  </a:cubicBezTo>
                  <a:cubicBezTo>
                    <a:pt x="1331" y="2137"/>
                    <a:pt x="1597" y="2040"/>
                    <a:pt x="1813" y="1821"/>
                  </a:cubicBezTo>
                  <a:cubicBezTo>
                    <a:pt x="2488" y="1155"/>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5" name="Google Shape;4000;p113">
              <a:extLst>
                <a:ext uri="{FF2B5EF4-FFF2-40B4-BE49-F238E27FC236}">
                  <a16:creationId xmlns:a16="http://schemas.microsoft.com/office/drawing/2014/main" id="{C1EB518F-1311-374E-8E70-1CDDF4FA6473}"/>
                </a:ext>
              </a:extLst>
            </p:cNvPr>
            <p:cNvSpPr/>
            <p:nvPr/>
          </p:nvSpPr>
          <p:spPr>
            <a:xfrm>
              <a:off x="2295075" y="4161425"/>
              <a:ext cx="62200" cy="53300"/>
            </a:xfrm>
            <a:custGeom>
              <a:avLst/>
              <a:gdLst/>
              <a:ahLst/>
              <a:cxnLst/>
              <a:rect l="l" t="t" r="r" b="b"/>
              <a:pathLst>
                <a:path w="2488" h="2132" extrusionOk="0">
                  <a:moveTo>
                    <a:pt x="1065" y="1"/>
                  </a:moveTo>
                  <a:cubicBezTo>
                    <a:pt x="472"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6" name="Google Shape;4001;p113">
              <a:extLst>
                <a:ext uri="{FF2B5EF4-FFF2-40B4-BE49-F238E27FC236}">
                  <a16:creationId xmlns:a16="http://schemas.microsoft.com/office/drawing/2014/main" id="{56BF9953-0799-414D-8AA2-7AA6FDB4EB3E}"/>
                </a:ext>
              </a:extLst>
            </p:cNvPr>
            <p:cNvSpPr/>
            <p:nvPr/>
          </p:nvSpPr>
          <p:spPr>
            <a:xfrm>
              <a:off x="2295075" y="4085225"/>
              <a:ext cx="62200" cy="53350"/>
            </a:xfrm>
            <a:custGeom>
              <a:avLst/>
              <a:gdLst/>
              <a:ahLst/>
              <a:cxnLst/>
              <a:rect l="l" t="t" r="r" b="b"/>
              <a:pathLst>
                <a:path w="2488" h="2134" extrusionOk="0">
                  <a:moveTo>
                    <a:pt x="1065" y="0"/>
                  </a:moveTo>
                  <a:cubicBezTo>
                    <a:pt x="472" y="0"/>
                    <a:pt x="0" y="480"/>
                    <a:pt x="0" y="1065"/>
                  </a:cubicBezTo>
                  <a:cubicBezTo>
                    <a:pt x="0" y="1709"/>
                    <a:pt x="525" y="2133"/>
                    <a:pt x="1072" y="2133"/>
                  </a:cubicBezTo>
                  <a:cubicBezTo>
                    <a:pt x="1332" y="2133"/>
                    <a:pt x="1598" y="2037"/>
                    <a:pt x="1813" y="1821"/>
                  </a:cubicBezTo>
                  <a:cubicBezTo>
                    <a:pt x="2488" y="1147"/>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7" name="Google Shape;4002;p113">
              <a:extLst>
                <a:ext uri="{FF2B5EF4-FFF2-40B4-BE49-F238E27FC236}">
                  <a16:creationId xmlns:a16="http://schemas.microsoft.com/office/drawing/2014/main" id="{B3ED1295-5F05-B745-8B7D-28B5482755E5}"/>
                </a:ext>
              </a:extLst>
            </p:cNvPr>
            <p:cNvSpPr/>
            <p:nvPr/>
          </p:nvSpPr>
          <p:spPr>
            <a:xfrm>
              <a:off x="2295075" y="4009000"/>
              <a:ext cx="62200" cy="53350"/>
            </a:xfrm>
            <a:custGeom>
              <a:avLst/>
              <a:gdLst/>
              <a:ahLst/>
              <a:cxnLst/>
              <a:rect l="l" t="t" r="r" b="b"/>
              <a:pathLst>
                <a:path w="2488" h="2134" extrusionOk="0">
                  <a:moveTo>
                    <a:pt x="1065" y="1"/>
                  </a:moveTo>
                  <a:cubicBezTo>
                    <a:pt x="472" y="1"/>
                    <a:pt x="0" y="480"/>
                    <a:pt x="0" y="1066"/>
                  </a:cubicBezTo>
                  <a:cubicBezTo>
                    <a:pt x="0" y="1710"/>
                    <a:pt x="525" y="2134"/>
                    <a:pt x="1074" y="2134"/>
                  </a:cubicBezTo>
                  <a:cubicBezTo>
                    <a:pt x="1336" y="2134"/>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8" name="Google Shape;4003;p113">
              <a:extLst>
                <a:ext uri="{FF2B5EF4-FFF2-40B4-BE49-F238E27FC236}">
                  <a16:creationId xmlns:a16="http://schemas.microsoft.com/office/drawing/2014/main" id="{1512B64E-73DC-DB4A-9136-BF908463CD8E}"/>
                </a:ext>
              </a:extLst>
            </p:cNvPr>
            <p:cNvSpPr/>
            <p:nvPr/>
          </p:nvSpPr>
          <p:spPr>
            <a:xfrm>
              <a:off x="2294850" y="3932800"/>
              <a:ext cx="62425" cy="53475"/>
            </a:xfrm>
            <a:custGeom>
              <a:avLst/>
              <a:gdLst/>
              <a:ahLst/>
              <a:cxnLst/>
              <a:rect l="l" t="t" r="r" b="b"/>
              <a:pathLst>
                <a:path w="2497" h="2139" extrusionOk="0">
                  <a:moveTo>
                    <a:pt x="1074" y="0"/>
                  </a:moveTo>
                  <a:cubicBezTo>
                    <a:pt x="481" y="0"/>
                    <a:pt x="1" y="480"/>
                    <a:pt x="9" y="1073"/>
                  </a:cubicBezTo>
                  <a:cubicBezTo>
                    <a:pt x="9" y="1715"/>
                    <a:pt x="531" y="2139"/>
                    <a:pt x="1078" y="2139"/>
                  </a:cubicBezTo>
                  <a:cubicBezTo>
                    <a:pt x="1342" y="2139"/>
                    <a:pt x="1611" y="2041"/>
                    <a:pt x="1830"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9" name="Google Shape;4004;p113">
              <a:extLst>
                <a:ext uri="{FF2B5EF4-FFF2-40B4-BE49-F238E27FC236}">
                  <a16:creationId xmlns:a16="http://schemas.microsoft.com/office/drawing/2014/main" id="{4D95EBE9-E265-B74F-A16D-94387FF2A7EB}"/>
                </a:ext>
              </a:extLst>
            </p:cNvPr>
            <p:cNvSpPr/>
            <p:nvPr/>
          </p:nvSpPr>
          <p:spPr>
            <a:xfrm>
              <a:off x="2295075" y="385677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0" name="Google Shape;4005;p113">
              <a:extLst>
                <a:ext uri="{FF2B5EF4-FFF2-40B4-BE49-F238E27FC236}">
                  <a16:creationId xmlns:a16="http://schemas.microsoft.com/office/drawing/2014/main" id="{301CA6DE-B411-EF4E-8A7E-74DBB2BA0190}"/>
                </a:ext>
              </a:extLst>
            </p:cNvPr>
            <p:cNvSpPr/>
            <p:nvPr/>
          </p:nvSpPr>
          <p:spPr>
            <a:xfrm>
              <a:off x="2294850" y="3780375"/>
              <a:ext cx="62625" cy="53475"/>
            </a:xfrm>
            <a:custGeom>
              <a:avLst/>
              <a:gdLst/>
              <a:ahLst/>
              <a:cxnLst/>
              <a:rect l="l" t="t" r="r" b="b"/>
              <a:pathLst>
                <a:path w="2505" h="2139" extrusionOk="0">
                  <a:moveTo>
                    <a:pt x="1074" y="0"/>
                  </a:moveTo>
                  <a:cubicBezTo>
                    <a:pt x="481" y="0"/>
                    <a:pt x="1" y="480"/>
                    <a:pt x="9" y="1073"/>
                  </a:cubicBezTo>
                  <a:cubicBezTo>
                    <a:pt x="9" y="1715"/>
                    <a:pt x="535" y="2139"/>
                    <a:pt x="1082" y="2139"/>
                  </a:cubicBezTo>
                  <a:cubicBezTo>
                    <a:pt x="1345" y="2139"/>
                    <a:pt x="1613" y="2040"/>
                    <a:pt x="1830" y="1821"/>
                  </a:cubicBezTo>
                  <a:cubicBezTo>
                    <a:pt x="2505" y="1146"/>
                    <a:pt x="2025"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1" name="Google Shape;4006;p113">
              <a:extLst>
                <a:ext uri="{FF2B5EF4-FFF2-40B4-BE49-F238E27FC236}">
                  <a16:creationId xmlns:a16="http://schemas.microsoft.com/office/drawing/2014/main" id="{C93555D8-C828-684E-A486-A34B546EB83D}"/>
                </a:ext>
              </a:extLst>
            </p:cNvPr>
            <p:cNvSpPr/>
            <p:nvPr/>
          </p:nvSpPr>
          <p:spPr>
            <a:xfrm>
              <a:off x="2295075" y="3704150"/>
              <a:ext cx="62200" cy="53450"/>
            </a:xfrm>
            <a:custGeom>
              <a:avLst/>
              <a:gdLst/>
              <a:ahLst/>
              <a:cxnLst/>
              <a:rect l="l" t="t" r="r" b="b"/>
              <a:pathLst>
                <a:path w="2488" h="2138" extrusionOk="0">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2" name="Google Shape;4007;p113">
              <a:extLst>
                <a:ext uri="{FF2B5EF4-FFF2-40B4-BE49-F238E27FC236}">
                  <a16:creationId xmlns:a16="http://schemas.microsoft.com/office/drawing/2014/main" id="{B45161AD-3B62-484C-86C7-3F8AF87F8391}"/>
                </a:ext>
              </a:extLst>
            </p:cNvPr>
            <p:cNvSpPr/>
            <p:nvPr/>
          </p:nvSpPr>
          <p:spPr>
            <a:xfrm>
              <a:off x="2295075" y="3627950"/>
              <a:ext cx="62200" cy="53425"/>
            </a:xfrm>
            <a:custGeom>
              <a:avLst/>
              <a:gdLst/>
              <a:ahLst/>
              <a:cxnLst/>
              <a:rect l="l" t="t" r="r" b="b"/>
              <a:pathLst>
                <a:path w="2488" h="2137" extrusionOk="0">
                  <a:moveTo>
                    <a:pt x="1065" y="0"/>
                  </a:moveTo>
                  <a:cubicBezTo>
                    <a:pt x="472"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3" name="Google Shape;4008;p113">
              <a:extLst>
                <a:ext uri="{FF2B5EF4-FFF2-40B4-BE49-F238E27FC236}">
                  <a16:creationId xmlns:a16="http://schemas.microsoft.com/office/drawing/2014/main" id="{74C7A456-2D4F-3243-AAFD-802864BE8FF5}"/>
                </a:ext>
              </a:extLst>
            </p:cNvPr>
            <p:cNvSpPr/>
            <p:nvPr/>
          </p:nvSpPr>
          <p:spPr>
            <a:xfrm>
              <a:off x="2295075" y="355192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4" name="Google Shape;4009;p113">
              <a:extLst>
                <a:ext uri="{FF2B5EF4-FFF2-40B4-BE49-F238E27FC236}">
                  <a16:creationId xmlns:a16="http://schemas.microsoft.com/office/drawing/2014/main" id="{7685D860-2001-C840-B5F1-67747F44B1D1}"/>
                </a:ext>
              </a:extLst>
            </p:cNvPr>
            <p:cNvSpPr/>
            <p:nvPr/>
          </p:nvSpPr>
          <p:spPr>
            <a:xfrm>
              <a:off x="2295075" y="3475725"/>
              <a:ext cx="62200" cy="53350"/>
            </a:xfrm>
            <a:custGeom>
              <a:avLst/>
              <a:gdLst/>
              <a:ahLst/>
              <a:cxnLst/>
              <a:rect l="l" t="t" r="r" b="b"/>
              <a:pathLst>
                <a:path w="2488" h="2134" extrusionOk="0">
                  <a:moveTo>
                    <a:pt x="1065" y="0"/>
                  </a:moveTo>
                  <a:cubicBezTo>
                    <a:pt x="472"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5" name="Google Shape;4010;p113">
              <a:extLst>
                <a:ext uri="{FF2B5EF4-FFF2-40B4-BE49-F238E27FC236}">
                  <a16:creationId xmlns:a16="http://schemas.microsoft.com/office/drawing/2014/main" id="{AB6C49AD-3B60-D941-AC16-EED5961BDC30}"/>
                </a:ext>
              </a:extLst>
            </p:cNvPr>
            <p:cNvSpPr/>
            <p:nvPr/>
          </p:nvSpPr>
          <p:spPr>
            <a:xfrm>
              <a:off x="2295075" y="3399500"/>
              <a:ext cx="62200" cy="53350"/>
            </a:xfrm>
            <a:custGeom>
              <a:avLst/>
              <a:gdLst/>
              <a:ahLst/>
              <a:cxnLst/>
              <a:rect l="l" t="t" r="r" b="b"/>
              <a:pathLst>
                <a:path w="2488" h="2134" extrusionOk="0">
                  <a:moveTo>
                    <a:pt x="1065" y="1"/>
                  </a:moveTo>
                  <a:cubicBezTo>
                    <a:pt x="472" y="1"/>
                    <a:pt x="0" y="480"/>
                    <a:pt x="0" y="1066"/>
                  </a:cubicBezTo>
                  <a:cubicBezTo>
                    <a:pt x="0" y="1709"/>
                    <a:pt x="525" y="2134"/>
                    <a:pt x="1072" y="2134"/>
                  </a:cubicBezTo>
                  <a:cubicBezTo>
                    <a:pt x="1332" y="2134"/>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6" name="Google Shape;4011;p113">
              <a:extLst>
                <a:ext uri="{FF2B5EF4-FFF2-40B4-BE49-F238E27FC236}">
                  <a16:creationId xmlns:a16="http://schemas.microsoft.com/office/drawing/2014/main" id="{5EB8BB6D-43E3-C947-9205-9D4B6C6C0795}"/>
                </a:ext>
              </a:extLst>
            </p:cNvPr>
            <p:cNvSpPr/>
            <p:nvPr/>
          </p:nvSpPr>
          <p:spPr>
            <a:xfrm>
              <a:off x="2294925" y="3323300"/>
              <a:ext cx="62350" cy="53425"/>
            </a:xfrm>
            <a:custGeom>
              <a:avLst/>
              <a:gdLst/>
              <a:ahLst/>
              <a:cxnLst/>
              <a:rect l="l" t="t" r="r" b="b"/>
              <a:pathLst>
                <a:path w="2494" h="2137" extrusionOk="0">
                  <a:moveTo>
                    <a:pt x="1071" y="0"/>
                  </a:moveTo>
                  <a:cubicBezTo>
                    <a:pt x="486" y="8"/>
                    <a:pt x="6" y="480"/>
                    <a:pt x="6" y="1065"/>
                  </a:cubicBezTo>
                  <a:cubicBezTo>
                    <a:pt x="1" y="1709"/>
                    <a:pt x="528" y="2137"/>
                    <a:pt x="1076" y="2137"/>
                  </a:cubicBezTo>
                  <a:cubicBezTo>
                    <a:pt x="1337" y="2137"/>
                    <a:pt x="1604" y="2039"/>
                    <a:pt x="1819" y="1821"/>
                  </a:cubicBezTo>
                  <a:cubicBezTo>
                    <a:pt x="2494" y="1154"/>
                    <a:pt x="2022" y="0"/>
                    <a:pt x="1071"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7" name="Google Shape;4012;p113">
              <a:extLst>
                <a:ext uri="{FF2B5EF4-FFF2-40B4-BE49-F238E27FC236}">
                  <a16:creationId xmlns:a16="http://schemas.microsoft.com/office/drawing/2014/main" id="{9676B5C5-D684-5B47-B857-8EF792AB9C84}"/>
                </a:ext>
              </a:extLst>
            </p:cNvPr>
            <p:cNvSpPr/>
            <p:nvPr/>
          </p:nvSpPr>
          <p:spPr>
            <a:xfrm>
              <a:off x="2294925" y="3247075"/>
              <a:ext cx="62350" cy="53450"/>
            </a:xfrm>
            <a:custGeom>
              <a:avLst/>
              <a:gdLst/>
              <a:ahLst/>
              <a:cxnLst/>
              <a:rect l="l" t="t" r="r" b="b"/>
              <a:pathLst>
                <a:path w="2494" h="2138" extrusionOk="0">
                  <a:moveTo>
                    <a:pt x="1071" y="1"/>
                  </a:moveTo>
                  <a:cubicBezTo>
                    <a:pt x="486" y="9"/>
                    <a:pt x="6" y="480"/>
                    <a:pt x="6" y="1066"/>
                  </a:cubicBezTo>
                  <a:cubicBezTo>
                    <a:pt x="1" y="1709"/>
                    <a:pt x="524" y="2137"/>
                    <a:pt x="1072" y="2137"/>
                  </a:cubicBezTo>
                  <a:cubicBezTo>
                    <a:pt x="1334" y="2137"/>
                    <a:pt x="1601" y="2040"/>
                    <a:pt x="1819" y="1822"/>
                  </a:cubicBezTo>
                  <a:cubicBezTo>
                    <a:pt x="2494" y="1155"/>
                    <a:pt x="2022" y="1"/>
                    <a:pt x="1071"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8" name="Google Shape;4013;p113">
              <a:extLst>
                <a:ext uri="{FF2B5EF4-FFF2-40B4-BE49-F238E27FC236}">
                  <a16:creationId xmlns:a16="http://schemas.microsoft.com/office/drawing/2014/main" id="{01CBB4B6-91E2-E940-A5DB-E72B0DF4707D}"/>
                </a:ext>
              </a:extLst>
            </p:cNvPr>
            <p:cNvSpPr/>
            <p:nvPr/>
          </p:nvSpPr>
          <p:spPr>
            <a:xfrm>
              <a:off x="2295075" y="3171075"/>
              <a:ext cx="62200" cy="53275"/>
            </a:xfrm>
            <a:custGeom>
              <a:avLst/>
              <a:gdLst/>
              <a:ahLst/>
              <a:cxnLst/>
              <a:rect l="l" t="t" r="r" b="b"/>
              <a:pathLst>
                <a:path w="2488" h="2131" extrusionOk="0">
                  <a:moveTo>
                    <a:pt x="1065" y="0"/>
                  </a:moveTo>
                  <a:cubicBezTo>
                    <a:pt x="472" y="0"/>
                    <a:pt x="0" y="472"/>
                    <a:pt x="0" y="1065"/>
                  </a:cubicBezTo>
                  <a:cubicBezTo>
                    <a:pt x="0" y="1707"/>
                    <a:pt x="522" y="2131"/>
                    <a:pt x="1067" y="2131"/>
                  </a:cubicBezTo>
                  <a:cubicBezTo>
                    <a:pt x="1329" y="2131"/>
                    <a:pt x="1596" y="2032"/>
                    <a:pt x="1813" y="1813"/>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9" name="Google Shape;4014;p113">
              <a:extLst>
                <a:ext uri="{FF2B5EF4-FFF2-40B4-BE49-F238E27FC236}">
                  <a16:creationId xmlns:a16="http://schemas.microsoft.com/office/drawing/2014/main" id="{C4DB611A-9A70-0740-ABB0-3A03EABB028B}"/>
                </a:ext>
              </a:extLst>
            </p:cNvPr>
            <p:cNvSpPr/>
            <p:nvPr/>
          </p:nvSpPr>
          <p:spPr>
            <a:xfrm>
              <a:off x="2295075" y="2028275"/>
              <a:ext cx="62200" cy="53450"/>
            </a:xfrm>
            <a:custGeom>
              <a:avLst/>
              <a:gdLst/>
              <a:ahLst/>
              <a:cxnLst/>
              <a:rect l="l" t="t" r="r" b="b"/>
              <a:pathLst>
                <a:path w="2488" h="2138" extrusionOk="0">
                  <a:moveTo>
                    <a:pt x="1065" y="1"/>
                  </a:moveTo>
                  <a:cubicBezTo>
                    <a:pt x="472" y="1"/>
                    <a:pt x="0" y="480"/>
                    <a:pt x="0" y="1065"/>
                  </a:cubicBezTo>
                  <a:cubicBezTo>
                    <a:pt x="0" y="1709"/>
                    <a:pt x="525" y="2137"/>
                    <a:pt x="1071" y="2137"/>
                  </a:cubicBezTo>
                  <a:cubicBezTo>
                    <a:pt x="1332" y="2137"/>
                    <a:pt x="1598" y="2040"/>
                    <a:pt x="1813" y="1821"/>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0" name="Google Shape;4015;p113">
              <a:extLst>
                <a:ext uri="{FF2B5EF4-FFF2-40B4-BE49-F238E27FC236}">
                  <a16:creationId xmlns:a16="http://schemas.microsoft.com/office/drawing/2014/main" id="{0CC09146-22A0-294B-B7C1-414F7DFA44DC}"/>
                </a:ext>
              </a:extLst>
            </p:cNvPr>
            <p:cNvSpPr/>
            <p:nvPr/>
          </p:nvSpPr>
          <p:spPr>
            <a:xfrm>
              <a:off x="2218650" y="4389875"/>
              <a:ext cx="62225" cy="53350"/>
            </a:xfrm>
            <a:custGeom>
              <a:avLst/>
              <a:gdLst/>
              <a:ahLst/>
              <a:cxnLst/>
              <a:rect l="l" t="t" r="r" b="b"/>
              <a:pathLst>
                <a:path w="2489" h="2134" extrusionOk="0">
                  <a:moveTo>
                    <a:pt x="1074" y="0"/>
                  </a:moveTo>
                  <a:cubicBezTo>
                    <a:pt x="480" y="0"/>
                    <a:pt x="0" y="480"/>
                    <a:pt x="0" y="1065"/>
                  </a:cubicBezTo>
                  <a:cubicBezTo>
                    <a:pt x="0" y="1709"/>
                    <a:pt x="526" y="2133"/>
                    <a:pt x="1074" y="2133"/>
                  </a:cubicBezTo>
                  <a:cubicBezTo>
                    <a:pt x="1336" y="2133"/>
                    <a:pt x="1603" y="2037"/>
                    <a:pt x="1821" y="1821"/>
                  </a:cubicBezTo>
                  <a:cubicBezTo>
                    <a:pt x="2488" y="1147"/>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1" name="Google Shape;4016;p113">
              <a:extLst>
                <a:ext uri="{FF2B5EF4-FFF2-40B4-BE49-F238E27FC236}">
                  <a16:creationId xmlns:a16="http://schemas.microsoft.com/office/drawing/2014/main" id="{97A52808-DC4B-E04B-8BC9-A62C1D517972}"/>
                </a:ext>
              </a:extLst>
            </p:cNvPr>
            <p:cNvSpPr/>
            <p:nvPr/>
          </p:nvSpPr>
          <p:spPr>
            <a:xfrm>
              <a:off x="2218650" y="4313650"/>
              <a:ext cx="62225" cy="53450"/>
            </a:xfrm>
            <a:custGeom>
              <a:avLst/>
              <a:gdLst/>
              <a:ahLst/>
              <a:cxnLst/>
              <a:rect l="l" t="t" r="r" b="b"/>
              <a:pathLst>
                <a:path w="2489" h="2138" extrusionOk="0">
                  <a:moveTo>
                    <a:pt x="1074" y="1"/>
                  </a:moveTo>
                  <a:cubicBezTo>
                    <a:pt x="480" y="1"/>
                    <a:pt x="0" y="480"/>
                    <a:pt x="0" y="1066"/>
                  </a:cubicBezTo>
                  <a:cubicBezTo>
                    <a:pt x="0" y="1709"/>
                    <a:pt x="526" y="2137"/>
                    <a:pt x="1074" y="2137"/>
                  </a:cubicBezTo>
                  <a:cubicBezTo>
                    <a:pt x="1336" y="2137"/>
                    <a:pt x="1603" y="2040"/>
                    <a:pt x="1821" y="1822"/>
                  </a:cubicBezTo>
                  <a:cubicBezTo>
                    <a:pt x="2488"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2" name="Google Shape;4017;p113">
              <a:extLst>
                <a:ext uri="{FF2B5EF4-FFF2-40B4-BE49-F238E27FC236}">
                  <a16:creationId xmlns:a16="http://schemas.microsoft.com/office/drawing/2014/main" id="{D9AAE105-8210-2F45-A299-9E16D3DB4805}"/>
                </a:ext>
              </a:extLst>
            </p:cNvPr>
            <p:cNvSpPr/>
            <p:nvPr/>
          </p:nvSpPr>
          <p:spPr>
            <a:xfrm>
              <a:off x="2218650" y="4237450"/>
              <a:ext cx="62225" cy="53425"/>
            </a:xfrm>
            <a:custGeom>
              <a:avLst/>
              <a:gdLst/>
              <a:ahLst/>
              <a:cxnLst/>
              <a:rect l="l" t="t" r="r" b="b"/>
              <a:pathLst>
                <a:path w="2489" h="2137" extrusionOk="0">
                  <a:moveTo>
                    <a:pt x="1074" y="0"/>
                  </a:moveTo>
                  <a:cubicBezTo>
                    <a:pt x="480" y="8"/>
                    <a:pt x="0" y="480"/>
                    <a:pt x="0" y="1073"/>
                  </a:cubicBezTo>
                  <a:cubicBezTo>
                    <a:pt x="0" y="1711"/>
                    <a:pt x="525" y="2137"/>
                    <a:pt x="1073" y="2137"/>
                  </a:cubicBezTo>
                  <a:cubicBezTo>
                    <a:pt x="1335" y="2137"/>
                    <a:pt x="1603" y="2040"/>
                    <a:pt x="1821" y="1821"/>
                  </a:cubicBezTo>
                  <a:cubicBezTo>
                    <a:pt x="2488" y="1155"/>
                    <a:pt x="2017" y="8"/>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3" name="Google Shape;4018;p113">
              <a:extLst>
                <a:ext uri="{FF2B5EF4-FFF2-40B4-BE49-F238E27FC236}">
                  <a16:creationId xmlns:a16="http://schemas.microsoft.com/office/drawing/2014/main" id="{D8F4F95A-CA69-CA49-A09B-CCB42D7403D5}"/>
                </a:ext>
              </a:extLst>
            </p:cNvPr>
            <p:cNvSpPr/>
            <p:nvPr/>
          </p:nvSpPr>
          <p:spPr>
            <a:xfrm>
              <a:off x="2218650" y="4161425"/>
              <a:ext cx="62225" cy="53250"/>
            </a:xfrm>
            <a:custGeom>
              <a:avLst/>
              <a:gdLst/>
              <a:ahLst/>
              <a:cxnLst/>
              <a:rect l="l" t="t" r="r" b="b"/>
              <a:pathLst>
                <a:path w="2489" h="2130" extrusionOk="0">
                  <a:moveTo>
                    <a:pt x="1074" y="1"/>
                  </a:moveTo>
                  <a:cubicBezTo>
                    <a:pt x="480" y="1"/>
                    <a:pt x="0" y="472"/>
                    <a:pt x="0" y="1066"/>
                  </a:cubicBezTo>
                  <a:cubicBezTo>
                    <a:pt x="0" y="1704"/>
                    <a:pt x="525" y="2129"/>
                    <a:pt x="1073" y="2129"/>
                  </a:cubicBezTo>
                  <a:cubicBezTo>
                    <a:pt x="1335" y="2129"/>
                    <a:pt x="1603" y="2032"/>
                    <a:pt x="1821" y="1814"/>
                  </a:cubicBezTo>
                  <a:cubicBezTo>
                    <a:pt x="2488"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4" name="Google Shape;4019;p113">
              <a:extLst>
                <a:ext uri="{FF2B5EF4-FFF2-40B4-BE49-F238E27FC236}">
                  <a16:creationId xmlns:a16="http://schemas.microsoft.com/office/drawing/2014/main" id="{033C8437-70E6-8046-A400-3552E802BB78}"/>
                </a:ext>
              </a:extLst>
            </p:cNvPr>
            <p:cNvSpPr/>
            <p:nvPr/>
          </p:nvSpPr>
          <p:spPr>
            <a:xfrm>
              <a:off x="2218650" y="4085225"/>
              <a:ext cx="62225" cy="53350"/>
            </a:xfrm>
            <a:custGeom>
              <a:avLst/>
              <a:gdLst/>
              <a:ahLst/>
              <a:cxnLst/>
              <a:rect l="l" t="t" r="r" b="b"/>
              <a:pathLst>
                <a:path w="2489" h="2134" extrusionOk="0">
                  <a:moveTo>
                    <a:pt x="1074" y="0"/>
                  </a:moveTo>
                  <a:cubicBezTo>
                    <a:pt x="480" y="0"/>
                    <a:pt x="0" y="472"/>
                    <a:pt x="0" y="1065"/>
                  </a:cubicBezTo>
                  <a:cubicBezTo>
                    <a:pt x="0" y="1709"/>
                    <a:pt x="526" y="2133"/>
                    <a:pt x="1074" y="2133"/>
                  </a:cubicBezTo>
                  <a:cubicBezTo>
                    <a:pt x="1336" y="2133"/>
                    <a:pt x="1603" y="2037"/>
                    <a:pt x="1821" y="1821"/>
                  </a:cubicBezTo>
                  <a:cubicBezTo>
                    <a:pt x="2488" y="1147"/>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5" name="Google Shape;4020;p113">
              <a:extLst>
                <a:ext uri="{FF2B5EF4-FFF2-40B4-BE49-F238E27FC236}">
                  <a16:creationId xmlns:a16="http://schemas.microsoft.com/office/drawing/2014/main" id="{AD0A502B-A331-4F4D-8BDF-4212EB456AD1}"/>
                </a:ext>
              </a:extLst>
            </p:cNvPr>
            <p:cNvSpPr/>
            <p:nvPr/>
          </p:nvSpPr>
          <p:spPr>
            <a:xfrm>
              <a:off x="2218650" y="4009000"/>
              <a:ext cx="62225" cy="53350"/>
            </a:xfrm>
            <a:custGeom>
              <a:avLst/>
              <a:gdLst/>
              <a:ahLst/>
              <a:cxnLst/>
              <a:rect l="l" t="t" r="r" b="b"/>
              <a:pathLst>
                <a:path w="2489" h="2134" extrusionOk="0">
                  <a:moveTo>
                    <a:pt x="1074" y="1"/>
                  </a:moveTo>
                  <a:cubicBezTo>
                    <a:pt x="480" y="1"/>
                    <a:pt x="0" y="480"/>
                    <a:pt x="0" y="1066"/>
                  </a:cubicBezTo>
                  <a:cubicBezTo>
                    <a:pt x="0" y="1710"/>
                    <a:pt x="526" y="2134"/>
                    <a:pt x="1074" y="2134"/>
                  </a:cubicBezTo>
                  <a:cubicBezTo>
                    <a:pt x="1336" y="2134"/>
                    <a:pt x="1603" y="2037"/>
                    <a:pt x="1821" y="1822"/>
                  </a:cubicBezTo>
                  <a:cubicBezTo>
                    <a:pt x="2488"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6" name="Google Shape;4021;p113">
              <a:extLst>
                <a:ext uri="{FF2B5EF4-FFF2-40B4-BE49-F238E27FC236}">
                  <a16:creationId xmlns:a16="http://schemas.microsoft.com/office/drawing/2014/main" id="{4D751973-D61D-C340-B507-A0CA146BD1C3}"/>
                </a:ext>
              </a:extLst>
            </p:cNvPr>
            <p:cNvSpPr/>
            <p:nvPr/>
          </p:nvSpPr>
          <p:spPr>
            <a:xfrm>
              <a:off x="2218650" y="3932800"/>
              <a:ext cx="62225" cy="53475"/>
            </a:xfrm>
            <a:custGeom>
              <a:avLst/>
              <a:gdLst/>
              <a:ahLst/>
              <a:cxnLst/>
              <a:rect l="l" t="t" r="r" b="b"/>
              <a:pathLst>
                <a:path w="2489" h="2139" extrusionOk="0">
                  <a:moveTo>
                    <a:pt x="1074" y="0"/>
                  </a:moveTo>
                  <a:cubicBezTo>
                    <a:pt x="480" y="0"/>
                    <a:pt x="0" y="480"/>
                    <a:pt x="0" y="1073"/>
                  </a:cubicBezTo>
                  <a:cubicBezTo>
                    <a:pt x="6" y="1715"/>
                    <a:pt x="530" y="2139"/>
                    <a:pt x="1075" y="2139"/>
                  </a:cubicBezTo>
                  <a:cubicBezTo>
                    <a:pt x="1337" y="2139"/>
                    <a:pt x="1605" y="2041"/>
                    <a:pt x="1821" y="1821"/>
                  </a:cubicBezTo>
                  <a:cubicBezTo>
                    <a:pt x="2488" y="1146"/>
                    <a:pt x="2017" y="8"/>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7" name="Google Shape;4022;p113">
              <a:extLst>
                <a:ext uri="{FF2B5EF4-FFF2-40B4-BE49-F238E27FC236}">
                  <a16:creationId xmlns:a16="http://schemas.microsoft.com/office/drawing/2014/main" id="{A666B401-54D3-E94C-BC24-8D09F18D0A35}"/>
                </a:ext>
              </a:extLst>
            </p:cNvPr>
            <p:cNvSpPr/>
            <p:nvPr/>
          </p:nvSpPr>
          <p:spPr>
            <a:xfrm>
              <a:off x="2218650" y="3856775"/>
              <a:ext cx="62225" cy="53300"/>
            </a:xfrm>
            <a:custGeom>
              <a:avLst/>
              <a:gdLst/>
              <a:ahLst/>
              <a:cxnLst/>
              <a:rect l="l" t="t" r="r" b="b"/>
              <a:pathLst>
                <a:path w="2489" h="2132" extrusionOk="0">
                  <a:moveTo>
                    <a:pt x="1074" y="1"/>
                  </a:moveTo>
                  <a:cubicBezTo>
                    <a:pt x="480" y="1"/>
                    <a:pt x="0" y="472"/>
                    <a:pt x="0" y="1066"/>
                  </a:cubicBezTo>
                  <a:cubicBezTo>
                    <a:pt x="0" y="1708"/>
                    <a:pt x="523" y="2131"/>
                    <a:pt x="1070" y="2131"/>
                  </a:cubicBezTo>
                  <a:cubicBezTo>
                    <a:pt x="1333" y="2131"/>
                    <a:pt x="1602" y="2033"/>
                    <a:pt x="1821" y="1814"/>
                  </a:cubicBezTo>
                  <a:cubicBezTo>
                    <a:pt x="2488"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8" name="Google Shape;4023;p113">
              <a:extLst>
                <a:ext uri="{FF2B5EF4-FFF2-40B4-BE49-F238E27FC236}">
                  <a16:creationId xmlns:a16="http://schemas.microsoft.com/office/drawing/2014/main" id="{887E4B6A-1985-8545-95FD-D87FA0BD0B7B}"/>
                </a:ext>
              </a:extLst>
            </p:cNvPr>
            <p:cNvSpPr/>
            <p:nvPr/>
          </p:nvSpPr>
          <p:spPr>
            <a:xfrm>
              <a:off x="2218650" y="3780375"/>
              <a:ext cx="62425" cy="53475"/>
            </a:xfrm>
            <a:custGeom>
              <a:avLst/>
              <a:gdLst/>
              <a:ahLst/>
              <a:cxnLst/>
              <a:rect l="l" t="t" r="r" b="b"/>
              <a:pathLst>
                <a:path w="2497" h="2139" extrusionOk="0">
                  <a:moveTo>
                    <a:pt x="1074" y="0"/>
                  </a:moveTo>
                  <a:cubicBezTo>
                    <a:pt x="480" y="0"/>
                    <a:pt x="0" y="480"/>
                    <a:pt x="0" y="1073"/>
                  </a:cubicBezTo>
                  <a:cubicBezTo>
                    <a:pt x="6" y="1715"/>
                    <a:pt x="530" y="2139"/>
                    <a:pt x="1077" y="2139"/>
                  </a:cubicBezTo>
                  <a:cubicBezTo>
                    <a:pt x="1341" y="2139"/>
                    <a:pt x="1610" y="2040"/>
                    <a:pt x="1830" y="1821"/>
                  </a:cubicBezTo>
                  <a:cubicBezTo>
                    <a:pt x="2496"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9" name="Google Shape;4024;p113">
              <a:extLst>
                <a:ext uri="{FF2B5EF4-FFF2-40B4-BE49-F238E27FC236}">
                  <a16:creationId xmlns:a16="http://schemas.microsoft.com/office/drawing/2014/main" id="{51064674-F593-644D-B01D-A4C8FD9044BA}"/>
                </a:ext>
              </a:extLst>
            </p:cNvPr>
            <p:cNvSpPr/>
            <p:nvPr/>
          </p:nvSpPr>
          <p:spPr>
            <a:xfrm>
              <a:off x="2218650" y="3704150"/>
              <a:ext cx="62225" cy="53450"/>
            </a:xfrm>
            <a:custGeom>
              <a:avLst/>
              <a:gdLst/>
              <a:ahLst/>
              <a:cxnLst/>
              <a:rect l="l" t="t" r="r" b="b"/>
              <a:pathLst>
                <a:path w="2489" h="2138" extrusionOk="0">
                  <a:moveTo>
                    <a:pt x="1074" y="1"/>
                  </a:moveTo>
                  <a:cubicBezTo>
                    <a:pt x="480" y="1"/>
                    <a:pt x="0" y="480"/>
                    <a:pt x="0" y="1066"/>
                  </a:cubicBezTo>
                  <a:cubicBezTo>
                    <a:pt x="0" y="1709"/>
                    <a:pt x="526" y="2137"/>
                    <a:pt x="1074" y="2137"/>
                  </a:cubicBezTo>
                  <a:cubicBezTo>
                    <a:pt x="1336" y="2137"/>
                    <a:pt x="1603" y="2040"/>
                    <a:pt x="1821" y="1822"/>
                  </a:cubicBezTo>
                  <a:cubicBezTo>
                    <a:pt x="2488"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0" name="Google Shape;4025;p113">
              <a:extLst>
                <a:ext uri="{FF2B5EF4-FFF2-40B4-BE49-F238E27FC236}">
                  <a16:creationId xmlns:a16="http://schemas.microsoft.com/office/drawing/2014/main" id="{92AC7A9D-673F-754A-8692-C02E494F1C18}"/>
                </a:ext>
              </a:extLst>
            </p:cNvPr>
            <p:cNvSpPr/>
            <p:nvPr/>
          </p:nvSpPr>
          <p:spPr>
            <a:xfrm>
              <a:off x="2218650" y="3627950"/>
              <a:ext cx="62225" cy="53425"/>
            </a:xfrm>
            <a:custGeom>
              <a:avLst/>
              <a:gdLst/>
              <a:ahLst/>
              <a:cxnLst/>
              <a:rect l="l" t="t" r="r" b="b"/>
              <a:pathLst>
                <a:path w="2489" h="2137" extrusionOk="0">
                  <a:moveTo>
                    <a:pt x="1074" y="0"/>
                  </a:moveTo>
                  <a:cubicBezTo>
                    <a:pt x="480" y="8"/>
                    <a:pt x="0" y="480"/>
                    <a:pt x="0" y="1073"/>
                  </a:cubicBezTo>
                  <a:cubicBezTo>
                    <a:pt x="0" y="1711"/>
                    <a:pt x="525" y="2137"/>
                    <a:pt x="1073" y="2137"/>
                  </a:cubicBezTo>
                  <a:cubicBezTo>
                    <a:pt x="1335" y="2137"/>
                    <a:pt x="1603" y="2039"/>
                    <a:pt x="1821" y="1821"/>
                  </a:cubicBezTo>
                  <a:cubicBezTo>
                    <a:pt x="2488" y="1154"/>
                    <a:pt x="2017" y="8"/>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1" name="Google Shape;4026;p113">
              <a:extLst>
                <a:ext uri="{FF2B5EF4-FFF2-40B4-BE49-F238E27FC236}">
                  <a16:creationId xmlns:a16="http://schemas.microsoft.com/office/drawing/2014/main" id="{994BCCA6-30FB-C749-BF8C-E36BAA48F01C}"/>
                </a:ext>
              </a:extLst>
            </p:cNvPr>
            <p:cNvSpPr/>
            <p:nvPr/>
          </p:nvSpPr>
          <p:spPr>
            <a:xfrm>
              <a:off x="2218650" y="3551925"/>
              <a:ext cx="62225" cy="53300"/>
            </a:xfrm>
            <a:custGeom>
              <a:avLst/>
              <a:gdLst/>
              <a:ahLst/>
              <a:cxnLst/>
              <a:rect l="l" t="t" r="r" b="b"/>
              <a:pathLst>
                <a:path w="2489" h="2132" extrusionOk="0">
                  <a:moveTo>
                    <a:pt x="1074" y="1"/>
                  </a:moveTo>
                  <a:cubicBezTo>
                    <a:pt x="480" y="1"/>
                    <a:pt x="0" y="472"/>
                    <a:pt x="0" y="1066"/>
                  </a:cubicBezTo>
                  <a:cubicBezTo>
                    <a:pt x="0" y="1708"/>
                    <a:pt x="523" y="2131"/>
                    <a:pt x="1070" y="2131"/>
                  </a:cubicBezTo>
                  <a:cubicBezTo>
                    <a:pt x="1333" y="2131"/>
                    <a:pt x="1602" y="2033"/>
                    <a:pt x="1821" y="1814"/>
                  </a:cubicBezTo>
                  <a:cubicBezTo>
                    <a:pt x="2488"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2" name="Google Shape;4027;p113">
              <a:extLst>
                <a:ext uri="{FF2B5EF4-FFF2-40B4-BE49-F238E27FC236}">
                  <a16:creationId xmlns:a16="http://schemas.microsoft.com/office/drawing/2014/main" id="{57F5B748-317E-3047-9E5D-C8D933C3D883}"/>
                </a:ext>
              </a:extLst>
            </p:cNvPr>
            <p:cNvSpPr/>
            <p:nvPr/>
          </p:nvSpPr>
          <p:spPr>
            <a:xfrm>
              <a:off x="2218650" y="3475725"/>
              <a:ext cx="62225" cy="53350"/>
            </a:xfrm>
            <a:custGeom>
              <a:avLst/>
              <a:gdLst/>
              <a:ahLst/>
              <a:cxnLst/>
              <a:rect l="l" t="t" r="r" b="b"/>
              <a:pathLst>
                <a:path w="2489" h="2134" extrusionOk="0">
                  <a:moveTo>
                    <a:pt x="1074" y="0"/>
                  </a:moveTo>
                  <a:cubicBezTo>
                    <a:pt x="480" y="0"/>
                    <a:pt x="0" y="480"/>
                    <a:pt x="0" y="1065"/>
                  </a:cubicBezTo>
                  <a:cubicBezTo>
                    <a:pt x="0" y="1709"/>
                    <a:pt x="526" y="2133"/>
                    <a:pt x="1074" y="2133"/>
                  </a:cubicBezTo>
                  <a:cubicBezTo>
                    <a:pt x="1336" y="2133"/>
                    <a:pt x="1603" y="2037"/>
                    <a:pt x="1821" y="1821"/>
                  </a:cubicBezTo>
                  <a:cubicBezTo>
                    <a:pt x="2488"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3" name="Google Shape;4028;p113">
              <a:extLst>
                <a:ext uri="{FF2B5EF4-FFF2-40B4-BE49-F238E27FC236}">
                  <a16:creationId xmlns:a16="http://schemas.microsoft.com/office/drawing/2014/main" id="{5EFF2092-37A1-8E40-B015-134CC9A0438F}"/>
                </a:ext>
              </a:extLst>
            </p:cNvPr>
            <p:cNvSpPr/>
            <p:nvPr/>
          </p:nvSpPr>
          <p:spPr>
            <a:xfrm>
              <a:off x="2218650" y="3399500"/>
              <a:ext cx="62425" cy="53350"/>
            </a:xfrm>
            <a:custGeom>
              <a:avLst/>
              <a:gdLst/>
              <a:ahLst/>
              <a:cxnLst/>
              <a:rect l="l" t="t" r="r" b="b"/>
              <a:pathLst>
                <a:path w="2497" h="2134" extrusionOk="0">
                  <a:moveTo>
                    <a:pt x="1074" y="1"/>
                  </a:moveTo>
                  <a:cubicBezTo>
                    <a:pt x="480" y="1"/>
                    <a:pt x="9" y="480"/>
                    <a:pt x="0" y="1066"/>
                  </a:cubicBezTo>
                  <a:cubicBezTo>
                    <a:pt x="0" y="1709"/>
                    <a:pt x="526" y="2134"/>
                    <a:pt x="1074" y="2134"/>
                  </a:cubicBezTo>
                  <a:cubicBezTo>
                    <a:pt x="1336" y="2134"/>
                    <a:pt x="1603" y="2037"/>
                    <a:pt x="1821" y="1822"/>
                  </a:cubicBezTo>
                  <a:cubicBezTo>
                    <a:pt x="2496"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4" name="Google Shape;4029;p113">
              <a:extLst>
                <a:ext uri="{FF2B5EF4-FFF2-40B4-BE49-F238E27FC236}">
                  <a16:creationId xmlns:a16="http://schemas.microsoft.com/office/drawing/2014/main" id="{1E5DC83E-99B9-5341-807C-508B33B27540}"/>
                </a:ext>
              </a:extLst>
            </p:cNvPr>
            <p:cNvSpPr/>
            <p:nvPr/>
          </p:nvSpPr>
          <p:spPr>
            <a:xfrm>
              <a:off x="2218650" y="3323300"/>
              <a:ext cx="62425" cy="53425"/>
            </a:xfrm>
            <a:custGeom>
              <a:avLst/>
              <a:gdLst/>
              <a:ahLst/>
              <a:cxnLst/>
              <a:rect l="l" t="t" r="r" b="b"/>
              <a:pathLst>
                <a:path w="2497" h="2137" extrusionOk="0">
                  <a:moveTo>
                    <a:pt x="1074" y="0"/>
                  </a:moveTo>
                  <a:cubicBezTo>
                    <a:pt x="480" y="0"/>
                    <a:pt x="9" y="480"/>
                    <a:pt x="0" y="1065"/>
                  </a:cubicBezTo>
                  <a:cubicBezTo>
                    <a:pt x="0" y="1709"/>
                    <a:pt x="526" y="2137"/>
                    <a:pt x="1074" y="2137"/>
                  </a:cubicBezTo>
                  <a:cubicBezTo>
                    <a:pt x="1336" y="2137"/>
                    <a:pt x="1603" y="2039"/>
                    <a:pt x="1821" y="1821"/>
                  </a:cubicBezTo>
                  <a:cubicBezTo>
                    <a:pt x="2496" y="1154"/>
                    <a:pt x="2017" y="8"/>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5" name="Google Shape;4030;p113">
              <a:extLst>
                <a:ext uri="{FF2B5EF4-FFF2-40B4-BE49-F238E27FC236}">
                  <a16:creationId xmlns:a16="http://schemas.microsoft.com/office/drawing/2014/main" id="{BD1619E7-2EFC-9A47-920E-7A39AA57B9C9}"/>
                </a:ext>
              </a:extLst>
            </p:cNvPr>
            <p:cNvSpPr/>
            <p:nvPr/>
          </p:nvSpPr>
          <p:spPr>
            <a:xfrm>
              <a:off x="2218650" y="3247075"/>
              <a:ext cx="62425" cy="53500"/>
            </a:xfrm>
            <a:custGeom>
              <a:avLst/>
              <a:gdLst/>
              <a:ahLst/>
              <a:cxnLst/>
              <a:rect l="l" t="t" r="r" b="b"/>
              <a:pathLst>
                <a:path w="2497" h="2140" extrusionOk="0">
                  <a:moveTo>
                    <a:pt x="1074" y="1"/>
                  </a:moveTo>
                  <a:cubicBezTo>
                    <a:pt x="480" y="9"/>
                    <a:pt x="9" y="480"/>
                    <a:pt x="0" y="1066"/>
                  </a:cubicBezTo>
                  <a:cubicBezTo>
                    <a:pt x="0" y="1711"/>
                    <a:pt x="529" y="2140"/>
                    <a:pt x="1079" y="2140"/>
                  </a:cubicBezTo>
                  <a:cubicBezTo>
                    <a:pt x="1339" y="2140"/>
                    <a:pt x="1605" y="2044"/>
                    <a:pt x="1821" y="1830"/>
                  </a:cubicBezTo>
                  <a:cubicBezTo>
                    <a:pt x="2496" y="1155"/>
                    <a:pt x="2017" y="9"/>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6" name="Google Shape;4031;p113">
              <a:extLst>
                <a:ext uri="{FF2B5EF4-FFF2-40B4-BE49-F238E27FC236}">
                  <a16:creationId xmlns:a16="http://schemas.microsoft.com/office/drawing/2014/main" id="{C4B9B825-7FDB-D846-A35A-C8B2F66BE276}"/>
                </a:ext>
              </a:extLst>
            </p:cNvPr>
            <p:cNvSpPr/>
            <p:nvPr/>
          </p:nvSpPr>
          <p:spPr>
            <a:xfrm>
              <a:off x="2218650" y="3171075"/>
              <a:ext cx="62225" cy="53300"/>
            </a:xfrm>
            <a:custGeom>
              <a:avLst/>
              <a:gdLst/>
              <a:ahLst/>
              <a:cxnLst/>
              <a:rect l="l" t="t" r="r" b="b"/>
              <a:pathLst>
                <a:path w="2489" h="2132" extrusionOk="0">
                  <a:moveTo>
                    <a:pt x="1074" y="0"/>
                  </a:moveTo>
                  <a:cubicBezTo>
                    <a:pt x="480" y="0"/>
                    <a:pt x="0" y="472"/>
                    <a:pt x="0" y="1065"/>
                  </a:cubicBezTo>
                  <a:cubicBezTo>
                    <a:pt x="0" y="1705"/>
                    <a:pt x="528" y="2131"/>
                    <a:pt x="1078" y="2131"/>
                  </a:cubicBezTo>
                  <a:cubicBezTo>
                    <a:pt x="1339" y="2131"/>
                    <a:pt x="1604" y="2036"/>
                    <a:pt x="1821" y="1821"/>
                  </a:cubicBezTo>
                  <a:cubicBezTo>
                    <a:pt x="2488"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7" name="Google Shape;4032;p113">
              <a:extLst>
                <a:ext uri="{FF2B5EF4-FFF2-40B4-BE49-F238E27FC236}">
                  <a16:creationId xmlns:a16="http://schemas.microsoft.com/office/drawing/2014/main" id="{3AD1FA3F-2523-1549-9F76-F1F4F901BC63}"/>
                </a:ext>
              </a:extLst>
            </p:cNvPr>
            <p:cNvSpPr/>
            <p:nvPr/>
          </p:nvSpPr>
          <p:spPr>
            <a:xfrm>
              <a:off x="2218650" y="2180700"/>
              <a:ext cx="62225" cy="53350"/>
            </a:xfrm>
            <a:custGeom>
              <a:avLst/>
              <a:gdLst/>
              <a:ahLst/>
              <a:cxnLst/>
              <a:rect l="l" t="t" r="r" b="b"/>
              <a:pathLst>
                <a:path w="2489" h="2134" extrusionOk="0">
                  <a:moveTo>
                    <a:pt x="1074" y="1"/>
                  </a:moveTo>
                  <a:cubicBezTo>
                    <a:pt x="480" y="1"/>
                    <a:pt x="0" y="472"/>
                    <a:pt x="0" y="1066"/>
                  </a:cubicBezTo>
                  <a:cubicBezTo>
                    <a:pt x="0" y="1709"/>
                    <a:pt x="526" y="2133"/>
                    <a:pt x="1074" y="2133"/>
                  </a:cubicBezTo>
                  <a:cubicBezTo>
                    <a:pt x="1336" y="2133"/>
                    <a:pt x="1603" y="2037"/>
                    <a:pt x="1821" y="1822"/>
                  </a:cubicBezTo>
                  <a:cubicBezTo>
                    <a:pt x="2488"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8" name="Google Shape;4033;p113">
              <a:extLst>
                <a:ext uri="{FF2B5EF4-FFF2-40B4-BE49-F238E27FC236}">
                  <a16:creationId xmlns:a16="http://schemas.microsoft.com/office/drawing/2014/main" id="{417DECB2-7F22-CD4B-A58F-736CA0653A11}"/>
                </a:ext>
              </a:extLst>
            </p:cNvPr>
            <p:cNvSpPr/>
            <p:nvPr/>
          </p:nvSpPr>
          <p:spPr>
            <a:xfrm>
              <a:off x="2218650" y="2028275"/>
              <a:ext cx="62225" cy="53450"/>
            </a:xfrm>
            <a:custGeom>
              <a:avLst/>
              <a:gdLst/>
              <a:ahLst/>
              <a:cxnLst/>
              <a:rect l="l" t="t" r="r" b="b"/>
              <a:pathLst>
                <a:path w="2489" h="2138" extrusionOk="0">
                  <a:moveTo>
                    <a:pt x="1074" y="1"/>
                  </a:moveTo>
                  <a:cubicBezTo>
                    <a:pt x="480" y="1"/>
                    <a:pt x="0" y="480"/>
                    <a:pt x="0" y="1065"/>
                  </a:cubicBezTo>
                  <a:cubicBezTo>
                    <a:pt x="0" y="1709"/>
                    <a:pt x="526" y="2137"/>
                    <a:pt x="1074" y="2137"/>
                  </a:cubicBezTo>
                  <a:cubicBezTo>
                    <a:pt x="1336" y="2137"/>
                    <a:pt x="1603" y="2040"/>
                    <a:pt x="1821" y="1821"/>
                  </a:cubicBezTo>
                  <a:cubicBezTo>
                    <a:pt x="2488"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9" name="Google Shape;4034;p113">
              <a:extLst>
                <a:ext uri="{FF2B5EF4-FFF2-40B4-BE49-F238E27FC236}">
                  <a16:creationId xmlns:a16="http://schemas.microsoft.com/office/drawing/2014/main" id="{C9944268-5FAC-2241-8069-09ECDEADD12E}"/>
                </a:ext>
              </a:extLst>
            </p:cNvPr>
            <p:cNvSpPr/>
            <p:nvPr/>
          </p:nvSpPr>
          <p:spPr>
            <a:xfrm>
              <a:off x="2218650" y="1952050"/>
              <a:ext cx="62225" cy="53450"/>
            </a:xfrm>
            <a:custGeom>
              <a:avLst/>
              <a:gdLst/>
              <a:ahLst/>
              <a:cxnLst/>
              <a:rect l="l" t="t" r="r" b="b"/>
              <a:pathLst>
                <a:path w="2489" h="2138" extrusionOk="0">
                  <a:moveTo>
                    <a:pt x="1074" y="1"/>
                  </a:moveTo>
                  <a:cubicBezTo>
                    <a:pt x="480" y="9"/>
                    <a:pt x="0" y="481"/>
                    <a:pt x="0" y="1074"/>
                  </a:cubicBezTo>
                  <a:cubicBezTo>
                    <a:pt x="0" y="1712"/>
                    <a:pt x="525" y="2138"/>
                    <a:pt x="1073" y="2138"/>
                  </a:cubicBezTo>
                  <a:cubicBezTo>
                    <a:pt x="1335" y="2138"/>
                    <a:pt x="1603" y="2040"/>
                    <a:pt x="1821" y="1822"/>
                  </a:cubicBezTo>
                  <a:cubicBezTo>
                    <a:pt x="2488" y="1155"/>
                    <a:pt x="2017" y="9"/>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0" name="Google Shape;4035;p113">
              <a:extLst>
                <a:ext uri="{FF2B5EF4-FFF2-40B4-BE49-F238E27FC236}">
                  <a16:creationId xmlns:a16="http://schemas.microsoft.com/office/drawing/2014/main" id="{39A30AB0-B3F9-144E-B870-CBF60CFA877D}"/>
                </a:ext>
              </a:extLst>
            </p:cNvPr>
            <p:cNvSpPr/>
            <p:nvPr/>
          </p:nvSpPr>
          <p:spPr>
            <a:xfrm>
              <a:off x="2142425" y="4618300"/>
              <a:ext cx="62425" cy="53450"/>
            </a:xfrm>
            <a:custGeom>
              <a:avLst/>
              <a:gdLst/>
              <a:ahLst/>
              <a:cxnLst/>
              <a:rect l="l" t="t" r="r" b="b"/>
              <a:pathLst>
                <a:path w="2497" h="2138" extrusionOk="0">
                  <a:moveTo>
                    <a:pt x="1074" y="1"/>
                  </a:moveTo>
                  <a:cubicBezTo>
                    <a:pt x="481" y="9"/>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1" name="Google Shape;4036;p113">
              <a:extLst>
                <a:ext uri="{FF2B5EF4-FFF2-40B4-BE49-F238E27FC236}">
                  <a16:creationId xmlns:a16="http://schemas.microsoft.com/office/drawing/2014/main" id="{BE514CFF-CD76-0F41-AEDD-65E25462F388}"/>
                </a:ext>
              </a:extLst>
            </p:cNvPr>
            <p:cNvSpPr/>
            <p:nvPr/>
          </p:nvSpPr>
          <p:spPr>
            <a:xfrm>
              <a:off x="2142425" y="438987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2" name="Google Shape;4037;p113">
              <a:extLst>
                <a:ext uri="{FF2B5EF4-FFF2-40B4-BE49-F238E27FC236}">
                  <a16:creationId xmlns:a16="http://schemas.microsoft.com/office/drawing/2014/main" id="{AFF0C866-E28F-374D-9230-09C728B2BA70}"/>
                </a:ext>
              </a:extLst>
            </p:cNvPr>
            <p:cNvSpPr/>
            <p:nvPr/>
          </p:nvSpPr>
          <p:spPr>
            <a:xfrm>
              <a:off x="2142425" y="4313650"/>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3" name="Google Shape;4038;p113">
              <a:extLst>
                <a:ext uri="{FF2B5EF4-FFF2-40B4-BE49-F238E27FC236}">
                  <a16:creationId xmlns:a16="http://schemas.microsoft.com/office/drawing/2014/main" id="{FF0DE776-7B10-5945-9F47-537E01E83188}"/>
                </a:ext>
              </a:extLst>
            </p:cNvPr>
            <p:cNvSpPr/>
            <p:nvPr/>
          </p:nvSpPr>
          <p:spPr>
            <a:xfrm>
              <a:off x="2142425" y="4237450"/>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40"/>
                    <a:pt x="1822" y="1821"/>
                  </a:cubicBezTo>
                  <a:cubicBezTo>
                    <a:pt x="2497" y="1155"/>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4" name="Google Shape;4039;p113">
              <a:extLst>
                <a:ext uri="{FF2B5EF4-FFF2-40B4-BE49-F238E27FC236}">
                  <a16:creationId xmlns:a16="http://schemas.microsoft.com/office/drawing/2014/main" id="{F47932DA-043C-F144-81F9-2FCD53802B7E}"/>
                </a:ext>
              </a:extLst>
            </p:cNvPr>
            <p:cNvSpPr/>
            <p:nvPr/>
          </p:nvSpPr>
          <p:spPr>
            <a:xfrm>
              <a:off x="2142425" y="4161425"/>
              <a:ext cx="62425" cy="53300"/>
            </a:xfrm>
            <a:custGeom>
              <a:avLst/>
              <a:gdLst/>
              <a:ahLst/>
              <a:cxnLst/>
              <a:rect l="l" t="t" r="r" b="b"/>
              <a:pathLst>
                <a:path w="2497" h="2132" extrusionOk="0">
                  <a:moveTo>
                    <a:pt x="1074" y="1"/>
                  </a:moveTo>
                  <a:cubicBezTo>
                    <a:pt x="481" y="1"/>
                    <a:pt x="9"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5" name="Google Shape;4040;p113">
              <a:extLst>
                <a:ext uri="{FF2B5EF4-FFF2-40B4-BE49-F238E27FC236}">
                  <a16:creationId xmlns:a16="http://schemas.microsoft.com/office/drawing/2014/main" id="{3781ED91-C64E-1841-B5B5-1326FE4EF435}"/>
                </a:ext>
              </a:extLst>
            </p:cNvPr>
            <p:cNvSpPr/>
            <p:nvPr/>
          </p:nvSpPr>
          <p:spPr>
            <a:xfrm>
              <a:off x="2142425" y="408522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6" name="Google Shape;4041;p113">
              <a:extLst>
                <a:ext uri="{FF2B5EF4-FFF2-40B4-BE49-F238E27FC236}">
                  <a16:creationId xmlns:a16="http://schemas.microsoft.com/office/drawing/2014/main" id="{5682BC02-DED3-6A45-A4EA-2514EBB3F8C1}"/>
                </a:ext>
              </a:extLst>
            </p:cNvPr>
            <p:cNvSpPr/>
            <p:nvPr/>
          </p:nvSpPr>
          <p:spPr>
            <a:xfrm>
              <a:off x="2142425" y="4009000"/>
              <a:ext cx="62425" cy="53350"/>
            </a:xfrm>
            <a:custGeom>
              <a:avLst/>
              <a:gdLst/>
              <a:ahLst/>
              <a:cxnLst/>
              <a:rect l="l" t="t" r="r" b="b"/>
              <a:pathLst>
                <a:path w="2497" h="2134" extrusionOk="0">
                  <a:moveTo>
                    <a:pt x="1074" y="1"/>
                  </a:moveTo>
                  <a:cubicBezTo>
                    <a:pt x="481" y="1"/>
                    <a:pt x="9"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7" name="Google Shape;4042;p113">
              <a:extLst>
                <a:ext uri="{FF2B5EF4-FFF2-40B4-BE49-F238E27FC236}">
                  <a16:creationId xmlns:a16="http://schemas.microsoft.com/office/drawing/2014/main" id="{79907D33-D91B-8348-866E-BF02174302DB}"/>
                </a:ext>
              </a:extLst>
            </p:cNvPr>
            <p:cNvSpPr/>
            <p:nvPr/>
          </p:nvSpPr>
          <p:spPr>
            <a:xfrm>
              <a:off x="2142425" y="3932800"/>
              <a:ext cx="62425" cy="53475"/>
            </a:xfrm>
            <a:custGeom>
              <a:avLst/>
              <a:gdLst/>
              <a:ahLst/>
              <a:cxnLst/>
              <a:rect l="l" t="t" r="r" b="b"/>
              <a:pathLst>
                <a:path w="2497" h="2139" extrusionOk="0">
                  <a:moveTo>
                    <a:pt x="1074" y="0"/>
                  </a:moveTo>
                  <a:cubicBezTo>
                    <a:pt x="481" y="0"/>
                    <a:pt x="1" y="480"/>
                    <a:pt x="1" y="1073"/>
                  </a:cubicBezTo>
                  <a:cubicBezTo>
                    <a:pt x="6" y="1715"/>
                    <a:pt x="530" y="2139"/>
                    <a:pt x="1075" y="2139"/>
                  </a:cubicBezTo>
                  <a:cubicBezTo>
                    <a:pt x="1338" y="2139"/>
                    <a:pt x="1605" y="2041"/>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8" name="Google Shape;4043;p113">
              <a:extLst>
                <a:ext uri="{FF2B5EF4-FFF2-40B4-BE49-F238E27FC236}">
                  <a16:creationId xmlns:a16="http://schemas.microsoft.com/office/drawing/2014/main" id="{DD4537CB-0995-8745-96CC-9EF2FAD01471}"/>
                </a:ext>
              </a:extLst>
            </p:cNvPr>
            <p:cNvSpPr/>
            <p:nvPr/>
          </p:nvSpPr>
          <p:spPr>
            <a:xfrm>
              <a:off x="2142425" y="3856775"/>
              <a:ext cx="62425" cy="53300"/>
            </a:xfrm>
            <a:custGeom>
              <a:avLst/>
              <a:gdLst/>
              <a:ahLst/>
              <a:cxnLst/>
              <a:rect l="l" t="t" r="r" b="b"/>
              <a:pathLst>
                <a:path w="2497" h="2132" extrusionOk="0">
                  <a:moveTo>
                    <a:pt x="1074" y="1"/>
                  </a:moveTo>
                  <a:cubicBezTo>
                    <a:pt x="481" y="1"/>
                    <a:pt x="1" y="480"/>
                    <a:pt x="1" y="1066"/>
                  </a:cubicBezTo>
                  <a:cubicBezTo>
                    <a:pt x="6" y="1708"/>
                    <a:pt x="530" y="2131"/>
                    <a:pt x="1075" y="2131"/>
                  </a:cubicBezTo>
                  <a:cubicBezTo>
                    <a:pt x="1338" y="2131"/>
                    <a:pt x="1605" y="2033"/>
                    <a:pt x="1822" y="1814"/>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9" name="Google Shape;4044;p113">
              <a:extLst>
                <a:ext uri="{FF2B5EF4-FFF2-40B4-BE49-F238E27FC236}">
                  <a16:creationId xmlns:a16="http://schemas.microsoft.com/office/drawing/2014/main" id="{D6B11882-95A0-DF4A-8F35-1653F5636993}"/>
                </a:ext>
              </a:extLst>
            </p:cNvPr>
            <p:cNvSpPr/>
            <p:nvPr/>
          </p:nvSpPr>
          <p:spPr>
            <a:xfrm>
              <a:off x="2142425" y="3780375"/>
              <a:ext cx="62425" cy="53475"/>
            </a:xfrm>
            <a:custGeom>
              <a:avLst/>
              <a:gdLst/>
              <a:ahLst/>
              <a:cxnLst/>
              <a:rect l="l" t="t" r="r" b="b"/>
              <a:pathLst>
                <a:path w="2497" h="2139" extrusionOk="0">
                  <a:moveTo>
                    <a:pt x="1074" y="0"/>
                  </a:moveTo>
                  <a:cubicBezTo>
                    <a:pt x="481" y="0"/>
                    <a:pt x="1" y="480"/>
                    <a:pt x="1" y="1073"/>
                  </a:cubicBezTo>
                  <a:cubicBezTo>
                    <a:pt x="6" y="1715"/>
                    <a:pt x="530" y="2139"/>
                    <a:pt x="1078" y="2139"/>
                  </a:cubicBezTo>
                  <a:cubicBezTo>
                    <a:pt x="1342" y="2139"/>
                    <a:pt x="1611" y="2040"/>
                    <a:pt x="1830"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0" name="Google Shape;4045;p113">
              <a:extLst>
                <a:ext uri="{FF2B5EF4-FFF2-40B4-BE49-F238E27FC236}">
                  <a16:creationId xmlns:a16="http://schemas.microsoft.com/office/drawing/2014/main" id="{9CF9ED4C-C9E8-CF4D-8063-AAD36B0D4EC0}"/>
                </a:ext>
              </a:extLst>
            </p:cNvPr>
            <p:cNvSpPr/>
            <p:nvPr/>
          </p:nvSpPr>
          <p:spPr>
            <a:xfrm>
              <a:off x="2142425" y="3704150"/>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1" name="Google Shape;4046;p113">
              <a:extLst>
                <a:ext uri="{FF2B5EF4-FFF2-40B4-BE49-F238E27FC236}">
                  <a16:creationId xmlns:a16="http://schemas.microsoft.com/office/drawing/2014/main" id="{CBCA1F90-EF84-A24F-83B7-E2D7791C2AA8}"/>
                </a:ext>
              </a:extLst>
            </p:cNvPr>
            <p:cNvSpPr/>
            <p:nvPr/>
          </p:nvSpPr>
          <p:spPr>
            <a:xfrm>
              <a:off x="2142425" y="3627950"/>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2" name="Google Shape;4047;p113">
              <a:extLst>
                <a:ext uri="{FF2B5EF4-FFF2-40B4-BE49-F238E27FC236}">
                  <a16:creationId xmlns:a16="http://schemas.microsoft.com/office/drawing/2014/main" id="{A453B066-097F-2749-8DCA-89BDF38EE26D}"/>
                </a:ext>
              </a:extLst>
            </p:cNvPr>
            <p:cNvSpPr/>
            <p:nvPr/>
          </p:nvSpPr>
          <p:spPr>
            <a:xfrm>
              <a:off x="2142425" y="3551925"/>
              <a:ext cx="62425" cy="53300"/>
            </a:xfrm>
            <a:custGeom>
              <a:avLst/>
              <a:gdLst/>
              <a:ahLst/>
              <a:cxnLst/>
              <a:rect l="l" t="t" r="r" b="b"/>
              <a:pathLst>
                <a:path w="2497" h="2132" extrusionOk="0">
                  <a:moveTo>
                    <a:pt x="1074" y="1"/>
                  </a:moveTo>
                  <a:cubicBezTo>
                    <a:pt x="481" y="1"/>
                    <a:pt x="1" y="480"/>
                    <a:pt x="1" y="1066"/>
                  </a:cubicBezTo>
                  <a:cubicBezTo>
                    <a:pt x="6" y="1708"/>
                    <a:pt x="530" y="2131"/>
                    <a:pt x="1075" y="2131"/>
                  </a:cubicBezTo>
                  <a:cubicBezTo>
                    <a:pt x="1338" y="2131"/>
                    <a:pt x="1605" y="2033"/>
                    <a:pt x="1822" y="1814"/>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3" name="Google Shape;4048;p113">
              <a:extLst>
                <a:ext uri="{FF2B5EF4-FFF2-40B4-BE49-F238E27FC236}">
                  <a16:creationId xmlns:a16="http://schemas.microsoft.com/office/drawing/2014/main" id="{5B3C5F4F-3C22-B345-B4A8-239E64FFCAAF}"/>
                </a:ext>
              </a:extLst>
            </p:cNvPr>
            <p:cNvSpPr/>
            <p:nvPr/>
          </p:nvSpPr>
          <p:spPr>
            <a:xfrm>
              <a:off x="2142425" y="3475725"/>
              <a:ext cx="62425" cy="53350"/>
            </a:xfrm>
            <a:custGeom>
              <a:avLst/>
              <a:gdLst/>
              <a:ahLst/>
              <a:cxnLst/>
              <a:rect l="l" t="t" r="r" b="b"/>
              <a:pathLst>
                <a:path w="2497" h="2134" extrusionOk="0">
                  <a:moveTo>
                    <a:pt x="1074" y="0"/>
                  </a:moveTo>
                  <a:cubicBezTo>
                    <a:pt x="481" y="0"/>
                    <a:pt x="1" y="480"/>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4" name="Google Shape;4049;p113">
              <a:extLst>
                <a:ext uri="{FF2B5EF4-FFF2-40B4-BE49-F238E27FC236}">
                  <a16:creationId xmlns:a16="http://schemas.microsoft.com/office/drawing/2014/main" id="{FF47E9F2-6638-A243-8D29-434C52294A0A}"/>
                </a:ext>
              </a:extLst>
            </p:cNvPr>
            <p:cNvSpPr/>
            <p:nvPr/>
          </p:nvSpPr>
          <p:spPr>
            <a:xfrm>
              <a:off x="2142425" y="3399500"/>
              <a:ext cx="62425" cy="53350"/>
            </a:xfrm>
            <a:custGeom>
              <a:avLst/>
              <a:gdLst/>
              <a:ahLst/>
              <a:cxnLst/>
              <a:rect l="l" t="t" r="r" b="b"/>
              <a:pathLst>
                <a:path w="2497" h="2134" extrusionOk="0">
                  <a:moveTo>
                    <a:pt x="1074" y="1"/>
                  </a:moveTo>
                  <a:cubicBezTo>
                    <a:pt x="481" y="1"/>
                    <a:pt x="9" y="480"/>
                    <a:pt x="1" y="1066"/>
                  </a:cubicBezTo>
                  <a:cubicBezTo>
                    <a:pt x="1" y="1709"/>
                    <a:pt x="526" y="2134"/>
                    <a:pt x="1075" y="2134"/>
                  </a:cubicBezTo>
                  <a:cubicBezTo>
                    <a:pt x="1337" y="2134"/>
                    <a:pt x="1604"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5" name="Google Shape;4050;p113">
              <a:extLst>
                <a:ext uri="{FF2B5EF4-FFF2-40B4-BE49-F238E27FC236}">
                  <a16:creationId xmlns:a16="http://schemas.microsoft.com/office/drawing/2014/main" id="{A71425CF-F560-6241-A774-8BC1FC9DD77D}"/>
                </a:ext>
              </a:extLst>
            </p:cNvPr>
            <p:cNvSpPr/>
            <p:nvPr/>
          </p:nvSpPr>
          <p:spPr>
            <a:xfrm>
              <a:off x="2142425" y="3323300"/>
              <a:ext cx="62425" cy="53425"/>
            </a:xfrm>
            <a:custGeom>
              <a:avLst/>
              <a:gdLst/>
              <a:ahLst/>
              <a:cxnLst/>
              <a:rect l="l" t="t" r="r" b="b"/>
              <a:pathLst>
                <a:path w="2497" h="2137" extrusionOk="0">
                  <a:moveTo>
                    <a:pt x="1074" y="0"/>
                  </a:moveTo>
                  <a:cubicBezTo>
                    <a:pt x="481" y="0"/>
                    <a:pt x="9" y="480"/>
                    <a:pt x="1" y="1065"/>
                  </a:cubicBezTo>
                  <a:cubicBezTo>
                    <a:pt x="1" y="1709"/>
                    <a:pt x="526" y="2137"/>
                    <a:pt x="1075" y="2137"/>
                  </a:cubicBezTo>
                  <a:cubicBezTo>
                    <a:pt x="1337" y="2137"/>
                    <a:pt x="1604" y="2039"/>
                    <a:pt x="1822" y="1821"/>
                  </a:cubicBezTo>
                  <a:cubicBezTo>
                    <a:pt x="2497" y="1154"/>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6" name="Google Shape;4051;p113">
              <a:extLst>
                <a:ext uri="{FF2B5EF4-FFF2-40B4-BE49-F238E27FC236}">
                  <a16:creationId xmlns:a16="http://schemas.microsoft.com/office/drawing/2014/main" id="{D210D4B7-90AB-5F40-AF21-ECE66D9F4228}"/>
                </a:ext>
              </a:extLst>
            </p:cNvPr>
            <p:cNvSpPr/>
            <p:nvPr/>
          </p:nvSpPr>
          <p:spPr>
            <a:xfrm>
              <a:off x="2142425" y="3247075"/>
              <a:ext cx="62425" cy="53450"/>
            </a:xfrm>
            <a:custGeom>
              <a:avLst/>
              <a:gdLst/>
              <a:ahLst/>
              <a:cxnLst/>
              <a:rect l="l" t="t" r="r" b="b"/>
              <a:pathLst>
                <a:path w="2497" h="2138" extrusionOk="0">
                  <a:moveTo>
                    <a:pt x="1074" y="1"/>
                  </a:moveTo>
                  <a:cubicBezTo>
                    <a:pt x="481" y="9"/>
                    <a:pt x="9" y="480"/>
                    <a:pt x="1" y="1066"/>
                  </a:cubicBezTo>
                  <a:cubicBezTo>
                    <a:pt x="1" y="1709"/>
                    <a:pt x="526" y="2137"/>
                    <a:pt x="1075" y="2137"/>
                  </a:cubicBezTo>
                  <a:cubicBezTo>
                    <a:pt x="1337" y="2137"/>
                    <a:pt x="1604" y="2040"/>
                    <a:pt x="1822" y="1822"/>
                  </a:cubicBezTo>
                  <a:cubicBezTo>
                    <a:pt x="2497"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7" name="Google Shape;4052;p113">
              <a:extLst>
                <a:ext uri="{FF2B5EF4-FFF2-40B4-BE49-F238E27FC236}">
                  <a16:creationId xmlns:a16="http://schemas.microsoft.com/office/drawing/2014/main" id="{9E79327C-FB6A-424F-B630-E699663E45E1}"/>
                </a:ext>
              </a:extLst>
            </p:cNvPr>
            <p:cNvSpPr/>
            <p:nvPr/>
          </p:nvSpPr>
          <p:spPr>
            <a:xfrm>
              <a:off x="2142425" y="3171075"/>
              <a:ext cx="62425" cy="53275"/>
            </a:xfrm>
            <a:custGeom>
              <a:avLst/>
              <a:gdLst/>
              <a:ahLst/>
              <a:cxnLst/>
              <a:rect l="l" t="t" r="r" b="b"/>
              <a:pathLst>
                <a:path w="2497" h="2131" extrusionOk="0">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8" name="Google Shape;4053;p113">
              <a:extLst>
                <a:ext uri="{FF2B5EF4-FFF2-40B4-BE49-F238E27FC236}">
                  <a16:creationId xmlns:a16="http://schemas.microsoft.com/office/drawing/2014/main" id="{5274E6C8-4093-CE4B-BDCA-F74CEA1A54FF}"/>
                </a:ext>
              </a:extLst>
            </p:cNvPr>
            <p:cNvSpPr/>
            <p:nvPr/>
          </p:nvSpPr>
          <p:spPr>
            <a:xfrm>
              <a:off x="2142425" y="2180700"/>
              <a:ext cx="62425" cy="53350"/>
            </a:xfrm>
            <a:custGeom>
              <a:avLst/>
              <a:gdLst/>
              <a:ahLst/>
              <a:cxnLst/>
              <a:rect l="l" t="t" r="r" b="b"/>
              <a:pathLst>
                <a:path w="2497" h="2134" extrusionOk="0">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9" name="Google Shape;4054;p113">
              <a:extLst>
                <a:ext uri="{FF2B5EF4-FFF2-40B4-BE49-F238E27FC236}">
                  <a16:creationId xmlns:a16="http://schemas.microsoft.com/office/drawing/2014/main" id="{9FB81E9D-98F9-2745-A39A-B88BCD864C85}"/>
                </a:ext>
              </a:extLst>
            </p:cNvPr>
            <p:cNvSpPr/>
            <p:nvPr/>
          </p:nvSpPr>
          <p:spPr>
            <a:xfrm>
              <a:off x="2142425" y="2028275"/>
              <a:ext cx="62425" cy="53450"/>
            </a:xfrm>
            <a:custGeom>
              <a:avLst/>
              <a:gdLst/>
              <a:ahLst/>
              <a:cxnLst/>
              <a:rect l="l" t="t" r="r" b="b"/>
              <a:pathLst>
                <a:path w="2497" h="2138" extrusionOk="0">
                  <a:moveTo>
                    <a:pt x="1074" y="1"/>
                  </a:moveTo>
                  <a:cubicBezTo>
                    <a:pt x="481" y="1"/>
                    <a:pt x="9" y="480"/>
                    <a:pt x="1" y="1065"/>
                  </a:cubicBezTo>
                  <a:cubicBezTo>
                    <a:pt x="1" y="1709"/>
                    <a:pt x="530" y="2137"/>
                    <a:pt x="1078" y="2137"/>
                  </a:cubicBezTo>
                  <a:cubicBezTo>
                    <a:pt x="1340" y="2137"/>
                    <a:pt x="1606" y="2040"/>
                    <a:pt x="1822" y="1821"/>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0" name="Google Shape;4055;p113">
              <a:extLst>
                <a:ext uri="{FF2B5EF4-FFF2-40B4-BE49-F238E27FC236}">
                  <a16:creationId xmlns:a16="http://schemas.microsoft.com/office/drawing/2014/main" id="{15B9432D-184C-F44C-99A7-4EBE19F7EACA}"/>
                </a:ext>
              </a:extLst>
            </p:cNvPr>
            <p:cNvSpPr/>
            <p:nvPr/>
          </p:nvSpPr>
          <p:spPr>
            <a:xfrm>
              <a:off x="2142425" y="1952050"/>
              <a:ext cx="62425" cy="53450"/>
            </a:xfrm>
            <a:custGeom>
              <a:avLst/>
              <a:gdLst/>
              <a:ahLst/>
              <a:cxnLst/>
              <a:rect l="l" t="t" r="r" b="b"/>
              <a:pathLst>
                <a:path w="2497" h="2138" extrusionOk="0">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1" name="Google Shape;4056;p113">
              <a:extLst>
                <a:ext uri="{FF2B5EF4-FFF2-40B4-BE49-F238E27FC236}">
                  <a16:creationId xmlns:a16="http://schemas.microsoft.com/office/drawing/2014/main" id="{C669D848-5D96-7842-9651-D490ADA356AE}"/>
                </a:ext>
              </a:extLst>
            </p:cNvPr>
            <p:cNvSpPr/>
            <p:nvPr/>
          </p:nvSpPr>
          <p:spPr>
            <a:xfrm>
              <a:off x="2142425" y="1876050"/>
              <a:ext cx="62425" cy="53275"/>
            </a:xfrm>
            <a:custGeom>
              <a:avLst/>
              <a:gdLst/>
              <a:ahLst/>
              <a:cxnLst/>
              <a:rect l="l" t="t" r="r" b="b"/>
              <a:pathLst>
                <a:path w="2497" h="2131" extrusionOk="0">
                  <a:moveTo>
                    <a:pt x="1074" y="1"/>
                  </a:moveTo>
                  <a:cubicBezTo>
                    <a:pt x="481"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2" name="Google Shape;4057;p113">
              <a:extLst>
                <a:ext uri="{FF2B5EF4-FFF2-40B4-BE49-F238E27FC236}">
                  <a16:creationId xmlns:a16="http://schemas.microsoft.com/office/drawing/2014/main" id="{33182C9D-E34B-BD4C-B98D-087DBEB019D1}"/>
                </a:ext>
              </a:extLst>
            </p:cNvPr>
            <p:cNvSpPr/>
            <p:nvPr/>
          </p:nvSpPr>
          <p:spPr>
            <a:xfrm>
              <a:off x="2142425" y="17998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3" name="Google Shape;4058;p113">
              <a:extLst>
                <a:ext uri="{FF2B5EF4-FFF2-40B4-BE49-F238E27FC236}">
                  <a16:creationId xmlns:a16="http://schemas.microsoft.com/office/drawing/2014/main" id="{DC3F182A-AFC7-CC4B-A9CF-E3289B231576}"/>
                </a:ext>
              </a:extLst>
            </p:cNvPr>
            <p:cNvSpPr/>
            <p:nvPr/>
          </p:nvSpPr>
          <p:spPr>
            <a:xfrm>
              <a:off x="2142425" y="1571400"/>
              <a:ext cx="62425" cy="53250"/>
            </a:xfrm>
            <a:custGeom>
              <a:avLst/>
              <a:gdLst/>
              <a:ahLst/>
              <a:cxnLst/>
              <a:rect l="l" t="t" r="r" b="b"/>
              <a:pathLst>
                <a:path w="2497" h="2130" extrusionOk="0">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4" name="Google Shape;4059;p113">
              <a:extLst>
                <a:ext uri="{FF2B5EF4-FFF2-40B4-BE49-F238E27FC236}">
                  <a16:creationId xmlns:a16="http://schemas.microsoft.com/office/drawing/2014/main" id="{F2FDDC59-A286-024A-B289-1492A4B5D159}"/>
                </a:ext>
              </a:extLst>
            </p:cNvPr>
            <p:cNvSpPr/>
            <p:nvPr/>
          </p:nvSpPr>
          <p:spPr>
            <a:xfrm>
              <a:off x="2142425" y="14952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5" name="Google Shape;4060;p113">
              <a:extLst>
                <a:ext uri="{FF2B5EF4-FFF2-40B4-BE49-F238E27FC236}">
                  <a16:creationId xmlns:a16="http://schemas.microsoft.com/office/drawing/2014/main" id="{AE3E3C28-D1FD-3F46-B287-BCD8A9E71DFF}"/>
                </a:ext>
              </a:extLst>
            </p:cNvPr>
            <p:cNvSpPr/>
            <p:nvPr/>
          </p:nvSpPr>
          <p:spPr>
            <a:xfrm>
              <a:off x="2142425" y="1038125"/>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6" name="Google Shape;4061;p113">
              <a:extLst>
                <a:ext uri="{FF2B5EF4-FFF2-40B4-BE49-F238E27FC236}">
                  <a16:creationId xmlns:a16="http://schemas.microsoft.com/office/drawing/2014/main" id="{9C92E314-A9E7-5244-B562-B1381040703A}"/>
                </a:ext>
              </a:extLst>
            </p:cNvPr>
            <p:cNvSpPr/>
            <p:nvPr/>
          </p:nvSpPr>
          <p:spPr>
            <a:xfrm>
              <a:off x="2066425" y="4618300"/>
              <a:ext cx="62225" cy="53450"/>
            </a:xfrm>
            <a:custGeom>
              <a:avLst/>
              <a:gdLst/>
              <a:ahLst/>
              <a:cxnLst/>
              <a:rect l="l" t="t" r="r" b="b"/>
              <a:pathLst>
                <a:path w="2489" h="2138" extrusionOk="0">
                  <a:moveTo>
                    <a:pt x="1065" y="1"/>
                  </a:moveTo>
                  <a:cubicBezTo>
                    <a:pt x="472" y="9"/>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7" name="Google Shape;4062;p113">
              <a:extLst>
                <a:ext uri="{FF2B5EF4-FFF2-40B4-BE49-F238E27FC236}">
                  <a16:creationId xmlns:a16="http://schemas.microsoft.com/office/drawing/2014/main" id="{14D7F06C-8F7A-CE4A-B1F0-62CA2D8BB89D}"/>
                </a:ext>
              </a:extLst>
            </p:cNvPr>
            <p:cNvSpPr/>
            <p:nvPr/>
          </p:nvSpPr>
          <p:spPr>
            <a:xfrm>
              <a:off x="2066425" y="4542300"/>
              <a:ext cx="62225" cy="53275"/>
            </a:xfrm>
            <a:custGeom>
              <a:avLst/>
              <a:gdLst/>
              <a:ahLst/>
              <a:cxnLst/>
              <a:rect l="l" t="t" r="r" b="b"/>
              <a:pathLst>
                <a:path w="2489" h="2131" extrusionOk="0">
                  <a:moveTo>
                    <a:pt x="1065" y="0"/>
                  </a:moveTo>
                  <a:cubicBezTo>
                    <a:pt x="472" y="0"/>
                    <a:pt x="0" y="472"/>
                    <a:pt x="0" y="1065"/>
                  </a:cubicBezTo>
                  <a:cubicBezTo>
                    <a:pt x="0" y="1707"/>
                    <a:pt x="523" y="2131"/>
                    <a:pt x="1067" y="2131"/>
                  </a:cubicBezTo>
                  <a:cubicBezTo>
                    <a:pt x="1329" y="2131"/>
                    <a:pt x="1597" y="2033"/>
                    <a:pt x="1813" y="1813"/>
                  </a:cubicBezTo>
                  <a:cubicBezTo>
                    <a:pt x="2488" y="1147"/>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8" name="Google Shape;4063;p113">
              <a:extLst>
                <a:ext uri="{FF2B5EF4-FFF2-40B4-BE49-F238E27FC236}">
                  <a16:creationId xmlns:a16="http://schemas.microsoft.com/office/drawing/2014/main" id="{82674AB3-46C1-434C-B38B-61E79A1C3876}"/>
                </a:ext>
              </a:extLst>
            </p:cNvPr>
            <p:cNvSpPr/>
            <p:nvPr/>
          </p:nvSpPr>
          <p:spPr>
            <a:xfrm>
              <a:off x="2066425" y="4466075"/>
              <a:ext cx="62225" cy="53300"/>
            </a:xfrm>
            <a:custGeom>
              <a:avLst/>
              <a:gdLst/>
              <a:ahLst/>
              <a:cxnLst/>
              <a:rect l="l" t="t" r="r" b="b"/>
              <a:pathLst>
                <a:path w="2489" h="2132" extrusionOk="0">
                  <a:moveTo>
                    <a:pt x="1065" y="1"/>
                  </a:moveTo>
                  <a:cubicBezTo>
                    <a:pt x="472" y="1"/>
                    <a:pt x="0" y="472"/>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9" name="Google Shape;4064;p113">
              <a:extLst>
                <a:ext uri="{FF2B5EF4-FFF2-40B4-BE49-F238E27FC236}">
                  <a16:creationId xmlns:a16="http://schemas.microsoft.com/office/drawing/2014/main" id="{39C3B7A3-4013-F34C-816B-09C032495684}"/>
                </a:ext>
              </a:extLst>
            </p:cNvPr>
            <p:cNvSpPr/>
            <p:nvPr/>
          </p:nvSpPr>
          <p:spPr>
            <a:xfrm>
              <a:off x="2066425" y="4389875"/>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7"/>
                    <a:pt x="1813" y="1821"/>
                  </a:cubicBezTo>
                  <a:cubicBezTo>
                    <a:pt x="2488" y="1147"/>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0" name="Google Shape;4065;p113">
              <a:extLst>
                <a:ext uri="{FF2B5EF4-FFF2-40B4-BE49-F238E27FC236}">
                  <a16:creationId xmlns:a16="http://schemas.microsoft.com/office/drawing/2014/main" id="{6F397E02-486D-E647-92AB-CF79DAE3EACE}"/>
                </a:ext>
              </a:extLst>
            </p:cNvPr>
            <p:cNvSpPr/>
            <p:nvPr/>
          </p:nvSpPr>
          <p:spPr>
            <a:xfrm>
              <a:off x="2066425" y="4313650"/>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1" name="Google Shape;4066;p113">
              <a:extLst>
                <a:ext uri="{FF2B5EF4-FFF2-40B4-BE49-F238E27FC236}">
                  <a16:creationId xmlns:a16="http://schemas.microsoft.com/office/drawing/2014/main" id="{0C172F5F-83D6-0442-BE80-D9BDDC284EDF}"/>
                </a:ext>
              </a:extLst>
            </p:cNvPr>
            <p:cNvSpPr/>
            <p:nvPr/>
          </p:nvSpPr>
          <p:spPr>
            <a:xfrm>
              <a:off x="2066425" y="4237450"/>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40"/>
                    <a:pt x="1813" y="1821"/>
                  </a:cubicBezTo>
                  <a:cubicBezTo>
                    <a:pt x="2488" y="1155"/>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2" name="Google Shape;4067;p113">
              <a:extLst>
                <a:ext uri="{FF2B5EF4-FFF2-40B4-BE49-F238E27FC236}">
                  <a16:creationId xmlns:a16="http://schemas.microsoft.com/office/drawing/2014/main" id="{B1D504B4-6E29-5442-BF1D-44E7771B4466}"/>
                </a:ext>
              </a:extLst>
            </p:cNvPr>
            <p:cNvSpPr/>
            <p:nvPr/>
          </p:nvSpPr>
          <p:spPr>
            <a:xfrm>
              <a:off x="2066425" y="4161425"/>
              <a:ext cx="62225" cy="53300"/>
            </a:xfrm>
            <a:custGeom>
              <a:avLst/>
              <a:gdLst/>
              <a:ahLst/>
              <a:cxnLst/>
              <a:rect l="l" t="t" r="r" b="b"/>
              <a:pathLst>
                <a:path w="2489" h="2132" extrusionOk="0">
                  <a:moveTo>
                    <a:pt x="1065" y="1"/>
                  </a:moveTo>
                  <a:cubicBezTo>
                    <a:pt x="472" y="1"/>
                    <a:pt x="0" y="472"/>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3" name="Google Shape;4068;p113">
              <a:extLst>
                <a:ext uri="{FF2B5EF4-FFF2-40B4-BE49-F238E27FC236}">
                  <a16:creationId xmlns:a16="http://schemas.microsoft.com/office/drawing/2014/main" id="{6467F7DE-5D9D-5343-84D5-A03A3188DE3B}"/>
                </a:ext>
              </a:extLst>
            </p:cNvPr>
            <p:cNvSpPr/>
            <p:nvPr/>
          </p:nvSpPr>
          <p:spPr>
            <a:xfrm>
              <a:off x="2066425" y="3704150"/>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4" name="Google Shape;4069;p113">
              <a:extLst>
                <a:ext uri="{FF2B5EF4-FFF2-40B4-BE49-F238E27FC236}">
                  <a16:creationId xmlns:a16="http://schemas.microsoft.com/office/drawing/2014/main" id="{FCD932E5-2E77-CC4C-A256-256D5F41626C}"/>
                </a:ext>
              </a:extLst>
            </p:cNvPr>
            <p:cNvSpPr/>
            <p:nvPr/>
          </p:nvSpPr>
          <p:spPr>
            <a:xfrm>
              <a:off x="2066425" y="3627950"/>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5" name="Google Shape;4070;p113">
              <a:extLst>
                <a:ext uri="{FF2B5EF4-FFF2-40B4-BE49-F238E27FC236}">
                  <a16:creationId xmlns:a16="http://schemas.microsoft.com/office/drawing/2014/main" id="{1B54C5C6-E766-B046-BCD1-50A0C8F5F0B6}"/>
                </a:ext>
              </a:extLst>
            </p:cNvPr>
            <p:cNvSpPr/>
            <p:nvPr/>
          </p:nvSpPr>
          <p:spPr>
            <a:xfrm>
              <a:off x="2066425" y="3551925"/>
              <a:ext cx="62225" cy="53300"/>
            </a:xfrm>
            <a:custGeom>
              <a:avLst/>
              <a:gdLst/>
              <a:ahLst/>
              <a:cxnLst/>
              <a:rect l="l" t="t" r="r" b="b"/>
              <a:pathLst>
                <a:path w="2489" h="2132" extrusionOk="0">
                  <a:moveTo>
                    <a:pt x="1065" y="1"/>
                  </a:moveTo>
                  <a:cubicBezTo>
                    <a:pt x="472" y="1"/>
                    <a:pt x="0" y="480"/>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6" name="Google Shape;4071;p113">
              <a:extLst>
                <a:ext uri="{FF2B5EF4-FFF2-40B4-BE49-F238E27FC236}">
                  <a16:creationId xmlns:a16="http://schemas.microsoft.com/office/drawing/2014/main" id="{C65EEAEB-D266-0A48-B44B-57BAD5E5FBFE}"/>
                </a:ext>
              </a:extLst>
            </p:cNvPr>
            <p:cNvSpPr/>
            <p:nvPr/>
          </p:nvSpPr>
          <p:spPr>
            <a:xfrm>
              <a:off x="2066425" y="3475725"/>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7"/>
                    <a:pt x="1813" y="1821"/>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7" name="Google Shape;4072;p113">
              <a:extLst>
                <a:ext uri="{FF2B5EF4-FFF2-40B4-BE49-F238E27FC236}">
                  <a16:creationId xmlns:a16="http://schemas.microsoft.com/office/drawing/2014/main" id="{831530B2-16AE-7F45-8CCE-7C735B5D4AE9}"/>
                </a:ext>
              </a:extLst>
            </p:cNvPr>
            <p:cNvSpPr/>
            <p:nvPr/>
          </p:nvSpPr>
          <p:spPr>
            <a:xfrm>
              <a:off x="2066275" y="3399500"/>
              <a:ext cx="62375" cy="53350"/>
            </a:xfrm>
            <a:custGeom>
              <a:avLst/>
              <a:gdLst/>
              <a:ahLst/>
              <a:cxnLst/>
              <a:rect l="l" t="t" r="r" b="b"/>
              <a:pathLst>
                <a:path w="2495" h="2134" extrusionOk="0">
                  <a:moveTo>
                    <a:pt x="1071" y="1"/>
                  </a:moveTo>
                  <a:cubicBezTo>
                    <a:pt x="478" y="1"/>
                    <a:pt x="6" y="480"/>
                    <a:pt x="6" y="1066"/>
                  </a:cubicBezTo>
                  <a:cubicBezTo>
                    <a:pt x="1" y="1709"/>
                    <a:pt x="528" y="2134"/>
                    <a:pt x="1076" y="2134"/>
                  </a:cubicBezTo>
                  <a:cubicBezTo>
                    <a:pt x="1338" y="2134"/>
                    <a:pt x="1604" y="2037"/>
                    <a:pt x="1819" y="1822"/>
                  </a:cubicBezTo>
                  <a:cubicBezTo>
                    <a:pt x="2494" y="1147"/>
                    <a:pt x="2014" y="1"/>
                    <a:pt x="1071"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8" name="Google Shape;4073;p113">
              <a:extLst>
                <a:ext uri="{FF2B5EF4-FFF2-40B4-BE49-F238E27FC236}">
                  <a16:creationId xmlns:a16="http://schemas.microsoft.com/office/drawing/2014/main" id="{580248A9-3076-6142-9DF0-4E5E6FA334FD}"/>
                </a:ext>
              </a:extLst>
            </p:cNvPr>
            <p:cNvSpPr/>
            <p:nvPr/>
          </p:nvSpPr>
          <p:spPr>
            <a:xfrm>
              <a:off x="2066275" y="3323300"/>
              <a:ext cx="62375" cy="53425"/>
            </a:xfrm>
            <a:custGeom>
              <a:avLst/>
              <a:gdLst/>
              <a:ahLst/>
              <a:cxnLst/>
              <a:rect l="l" t="t" r="r" b="b"/>
              <a:pathLst>
                <a:path w="2495" h="2137" extrusionOk="0">
                  <a:moveTo>
                    <a:pt x="1071" y="0"/>
                  </a:moveTo>
                  <a:cubicBezTo>
                    <a:pt x="478" y="8"/>
                    <a:pt x="6" y="480"/>
                    <a:pt x="6" y="1065"/>
                  </a:cubicBezTo>
                  <a:cubicBezTo>
                    <a:pt x="1" y="1709"/>
                    <a:pt x="524" y="2137"/>
                    <a:pt x="1072" y="2137"/>
                  </a:cubicBezTo>
                  <a:cubicBezTo>
                    <a:pt x="1334" y="2137"/>
                    <a:pt x="1601" y="2039"/>
                    <a:pt x="1819" y="1821"/>
                  </a:cubicBezTo>
                  <a:cubicBezTo>
                    <a:pt x="2494" y="1154"/>
                    <a:pt x="2023" y="0"/>
                    <a:pt x="1071"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9" name="Google Shape;4074;p113">
              <a:extLst>
                <a:ext uri="{FF2B5EF4-FFF2-40B4-BE49-F238E27FC236}">
                  <a16:creationId xmlns:a16="http://schemas.microsoft.com/office/drawing/2014/main" id="{21A2B419-16B8-3A4B-ACAD-74F29EAB7E9A}"/>
                </a:ext>
              </a:extLst>
            </p:cNvPr>
            <p:cNvSpPr/>
            <p:nvPr/>
          </p:nvSpPr>
          <p:spPr>
            <a:xfrm>
              <a:off x="2066275" y="3247075"/>
              <a:ext cx="62375" cy="53450"/>
            </a:xfrm>
            <a:custGeom>
              <a:avLst/>
              <a:gdLst/>
              <a:ahLst/>
              <a:cxnLst/>
              <a:rect l="l" t="t" r="r" b="b"/>
              <a:pathLst>
                <a:path w="2495" h="2138" extrusionOk="0">
                  <a:moveTo>
                    <a:pt x="1071" y="1"/>
                  </a:moveTo>
                  <a:cubicBezTo>
                    <a:pt x="486" y="9"/>
                    <a:pt x="6" y="480"/>
                    <a:pt x="6" y="1066"/>
                  </a:cubicBezTo>
                  <a:cubicBezTo>
                    <a:pt x="1" y="1709"/>
                    <a:pt x="524" y="2137"/>
                    <a:pt x="1072" y="2137"/>
                  </a:cubicBezTo>
                  <a:cubicBezTo>
                    <a:pt x="1334" y="2137"/>
                    <a:pt x="1601" y="2040"/>
                    <a:pt x="1819" y="1822"/>
                  </a:cubicBezTo>
                  <a:cubicBezTo>
                    <a:pt x="2494" y="1155"/>
                    <a:pt x="2023" y="1"/>
                    <a:pt x="1071"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0" name="Google Shape;4075;p113">
              <a:extLst>
                <a:ext uri="{FF2B5EF4-FFF2-40B4-BE49-F238E27FC236}">
                  <a16:creationId xmlns:a16="http://schemas.microsoft.com/office/drawing/2014/main" id="{C11B3E81-99C0-4146-83DA-19113C357FFC}"/>
                </a:ext>
              </a:extLst>
            </p:cNvPr>
            <p:cNvSpPr/>
            <p:nvPr/>
          </p:nvSpPr>
          <p:spPr>
            <a:xfrm>
              <a:off x="2066425" y="3171075"/>
              <a:ext cx="62225" cy="53275"/>
            </a:xfrm>
            <a:custGeom>
              <a:avLst/>
              <a:gdLst/>
              <a:ahLst/>
              <a:cxnLst/>
              <a:rect l="l" t="t" r="r" b="b"/>
              <a:pathLst>
                <a:path w="2489" h="2131" extrusionOk="0">
                  <a:moveTo>
                    <a:pt x="1065" y="0"/>
                  </a:moveTo>
                  <a:cubicBezTo>
                    <a:pt x="472" y="0"/>
                    <a:pt x="0" y="472"/>
                    <a:pt x="0" y="1065"/>
                  </a:cubicBezTo>
                  <a:cubicBezTo>
                    <a:pt x="0" y="1707"/>
                    <a:pt x="523" y="2131"/>
                    <a:pt x="1067" y="2131"/>
                  </a:cubicBezTo>
                  <a:cubicBezTo>
                    <a:pt x="1329" y="2131"/>
                    <a:pt x="1597" y="2032"/>
                    <a:pt x="1813" y="1813"/>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1" name="Google Shape;4076;p113">
              <a:extLst>
                <a:ext uri="{FF2B5EF4-FFF2-40B4-BE49-F238E27FC236}">
                  <a16:creationId xmlns:a16="http://schemas.microsoft.com/office/drawing/2014/main" id="{37C4B19F-D21A-5549-8535-B08AAF72FE78}"/>
                </a:ext>
              </a:extLst>
            </p:cNvPr>
            <p:cNvSpPr/>
            <p:nvPr/>
          </p:nvSpPr>
          <p:spPr>
            <a:xfrm>
              <a:off x="2066425" y="3094850"/>
              <a:ext cx="62225" cy="53350"/>
            </a:xfrm>
            <a:custGeom>
              <a:avLst/>
              <a:gdLst/>
              <a:ahLst/>
              <a:cxnLst/>
              <a:rect l="l" t="t" r="r" b="b"/>
              <a:pathLst>
                <a:path w="2489" h="2134" extrusionOk="0">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2" name="Google Shape;4077;p113">
              <a:extLst>
                <a:ext uri="{FF2B5EF4-FFF2-40B4-BE49-F238E27FC236}">
                  <a16:creationId xmlns:a16="http://schemas.microsoft.com/office/drawing/2014/main" id="{2DD568BC-5511-DA46-80FE-3B48796CBE09}"/>
                </a:ext>
              </a:extLst>
            </p:cNvPr>
            <p:cNvSpPr/>
            <p:nvPr/>
          </p:nvSpPr>
          <p:spPr>
            <a:xfrm>
              <a:off x="2066425" y="2942425"/>
              <a:ext cx="62225" cy="53450"/>
            </a:xfrm>
            <a:custGeom>
              <a:avLst/>
              <a:gdLst/>
              <a:ahLst/>
              <a:cxnLst/>
              <a:rect l="l" t="t" r="r" b="b"/>
              <a:pathLst>
                <a:path w="2489" h="2138" extrusionOk="0">
                  <a:moveTo>
                    <a:pt x="1065" y="1"/>
                  </a:moveTo>
                  <a:cubicBezTo>
                    <a:pt x="472" y="9"/>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3" name="Google Shape;4078;p113">
              <a:extLst>
                <a:ext uri="{FF2B5EF4-FFF2-40B4-BE49-F238E27FC236}">
                  <a16:creationId xmlns:a16="http://schemas.microsoft.com/office/drawing/2014/main" id="{BA79B015-6484-A241-849E-D3C220954088}"/>
                </a:ext>
              </a:extLst>
            </p:cNvPr>
            <p:cNvSpPr/>
            <p:nvPr/>
          </p:nvSpPr>
          <p:spPr>
            <a:xfrm>
              <a:off x="2066425"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4" name="Google Shape;4079;p113">
              <a:extLst>
                <a:ext uri="{FF2B5EF4-FFF2-40B4-BE49-F238E27FC236}">
                  <a16:creationId xmlns:a16="http://schemas.microsoft.com/office/drawing/2014/main" id="{821E321B-5A9F-C54E-AC11-4169400993FC}"/>
                </a:ext>
              </a:extLst>
            </p:cNvPr>
            <p:cNvSpPr/>
            <p:nvPr/>
          </p:nvSpPr>
          <p:spPr>
            <a:xfrm>
              <a:off x="2066425" y="2180700"/>
              <a:ext cx="62225" cy="53350"/>
            </a:xfrm>
            <a:custGeom>
              <a:avLst/>
              <a:gdLst/>
              <a:ahLst/>
              <a:cxnLst/>
              <a:rect l="l" t="t" r="r" b="b"/>
              <a:pathLst>
                <a:path w="2489" h="2134" extrusionOk="0">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5" name="Google Shape;4080;p113">
              <a:extLst>
                <a:ext uri="{FF2B5EF4-FFF2-40B4-BE49-F238E27FC236}">
                  <a16:creationId xmlns:a16="http://schemas.microsoft.com/office/drawing/2014/main" id="{9E49F8DC-76A9-FA4A-92D1-5ED6156B4107}"/>
                </a:ext>
              </a:extLst>
            </p:cNvPr>
            <p:cNvSpPr/>
            <p:nvPr/>
          </p:nvSpPr>
          <p:spPr>
            <a:xfrm>
              <a:off x="2066425" y="21045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6" name="Google Shape;4081;p113">
              <a:extLst>
                <a:ext uri="{FF2B5EF4-FFF2-40B4-BE49-F238E27FC236}">
                  <a16:creationId xmlns:a16="http://schemas.microsoft.com/office/drawing/2014/main" id="{7766FA58-8377-6D40-988D-9F0CDA44BEC5}"/>
                </a:ext>
              </a:extLst>
            </p:cNvPr>
            <p:cNvSpPr/>
            <p:nvPr/>
          </p:nvSpPr>
          <p:spPr>
            <a:xfrm>
              <a:off x="2066425" y="2028275"/>
              <a:ext cx="62225" cy="53450"/>
            </a:xfrm>
            <a:custGeom>
              <a:avLst/>
              <a:gdLst/>
              <a:ahLst/>
              <a:cxnLst/>
              <a:rect l="l" t="t" r="r" b="b"/>
              <a:pathLst>
                <a:path w="2489" h="2138" extrusionOk="0">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7" name="Google Shape;4082;p113">
              <a:extLst>
                <a:ext uri="{FF2B5EF4-FFF2-40B4-BE49-F238E27FC236}">
                  <a16:creationId xmlns:a16="http://schemas.microsoft.com/office/drawing/2014/main" id="{367E8ADC-5470-1B45-82E9-DC7F84052BCE}"/>
                </a:ext>
              </a:extLst>
            </p:cNvPr>
            <p:cNvSpPr/>
            <p:nvPr/>
          </p:nvSpPr>
          <p:spPr>
            <a:xfrm>
              <a:off x="2066425" y="1876050"/>
              <a:ext cx="62225" cy="53275"/>
            </a:xfrm>
            <a:custGeom>
              <a:avLst/>
              <a:gdLst/>
              <a:ahLst/>
              <a:cxnLst/>
              <a:rect l="l" t="t" r="r" b="b"/>
              <a:pathLst>
                <a:path w="2489" h="2131" extrusionOk="0">
                  <a:moveTo>
                    <a:pt x="1065" y="1"/>
                  </a:moveTo>
                  <a:cubicBezTo>
                    <a:pt x="472" y="1"/>
                    <a:pt x="0" y="472"/>
                    <a:pt x="0" y="1066"/>
                  </a:cubicBezTo>
                  <a:cubicBezTo>
                    <a:pt x="0" y="1707"/>
                    <a:pt x="523" y="2131"/>
                    <a:pt x="1067" y="2131"/>
                  </a:cubicBezTo>
                  <a:cubicBezTo>
                    <a:pt x="1329" y="2131"/>
                    <a:pt x="1597" y="2033"/>
                    <a:pt x="1813" y="1813"/>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8" name="Google Shape;4083;p113">
              <a:extLst>
                <a:ext uri="{FF2B5EF4-FFF2-40B4-BE49-F238E27FC236}">
                  <a16:creationId xmlns:a16="http://schemas.microsoft.com/office/drawing/2014/main" id="{46AE3568-F73B-BA4C-B2E4-CE35C5C252D0}"/>
                </a:ext>
              </a:extLst>
            </p:cNvPr>
            <p:cNvSpPr/>
            <p:nvPr/>
          </p:nvSpPr>
          <p:spPr>
            <a:xfrm>
              <a:off x="2066425" y="1647400"/>
              <a:ext cx="62225" cy="53450"/>
            </a:xfrm>
            <a:custGeom>
              <a:avLst/>
              <a:gdLst/>
              <a:ahLst/>
              <a:cxnLst/>
              <a:rect l="l" t="t" r="r" b="b"/>
              <a:pathLst>
                <a:path w="2489" h="2138" extrusionOk="0">
                  <a:moveTo>
                    <a:pt x="1065" y="1"/>
                  </a:moveTo>
                  <a:cubicBezTo>
                    <a:pt x="472" y="9"/>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9" name="Google Shape;4084;p113">
              <a:extLst>
                <a:ext uri="{FF2B5EF4-FFF2-40B4-BE49-F238E27FC236}">
                  <a16:creationId xmlns:a16="http://schemas.microsoft.com/office/drawing/2014/main" id="{6C7D4F22-4A85-6D4F-956A-7B5DAD2261DB}"/>
                </a:ext>
              </a:extLst>
            </p:cNvPr>
            <p:cNvSpPr/>
            <p:nvPr/>
          </p:nvSpPr>
          <p:spPr>
            <a:xfrm>
              <a:off x="2066425" y="1571400"/>
              <a:ext cx="62225" cy="53250"/>
            </a:xfrm>
            <a:custGeom>
              <a:avLst/>
              <a:gdLst/>
              <a:ahLst/>
              <a:cxnLst/>
              <a:rect l="l" t="t" r="r" b="b"/>
              <a:pathLst>
                <a:path w="2489" h="2130" extrusionOk="0">
                  <a:moveTo>
                    <a:pt x="1065" y="1"/>
                  </a:moveTo>
                  <a:cubicBezTo>
                    <a:pt x="472" y="1"/>
                    <a:pt x="0" y="472"/>
                    <a:pt x="0" y="1066"/>
                  </a:cubicBezTo>
                  <a:cubicBezTo>
                    <a:pt x="0" y="1703"/>
                    <a:pt x="525" y="2129"/>
                    <a:pt x="1071" y="2129"/>
                  </a:cubicBezTo>
                  <a:cubicBezTo>
                    <a:pt x="1332" y="2129"/>
                    <a:pt x="1598" y="2032"/>
                    <a:pt x="1813" y="1813"/>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0" name="Google Shape;4085;p113">
              <a:extLst>
                <a:ext uri="{FF2B5EF4-FFF2-40B4-BE49-F238E27FC236}">
                  <a16:creationId xmlns:a16="http://schemas.microsoft.com/office/drawing/2014/main" id="{5B6F6D94-EDFC-144F-875D-49FF47F21B77}"/>
                </a:ext>
              </a:extLst>
            </p:cNvPr>
            <p:cNvSpPr/>
            <p:nvPr/>
          </p:nvSpPr>
          <p:spPr>
            <a:xfrm>
              <a:off x="2066425" y="14952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1" name="Google Shape;4086;p113">
              <a:extLst>
                <a:ext uri="{FF2B5EF4-FFF2-40B4-BE49-F238E27FC236}">
                  <a16:creationId xmlns:a16="http://schemas.microsoft.com/office/drawing/2014/main" id="{D25FE8AC-D96E-4A47-A705-61BB1E45FA94}"/>
                </a:ext>
              </a:extLst>
            </p:cNvPr>
            <p:cNvSpPr/>
            <p:nvPr/>
          </p:nvSpPr>
          <p:spPr>
            <a:xfrm>
              <a:off x="2066425" y="141897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2" name="Google Shape;4087;p113">
              <a:extLst>
                <a:ext uri="{FF2B5EF4-FFF2-40B4-BE49-F238E27FC236}">
                  <a16:creationId xmlns:a16="http://schemas.microsoft.com/office/drawing/2014/main" id="{E129B217-721A-5D43-9538-611AC3E60D1C}"/>
                </a:ext>
              </a:extLst>
            </p:cNvPr>
            <p:cNvSpPr/>
            <p:nvPr/>
          </p:nvSpPr>
          <p:spPr>
            <a:xfrm>
              <a:off x="2066425" y="111432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3" name="Google Shape;4088;p113">
              <a:extLst>
                <a:ext uri="{FF2B5EF4-FFF2-40B4-BE49-F238E27FC236}">
                  <a16:creationId xmlns:a16="http://schemas.microsoft.com/office/drawing/2014/main" id="{5BC02D5C-2D9A-4640-BBB7-C0473669E9D4}"/>
                </a:ext>
              </a:extLst>
            </p:cNvPr>
            <p:cNvSpPr/>
            <p:nvPr/>
          </p:nvSpPr>
          <p:spPr>
            <a:xfrm>
              <a:off x="2066425" y="1038125"/>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4" name="Google Shape;4089;p113">
              <a:extLst>
                <a:ext uri="{FF2B5EF4-FFF2-40B4-BE49-F238E27FC236}">
                  <a16:creationId xmlns:a16="http://schemas.microsoft.com/office/drawing/2014/main" id="{574503A8-3EB4-A540-8A60-41E2AC1A65B6}"/>
                </a:ext>
              </a:extLst>
            </p:cNvPr>
            <p:cNvSpPr/>
            <p:nvPr/>
          </p:nvSpPr>
          <p:spPr>
            <a:xfrm>
              <a:off x="1990200" y="4542300"/>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3" y="2131"/>
                    <a:pt x="1603" y="2033"/>
                    <a:pt x="1822" y="1813"/>
                  </a:cubicBezTo>
                  <a:cubicBezTo>
                    <a:pt x="2489" y="1147"/>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5" name="Google Shape;4090;p113">
              <a:extLst>
                <a:ext uri="{FF2B5EF4-FFF2-40B4-BE49-F238E27FC236}">
                  <a16:creationId xmlns:a16="http://schemas.microsoft.com/office/drawing/2014/main" id="{BC43CE28-0F47-E64E-A2FC-D1362D683649}"/>
                </a:ext>
              </a:extLst>
            </p:cNvPr>
            <p:cNvSpPr/>
            <p:nvPr/>
          </p:nvSpPr>
          <p:spPr>
            <a:xfrm>
              <a:off x="1990200" y="4466075"/>
              <a:ext cx="62225" cy="53300"/>
            </a:xfrm>
            <a:custGeom>
              <a:avLst/>
              <a:gdLst/>
              <a:ahLst/>
              <a:cxnLst/>
              <a:rect l="l" t="t" r="r" b="b"/>
              <a:pathLst>
                <a:path w="2489" h="2132" extrusionOk="0">
                  <a:moveTo>
                    <a:pt x="1066" y="1"/>
                  </a:moveTo>
                  <a:cubicBezTo>
                    <a:pt x="481" y="1"/>
                    <a:pt x="1" y="472"/>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6" name="Google Shape;4091;p113">
              <a:extLst>
                <a:ext uri="{FF2B5EF4-FFF2-40B4-BE49-F238E27FC236}">
                  <a16:creationId xmlns:a16="http://schemas.microsoft.com/office/drawing/2014/main" id="{AAECE2D2-C125-B844-A41B-96E516A8B0C8}"/>
                </a:ext>
              </a:extLst>
            </p:cNvPr>
            <p:cNvSpPr/>
            <p:nvPr/>
          </p:nvSpPr>
          <p:spPr>
            <a:xfrm>
              <a:off x="1990200" y="4389875"/>
              <a:ext cx="62225" cy="53350"/>
            </a:xfrm>
            <a:custGeom>
              <a:avLst/>
              <a:gdLst/>
              <a:ahLst/>
              <a:cxnLst/>
              <a:rect l="l" t="t" r="r" b="b"/>
              <a:pathLst>
                <a:path w="2489" h="2134" extrusionOk="0">
                  <a:moveTo>
                    <a:pt x="1066" y="0"/>
                  </a:moveTo>
                  <a:cubicBezTo>
                    <a:pt x="481" y="0"/>
                    <a:pt x="1" y="480"/>
                    <a:pt x="1" y="1065"/>
                  </a:cubicBezTo>
                  <a:cubicBezTo>
                    <a:pt x="1" y="1709"/>
                    <a:pt x="526" y="2133"/>
                    <a:pt x="1075" y="2133"/>
                  </a:cubicBezTo>
                  <a:cubicBezTo>
                    <a:pt x="1337" y="2133"/>
                    <a:pt x="1604" y="2037"/>
                    <a:pt x="1822" y="1821"/>
                  </a:cubicBezTo>
                  <a:cubicBezTo>
                    <a:pt x="2489" y="1147"/>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7" name="Google Shape;4092;p113">
              <a:extLst>
                <a:ext uri="{FF2B5EF4-FFF2-40B4-BE49-F238E27FC236}">
                  <a16:creationId xmlns:a16="http://schemas.microsoft.com/office/drawing/2014/main" id="{CAA8DD96-C661-0D4F-8B74-B7C7211A9639}"/>
                </a:ext>
              </a:extLst>
            </p:cNvPr>
            <p:cNvSpPr/>
            <p:nvPr/>
          </p:nvSpPr>
          <p:spPr>
            <a:xfrm>
              <a:off x="1990200" y="3627950"/>
              <a:ext cx="62225" cy="53425"/>
            </a:xfrm>
            <a:custGeom>
              <a:avLst/>
              <a:gdLst/>
              <a:ahLst/>
              <a:cxnLst/>
              <a:rect l="l" t="t" r="r" b="b"/>
              <a:pathLst>
                <a:path w="2489" h="2137" extrusionOk="0">
                  <a:moveTo>
                    <a:pt x="1066" y="0"/>
                  </a:moveTo>
                  <a:cubicBezTo>
                    <a:pt x="481" y="8"/>
                    <a:pt x="1" y="480"/>
                    <a:pt x="1" y="1073"/>
                  </a:cubicBezTo>
                  <a:cubicBezTo>
                    <a:pt x="1" y="1711"/>
                    <a:pt x="525" y="2137"/>
                    <a:pt x="1074" y="2137"/>
                  </a:cubicBezTo>
                  <a:cubicBezTo>
                    <a:pt x="1336" y="2137"/>
                    <a:pt x="1604" y="2039"/>
                    <a:pt x="1822" y="1821"/>
                  </a:cubicBezTo>
                  <a:cubicBezTo>
                    <a:pt x="2489" y="1154"/>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8" name="Google Shape;4093;p113">
              <a:extLst>
                <a:ext uri="{FF2B5EF4-FFF2-40B4-BE49-F238E27FC236}">
                  <a16:creationId xmlns:a16="http://schemas.microsoft.com/office/drawing/2014/main" id="{D6014DDA-FBA5-844F-9260-26172B1DBF12}"/>
                </a:ext>
              </a:extLst>
            </p:cNvPr>
            <p:cNvSpPr/>
            <p:nvPr/>
          </p:nvSpPr>
          <p:spPr>
            <a:xfrm>
              <a:off x="1990200" y="3551925"/>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9" name="Google Shape;4094;p113">
              <a:extLst>
                <a:ext uri="{FF2B5EF4-FFF2-40B4-BE49-F238E27FC236}">
                  <a16:creationId xmlns:a16="http://schemas.microsoft.com/office/drawing/2014/main" id="{414094DB-47A3-9D42-ADD4-4F26416AF9CC}"/>
                </a:ext>
              </a:extLst>
            </p:cNvPr>
            <p:cNvSpPr/>
            <p:nvPr/>
          </p:nvSpPr>
          <p:spPr>
            <a:xfrm>
              <a:off x="1990200" y="3475725"/>
              <a:ext cx="62225" cy="53350"/>
            </a:xfrm>
            <a:custGeom>
              <a:avLst/>
              <a:gdLst/>
              <a:ahLst/>
              <a:cxnLst/>
              <a:rect l="l" t="t" r="r" b="b"/>
              <a:pathLst>
                <a:path w="2489" h="2134" extrusionOk="0">
                  <a:moveTo>
                    <a:pt x="1066" y="0"/>
                  </a:moveTo>
                  <a:cubicBezTo>
                    <a:pt x="472" y="0"/>
                    <a:pt x="1" y="480"/>
                    <a:pt x="1" y="1065"/>
                  </a:cubicBezTo>
                  <a:cubicBezTo>
                    <a:pt x="1" y="1709"/>
                    <a:pt x="526" y="2133"/>
                    <a:pt x="1075" y="2133"/>
                  </a:cubicBezTo>
                  <a:cubicBezTo>
                    <a:pt x="1337" y="2133"/>
                    <a:pt x="1604" y="2037"/>
                    <a:pt x="1822"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0" name="Google Shape;4095;p113">
              <a:extLst>
                <a:ext uri="{FF2B5EF4-FFF2-40B4-BE49-F238E27FC236}">
                  <a16:creationId xmlns:a16="http://schemas.microsoft.com/office/drawing/2014/main" id="{ACAC3841-3E42-9044-A937-236A46579A93}"/>
                </a:ext>
              </a:extLst>
            </p:cNvPr>
            <p:cNvSpPr/>
            <p:nvPr/>
          </p:nvSpPr>
          <p:spPr>
            <a:xfrm>
              <a:off x="1990200" y="339950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1" name="Google Shape;4096;p113">
              <a:extLst>
                <a:ext uri="{FF2B5EF4-FFF2-40B4-BE49-F238E27FC236}">
                  <a16:creationId xmlns:a16="http://schemas.microsoft.com/office/drawing/2014/main" id="{91E00099-0297-3045-9028-B28DDF27AFD7}"/>
                </a:ext>
              </a:extLst>
            </p:cNvPr>
            <p:cNvSpPr/>
            <p:nvPr/>
          </p:nvSpPr>
          <p:spPr>
            <a:xfrm>
              <a:off x="1990075" y="3323300"/>
              <a:ext cx="62350" cy="53425"/>
            </a:xfrm>
            <a:custGeom>
              <a:avLst/>
              <a:gdLst/>
              <a:ahLst/>
              <a:cxnLst/>
              <a:rect l="l" t="t" r="r" b="b"/>
              <a:pathLst>
                <a:path w="2494" h="2137" extrusionOk="0">
                  <a:moveTo>
                    <a:pt x="1071" y="0"/>
                  </a:moveTo>
                  <a:cubicBezTo>
                    <a:pt x="486" y="8"/>
                    <a:pt x="6" y="480"/>
                    <a:pt x="6" y="1065"/>
                  </a:cubicBezTo>
                  <a:cubicBezTo>
                    <a:pt x="0" y="1709"/>
                    <a:pt x="528" y="2137"/>
                    <a:pt x="1075" y="2137"/>
                  </a:cubicBezTo>
                  <a:cubicBezTo>
                    <a:pt x="1337" y="2137"/>
                    <a:pt x="1603" y="2039"/>
                    <a:pt x="1819" y="1821"/>
                  </a:cubicBezTo>
                  <a:cubicBezTo>
                    <a:pt x="2494" y="1154"/>
                    <a:pt x="2022" y="0"/>
                    <a:pt x="1071"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2" name="Google Shape;4097;p113">
              <a:extLst>
                <a:ext uri="{FF2B5EF4-FFF2-40B4-BE49-F238E27FC236}">
                  <a16:creationId xmlns:a16="http://schemas.microsoft.com/office/drawing/2014/main" id="{7BBB03BE-C7A6-B542-827A-3A3C720549BE}"/>
                </a:ext>
              </a:extLst>
            </p:cNvPr>
            <p:cNvSpPr/>
            <p:nvPr/>
          </p:nvSpPr>
          <p:spPr>
            <a:xfrm>
              <a:off x="1990075" y="3247075"/>
              <a:ext cx="62350" cy="53450"/>
            </a:xfrm>
            <a:custGeom>
              <a:avLst/>
              <a:gdLst/>
              <a:ahLst/>
              <a:cxnLst/>
              <a:rect l="l" t="t" r="r" b="b"/>
              <a:pathLst>
                <a:path w="2494" h="2138" extrusionOk="0">
                  <a:moveTo>
                    <a:pt x="1071" y="1"/>
                  </a:moveTo>
                  <a:cubicBezTo>
                    <a:pt x="486" y="9"/>
                    <a:pt x="6" y="480"/>
                    <a:pt x="6" y="1066"/>
                  </a:cubicBezTo>
                  <a:cubicBezTo>
                    <a:pt x="0" y="1709"/>
                    <a:pt x="528" y="2137"/>
                    <a:pt x="1075" y="2137"/>
                  </a:cubicBezTo>
                  <a:cubicBezTo>
                    <a:pt x="1337" y="2137"/>
                    <a:pt x="1603" y="2040"/>
                    <a:pt x="1819" y="1822"/>
                  </a:cubicBezTo>
                  <a:cubicBezTo>
                    <a:pt x="2494" y="1155"/>
                    <a:pt x="2022" y="1"/>
                    <a:pt x="1071"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3" name="Google Shape;4098;p113">
              <a:extLst>
                <a:ext uri="{FF2B5EF4-FFF2-40B4-BE49-F238E27FC236}">
                  <a16:creationId xmlns:a16="http://schemas.microsoft.com/office/drawing/2014/main" id="{CDDA8955-A5A2-7A46-A449-5FA978AF354C}"/>
                </a:ext>
              </a:extLst>
            </p:cNvPr>
            <p:cNvSpPr/>
            <p:nvPr/>
          </p:nvSpPr>
          <p:spPr>
            <a:xfrm>
              <a:off x="1990200" y="317107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4" name="Google Shape;4099;p113">
              <a:extLst>
                <a:ext uri="{FF2B5EF4-FFF2-40B4-BE49-F238E27FC236}">
                  <a16:creationId xmlns:a16="http://schemas.microsoft.com/office/drawing/2014/main" id="{3A018405-DC5D-2044-A5C6-2CDAB63381FC}"/>
                </a:ext>
              </a:extLst>
            </p:cNvPr>
            <p:cNvSpPr/>
            <p:nvPr/>
          </p:nvSpPr>
          <p:spPr>
            <a:xfrm>
              <a:off x="1990200" y="2942425"/>
              <a:ext cx="62225" cy="53450"/>
            </a:xfrm>
            <a:custGeom>
              <a:avLst/>
              <a:gdLst/>
              <a:ahLst/>
              <a:cxnLst/>
              <a:rect l="l" t="t" r="r" b="b"/>
              <a:pathLst>
                <a:path w="2489" h="2138" extrusionOk="0">
                  <a:moveTo>
                    <a:pt x="1066" y="1"/>
                  </a:moveTo>
                  <a:cubicBezTo>
                    <a:pt x="481" y="9"/>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5" name="Google Shape;4100;p113">
              <a:extLst>
                <a:ext uri="{FF2B5EF4-FFF2-40B4-BE49-F238E27FC236}">
                  <a16:creationId xmlns:a16="http://schemas.microsoft.com/office/drawing/2014/main" id="{8462F5EC-3EDA-3948-94F7-D0A2167F77AE}"/>
                </a:ext>
              </a:extLst>
            </p:cNvPr>
            <p:cNvSpPr/>
            <p:nvPr/>
          </p:nvSpPr>
          <p:spPr>
            <a:xfrm>
              <a:off x="1990200" y="286642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6" name="Google Shape;4101;p113">
              <a:extLst>
                <a:ext uri="{FF2B5EF4-FFF2-40B4-BE49-F238E27FC236}">
                  <a16:creationId xmlns:a16="http://schemas.microsoft.com/office/drawing/2014/main" id="{A6980683-8B7F-2A47-8395-CB6BD3A5A277}"/>
                </a:ext>
              </a:extLst>
            </p:cNvPr>
            <p:cNvSpPr/>
            <p:nvPr/>
          </p:nvSpPr>
          <p:spPr>
            <a:xfrm>
              <a:off x="1990200" y="2333125"/>
              <a:ext cx="62225" cy="53450"/>
            </a:xfrm>
            <a:custGeom>
              <a:avLst/>
              <a:gdLst/>
              <a:ahLst/>
              <a:cxnLst/>
              <a:rect l="l" t="t" r="r" b="b"/>
              <a:pathLst>
                <a:path w="2489" h="2138" extrusionOk="0">
                  <a:moveTo>
                    <a:pt x="1066" y="1"/>
                  </a:moveTo>
                  <a:cubicBezTo>
                    <a:pt x="481" y="1"/>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7" name="Google Shape;4102;p113">
              <a:extLst>
                <a:ext uri="{FF2B5EF4-FFF2-40B4-BE49-F238E27FC236}">
                  <a16:creationId xmlns:a16="http://schemas.microsoft.com/office/drawing/2014/main" id="{AC8A493D-C682-0644-8367-4F8895B9E2C5}"/>
                </a:ext>
              </a:extLst>
            </p:cNvPr>
            <p:cNvSpPr/>
            <p:nvPr/>
          </p:nvSpPr>
          <p:spPr>
            <a:xfrm>
              <a:off x="1990200" y="2256925"/>
              <a:ext cx="62375" cy="53425"/>
            </a:xfrm>
            <a:custGeom>
              <a:avLst/>
              <a:gdLst/>
              <a:ahLst/>
              <a:cxnLst/>
              <a:rect l="l" t="t" r="r" b="b"/>
              <a:pathLst>
                <a:path w="2495" h="2137" extrusionOk="0">
                  <a:moveTo>
                    <a:pt x="1076" y="0"/>
                  </a:moveTo>
                  <a:cubicBezTo>
                    <a:pt x="1073" y="0"/>
                    <a:pt x="1069" y="0"/>
                    <a:pt x="1066" y="0"/>
                  </a:cubicBezTo>
                  <a:cubicBezTo>
                    <a:pt x="472" y="0"/>
                    <a:pt x="1" y="480"/>
                    <a:pt x="1" y="1065"/>
                  </a:cubicBezTo>
                  <a:cubicBezTo>
                    <a:pt x="1" y="1709"/>
                    <a:pt x="530" y="2137"/>
                    <a:pt x="1078" y="2137"/>
                  </a:cubicBezTo>
                  <a:cubicBezTo>
                    <a:pt x="1340" y="2137"/>
                    <a:pt x="1607" y="2039"/>
                    <a:pt x="1822" y="1821"/>
                  </a:cubicBezTo>
                  <a:cubicBezTo>
                    <a:pt x="2494" y="1149"/>
                    <a:pt x="2020" y="0"/>
                    <a:pt x="107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8" name="Google Shape;4103;p113">
              <a:extLst>
                <a:ext uri="{FF2B5EF4-FFF2-40B4-BE49-F238E27FC236}">
                  <a16:creationId xmlns:a16="http://schemas.microsoft.com/office/drawing/2014/main" id="{17CF54D1-2619-8846-A113-FE2EFD28D54F}"/>
                </a:ext>
              </a:extLst>
            </p:cNvPr>
            <p:cNvSpPr/>
            <p:nvPr/>
          </p:nvSpPr>
          <p:spPr>
            <a:xfrm>
              <a:off x="1990200" y="2180700"/>
              <a:ext cx="62225" cy="53350"/>
            </a:xfrm>
            <a:custGeom>
              <a:avLst/>
              <a:gdLst/>
              <a:ahLst/>
              <a:cxnLst/>
              <a:rect l="l" t="t" r="r" b="b"/>
              <a:pathLst>
                <a:path w="2489" h="2134" extrusionOk="0">
                  <a:moveTo>
                    <a:pt x="1066" y="1"/>
                  </a:moveTo>
                  <a:cubicBezTo>
                    <a:pt x="481" y="1"/>
                    <a:pt x="1" y="480"/>
                    <a:pt x="1" y="1066"/>
                  </a:cubicBezTo>
                  <a:cubicBezTo>
                    <a:pt x="1" y="1709"/>
                    <a:pt x="526" y="2133"/>
                    <a:pt x="1075" y="2133"/>
                  </a:cubicBezTo>
                  <a:cubicBezTo>
                    <a:pt x="1337" y="2133"/>
                    <a:pt x="1604" y="2037"/>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9" name="Google Shape;4104;p113">
              <a:extLst>
                <a:ext uri="{FF2B5EF4-FFF2-40B4-BE49-F238E27FC236}">
                  <a16:creationId xmlns:a16="http://schemas.microsoft.com/office/drawing/2014/main" id="{6A41097E-F4EA-8A49-8993-4C21675F6826}"/>
                </a:ext>
              </a:extLst>
            </p:cNvPr>
            <p:cNvSpPr/>
            <p:nvPr/>
          </p:nvSpPr>
          <p:spPr>
            <a:xfrm>
              <a:off x="1990200" y="21045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0" name="Google Shape;4105;p113">
              <a:extLst>
                <a:ext uri="{FF2B5EF4-FFF2-40B4-BE49-F238E27FC236}">
                  <a16:creationId xmlns:a16="http://schemas.microsoft.com/office/drawing/2014/main" id="{92BF692E-CFC5-694E-9138-B17B1624A4AA}"/>
                </a:ext>
              </a:extLst>
            </p:cNvPr>
            <p:cNvSpPr/>
            <p:nvPr/>
          </p:nvSpPr>
          <p:spPr>
            <a:xfrm>
              <a:off x="1990200" y="2028275"/>
              <a:ext cx="62225" cy="53450"/>
            </a:xfrm>
            <a:custGeom>
              <a:avLst/>
              <a:gdLst/>
              <a:ahLst/>
              <a:cxnLst/>
              <a:rect l="l" t="t" r="r" b="b"/>
              <a:pathLst>
                <a:path w="2489" h="2138" extrusionOk="0">
                  <a:moveTo>
                    <a:pt x="1066" y="1"/>
                  </a:moveTo>
                  <a:cubicBezTo>
                    <a:pt x="481" y="1"/>
                    <a:pt x="1" y="480"/>
                    <a:pt x="1" y="1065"/>
                  </a:cubicBezTo>
                  <a:cubicBezTo>
                    <a:pt x="1" y="1709"/>
                    <a:pt x="526" y="2137"/>
                    <a:pt x="1075" y="2137"/>
                  </a:cubicBezTo>
                  <a:cubicBezTo>
                    <a:pt x="1337" y="2137"/>
                    <a:pt x="1604" y="2040"/>
                    <a:pt x="1822" y="1821"/>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1" name="Google Shape;4106;p113">
              <a:extLst>
                <a:ext uri="{FF2B5EF4-FFF2-40B4-BE49-F238E27FC236}">
                  <a16:creationId xmlns:a16="http://schemas.microsoft.com/office/drawing/2014/main" id="{E3CCCDB3-E033-B74A-8873-8A906B2796E5}"/>
                </a:ext>
              </a:extLst>
            </p:cNvPr>
            <p:cNvSpPr/>
            <p:nvPr/>
          </p:nvSpPr>
          <p:spPr>
            <a:xfrm>
              <a:off x="1990200" y="1952050"/>
              <a:ext cx="62225" cy="53450"/>
            </a:xfrm>
            <a:custGeom>
              <a:avLst/>
              <a:gdLst/>
              <a:ahLst/>
              <a:cxnLst/>
              <a:rect l="l" t="t" r="r" b="b"/>
              <a:pathLst>
                <a:path w="2489" h="2138" extrusionOk="0">
                  <a:moveTo>
                    <a:pt x="1066" y="1"/>
                  </a:moveTo>
                  <a:cubicBezTo>
                    <a:pt x="481" y="9"/>
                    <a:pt x="1" y="481"/>
                    <a:pt x="1" y="1074"/>
                  </a:cubicBezTo>
                  <a:cubicBezTo>
                    <a:pt x="1" y="1712"/>
                    <a:pt x="525" y="2138"/>
                    <a:pt x="1074" y="2138"/>
                  </a:cubicBezTo>
                  <a:cubicBezTo>
                    <a:pt x="1336" y="2138"/>
                    <a:pt x="1604" y="2040"/>
                    <a:pt x="1822" y="1822"/>
                  </a:cubicBezTo>
                  <a:cubicBezTo>
                    <a:pt x="2489"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2" name="Google Shape;4107;p113">
              <a:extLst>
                <a:ext uri="{FF2B5EF4-FFF2-40B4-BE49-F238E27FC236}">
                  <a16:creationId xmlns:a16="http://schemas.microsoft.com/office/drawing/2014/main" id="{6AEEB840-AE19-4542-81C7-CAF16587A6A6}"/>
                </a:ext>
              </a:extLst>
            </p:cNvPr>
            <p:cNvSpPr/>
            <p:nvPr/>
          </p:nvSpPr>
          <p:spPr>
            <a:xfrm>
              <a:off x="1990200" y="1876050"/>
              <a:ext cx="62225" cy="53275"/>
            </a:xfrm>
            <a:custGeom>
              <a:avLst/>
              <a:gdLst/>
              <a:ahLst/>
              <a:cxnLst/>
              <a:rect l="l" t="t" r="r" b="b"/>
              <a:pathLst>
                <a:path w="2489" h="2131" extrusionOk="0">
                  <a:moveTo>
                    <a:pt x="1066" y="1"/>
                  </a:moveTo>
                  <a:cubicBezTo>
                    <a:pt x="481" y="1"/>
                    <a:pt x="1" y="472"/>
                    <a:pt x="1" y="1066"/>
                  </a:cubicBezTo>
                  <a:cubicBezTo>
                    <a:pt x="1" y="1707"/>
                    <a:pt x="523" y="2131"/>
                    <a:pt x="1070" y="2131"/>
                  </a:cubicBezTo>
                  <a:cubicBezTo>
                    <a:pt x="1333" y="2131"/>
                    <a:pt x="1603" y="2033"/>
                    <a:pt x="1822" y="1813"/>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3" name="Google Shape;4108;p113">
              <a:extLst>
                <a:ext uri="{FF2B5EF4-FFF2-40B4-BE49-F238E27FC236}">
                  <a16:creationId xmlns:a16="http://schemas.microsoft.com/office/drawing/2014/main" id="{002B8815-03BA-4941-B070-247EA960E12B}"/>
                </a:ext>
              </a:extLst>
            </p:cNvPr>
            <p:cNvSpPr/>
            <p:nvPr/>
          </p:nvSpPr>
          <p:spPr>
            <a:xfrm>
              <a:off x="1990200" y="179985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4" name="Google Shape;4109;p113">
              <a:extLst>
                <a:ext uri="{FF2B5EF4-FFF2-40B4-BE49-F238E27FC236}">
                  <a16:creationId xmlns:a16="http://schemas.microsoft.com/office/drawing/2014/main" id="{844EB144-7128-F54F-A28A-799EC95FB838}"/>
                </a:ext>
              </a:extLst>
            </p:cNvPr>
            <p:cNvSpPr/>
            <p:nvPr/>
          </p:nvSpPr>
          <p:spPr>
            <a:xfrm>
              <a:off x="1990200" y="1647400"/>
              <a:ext cx="62225" cy="53450"/>
            </a:xfrm>
            <a:custGeom>
              <a:avLst/>
              <a:gdLst/>
              <a:ahLst/>
              <a:cxnLst/>
              <a:rect l="l" t="t" r="r" b="b"/>
              <a:pathLst>
                <a:path w="2489" h="2138" extrusionOk="0">
                  <a:moveTo>
                    <a:pt x="1066" y="1"/>
                  </a:moveTo>
                  <a:cubicBezTo>
                    <a:pt x="481" y="9"/>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5" name="Google Shape;4110;p113">
              <a:extLst>
                <a:ext uri="{FF2B5EF4-FFF2-40B4-BE49-F238E27FC236}">
                  <a16:creationId xmlns:a16="http://schemas.microsoft.com/office/drawing/2014/main" id="{B25DBBC1-3392-644D-A467-4A2D746B3A83}"/>
                </a:ext>
              </a:extLst>
            </p:cNvPr>
            <p:cNvSpPr/>
            <p:nvPr/>
          </p:nvSpPr>
          <p:spPr>
            <a:xfrm>
              <a:off x="1990200" y="1571400"/>
              <a:ext cx="62225" cy="53250"/>
            </a:xfrm>
            <a:custGeom>
              <a:avLst/>
              <a:gdLst/>
              <a:ahLst/>
              <a:cxnLst/>
              <a:rect l="l" t="t" r="r" b="b"/>
              <a:pathLst>
                <a:path w="2489" h="2130" extrusionOk="0">
                  <a:moveTo>
                    <a:pt x="1066" y="1"/>
                  </a:moveTo>
                  <a:cubicBezTo>
                    <a:pt x="481" y="1"/>
                    <a:pt x="1" y="472"/>
                    <a:pt x="1" y="1066"/>
                  </a:cubicBezTo>
                  <a:cubicBezTo>
                    <a:pt x="1" y="1703"/>
                    <a:pt x="525" y="2129"/>
                    <a:pt x="1074" y="2129"/>
                  </a:cubicBezTo>
                  <a:cubicBezTo>
                    <a:pt x="1336" y="2129"/>
                    <a:pt x="1604" y="2032"/>
                    <a:pt x="1822" y="1813"/>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6" name="Google Shape;4111;p113">
              <a:extLst>
                <a:ext uri="{FF2B5EF4-FFF2-40B4-BE49-F238E27FC236}">
                  <a16:creationId xmlns:a16="http://schemas.microsoft.com/office/drawing/2014/main" id="{827DFC1C-6483-A24F-9315-34A7D92EED93}"/>
                </a:ext>
              </a:extLst>
            </p:cNvPr>
            <p:cNvSpPr/>
            <p:nvPr/>
          </p:nvSpPr>
          <p:spPr>
            <a:xfrm>
              <a:off x="1990200" y="14952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7" name="Google Shape;4112;p113">
              <a:extLst>
                <a:ext uri="{FF2B5EF4-FFF2-40B4-BE49-F238E27FC236}">
                  <a16:creationId xmlns:a16="http://schemas.microsoft.com/office/drawing/2014/main" id="{BB6F1C17-7984-7546-A512-5123A47503DF}"/>
                </a:ext>
              </a:extLst>
            </p:cNvPr>
            <p:cNvSpPr/>
            <p:nvPr/>
          </p:nvSpPr>
          <p:spPr>
            <a:xfrm>
              <a:off x="1990200" y="141897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8" name="Google Shape;4113;p113">
              <a:extLst>
                <a:ext uri="{FF2B5EF4-FFF2-40B4-BE49-F238E27FC236}">
                  <a16:creationId xmlns:a16="http://schemas.microsoft.com/office/drawing/2014/main" id="{E005DC18-6525-0445-94E4-DB384714D633}"/>
                </a:ext>
              </a:extLst>
            </p:cNvPr>
            <p:cNvSpPr/>
            <p:nvPr/>
          </p:nvSpPr>
          <p:spPr>
            <a:xfrm>
              <a:off x="1990200" y="111432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9" name="Google Shape;4114;p113">
              <a:extLst>
                <a:ext uri="{FF2B5EF4-FFF2-40B4-BE49-F238E27FC236}">
                  <a16:creationId xmlns:a16="http://schemas.microsoft.com/office/drawing/2014/main" id="{EA16CCC6-A676-ED4E-A7FF-9DC9C3ACCDEB}"/>
                </a:ext>
              </a:extLst>
            </p:cNvPr>
            <p:cNvSpPr/>
            <p:nvPr/>
          </p:nvSpPr>
          <p:spPr>
            <a:xfrm>
              <a:off x="1990200" y="1038125"/>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0" name="Google Shape;4115;p113">
              <a:extLst>
                <a:ext uri="{FF2B5EF4-FFF2-40B4-BE49-F238E27FC236}">
                  <a16:creationId xmlns:a16="http://schemas.microsoft.com/office/drawing/2014/main" id="{3195B198-13B0-0C47-A74E-A33D60CA003F}"/>
                </a:ext>
              </a:extLst>
            </p:cNvPr>
            <p:cNvSpPr/>
            <p:nvPr/>
          </p:nvSpPr>
          <p:spPr>
            <a:xfrm>
              <a:off x="1914000" y="3551925"/>
              <a:ext cx="62225" cy="53300"/>
            </a:xfrm>
            <a:custGeom>
              <a:avLst/>
              <a:gdLst/>
              <a:ahLst/>
              <a:cxnLst/>
              <a:rect l="l" t="t" r="r" b="b"/>
              <a:pathLst>
                <a:path w="2489" h="2132" extrusionOk="0">
                  <a:moveTo>
                    <a:pt x="1065" y="1"/>
                  </a:moveTo>
                  <a:cubicBezTo>
                    <a:pt x="480" y="1"/>
                    <a:pt x="0" y="480"/>
                    <a:pt x="0" y="1066"/>
                  </a:cubicBezTo>
                  <a:cubicBezTo>
                    <a:pt x="0" y="1708"/>
                    <a:pt x="526" y="2131"/>
                    <a:pt x="1073" y="2131"/>
                  </a:cubicBezTo>
                  <a:cubicBezTo>
                    <a:pt x="1337" y="2131"/>
                    <a:pt x="1605" y="2033"/>
                    <a:pt x="1821" y="1814"/>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1" name="Google Shape;4116;p113">
              <a:extLst>
                <a:ext uri="{FF2B5EF4-FFF2-40B4-BE49-F238E27FC236}">
                  <a16:creationId xmlns:a16="http://schemas.microsoft.com/office/drawing/2014/main" id="{F436E3D7-74B8-AC47-8F1A-07B70A91038C}"/>
                </a:ext>
              </a:extLst>
            </p:cNvPr>
            <p:cNvSpPr/>
            <p:nvPr/>
          </p:nvSpPr>
          <p:spPr>
            <a:xfrm>
              <a:off x="1914000" y="34757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2" name="Google Shape;4117;p113">
              <a:extLst>
                <a:ext uri="{FF2B5EF4-FFF2-40B4-BE49-F238E27FC236}">
                  <a16:creationId xmlns:a16="http://schemas.microsoft.com/office/drawing/2014/main" id="{09958B7C-12F8-664C-A414-2C012FE33208}"/>
                </a:ext>
              </a:extLst>
            </p:cNvPr>
            <p:cNvSpPr/>
            <p:nvPr/>
          </p:nvSpPr>
          <p:spPr>
            <a:xfrm>
              <a:off x="1914000" y="33995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3" name="Google Shape;4118;p113">
              <a:extLst>
                <a:ext uri="{FF2B5EF4-FFF2-40B4-BE49-F238E27FC236}">
                  <a16:creationId xmlns:a16="http://schemas.microsoft.com/office/drawing/2014/main" id="{5CCAC3A3-772A-CB47-8270-29AE7B95FCE6}"/>
                </a:ext>
              </a:extLst>
            </p:cNvPr>
            <p:cNvSpPr/>
            <p:nvPr/>
          </p:nvSpPr>
          <p:spPr>
            <a:xfrm>
              <a:off x="1914000" y="3323300"/>
              <a:ext cx="62225" cy="53425"/>
            </a:xfrm>
            <a:custGeom>
              <a:avLst/>
              <a:gdLst/>
              <a:ahLst/>
              <a:cxnLst/>
              <a:rect l="l" t="t" r="r" b="b"/>
              <a:pathLst>
                <a:path w="2489" h="2137" extrusionOk="0">
                  <a:moveTo>
                    <a:pt x="1065" y="0"/>
                  </a:moveTo>
                  <a:cubicBezTo>
                    <a:pt x="480" y="8"/>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4" name="Google Shape;4119;p113">
              <a:extLst>
                <a:ext uri="{FF2B5EF4-FFF2-40B4-BE49-F238E27FC236}">
                  <a16:creationId xmlns:a16="http://schemas.microsoft.com/office/drawing/2014/main" id="{B7FFE3B7-D3C8-5A46-8F43-6507454D1907}"/>
                </a:ext>
              </a:extLst>
            </p:cNvPr>
            <p:cNvSpPr/>
            <p:nvPr/>
          </p:nvSpPr>
          <p:spPr>
            <a:xfrm>
              <a:off x="1914000" y="3247075"/>
              <a:ext cx="62425" cy="53450"/>
            </a:xfrm>
            <a:custGeom>
              <a:avLst/>
              <a:gdLst/>
              <a:ahLst/>
              <a:cxnLst/>
              <a:rect l="l" t="t" r="r" b="b"/>
              <a:pathLst>
                <a:path w="2497" h="2138" extrusionOk="0">
                  <a:moveTo>
                    <a:pt x="1065" y="1"/>
                  </a:moveTo>
                  <a:cubicBezTo>
                    <a:pt x="480" y="9"/>
                    <a:pt x="9" y="480"/>
                    <a:pt x="0" y="1066"/>
                  </a:cubicBezTo>
                  <a:cubicBezTo>
                    <a:pt x="0" y="1709"/>
                    <a:pt x="526" y="2137"/>
                    <a:pt x="1074" y="2137"/>
                  </a:cubicBezTo>
                  <a:cubicBezTo>
                    <a:pt x="1336" y="2137"/>
                    <a:pt x="1603" y="2040"/>
                    <a:pt x="1821" y="1822"/>
                  </a:cubicBezTo>
                  <a:cubicBezTo>
                    <a:pt x="2496"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5" name="Google Shape;4120;p113">
              <a:extLst>
                <a:ext uri="{FF2B5EF4-FFF2-40B4-BE49-F238E27FC236}">
                  <a16:creationId xmlns:a16="http://schemas.microsoft.com/office/drawing/2014/main" id="{3829488C-18FF-7042-AF05-13C19C4C1E5D}"/>
                </a:ext>
              </a:extLst>
            </p:cNvPr>
            <p:cNvSpPr/>
            <p:nvPr/>
          </p:nvSpPr>
          <p:spPr>
            <a:xfrm>
              <a:off x="1914000" y="317107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6" name="Google Shape;4121;p113">
              <a:extLst>
                <a:ext uri="{FF2B5EF4-FFF2-40B4-BE49-F238E27FC236}">
                  <a16:creationId xmlns:a16="http://schemas.microsoft.com/office/drawing/2014/main" id="{A1C6D8D0-DEC0-3A44-ACE8-553E3E12F9F1}"/>
                </a:ext>
              </a:extLst>
            </p:cNvPr>
            <p:cNvSpPr/>
            <p:nvPr/>
          </p:nvSpPr>
          <p:spPr>
            <a:xfrm>
              <a:off x="1914000" y="286642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7" name="Google Shape;4122;p113">
              <a:extLst>
                <a:ext uri="{FF2B5EF4-FFF2-40B4-BE49-F238E27FC236}">
                  <a16:creationId xmlns:a16="http://schemas.microsoft.com/office/drawing/2014/main" id="{369BDC74-E078-F24F-A8AB-DC3DBCF21E3B}"/>
                </a:ext>
              </a:extLst>
            </p:cNvPr>
            <p:cNvSpPr/>
            <p:nvPr/>
          </p:nvSpPr>
          <p:spPr>
            <a:xfrm>
              <a:off x="1914000" y="271400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8" name="Google Shape;4123;p113">
              <a:extLst>
                <a:ext uri="{FF2B5EF4-FFF2-40B4-BE49-F238E27FC236}">
                  <a16:creationId xmlns:a16="http://schemas.microsoft.com/office/drawing/2014/main" id="{DD25AC79-0C20-C04F-A0F6-3271C0B67F9F}"/>
                </a:ext>
              </a:extLst>
            </p:cNvPr>
            <p:cNvSpPr/>
            <p:nvPr/>
          </p:nvSpPr>
          <p:spPr>
            <a:xfrm>
              <a:off x="1914000" y="240935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9" name="Google Shape;4124;p113">
              <a:extLst>
                <a:ext uri="{FF2B5EF4-FFF2-40B4-BE49-F238E27FC236}">
                  <a16:creationId xmlns:a16="http://schemas.microsoft.com/office/drawing/2014/main" id="{6B0B916C-C076-664D-BBC6-86AC5C8E7ADF}"/>
                </a:ext>
              </a:extLst>
            </p:cNvPr>
            <p:cNvSpPr/>
            <p:nvPr/>
          </p:nvSpPr>
          <p:spPr>
            <a:xfrm>
              <a:off x="1914000" y="2333125"/>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0" name="Google Shape;4125;p113">
              <a:extLst>
                <a:ext uri="{FF2B5EF4-FFF2-40B4-BE49-F238E27FC236}">
                  <a16:creationId xmlns:a16="http://schemas.microsoft.com/office/drawing/2014/main" id="{C98AC350-D0A7-5E40-AC3C-57128DF9E629}"/>
                </a:ext>
              </a:extLst>
            </p:cNvPr>
            <p:cNvSpPr/>
            <p:nvPr/>
          </p:nvSpPr>
          <p:spPr>
            <a:xfrm>
              <a:off x="1914000"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30" y="1821"/>
                  </a:cubicBezTo>
                  <a:cubicBezTo>
                    <a:pt x="2494" y="1149"/>
                    <a:pt x="2020"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1" name="Google Shape;4126;p113">
              <a:extLst>
                <a:ext uri="{FF2B5EF4-FFF2-40B4-BE49-F238E27FC236}">
                  <a16:creationId xmlns:a16="http://schemas.microsoft.com/office/drawing/2014/main" id="{07AA2FBE-8FAD-9A4B-9B02-63BF89EDB0D9}"/>
                </a:ext>
              </a:extLst>
            </p:cNvPr>
            <p:cNvSpPr/>
            <p:nvPr/>
          </p:nvSpPr>
          <p:spPr>
            <a:xfrm>
              <a:off x="1914000" y="2180700"/>
              <a:ext cx="62225" cy="53350"/>
            </a:xfrm>
            <a:custGeom>
              <a:avLst/>
              <a:gdLst/>
              <a:ahLst/>
              <a:cxnLst/>
              <a:rect l="l" t="t" r="r" b="b"/>
              <a:pathLst>
                <a:path w="2489"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2" name="Google Shape;4127;p113">
              <a:extLst>
                <a:ext uri="{FF2B5EF4-FFF2-40B4-BE49-F238E27FC236}">
                  <a16:creationId xmlns:a16="http://schemas.microsoft.com/office/drawing/2014/main" id="{88817913-2E9F-CA4F-93FE-716F7A5928F7}"/>
                </a:ext>
              </a:extLst>
            </p:cNvPr>
            <p:cNvSpPr/>
            <p:nvPr/>
          </p:nvSpPr>
          <p:spPr>
            <a:xfrm>
              <a:off x="1914000" y="21045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3" name="Google Shape;4128;p113">
              <a:extLst>
                <a:ext uri="{FF2B5EF4-FFF2-40B4-BE49-F238E27FC236}">
                  <a16:creationId xmlns:a16="http://schemas.microsoft.com/office/drawing/2014/main" id="{A684ECFA-0FFF-EA48-A371-A7C3BBBCDD70}"/>
                </a:ext>
              </a:extLst>
            </p:cNvPr>
            <p:cNvSpPr/>
            <p:nvPr/>
          </p:nvSpPr>
          <p:spPr>
            <a:xfrm>
              <a:off x="1914000"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4" name="Google Shape;4129;p113">
              <a:extLst>
                <a:ext uri="{FF2B5EF4-FFF2-40B4-BE49-F238E27FC236}">
                  <a16:creationId xmlns:a16="http://schemas.microsoft.com/office/drawing/2014/main" id="{2C5F0B13-2257-EF43-820C-3473E150C116}"/>
                </a:ext>
              </a:extLst>
            </p:cNvPr>
            <p:cNvSpPr/>
            <p:nvPr/>
          </p:nvSpPr>
          <p:spPr>
            <a:xfrm>
              <a:off x="1914000"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5" name="Google Shape;4130;p113">
              <a:extLst>
                <a:ext uri="{FF2B5EF4-FFF2-40B4-BE49-F238E27FC236}">
                  <a16:creationId xmlns:a16="http://schemas.microsoft.com/office/drawing/2014/main" id="{867BAFE4-2AB9-E748-88C5-32E9B4C1F4EC}"/>
                </a:ext>
              </a:extLst>
            </p:cNvPr>
            <p:cNvSpPr/>
            <p:nvPr/>
          </p:nvSpPr>
          <p:spPr>
            <a:xfrm>
              <a:off x="1914000"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6" name="Google Shape;4131;p113">
              <a:extLst>
                <a:ext uri="{FF2B5EF4-FFF2-40B4-BE49-F238E27FC236}">
                  <a16:creationId xmlns:a16="http://schemas.microsoft.com/office/drawing/2014/main" id="{0C5512E9-6155-CD4E-A1B0-3732A0DF1203}"/>
                </a:ext>
              </a:extLst>
            </p:cNvPr>
            <p:cNvSpPr/>
            <p:nvPr/>
          </p:nvSpPr>
          <p:spPr>
            <a:xfrm>
              <a:off x="1914000" y="11905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7" name="Google Shape;4132;p113">
              <a:extLst>
                <a:ext uri="{FF2B5EF4-FFF2-40B4-BE49-F238E27FC236}">
                  <a16:creationId xmlns:a16="http://schemas.microsoft.com/office/drawing/2014/main" id="{9DB72886-1262-4147-98EF-12EF038B78D9}"/>
                </a:ext>
              </a:extLst>
            </p:cNvPr>
            <p:cNvSpPr/>
            <p:nvPr/>
          </p:nvSpPr>
          <p:spPr>
            <a:xfrm>
              <a:off x="1914000" y="11143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8" name="Google Shape;4133;p113">
              <a:extLst>
                <a:ext uri="{FF2B5EF4-FFF2-40B4-BE49-F238E27FC236}">
                  <a16:creationId xmlns:a16="http://schemas.microsoft.com/office/drawing/2014/main" id="{2C6AFD36-70F4-D04F-9D6C-501C08E7FBA4}"/>
                </a:ext>
              </a:extLst>
            </p:cNvPr>
            <p:cNvSpPr/>
            <p:nvPr/>
          </p:nvSpPr>
          <p:spPr>
            <a:xfrm>
              <a:off x="1837775" y="3171075"/>
              <a:ext cx="62425" cy="53275"/>
            </a:xfrm>
            <a:custGeom>
              <a:avLst/>
              <a:gdLst/>
              <a:ahLst/>
              <a:cxnLst/>
              <a:rect l="l" t="t" r="r" b="b"/>
              <a:pathLst>
                <a:path w="2497" h="2131" extrusionOk="0">
                  <a:moveTo>
                    <a:pt x="1066" y="0"/>
                  </a:moveTo>
                  <a:cubicBezTo>
                    <a:pt x="481" y="0"/>
                    <a:pt x="9" y="472"/>
                    <a:pt x="1" y="1065"/>
                  </a:cubicBezTo>
                  <a:cubicBezTo>
                    <a:pt x="1" y="1707"/>
                    <a:pt x="523" y="2131"/>
                    <a:pt x="1070" y="2131"/>
                  </a:cubicBezTo>
                  <a:cubicBezTo>
                    <a:pt x="1333" y="2131"/>
                    <a:pt x="1603" y="2032"/>
                    <a:pt x="1822" y="1813"/>
                  </a:cubicBezTo>
                  <a:cubicBezTo>
                    <a:pt x="2497"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9" name="Google Shape;4134;p113">
              <a:extLst>
                <a:ext uri="{FF2B5EF4-FFF2-40B4-BE49-F238E27FC236}">
                  <a16:creationId xmlns:a16="http://schemas.microsoft.com/office/drawing/2014/main" id="{FB3B178F-D09E-4C42-884A-5A3F0E1B922D}"/>
                </a:ext>
              </a:extLst>
            </p:cNvPr>
            <p:cNvSpPr/>
            <p:nvPr/>
          </p:nvSpPr>
          <p:spPr>
            <a:xfrm>
              <a:off x="1837775" y="2866425"/>
              <a:ext cx="62425" cy="53275"/>
            </a:xfrm>
            <a:custGeom>
              <a:avLst/>
              <a:gdLst/>
              <a:ahLst/>
              <a:cxnLst/>
              <a:rect l="l" t="t" r="r" b="b"/>
              <a:pathLst>
                <a:path w="2497" h="2131" extrusionOk="0">
                  <a:moveTo>
                    <a:pt x="1066" y="0"/>
                  </a:moveTo>
                  <a:cubicBezTo>
                    <a:pt x="481" y="0"/>
                    <a:pt x="1" y="472"/>
                    <a:pt x="1" y="1065"/>
                  </a:cubicBezTo>
                  <a:cubicBezTo>
                    <a:pt x="1" y="1707"/>
                    <a:pt x="527" y="2131"/>
                    <a:pt x="1074" y="2131"/>
                  </a:cubicBezTo>
                  <a:cubicBezTo>
                    <a:pt x="1337" y="2131"/>
                    <a:pt x="1605" y="2032"/>
                    <a:pt x="1822" y="1813"/>
                  </a:cubicBezTo>
                  <a:cubicBezTo>
                    <a:pt x="2497"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0" name="Google Shape;4135;p113">
              <a:extLst>
                <a:ext uri="{FF2B5EF4-FFF2-40B4-BE49-F238E27FC236}">
                  <a16:creationId xmlns:a16="http://schemas.microsoft.com/office/drawing/2014/main" id="{0A135084-AED5-9945-A63C-3C7CFDBCDAF5}"/>
                </a:ext>
              </a:extLst>
            </p:cNvPr>
            <p:cNvSpPr/>
            <p:nvPr/>
          </p:nvSpPr>
          <p:spPr>
            <a:xfrm>
              <a:off x="1837775" y="2714000"/>
              <a:ext cx="62425" cy="53350"/>
            </a:xfrm>
            <a:custGeom>
              <a:avLst/>
              <a:gdLst/>
              <a:ahLst/>
              <a:cxnLst/>
              <a:rect l="l" t="t" r="r" b="b"/>
              <a:pathLst>
                <a:path w="2497" h="2134" extrusionOk="0">
                  <a:moveTo>
                    <a:pt x="1066" y="0"/>
                  </a:moveTo>
                  <a:cubicBezTo>
                    <a:pt x="481"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1" name="Google Shape;4136;p113">
              <a:extLst>
                <a:ext uri="{FF2B5EF4-FFF2-40B4-BE49-F238E27FC236}">
                  <a16:creationId xmlns:a16="http://schemas.microsoft.com/office/drawing/2014/main" id="{3617CD49-2E41-914B-A453-638A2E492953}"/>
                </a:ext>
              </a:extLst>
            </p:cNvPr>
            <p:cNvSpPr/>
            <p:nvPr/>
          </p:nvSpPr>
          <p:spPr>
            <a:xfrm>
              <a:off x="1837775" y="2637775"/>
              <a:ext cx="62425" cy="53450"/>
            </a:xfrm>
            <a:custGeom>
              <a:avLst/>
              <a:gdLst/>
              <a:ahLst/>
              <a:cxnLst/>
              <a:rect l="l" t="t" r="r" b="b"/>
              <a:pathLst>
                <a:path w="2497" h="2138" extrusionOk="0">
                  <a:moveTo>
                    <a:pt x="1066" y="1"/>
                  </a:moveTo>
                  <a:cubicBezTo>
                    <a:pt x="481" y="9"/>
                    <a:pt x="1" y="480"/>
                    <a:pt x="1" y="1074"/>
                  </a:cubicBezTo>
                  <a:cubicBezTo>
                    <a:pt x="1" y="1712"/>
                    <a:pt x="529" y="2137"/>
                    <a:pt x="1077" y="2137"/>
                  </a:cubicBezTo>
                  <a:cubicBezTo>
                    <a:pt x="1339" y="2137"/>
                    <a:pt x="1606" y="2040"/>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2" name="Google Shape;4137;p113">
              <a:extLst>
                <a:ext uri="{FF2B5EF4-FFF2-40B4-BE49-F238E27FC236}">
                  <a16:creationId xmlns:a16="http://schemas.microsoft.com/office/drawing/2014/main" id="{C2B3E768-249F-D844-87B8-19342A866F16}"/>
                </a:ext>
              </a:extLst>
            </p:cNvPr>
            <p:cNvSpPr/>
            <p:nvPr/>
          </p:nvSpPr>
          <p:spPr>
            <a:xfrm>
              <a:off x="1837775" y="2561575"/>
              <a:ext cx="62425" cy="53425"/>
            </a:xfrm>
            <a:custGeom>
              <a:avLst/>
              <a:gdLst/>
              <a:ahLst/>
              <a:cxnLst/>
              <a:rect l="l" t="t" r="r" b="b"/>
              <a:pathLst>
                <a:path w="2497" h="2137" extrusionOk="0">
                  <a:moveTo>
                    <a:pt x="1066" y="0"/>
                  </a:moveTo>
                  <a:cubicBezTo>
                    <a:pt x="481" y="8"/>
                    <a:pt x="9" y="480"/>
                    <a:pt x="1" y="1073"/>
                  </a:cubicBezTo>
                  <a:cubicBezTo>
                    <a:pt x="1" y="1711"/>
                    <a:pt x="525" y="2137"/>
                    <a:pt x="1074" y="2137"/>
                  </a:cubicBezTo>
                  <a:cubicBezTo>
                    <a:pt x="1336" y="2137"/>
                    <a:pt x="1604" y="2039"/>
                    <a:pt x="1822" y="1821"/>
                  </a:cubicBezTo>
                  <a:cubicBezTo>
                    <a:pt x="2497" y="1154"/>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3" name="Google Shape;4138;p113">
              <a:extLst>
                <a:ext uri="{FF2B5EF4-FFF2-40B4-BE49-F238E27FC236}">
                  <a16:creationId xmlns:a16="http://schemas.microsoft.com/office/drawing/2014/main" id="{C00FA970-D40C-AB49-9DF6-C6D13A66A778}"/>
                </a:ext>
              </a:extLst>
            </p:cNvPr>
            <p:cNvSpPr/>
            <p:nvPr/>
          </p:nvSpPr>
          <p:spPr>
            <a:xfrm>
              <a:off x="1837775" y="2485550"/>
              <a:ext cx="62425" cy="53300"/>
            </a:xfrm>
            <a:custGeom>
              <a:avLst/>
              <a:gdLst/>
              <a:ahLst/>
              <a:cxnLst/>
              <a:rect l="l" t="t" r="r" b="b"/>
              <a:pathLst>
                <a:path w="2497" h="2132" extrusionOk="0">
                  <a:moveTo>
                    <a:pt x="1066" y="1"/>
                  </a:moveTo>
                  <a:cubicBezTo>
                    <a:pt x="481" y="1"/>
                    <a:pt x="1" y="480"/>
                    <a:pt x="1" y="1066"/>
                  </a:cubicBezTo>
                  <a:cubicBezTo>
                    <a:pt x="1" y="1708"/>
                    <a:pt x="527" y="2131"/>
                    <a:pt x="1074" y="2131"/>
                  </a:cubicBezTo>
                  <a:cubicBezTo>
                    <a:pt x="1337" y="2131"/>
                    <a:pt x="1605" y="2033"/>
                    <a:pt x="1822" y="1814"/>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4" name="Google Shape;4139;p113">
              <a:extLst>
                <a:ext uri="{FF2B5EF4-FFF2-40B4-BE49-F238E27FC236}">
                  <a16:creationId xmlns:a16="http://schemas.microsoft.com/office/drawing/2014/main" id="{6152DAF1-289E-A74E-839B-E8610C6BB3EA}"/>
                </a:ext>
              </a:extLst>
            </p:cNvPr>
            <p:cNvSpPr/>
            <p:nvPr/>
          </p:nvSpPr>
          <p:spPr>
            <a:xfrm>
              <a:off x="1837775" y="2409350"/>
              <a:ext cx="62425" cy="53350"/>
            </a:xfrm>
            <a:custGeom>
              <a:avLst/>
              <a:gdLst/>
              <a:ahLst/>
              <a:cxnLst/>
              <a:rect l="l" t="t" r="r" b="b"/>
              <a:pathLst>
                <a:path w="2497" h="2134"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5" name="Google Shape;4140;p113">
              <a:extLst>
                <a:ext uri="{FF2B5EF4-FFF2-40B4-BE49-F238E27FC236}">
                  <a16:creationId xmlns:a16="http://schemas.microsoft.com/office/drawing/2014/main" id="{B90F6B56-5F1A-AC4B-9B83-0B1041505DE6}"/>
                </a:ext>
              </a:extLst>
            </p:cNvPr>
            <p:cNvSpPr/>
            <p:nvPr/>
          </p:nvSpPr>
          <p:spPr>
            <a:xfrm>
              <a:off x="1837775" y="2333125"/>
              <a:ext cx="62425" cy="53450"/>
            </a:xfrm>
            <a:custGeom>
              <a:avLst/>
              <a:gdLst/>
              <a:ahLst/>
              <a:cxnLst/>
              <a:rect l="l" t="t" r="r" b="b"/>
              <a:pathLst>
                <a:path w="2497" h="2138" extrusionOk="0">
                  <a:moveTo>
                    <a:pt x="1066" y="1"/>
                  </a:moveTo>
                  <a:cubicBezTo>
                    <a:pt x="481"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6" name="Google Shape;4141;p113">
              <a:extLst>
                <a:ext uri="{FF2B5EF4-FFF2-40B4-BE49-F238E27FC236}">
                  <a16:creationId xmlns:a16="http://schemas.microsoft.com/office/drawing/2014/main" id="{26B858D6-995B-7B4D-9A96-D163FAFDBF06}"/>
                </a:ext>
              </a:extLst>
            </p:cNvPr>
            <p:cNvSpPr/>
            <p:nvPr/>
          </p:nvSpPr>
          <p:spPr>
            <a:xfrm>
              <a:off x="1837775" y="2256925"/>
              <a:ext cx="62575" cy="53425"/>
            </a:xfrm>
            <a:custGeom>
              <a:avLst/>
              <a:gdLst/>
              <a:ahLst/>
              <a:cxnLst/>
              <a:rect l="l" t="t" r="r" b="b"/>
              <a:pathLst>
                <a:path w="2503" h="2137" extrusionOk="0">
                  <a:moveTo>
                    <a:pt x="1076" y="0"/>
                  </a:moveTo>
                  <a:cubicBezTo>
                    <a:pt x="1073" y="0"/>
                    <a:pt x="1069" y="0"/>
                    <a:pt x="1066" y="0"/>
                  </a:cubicBezTo>
                  <a:cubicBezTo>
                    <a:pt x="481" y="0"/>
                    <a:pt x="1" y="480"/>
                    <a:pt x="1" y="1065"/>
                  </a:cubicBezTo>
                  <a:cubicBezTo>
                    <a:pt x="1" y="1709"/>
                    <a:pt x="530" y="2137"/>
                    <a:pt x="1081" y="2137"/>
                  </a:cubicBezTo>
                  <a:cubicBezTo>
                    <a:pt x="1344" y="2137"/>
                    <a:pt x="1612" y="2039"/>
                    <a:pt x="1830" y="1821"/>
                  </a:cubicBezTo>
                  <a:cubicBezTo>
                    <a:pt x="2502" y="1149"/>
                    <a:pt x="2028" y="0"/>
                    <a:pt x="107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7" name="Google Shape;4142;p113">
              <a:extLst>
                <a:ext uri="{FF2B5EF4-FFF2-40B4-BE49-F238E27FC236}">
                  <a16:creationId xmlns:a16="http://schemas.microsoft.com/office/drawing/2014/main" id="{A809F491-1369-F049-9383-1DA1A9273080}"/>
                </a:ext>
              </a:extLst>
            </p:cNvPr>
            <p:cNvSpPr/>
            <p:nvPr/>
          </p:nvSpPr>
          <p:spPr>
            <a:xfrm>
              <a:off x="1837775" y="2180700"/>
              <a:ext cx="62425" cy="53350"/>
            </a:xfrm>
            <a:custGeom>
              <a:avLst/>
              <a:gdLst/>
              <a:ahLst/>
              <a:cxnLst/>
              <a:rect l="l" t="t" r="r" b="b"/>
              <a:pathLst>
                <a:path w="2497" h="2134" extrusionOk="0">
                  <a:moveTo>
                    <a:pt x="1066" y="1"/>
                  </a:moveTo>
                  <a:cubicBezTo>
                    <a:pt x="481" y="1"/>
                    <a:pt x="9"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8" name="Google Shape;4143;p113">
              <a:extLst>
                <a:ext uri="{FF2B5EF4-FFF2-40B4-BE49-F238E27FC236}">
                  <a16:creationId xmlns:a16="http://schemas.microsoft.com/office/drawing/2014/main" id="{8B9EB4FB-4525-CE4D-A003-1A10B3D7725F}"/>
                </a:ext>
              </a:extLst>
            </p:cNvPr>
            <p:cNvSpPr/>
            <p:nvPr/>
          </p:nvSpPr>
          <p:spPr>
            <a:xfrm>
              <a:off x="1837775" y="2104500"/>
              <a:ext cx="62425" cy="53325"/>
            </a:xfrm>
            <a:custGeom>
              <a:avLst/>
              <a:gdLst/>
              <a:ahLst/>
              <a:cxnLst/>
              <a:rect l="l" t="t" r="r" b="b"/>
              <a:pathLst>
                <a:path w="2497" h="2133" extrusionOk="0">
                  <a:moveTo>
                    <a:pt x="1066" y="0"/>
                  </a:moveTo>
                  <a:cubicBezTo>
                    <a:pt x="481"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9" name="Google Shape;4144;p113">
              <a:extLst>
                <a:ext uri="{FF2B5EF4-FFF2-40B4-BE49-F238E27FC236}">
                  <a16:creationId xmlns:a16="http://schemas.microsoft.com/office/drawing/2014/main" id="{DB417049-E464-1C4A-BE97-CD178AEB54D5}"/>
                </a:ext>
              </a:extLst>
            </p:cNvPr>
            <p:cNvSpPr/>
            <p:nvPr/>
          </p:nvSpPr>
          <p:spPr>
            <a:xfrm>
              <a:off x="1837775" y="2028275"/>
              <a:ext cx="62425" cy="53450"/>
            </a:xfrm>
            <a:custGeom>
              <a:avLst/>
              <a:gdLst/>
              <a:ahLst/>
              <a:cxnLst/>
              <a:rect l="l" t="t" r="r" b="b"/>
              <a:pathLst>
                <a:path w="2497" h="2138" extrusionOk="0">
                  <a:moveTo>
                    <a:pt x="1066" y="1"/>
                  </a:moveTo>
                  <a:cubicBezTo>
                    <a:pt x="481" y="1"/>
                    <a:pt x="9"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0" name="Google Shape;4145;p113">
              <a:extLst>
                <a:ext uri="{FF2B5EF4-FFF2-40B4-BE49-F238E27FC236}">
                  <a16:creationId xmlns:a16="http://schemas.microsoft.com/office/drawing/2014/main" id="{46D1C155-08B0-1A4A-8C2D-BB372BEA2B4D}"/>
                </a:ext>
              </a:extLst>
            </p:cNvPr>
            <p:cNvSpPr/>
            <p:nvPr/>
          </p:nvSpPr>
          <p:spPr>
            <a:xfrm>
              <a:off x="1837775" y="1952050"/>
              <a:ext cx="62425" cy="53450"/>
            </a:xfrm>
            <a:custGeom>
              <a:avLst/>
              <a:gdLst/>
              <a:ahLst/>
              <a:cxnLst/>
              <a:rect l="l" t="t" r="r" b="b"/>
              <a:pathLst>
                <a:path w="2497" h="2138" extrusionOk="0">
                  <a:moveTo>
                    <a:pt x="1066" y="1"/>
                  </a:moveTo>
                  <a:cubicBezTo>
                    <a:pt x="481" y="9"/>
                    <a:pt x="9" y="481"/>
                    <a:pt x="1" y="1074"/>
                  </a:cubicBezTo>
                  <a:cubicBezTo>
                    <a:pt x="1" y="1712"/>
                    <a:pt x="525" y="2138"/>
                    <a:pt x="1074" y="2138"/>
                  </a:cubicBezTo>
                  <a:cubicBezTo>
                    <a:pt x="1336" y="2138"/>
                    <a:pt x="1604" y="2040"/>
                    <a:pt x="1822" y="1822"/>
                  </a:cubicBezTo>
                  <a:cubicBezTo>
                    <a:pt x="2497"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1" name="Google Shape;4146;p113">
              <a:extLst>
                <a:ext uri="{FF2B5EF4-FFF2-40B4-BE49-F238E27FC236}">
                  <a16:creationId xmlns:a16="http://schemas.microsoft.com/office/drawing/2014/main" id="{8FE294B7-E004-0F44-A378-CC76A5F15E8D}"/>
                </a:ext>
              </a:extLst>
            </p:cNvPr>
            <p:cNvSpPr/>
            <p:nvPr/>
          </p:nvSpPr>
          <p:spPr>
            <a:xfrm>
              <a:off x="1837775" y="1647400"/>
              <a:ext cx="62425" cy="53450"/>
            </a:xfrm>
            <a:custGeom>
              <a:avLst/>
              <a:gdLst/>
              <a:ahLst/>
              <a:cxnLst/>
              <a:rect l="l" t="t" r="r" b="b"/>
              <a:pathLst>
                <a:path w="2497" h="2138" extrusionOk="0">
                  <a:moveTo>
                    <a:pt x="1066" y="1"/>
                  </a:moveTo>
                  <a:cubicBezTo>
                    <a:pt x="481" y="9"/>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2" name="Google Shape;4147;p113">
              <a:extLst>
                <a:ext uri="{FF2B5EF4-FFF2-40B4-BE49-F238E27FC236}">
                  <a16:creationId xmlns:a16="http://schemas.microsoft.com/office/drawing/2014/main" id="{297864A2-3F00-8D42-8512-61793F61DD0C}"/>
                </a:ext>
              </a:extLst>
            </p:cNvPr>
            <p:cNvSpPr/>
            <p:nvPr/>
          </p:nvSpPr>
          <p:spPr>
            <a:xfrm>
              <a:off x="1837775" y="1571400"/>
              <a:ext cx="62425" cy="53250"/>
            </a:xfrm>
            <a:custGeom>
              <a:avLst/>
              <a:gdLst/>
              <a:ahLst/>
              <a:cxnLst/>
              <a:rect l="l" t="t" r="r" b="b"/>
              <a:pathLst>
                <a:path w="2497" h="2130" extrusionOk="0">
                  <a:moveTo>
                    <a:pt x="1066" y="1"/>
                  </a:moveTo>
                  <a:cubicBezTo>
                    <a:pt x="481" y="1"/>
                    <a:pt x="9" y="472"/>
                    <a:pt x="1" y="1066"/>
                  </a:cubicBezTo>
                  <a:cubicBezTo>
                    <a:pt x="1" y="1703"/>
                    <a:pt x="525" y="2129"/>
                    <a:pt x="1074" y="2129"/>
                  </a:cubicBezTo>
                  <a:cubicBezTo>
                    <a:pt x="1336" y="2129"/>
                    <a:pt x="1604" y="2032"/>
                    <a:pt x="1822" y="1813"/>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3" name="Google Shape;4148;p113">
              <a:extLst>
                <a:ext uri="{FF2B5EF4-FFF2-40B4-BE49-F238E27FC236}">
                  <a16:creationId xmlns:a16="http://schemas.microsoft.com/office/drawing/2014/main" id="{23EEFE6B-09F5-1949-96EC-DD8B5A3D6465}"/>
                </a:ext>
              </a:extLst>
            </p:cNvPr>
            <p:cNvSpPr/>
            <p:nvPr/>
          </p:nvSpPr>
          <p:spPr>
            <a:xfrm>
              <a:off x="1837775" y="1418975"/>
              <a:ext cx="62425" cy="53350"/>
            </a:xfrm>
            <a:custGeom>
              <a:avLst/>
              <a:gdLst/>
              <a:ahLst/>
              <a:cxnLst/>
              <a:rect l="l" t="t" r="r" b="b"/>
              <a:pathLst>
                <a:path w="2497" h="2134" extrusionOk="0">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4" name="Google Shape;4149;p113">
              <a:extLst>
                <a:ext uri="{FF2B5EF4-FFF2-40B4-BE49-F238E27FC236}">
                  <a16:creationId xmlns:a16="http://schemas.microsoft.com/office/drawing/2014/main" id="{44A67F92-B094-9B41-ADBA-1C17B3B42527}"/>
                </a:ext>
              </a:extLst>
            </p:cNvPr>
            <p:cNvSpPr/>
            <p:nvPr/>
          </p:nvSpPr>
          <p:spPr>
            <a:xfrm>
              <a:off x="1837775" y="119055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5" name="Google Shape;4150;p113">
              <a:extLst>
                <a:ext uri="{FF2B5EF4-FFF2-40B4-BE49-F238E27FC236}">
                  <a16:creationId xmlns:a16="http://schemas.microsoft.com/office/drawing/2014/main" id="{E2EFBC67-0D5D-564C-A2FF-EA999DC88893}"/>
                </a:ext>
              </a:extLst>
            </p:cNvPr>
            <p:cNvSpPr/>
            <p:nvPr/>
          </p:nvSpPr>
          <p:spPr>
            <a:xfrm>
              <a:off x="1837775" y="1114325"/>
              <a:ext cx="62425" cy="53350"/>
            </a:xfrm>
            <a:custGeom>
              <a:avLst/>
              <a:gdLst/>
              <a:ahLst/>
              <a:cxnLst/>
              <a:rect l="l" t="t" r="r" b="b"/>
              <a:pathLst>
                <a:path w="2497" h="2134" extrusionOk="0">
                  <a:moveTo>
                    <a:pt x="1066" y="1"/>
                  </a:moveTo>
                  <a:cubicBezTo>
                    <a:pt x="481" y="1"/>
                    <a:pt x="1"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6" name="Google Shape;4151;p113">
              <a:extLst>
                <a:ext uri="{FF2B5EF4-FFF2-40B4-BE49-F238E27FC236}">
                  <a16:creationId xmlns:a16="http://schemas.microsoft.com/office/drawing/2014/main" id="{ABF063F8-2190-1342-9A4D-127E2D342FF5}"/>
                </a:ext>
              </a:extLst>
            </p:cNvPr>
            <p:cNvSpPr/>
            <p:nvPr/>
          </p:nvSpPr>
          <p:spPr>
            <a:xfrm>
              <a:off x="1761775" y="3171075"/>
              <a:ext cx="62225" cy="53275"/>
            </a:xfrm>
            <a:custGeom>
              <a:avLst/>
              <a:gdLst/>
              <a:ahLst/>
              <a:cxnLst/>
              <a:rect l="l" t="t" r="r" b="b"/>
              <a:pathLst>
                <a:path w="2489" h="2131" extrusionOk="0">
                  <a:moveTo>
                    <a:pt x="1065" y="0"/>
                  </a:moveTo>
                  <a:cubicBezTo>
                    <a:pt x="472" y="0"/>
                    <a:pt x="0" y="472"/>
                    <a:pt x="0" y="1065"/>
                  </a:cubicBezTo>
                  <a:cubicBezTo>
                    <a:pt x="0" y="1707"/>
                    <a:pt x="523" y="2131"/>
                    <a:pt x="1067" y="2131"/>
                  </a:cubicBezTo>
                  <a:cubicBezTo>
                    <a:pt x="1329" y="2131"/>
                    <a:pt x="1597" y="2032"/>
                    <a:pt x="1813" y="1813"/>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7" name="Google Shape;4152;p113">
              <a:extLst>
                <a:ext uri="{FF2B5EF4-FFF2-40B4-BE49-F238E27FC236}">
                  <a16:creationId xmlns:a16="http://schemas.microsoft.com/office/drawing/2014/main" id="{5ABAFBE3-34CE-B846-8F48-49405E37FB17}"/>
                </a:ext>
              </a:extLst>
            </p:cNvPr>
            <p:cNvSpPr/>
            <p:nvPr/>
          </p:nvSpPr>
          <p:spPr>
            <a:xfrm>
              <a:off x="1761775" y="3094850"/>
              <a:ext cx="62225" cy="53350"/>
            </a:xfrm>
            <a:custGeom>
              <a:avLst/>
              <a:gdLst/>
              <a:ahLst/>
              <a:cxnLst/>
              <a:rect l="l" t="t" r="r" b="b"/>
              <a:pathLst>
                <a:path w="2489" h="2134" extrusionOk="0">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8" name="Google Shape;4153;p113">
              <a:extLst>
                <a:ext uri="{FF2B5EF4-FFF2-40B4-BE49-F238E27FC236}">
                  <a16:creationId xmlns:a16="http://schemas.microsoft.com/office/drawing/2014/main" id="{293FF861-37A0-9342-804E-D212987ED894}"/>
                </a:ext>
              </a:extLst>
            </p:cNvPr>
            <p:cNvSpPr/>
            <p:nvPr/>
          </p:nvSpPr>
          <p:spPr>
            <a:xfrm>
              <a:off x="1761775" y="3018650"/>
              <a:ext cx="62225" cy="53425"/>
            </a:xfrm>
            <a:custGeom>
              <a:avLst/>
              <a:gdLst/>
              <a:ahLst/>
              <a:cxnLst/>
              <a:rect l="l" t="t" r="r" b="b"/>
              <a:pathLst>
                <a:path w="2489" h="2137" extrusionOk="0">
                  <a:moveTo>
                    <a:pt x="1065" y="0"/>
                  </a:moveTo>
                  <a:cubicBezTo>
                    <a:pt x="472" y="0"/>
                    <a:pt x="0" y="480"/>
                    <a:pt x="0" y="1065"/>
                  </a:cubicBezTo>
                  <a:cubicBezTo>
                    <a:pt x="0" y="1709"/>
                    <a:pt x="526" y="2137"/>
                    <a:pt x="1072" y="2137"/>
                  </a:cubicBezTo>
                  <a:cubicBezTo>
                    <a:pt x="1332" y="2137"/>
                    <a:pt x="1598" y="2039"/>
                    <a:pt x="1813" y="1821"/>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9" name="Google Shape;4154;p113">
              <a:extLst>
                <a:ext uri="{FF2B5EF4-FFF2-40B4-BE49-F238E27FC236}">
                  <a16:creationId xmlns:a16="http://schemas.microsoft.com/office/drawing/2014/main" id="{3B38640C-7005-5445-AA8A-72028430E9E0}"/>
                </a:ext>
              </a:extLst>
            </p:cNvPr>
            <p:cNvSpPr/>
            <p:nvPr/>
          </p:nvSpPr>
          <p:spPr>
            <a:xfrm>
              <a:off x="1761775" y="2561575"/>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0" name="Google Shape;4155;p113">
              <a:extLst>
                <a:ext uri="{FF2B5EF4-FFF2-40B4-BE49-F238E27FC236}">
                  <a16:creationId xmlns:a16="http://schemas.microsoft.com/office/drawing/2014/main" id="{4BDEC8FE-C16F-8B4A-876B-1EA7E475D59C}"/>
                </a:ext>
              </a:extLst>
            </p:cNvPr>
            <p:cNvSpPr/>
            <p:nvPr/>
          </p:nvSpPr>
          <p:spPr>
            <a:xfrm>
              <a:off x="1761775" y="2485550"/>
              <a:ext cx="62225" cy="53300"/>
            </a:xfrm>
            <a:custGeom>
              <a:avLst/>
              <a:gdLst/>
              <a:ahLst/>
              <a:cxnLst/>
              <a:rect l="l" t="t" r="r" b="b"/>
              <a:pathLst>
                <a:path w="2489" h="2132" extrusionOk="0">
                  <a:moveTo>
                    <a:pt x="1065" y="1"/>
                  </a:moveTo>
                  <a:cubicBezTo>
                    <a:pt x="472" y="1"/>
                    <a:pt x="0" y="480"/>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1" name="Google Shape;4156;p113">
              <a:extLst>
                <a:ext uri="{FF2B5EF4-FFF2-40B4-BE49-F238E27FC236}">
                  <a16:creationId xmlns:a16="http://schemas.microsoft.com/office/drawing/2014/main" id="{D1A8A18B-FB71-E248-8492-5C03FD8EC3CC}"/>
                </a:ext>
              </a:extLst>
            </p:cNvPr>
            <p:cNvSpPr/>
            <p:nvPr/>
          </p:nvSpPr>
          <p:spPr>
            <a:xfrm>
              <a:off x="1761775" y="2409350"/>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2" name="Google Shape;4157;p113">
              <a:extLst>
                <a:ext uri="{FF2B5EF4-FFF2-40B4-BE49-F238E27FC236}">
                  <a16:creationId xmlns:a16="http://schemas.microsoft.com/office/drawing/2014/main" id="{A5E44334-C868-294D-86CA-007CFE48BE92}"/>
                </a:ext>
              </a:extLst>
            </p:cNvPr>
            <p:cNvSpPr/>
            <p:nvPr/>
          </p:nvSpPr>
          <p:spPr>
            <a:xfrm>
              <a:off x="1761775" y="2333125"/>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3" name="Google Shape;4158;p113">
              <a:extLst>
                <a:ext uri="{FF2B5EF4-FFF2-40B4-BE49-F238E27FC236}">
                  <a16:creationId xmlns:a16="http://schemas.microsoft.com/office/drawing/2014/main" id="{F2BD229E-5221-1941-8BE8-86B391542C8A}"/>
                </a:ext>
              </a:extLst>
            </p:cNvPr>
            <p:cNvSpPr/>
            <p:nvPr/>
          </p:nvSpPr>
          <p:spPr>
            <a:xfrm>
              <a:off x="1761775"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4" name="Google Shape;4159;p113">
              <a:extLst>
                <a:ext uri="{FF2B5EF4-FFF2-40B4-BE49-F238E27FC236}">
                  <a16:creationId xmlns:a16="http://schemas.microsoft.com/office/drawing/2014/main" id="{9A62DA0B-56BC-4649-AC6E-ACFF5722AC10}"/>
                </a:ext>
              </a:extLst>
            </p:cNvPr>
            <p:cNvSpPr/>
            <p:nvPr/>
          </p:nvSpPr>
          <p:spPr>
            <a:xfrm>
              <a:off x="1761775" y="2180700"/>
              <a:ext cx="62225" cy="53350"/>
            </a:xfrm>
            <a:custGeom>
              <a:avLst/>
              <a:gdLst/>
              <a:ahLst/>
              <a:cxnLst/>
              <a:rect l="l" t="t" r="r" b="b"/>
              <a:pathLst>
                <a:path w="2489" h="2134" extrusionOk="0">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5" name="Google Shape;4160;p113">
              <a:extLst>
                <a:ext uri="{FF2B5EF4-FFF2-40B4-BE49-F238E27FC236}">
                  <a16:creationId xmlns:a16="http://schemas.microsoft.com/office/drawing/2014/main" id="{2F6FC388-72F8-5D4B-93B4-976A034CED30}"/>
                </a:ext>
              </a:extLst>
            </p:cNvPr>
            <p:cNvSpPr/>
            <p:nvPr/>
          </p:nvSpPr>
          <p:spPr>
            <a:xfrm>
              <a:off x="1761775" y="21045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6" name="Google Shape;4161;p113">
              <a:extLst>
                <a:ext uri="{FF2B5EF4-FFF2-40B4-BE49-F238E27FC236}">
                  <a16:creationId xmlns:a16="http://schemas.microsoft.com/office/drawing/2014/main" id="{ECB4FBC6-4E28-4D47-9673-D6D122F650DD}"/>
                </a:ext>
              </a:extLst>
            </p:cNvPr>
            <p:cNvSpPr/>
            <p:nvPr/>
          </p:nvSpPr>
          <p:spPr>
            <a:xfrm>
              <a:off x="1761775" y="2028275"/>
              <a:ext cx="62225" cy="53450"/>
            </a:xfrm>
            <a:custGeom>
              <a:avLst/>
              <a:gdLst/>
              <a:ahLst/>
              <a:cxnLst/>
              <a:rect l="l" t="t" r="r" b="b"/>
              <a:pathLst>
                <a:path w="2489" h="2138" extrusionOk="0">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7" name="Google Shape;4162;p113">
              <a:extLst>
                <a:ext uri="{FF2B5EF4-FFF2-40B4-BE49-F238E27FC236}">
                  <a16:creationId xmlns:a16="http://schemas.microsoft.com/office/drawing/2014/main" id="{5DA4398D-53E9-C34C-8F42-90A5394292EC}"/>
                </a:ext>
              </a:extLst>
            </p:cNvPr>
            <p:cNvSpPr/>
            <p:nvPr/>
          </p:nvSpPr>
          <p:spPr>
            <a:xfrm>
              <a:off x="1761775" y="1952050"/>
              <a:ext cx="62225" cy="53450"/>
            </a:xfrm>
            <a:custGeom>
              <a:avLst/>
              <a:gdLst/>
              <a:ahLst/>
              <a:cxnLst/>
              <a:rect l="l" t="t" r="r" b="b"/>
              <a:pathLst>
                <a:path w="2489" h="2138" extrusionOk="0">
                  <a:moveTo>
                    <a:pt x="1065" y="1"/>
                  </a:moveTo>
                  <a:cubicBezTo>
                    <a:pt x="472" y="9"/>
                    <a:pt x="0" y="481"/>
                    <a:pt x="0" y="1074"/>
                  </a:cubicBezTo>
                  <a:cubicBezTo>
                    <a:pt x="0" y="1712"/>
                    <a:pt x="525" y="2138"/>
                    <a:pt x="1071" y="2138"/>
                  </a:cubicBezTo>
                  <a:cubicBezTo>
                    <a:pt x="1332" y="2138"/>
                    <a:pt x="1598" y="2040"/>
                    <a:pt x="1813" y="1822"/>
                  </a:cubicBezTo>
                  <a:cubicBezTo>
                    <a:pt x="2488" y="1155"/>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8" name="Google Shape;4163;p113">
              <a:extLst>
                <a:ext uri="{FF2B5EF4-FFF2-40B4-BE49-F238E27FC236}">
                  <a16:creationId xmlns:a16="http://schemas.microsoft.com/office/drawing/2014/main" id="{3C2585C2-65C7-3141-8860-004448AA8DA8}"/>
                </a:ext>
              </a:extLst>
            </p:cNvPr>
            <p:cNvSpPr/>
            <p:nvPr/>
          </p:nvSpPr>
          <p:spPr>
            <a:xfrm>
              <a:off x="1761775" y="1647400"/>
              <a:ext cx="62225" cy="53450"/>
            </a:xfrm>
            <a:custGeom>
              <a:avLst/>
              <a:gdLst/>
              <a:ahLst/>
              <a:cxnLst/>
              <a:rect l="l" t="t" r="r" b="b"/>
              <a:pathLst>
                <a:path w="2489" h="2138" extrusionOk="0">
                  <a:moveTo>
                    <a:pt x="1065" y="1"/>
                  </a:moveTo>
                  <a:cubicBezTo>
                    <a:pt x="472" y="1"/>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9" name="Google Shape;4164;p113">
              <a:extLst>
                <a:ext uri="{FF2B5EF4-FFF2-40B4-BE49-F238E27FC236}">
                  <a16:creationId xmlns:a16="http://schemas.microsoft.com/office/drawing/2014/main" id="{60A22096-9973-B544-A2D7-DE4A0B6B65B2}"/>
                </a:ext>
              </a:extLst>
            </p:cNvPr>
            <p:cNvSpPr/>
            <p:nvPr/>
          </p:nvSpPr>
          <p:spPr>
            <a:xfrm>
              <a:off x="1761775" y="141897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0" name="Google Shape;4165;p113">
              <a:extLst>
                <a:ext uri="{FF2B5EF4-FFF2-40B4-BE49-F238E27FC236}">
                  <a16:creationId xmlns:a16="http://schemas.microsoft.com/office/drawing/2014/main" id="{D0CC5DC2-0827-314A-80F7-11FA167EB6CA}"/>
                </a:ext>
              </a:extLst>
            </p:cNvPr>
            <p:cNvSpPr/>
            <p:nvPr/>
          </p:nvSpPr>
          <p:spPr>
            <a:xfrm>
              <a:off x="1761775" y="119055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1" name="Google Shape;4166;p113">
              <a:extLst>
                <a:ext uri="{FF2B5EF4-FFF2-40B4-BE49-F238E27FC236}">
                  <a16:creationId xmlns:a16="http://schemas.microsoft.com/office/drawing/2014/main" id="{9D63C628-90C2-524E-820C-28436FAADE18}"/>
                </a:ext>
              </a:extLst>
            </p:cNvPr>
            <p:cNvSpPr/>
            <p:nvPr/>
          </p:nvSpPr>
          <p:spPr>
            <a:xfrm>
              <a:off x="1761775" y="111432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2" name="Google Shape;4167;p113">
              <a:extLst>
                <a:ext uri="{FF2B5EF4-FFF2-40B4-BE49-F238E27FC236}">
                  <a16:creationId xmlns:a16="http://schemas.microsoft.com/office/drawing/2014/main" id="{A28EC790-766B-9D47-99F8-747CB0C4748F}"/>
                </a:ext>
              </a:extLst>
            </p:cNvPr>
            <p:cNvSpPr/>
            <p:nvPr/>
          </p:nvSpPr>
          <p:spPr>
            <a:xfrm>
              <a:off x="1685550" y="3018650"/>
              <a:ext cx="62225" cy="53425"/>
            </a:xfrm>
            <a:custGeom>
              <a:avLst/>
              <a:gdLst/>
              <a:ahLst/>
              <a:cxnLst/>
              <a:rect l="l" t="t" r="r" b="b"/>
              <a:pathLst>
                <a:path w="2489" h="2137" extrusionOk="0">
                  <a:moveTo>
                    <a:pt x="1066" y="0"/>
                  </a:moveTo>
                  <a:cubicBezTo>
                    <a:pt x="472"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3" name="Google Shape;4168;p113">
              <a:extLst>
                <a:ext uri="{FF2B5EF4-FFF2-40B4-BE49-F238E27FC236}">
                  <a16:creationId xmlns:a16="http://schemas.microsoft.com/office/drawing/2014/main" id="{DFFCF35D-0EF2-E94C-B419-B95695CD1BBB}"/>
                </a:ext>
              </a:extLst>
            </p:cNvPr>
            <p:cNvSpPr/>
            <p:nvPr/>
          </p:nvSpPr>
          <p:spPr>
            <a:xfrm>
              <a:off x="1685550"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4" name="Google Shape;4169;p113">
              <a:extLst>
                <a:ext uri="{FF2B5EF4-FFF2-40B4-BE49-F238E27FC236}">
                  <a16:creationId xmlns:a16="http://schemas.microsoft.com/office/drawing/2014/main" id="{0C90AC1E-D404-4948-B2C0-B3773F686BE1}"/>
                </a:ext>
              </a:extLst>
            </p:cNvPr>
            <p:cNvSpPr/>
            <p:nvPr/>
          </p:nvSpPr>
          <p:spPr>
            <a:xfrm>
              <a:off x="1685550" y="2866425"/>
              <a:ext cx="62225" cy="53275"/>
            </a:xfrm>
            <a:custGeom>
              <a:avLst/>
              <a:gdLst/>
              <a:ahLst/>
              <a:cxnLst/>
              <a:rect l="l" t="t" r="r" b="b"/>
              <a:pathLst>
                <a:path w="2489" h="2131" extrusionOk="0">
                  <a:moveTo>
                    <a:pt x="1066" y="0"/>
                  </a:moveTo>
                  <a:cubicBezTo>
                    <a:pt x="472"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5" name="Google Shape;4170;p113">
              <a:extLst>
                <a:ext uri="{FF2B5EF4-FFF2-40B4-BE49-F238E27FC236}">
                  <a16:creationId xmlns:a16="http://schemas.microsoft.com/office/drawing/2014/main" id="{2074EDFF-CD82-774D-841C-8BA40B950E9A}"/>
                </a:ext>
              </a:extLst>
            </p:cNvPr>
            <p:cNvSpPr/>
            <p:nvPr/>
          </p:nvSpPr>
          <p:spPr>
            <a:xfrm>
              <a:off x="1685550"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9" y="1154"/>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6" name="Google Shape;4171;p113">
              <a:extLst>
                <a:ext uri="{FF2B5EF4-FFF2-40B4-BE49-F238E27FC236}">
                  <a16:creationId xmlns:a16="http://schemas.microsoft.com/office/drawing/2014/main" id="{ADAE3359-625F-FA4D-BC18-7A5C4D752941}"/>
                </a:ext>
              </a:extLst>
            </p:cNvPr>
            <p:cNvSpPr/>
            <p:nvPr/>
          </p:nvSpPr>
          <p:spPr>
            <a:xfrm>
              <a:off x="1685550" y="2485550"/>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7" name="Google Shape;4172;p113">
              <a:extLst>
                <a:ext uri="{FF2B5EF4-FFF2-40B4-BE49-F238E27FC236}">
                  <a16:creationId xmlns:a16="http://schemas.microsoft.com/office/drawing/2014/main" id="{D958A408-B323-1646-BEA5-D303D2AB65AC}"/>
                </a:ext>
              </a:extLst>
            </p:cNvPr>
            <p:cNvSpPr/>
            <p:nvPr/>
          </p:nvSpPr>
          <p:spPr>
            <a:xfrm>
              <a:off x="168555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8" name="Google Shape;4173;p113">
              <a:extLst>
                <a:ext uri="{FF2B5EF4-FFF2-40B4-BE49-F238E27FC236}">
                  <a16:creationId xmlns:a16="http://schemas.microsoft.com/office/drawing/2014/main" id="{96974FF7-97EF-014B-974C-007EC5CE561B}"/>
                </a:ext>
              </a:extLst>
            </p:cNvPr>
            <p:cNvSpPr/>
            <p:nvPr/>
          </p:nvSpPr>
          <p:spPr>
            <a:xfrm>
              <a:off x="168555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9" name="Google Shape;4174;p113">
              <a:extLst>
                <a:ext uri="{FF2B5EF4-FFF2-40B4-BE49-F238E27FC236}">
                  <a16:creationId xmlns:a16="http://schemas.microsoft.com/office/drawing/2014/main" id="{8F253980-8161-1C4F-8868-8097B0876197}"/>
                </a:ext>
              </a:extLst>
            </p:cNvPr>
            <p:cNvSpPr/>
            <p:nvPr/>
          </p:nvSpPr>
          <p:spPr>
            <a:xfrm>
              <a:off x="1685550" y="2256925"/>
              <a:ext cx="62375" cy="53425"/>
            </a:xfrm>
            <a:custGeom>
              <a:avLst/>
              <a:gdLst/>
              <a:ahLst/>
              <a:cxnLst/>
              <a:rect l="l" t="t" r="r" b="b"/>
              <a:pathLst>
                <a:path w="2495" h="2137" extrusionOk="0">
                  <a:moveTo>
                    <a:pt x="1076" y="0"/>
                  </a:moveTo>
                  <a:cubicBezTo>
                    <a:pt x="1073"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0" name="Google Shape;4175;p113">
              <a:extLst>
                <a:ext uri="{FF2B5EF4-FFF2-40B4-BE49-F238E27FC236}">
                  <a16:creationId xmlns:a16="http://schemas.microsoft.com/office/drawing/2014/main" id="{1A1FDA52-3075-6642-9927-268C3B9B2554}"/>
                </a:ext>
              </a:extLst>
            </p:cNvPr>
            <p:cNvSpPr/>
            <p:nvPr/>
          </p:nvSpPr>
          <p:spPr>
            <a:xfrm>
              <a:off x="1685550"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1" name="Google Shape;4176;p113">
              <a:extLst>
                <a:ext uri="{FF2B5EF4-FFF2-40B4-BE49-F238E27FC236}">
                  <a16:creationId xmlns:a16="http://schemas.microsoft.com/office/drawing/2014/main" id="{912CC7B3-410D-3348-8F63-56F5AC05155E}"/>
                </a:ext>
              </a:extLst>
            </p:cNvPr>
            <p:cNvSpPr/>
            <p:nvPr/>
          </p:nvSpPr>
          <p:spPr>
            <a:xfrm>
              <a:off x="1685550"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2" name="Google Shape;4177;p113">
              <a:extLst>
                <a:ext uri="{FF2B5EF4-FFF2-40B4-BE49-F238E27FC236}">
                  <a16:creationId xmlns:a16="http://schemas.microsoft.com/office/drawing/2014/main" id="{4340C4ED-99DB-8443-BA1E-321B051A5DD4}"/>
                </a:ext>
              </a:extLst>
            </p:cNvPr>
            <p:cNvSpPr/>
            <p:nvPr/>
          </p:nvSpPr>
          <p:spPr>
            <a:xfrm>
              <a:off x="1685550"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3" name="Google Shape;4178;p113">
              <a:extLst>
                <a:ext uri="{FF2B5EF4-FFF2-40B4-BE49-F238E27FC236}">
                  <a16:creationId xmlns:a16="http://schemas.microsoft.com/office/drawing/2014/main" id="{9AB12661-14BC-8543-AB2B-9516ED165636}"/>
                </a:ext>
              </a:extLst>
            </p:cNvPr>
            <p:cNvSpPr/>
            <p:nvPr/>
          </p:nvSpPr>
          <p:spPr>
            <a:xfrm>
              <a:off x="168555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4" name="Google Shape;4179;p113">
              <a:extLst>
                <a:ext uri="{FF2B5EF4-FFF2-40B4-BE49-F238E27FC236}">
                  <a16:creationId xmlns:a16="http://schemas.microsoft.com/office/drawing/2014/main" id="{253051E1-552D-EA46-B5D8-FBCF876FD1E4}"/>
                </a:ext>
              </a:extLst>
            </p:cNvPr>
            <p:cNvSpPr/>
            <p:nvPr/>
          </p:nvSpPr>
          <p:spPr>
            <a:xfrm>
              <a:off x="1685550" y="1876050"/>
              <a:ext cx="62225" cy="53275"/>
            </a:xfrm>
            <a:custGeom>
              <a:avLst/>
              <a:gdLst/>
              <a:ahLst/>
              <a:cxnLst/>
              <a:rect l="l" t="t" r="r" b="b"/>
              <a:pathLst>
                <a:path w="2489" h="2131" extrusionOk="0">
                  <a:moveTo>
                    <a:pt x="1066" y="1"/>
                  </a:moveTo>
                  <a:cubicBezTo>
                    <a:pt x="472" y="1"/>
                    <a:pt x="1" y="472"/>
                    <a:pt x="1" y="1066"/>
                  </a:cubicBezTo>
                  <a:cubicBezTo>
                    <a:pt x="1" y="1707"/>
                    <a:pt x="523" y="2131"/>
                    <a:pt x="1068" y="2131"/>
                  </a:cubicBezTo>
                  <a:cubicBezTo>
                    <a:pt x="1330" y="2131"/>
                    <a:pt x="1597" y="2033"/>
                    <a:pt x="1814" y="1813"/>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5" name="Google Shape;4180;p113">
              <a:extLst>
                <a:ext uri="{FF2B5EF4-FFF2-40B4-BE49-F238E27FC236}">
                  <a16:creationId xmlns:a16="http://schemas.microsoft.com/office/drawing/2014/main" id="{0AC95C11-D722-F543-BA8A-A8C840E80368}"/>
                </a:ext>
              </a:extLst>
            </p:cNvPr>
            <p:cNvSpPr/>
            <p:nvPr/>
          </p:nvSpPr>
          <p:spPr>
            <a:xfrm>
              <a:off x="1685550"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6" name="Google Shape;4181;p113">
              <a:extLst>
                <a:ext uri="{FF2B5EF4-FFF2-40B4-BE49-F238E27FC236}">
                  <a16:creationId xmlns:a16="http://schemas.microsoft.com/office/drawing/2014/main" id="{6BF2CFE0-0917-1B4A-8C34-80A8F4A9A8E3}"/>
                </a:ext>
              </a:extLst>
            </p:cNvPr>
            <p:cNvSpPr/>
            <p:nvPr/>
          </p:nvSpPr>
          <p:spPr>
            <a:xfrm>
              <a:off x="1685550"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7" name="Google Shape;4182;p113">
              <a:extLst>
                <a:ext uri="{FF2B5EF4-FFF2-40B4-BE49-F238E27FC236}">
                  <a16:creationId xmlns:a16="http://schemas.microsoft.com/office/drawing/2014/main" id="{664956A3-58F2-E049-ACE7-F562484014E2}"/>
                </a:ext>
              </a:extLst>
            </p:cNvPr>
            <p:cNvSpPr/>
            <p:nvPr/>
          </p:nvSpPr>
          <p:spPr>
            <a:xfrm>
              <a:off x="1685550" y="11143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8" name="Google Shape;4183;p113">
              <a:extLst>
                <a:ext uri="{FF2B5EF4-FFF2-40B4-BE49-F238E27FC236}">
                  <a16:creationId xmlns:a16="http://schemas.microsoft.com/office/drawing/2014/main" id="{2D66FD67-2E78-0444-A6B4-66C7E44F2D17}"/>
                </a:ext>
              </a:extLst>
            </p:cNvPr>
            <p:cNvSpPr/>
            <p:nvPr/>
          </p:nvSpPr>
          <p:spPr>
            <a:xfrm>
              <a:off x="1609350" y="2942425"/>
              <a:ext cx="62200" cy="53450"/>
            </a:xfrm>
            <a:custGeom>
              <a:avLst/>
              <a:gdLst/>
              <a:ahLst/>
              <a:cxnLst/>
              <a:rect l="l" t="t" r="r" b="b"/>
              <a:pathLst>
                <a:path w="2488" h="2138" extrusionOk="0">
                  <a:moveTo>
                    <a:pt x="1065" y="1"/>
                  </a:moveTo>
                  <a:cubicBezTo>
                    <a:pt x="480" y="9"/>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9" name="Google Shape;4184;p113">
              <a:extLst>
                <a:ext uri="{FF2B5EF4-FFF2-40B4-BE49-F238E27FC236}">
                  <a16:creationId xmlns:a16="http://schemas.microsoft.com/office/drawing/2014/main" id="{80D88434-1520-E747-B87C-0AF130301486}"/>
                </a:ext>
              </a:extLst>
            </p:cNvPr>
            <p:cNvSpPr/>
            <p:nvPr/>
          </p:nvSpPr>
          <p:spPr>
            <a:xfrm>
              <a:off x="1609350" y="2866425"/>
              <a:ext cx="62200" cy="53275"/>
            </a:xfrm>
            <a:custGeom>
              <a:avLst/>
              <a:gdLst/>
              <a:ahLst/>
              <a:cxnLst/>
              <a:rect l="l" t="t" r="r" b="b"/>
              <a:pathLst>
                <a:path w="2488" h="2131" extrusionOk="0">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0" name="Google Shape;4185;p113">
              <a:extLst>
                <a:ext uri="{FF2B5EF4-FFF2-40B4-BE49-F238E27FC236}">
                  <a16:creationId xmlns:a16="http://schemas.microsoft.com/office/drawing/2014/main" id="{CDF71DA1-7615-A147-ABEA-D515217916F4}"/>
                </a:ext>
              </a:extLst>
            </p:cNvPr>
            <p:cNvSpPr/>
            <p:nvPr/>
          </p:nvSpPr>
          <p:spPr>
            <a:xfrm>
              <a:off x="160935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1" name="Google Shape;4186;p113">
              <a:extLst>
                <a:ext uri="{FF2B5EF4-FFF2-40B4-BE49-F238E27FC236}">
                  <a16:creationId xmlns:a16="http://schemas.microsoft.com/office/drawing/2014/main" id="{3AF553AA-1B6C-E64D-B934-FBA1CBA66EA3}"/>
                </a:ext>
              </a:extLst>
            </p:cNvPr>
            <p:cNvSpPr/>
            <p:nvPr/>
          </p:nvSpPr>
          <p:spPr>
            <a:xfrm>
              <a:off x="1609350" y="2485550"/>
              <a:ext cx="62200" cy="53300"/>
            </a:xfrm>
            <a:custGeom>
              <a:avLst/>
              <a:gdLst/>
              <a:ahLst/>
              <a:cxnLst/>
              <a:rect l="l" t="t" r="r" b="b"/>
              <a:pathLst>
                <a:path w="2488" h="2132" extrusionOk="0">
                  <a:moveTo>
                    <a:pt x="1065" y="1"/>
                  </a:moveTo>
                  <a:cubicBezTo>
                    <a:pt x="480" y="1"/>
                    <a:pt x="0" y="480"/>
                    <a:pt x="0" y="1066"/>
                  </a:cubicBezTo>
                  <a:cubicBezTo>
                    <a:pt x="0" y="1708"/>
                    <a:pt x="523" y="2131"/>
                    <a:pt x="1069" y="2131"/>
                  </a:cubicBezTo>
                  <a:cubicBezTo>
                    <a:pt x="1333" y="2131"/>
                    <a:pt x="1602" y="2033"/>
                    <a:pt x="1821"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2" name="Google Shape;4187;p113">
              <a:extLst>
                <a:ext uri="{FF2B5EF4-FFF2-40B4-BE49-F238E27FC236}">
                  <a16:creationId xmlns:a16="http://schemas.microsoft.com/office/drawing/2014/main" id="{2EE55176-DDCC-E140-9644-2B56EFF6C151}"/>
                </a:ext>
              </a:extLst>
            </p:cNvPr>
            <p:cNvSpPr/>
            <p:nvPr/>
          </p:nvSpPr>
          <p:spPr>
            <a:xfrm>
              <a:off x="1609350" y="2409350"/>
              <a:ext cx="62200" cy="53350"/>
            </a:xfrm>
            <a:custGeom>
              <a:avLst/>
              <a:gdLst/>
              <a:ahLst/>
              <a:cxnLst/>
              <a:rect l="l" t="t" r="r" b="b"/>
              <a:pathLst>
                <a:path w="2488"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3" name="Google Shape;4188;p113">
              <a:extLst>
                <a:ext uri="{FF2B5EF4-FFF2-40B4-BE49-F238E27FC236}">
                  <a16:creationId xmlns:a16="http://schemas.microsoft.com/office/drawing/2014/main" id="{37CEC99C-F662-534E-8594-1112DA480D29}"/>
                </a:ext>
              </a:extLst>
            </p:cNvPr>
            <p:cNvSpPr/>
            <p:nvPr/>
          </p:nvSpPr>
          <p:spPr>
            <a:xfrm>
              <a:off x="1609350" y="2333125"/>
              <a:ext cx="62200" cy="53450"/>
            </a:xfrm>
            <a:custGeom>
              <a:avLst/>
              <a:gdLst/>
              <a:ahLst/>
              <a:cxnLst/>
              <a:rect l="l" t="t" r="r" b="b"/>
              <a:pathLst>
                <a:path w="2488"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4" name="Google Shape;4189;p113">
              <a:extLst>
                <a:ext uri="{FF2B5EF4-FFF2-40B4-BE49-F238E27FC236}">
                  <a16:creationId xmlns:a16="http://schemas.microsoft.com/office/drawing/2014/main" id="{0069853C-EDC4-EA45-B539-8A662CE912D3}"/>
                </a:ext>
              </a:extLst>
            </p:cNvPr>
            <p:cNvSpPr/>
            <p:nvPr/>
          </p:nvSpPr>
          <p:spPr>
            <a:xfrm>
              <a:off x="1609350"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5" name="Google Shape;4190;p113">
              <a:extLst>
                <a:ext uri="{FF2B5EF4-FFF2-40B4-BE49-F238E27FC236}">
                  <a16:creationId xmlns:a16="http://schemas.microsoft.com/office/drawing/2014/main" id="{127F3126-71E4-2E4F-8E8A-D6A1830ABDE0}"/>
                </a:ext>
              </a:extLst>
            </p:cNvPr>
            <p:cNvSpPr/>
            <p:nvPr/>
          </p:nvSpPr>
          <p:spPr>
            <a:xfrm>
              <a:off x="1609350" y="2180700"/>
              <a:ext cx="62200" cy="53350"/>
            </a:xfrm>
            <a:custGeom>
              <a:avLst/>
              <a:gdLst/>
              <a:ahLst/>
              <a:cxnLst/>
              <a:rect l="l" t="t" r="r" b="b"/>
              <a:pathLst>
                <a:path w="2488"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6" name="Google Shape;4191;p113">
              <a:extLst>
                <a:ext uri="{FF2B5EF4-FFF2-40B4-BE49-F238E27FC236}">
                  <a16:creationId xmlns:a16="http://schemas.microsoft.com/office/drawing/2014/main" id="{3AE44CF8-A467-1C49-B812-ED8CC9802747}"/>
                </a:ext>
              </a:extLst>
            </p:cNvPr>
            <p:cNvSpPr/>
            <p:nvPr/>
          </p:nvSpPr>
          <p:spPr>
            <a:xfrm>
              <a:off x="1609350" y="21045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7" name="Google Shape;4192;p113">
              <a:extLst>
                <a:ext uri="{FF2B5EF4-FFF2-40B4-BE49-F238E27FC236}">
                  <a16:creationId xmlns:a16="http://schemas.microsoft.com/office/drawing/2014/main" id="{C7419FD7-1972-8C43-B0F3-D87A027C48C4}"/>
                </a:ext>
              </a:extLst>
            </p:cNvPr>
            <p:cNvSpPr/>
            <p:nvPr/>
          </p:nvSpPr>
          <p:spPr>
            <a:xfrm>
              <a:off x="1609350" y="2028275"/>
              <a:ext cx="62200" cy="53450"/>
            </a:xfrm>
            <a:custGeom>
              <a:avLst/>
              <a:gdLst/>
              <a:ahLst/>
              <a:cxnLst/>
              <a:rect l="l" t="t" r="r" b="b"/>
              <a:pathLst>
                <a:path w="2488"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8" name="Google Shape;4193;p113">
              <a:extLst>
                <a:ext uri="{FF2B5EF4-FFF2-40B4-BE49-F238E27FC236}">
                  <a16:creationId xmlns:a16="http://schemas.microsoft.com/office/drawing/2014/main" id="{417235F7-0B84-DC45-BD45-15D49CFE3207}"/>
                </a:ext>
              </a:extLst>
            </p:cNvPr>
            <p:cNvSpPr/>
            <p:nvPr/>
          </p:nvSpPr>
          <p:spPr>
            <a:xfrm>
              <a:off x="160935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9" name="Google Shape;4194;p113">
              <a:extLst>
                <a:ext uri="{FF2B5EF4-FFF2-40B4-BE49-F238E27FC236}">
                  <a16:creationId xmlns:a16="http://schemas.microsoft.com/office/drawing/2014/main" id="{6D4F33C3-F805-2E45-BDED-05547C1A1408}"/>
                </a:ext>
              </a:extLst>
            </p:cNvPr>
            <p:cNvSpPr/>
            <p:nvPr/>
          </p:nvSpPr>
          <p:spPr>
            <a:xfrm>
              <a:off x="1609350" y="1876050"/>
              <a:ext cx="62200" cy="53275"/>
            </a:xfrm>
            <a:custGeom>
              <a:avLst/>
              <a:gdLst/>
              <a:ahLst/>
              <a:cxnLst/>
              <a:rect l="l" t="t" r="r" b="b"/>
              <a:pathLst>
                <a:path w="2488" h="2131" extrusionOk="0">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0" name="Google Shape;4195;p113">
              <a:extLst>
                <a:ext uri="{FF2B5EF4-FFF2-40B4-BE49-F238E27FC236}">
                  <a16:creationId xmlns:a16="http://schemas.microsoft.com/office/drawing/2014/main" id="{D152CE4A-DB7E-6D44-BEDB-92C50478548A}"/>
                </a:ext>
              </a:extLst>
            </p:cNvPr>
            <p:cNvSpPr/>
            <p:nvPr/>
          </p:nvSpPr>
          <p:spPr>
            <a:xfrm>
              <a:off x="160935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1" name="Google Shape;4196;p113">
              <a:extLst>
                <a:ext uri="{FF2B5EF4-FFF2-40B4-BE49-F238E27FC236}">
                  <a16:creationId xmlns:a16="http://schemas.microsoft.com/office/drawing/2014/main" id="{04526A1E-E3DB-8646-BD1D-3616DDC25A40}"/>
                </a:ext>
              </a:extLst>
            </p:cNvPr>
            <p:cNvSpPr/>
            <p:nvPr/>
          </p:nvSpPr>
          <p:spPr>
            <a:xfrm>
              <a:off x="1609350" y="1647400"/>
              <a:ext cx="62200" cy="53450"/>
            </a:xfrm>
            <a:custGeom>
              <a:avLst/>
              <a:gdLst/>
              <a:ahLst/>
              <a:cxnLst/>
              <a:rect l="l" t="t" r="r" b="b"/>
              <a:pathLst>
                <a:path w="2488" h="2138" extrusionOk="0">
                  <a:moveTo>
                    <a:pt x="1065" y="1"/>
                  </a:moveTo>
                  <a:cubicBezTo>
                    <a:pt x="480" y="9"/>
                    <a:pt x="0" y="481"/>
                    <a:pt x="0" y="1066"/>
                  </a:cubicBezTo>
                  <a:cubicBezTo>
                    <a:pt x="0" y="1710"/>
                    <a:pt x="526" y="2138"/>
                    <a:pt x="1074" y="2138"/>
                  </a:cubicBezTo>
                  <a:cubicBezTo>
                    <a:pt x="1336" y="2138"/>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2" name="Google Shape;4197;p113">
              <a:extLst>
                <a:ext uri="{FF2B5EF4-FFF2-40B4-BE49-F238E27FC236}">
                  <a16:creationId xmlns:a16="http://schemas.microsoft.com/office/drawing/2014/main" id="{DE0DF3BB-F99D-F843-9E7E-25E2F4A77E67}"/>
                </a:ext>
              </a:extLst>
            </p:cNvPr>
            <p:cNvSpPr/>
            <p:nvPr/>
          </p:nvSpPr>
          <p:spPr>
            <a:xfrm>
              <a:off x="16093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3" name="Google Shape;4198;p113">
              <a:extLst>
                <a:ext uri="{FF2B5EF4-FFF2-40B4-BE49-F238E27FC236}">
                  <a16:creationId xmlns:a16="http://schemas.microsoft.com/office/drawing/2014/main" id="{FF45F97B-E5AF-D64D-823A-6D818A7D7546}"/>
                </a:ext>
              </a:extLst>
            </p:cNvPr>
            <p:cNvSpPr/>
            <p:nvPr/>
          </p:nvSpPr>
          <p:spPr>
            <a:xfrm>
              <a:off x="160935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4" name="Google Shape;4199;p113">
              <a:extLst>
                <a:ext uri="{FF2B5EF4-FFF2-40B4-BE49-F238E27FC236}">
                  <a16:creationId xmlns:a16="http://schemas.microsoft.com/office/drawing/2014/main" id="{306B4605-3B8B-514E-8D70-8500B051E3C3}"/>
                </a:ext>
              </a:extLst>
            </p:cNvPr>
            <p:cNvSpPr/>
            <p:nvPr/>
          </p:nvSpPr>
          <p:spPr>
            <a:xfrm>
              <a:off x="1609350"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5" name="Google Shape;4200;p113">
              <a:extLst>
                <a:ext uri="{FF2B5EF4-FFF2-40B4-BE49-F238E27FC236}">
                  <a16:creationId xmlns:a16="http://schemas.microsoft.com/office/drawing/2014/main" id="{D49F9D2E-4F21-1340-9AE9-106521F66E70}"/>
                </a:ext>
              </a:extLst>
            </p:cNvPr>
            <p:cNvSpPr/>
            <p:nvPr/>
          </p:nvSpPr>
          <p:spPr>
            <a:xfrm>
              <a:off x="1609350" y="11143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6" name="Google Shape;4201;p113">
              <a:extLst>
                <a:ext uri="{FF2B5EF4-FFF2-40B4-BE49-F238E27FC236}">
                  <a16:creationId xmlns:a16="http://schemas.microsoft.com/office/drawing/2014/main" id="{DBEFC073-B95E-AD4F-8350-18FB34A16F96}"/>
                </a:ext>
              </a:extLst>
            </p:cNvPr>
            <p:cNvSpPr/>
            <p:nvPr/>
          </p:nvSpPr>
          <p:spPr>
            <a:xfrm>
              <a:off x="1533125" y="2942425"/>
              <a:ext cx="62425" cy="53450"/>
            </a:xfrm>
            <a:custGeom>
              <a:avLst/>
              <a:gdLst/>
              <a:ahLst/>
              <a:cxnLst/>
              <a:rect l="l" t="t" r="r" b="b"/>
              <a:pathLst>
                <a:path w="2497" h="2138" extrusionOk="0">
                  <a:moveTo>
                    <a:pt x="1066" y="1"/>
                  </a:moveTo>
                  <a:cubicBezTo>
                    <a:pt x="480" y="9"/>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7" name="Google Shape;4202;p113">
              <a:extLst>
                <a:ext uri="{FF2B5EF4-FFF2-40B4-BE49-F238E27FC236}">
                  <a16:creationId xmlns:a16="http://schemas.microsoft.com/office/drawing/2014/main" id="{1E26B337-98E1-D043-A3F8-B3461435F5F7}"/>
                </a:ext>
              </a:extLst>
            </p:cNvPr>
            <p:cNvSpPr/>
            <p:nvPr/>
          </p:nvSpPr>
          <p:spPr>
            <a:xfrm>
              <a:off x="1533125" y="2866425"/>
              <a:ext cx="62425" cy="53275"/>
            </a:xfrm>
            <a:custGeom>
              <a:avLst/>
              <a:gdLst/>
              <a:ahLst/>
              <a:cxnLst/>
              <a:rect l="l" t="t" r="r" b="b"/>
              <a:pathLst>
                <a:path w="2497" h="2131" extrusionOk="0">
                  <a:moveTo>
                    <a:pt x="1066" y="0"/>
                  </a:moveTo>
                  <a:cubicBezTo>
                    <a:pt x="480" y="0"/>
                    <a:pt x="1" y="472"/>
                    <a:pt x="1" y="1065"/>
                  </a:cubicBezTo>
                  <a:cubicBezTo>
                    <a:pt x="1" y="1707"/>
                    <a:pt x="523" y="2131"/>
                    <a:pt x="1070" y="2131"/>
                  </a:cubicBezTo>
                  <a:cubicBezTo>
                    <a:pt x="1333" y="2131"/>
                    <a:pt x="1602" y="2032"/>
                    <a:pt x="1822" y="1813"/>
                  </a:cubicBezTo>
                  <a:cubicBezTo>
                    <a:pt x="2497"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8" name="Google Shape;4203;p113">
              <a:extLst>
                <a:ext uri="{FF2B5EF4-FFF2-40B4-BE49-F238E27FC236}">
                  <a16:creationId xmlns:a16="http://schemas.microsoft.com/office/drawing/2014/main" id="{F0C142DC-FAF4-D44D-AD86-8FD6BD3FCFEA}"/>
                </a:ext>
              </a:extLst>
            </p:cNvPr>
            <p:cNvSpPr/>
            <p:nvPr/>
          </p:nvSpPr>
          <p:spPr>
            <a:xfrm>
              <a:off x="1533125" y="2561575"/>
              <a:ext cx="62425" cy="53425"/>
            </a:xfrm>
            <a:custGeom>
              <a:avLst/>
              <a:gdLst/>
              <a:ahLst/>
              <a:cxnLst/>
              <a:rect l="l" t="t" r="r" b="b"/>
              <a:pathLst>
                <a:path w="2497" h="2137" extrusionOk="0">
                  <a:moveTo>
                    <a:pt x="1066" y="0"/>
                  </a:moveTo>
                  <a:cubicBezTo>
                    <a:pt x="480" y="8"/>
                    <a:pt x="1" y="480"/>
                    <a:pt x="1" y="1073"/>
                  </a:cubicBezTo>
                  <a:cubicBezTo>
                    <a:pt x="1" y="1711"/>
                    <a:pt x="525" y="2137"/>
                    <a:pt x="1073" y="2137"/>
                  </a:cubicBezTo>
                  <a:cubicBezTo>
                    <a:pt x="1336" y="2137"/>
                    <a:pt x="1603" y="2039"/>
                    <a:pt x="1822" y="1821"/>
                  </a:cubicBezTo>
                  <a:cubicBezTo>
                    <a:pt x="2497" y="1154"/>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9" name="Google Shape;4204;p113">
              <a:extLst>
                <a:ext uri="{FF2B5EF4-FFF2-40B4-BE49-F238E27FC236}">
                  <a16:creationId xmlns:a16="http://schemas.microsoft.com/office/drawing/2014/main" id="{D3506C14-8910-8742-9EDA-FFBAE4F1C403}"/>
                </a:ext>
              </a:extLst>
            </p:cNvPr>
            <p:cNvSpPr/>
            <p:nvPr/>
          </p:nvSpPr>
          <p:spPr>
            <a:xfrm>
              <a:off x="1533125" y="2485550"/>
              <a:ext cx="62425" cy="53300"/>
            </a:xfrm>
            <a:custGeom>
              <a:avLst/>
              <a:gdLst/>
              <a:ahLst/>
              <a:cxnLst/>
              <a:rect l="l" t="t" r="r" b="b"/>
              <a:pathLst>
                <a:path w="2497" h="2132" extrusionOk="0">
                  <a:moveTo>
                    <a:pt x="1066" y="1"/>
                  </a:moveTo>
                  <a:cubicBezTo>
                    <a:pt x="480" y="1"/>
                    <a:pt x="1" y="480"/>
                    <a:pt x="1" y="1066"/>
                  </a:cubicBezTo>
                  <a:cubicBezTo>
                    <a:pt x="1" y="1708"/>
                    <a:pt x="523" y="2131"/>
                    <a:pt x="1070" y="2131"/>
                  </a:cubicBezTo>
                  <a:cubicBezTo>
                    <a:pt x="1333" y="2131"/>
                    <a:pt x="1602" y="2033"/>
                    <a:pt x="1822" y="1814"/>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0" name="Google Shape;4205;p113">
              <a:extLst>
                <a:ext uri="{FF2B5EF4-FFF2-40B4-BE49-F238E27FC236}">
                  <a16:creationId xmlns:a16="http://schemas.microsoft.com/office/drawing/2014/main" id="{0BF5165B-1438-A548-B1F9-425C9AA63D24}"/>
                </a:ext>
              </a:extLst>
            </p:cNvPr>
            <p:cNvSpPr/>
            <p:nvPr/>
          </p:nvSpPr>
          <p:spPr>
            <a:xfrm>
              <a:off x="1533125" y="2409350"/>
              <a:ext cx="62425" cy="53350"/>
            </a:xfrm>
            <a:custGeom>
              <a:avLst/>
              <a:gdLst/>
              <a:ahLst/>
              <a:cxnLst/>
              <a:rect l="l" t="t" r="r" b="b"/>
              <a:pathLst>
                <a:path w="2497" h="2134" extrusionOk="0">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1" name="Google Shape;4206;p113">
              <a:extLst>
                <a:ext uri="{FF2B5EF4-FFF2-40B4-BE49-F238E27FC236}">
                  <a16:creationId xmlns:a16="http://schemas.microsoft.com/office/drawing/2014/main" id="{18E29DFC-3E49-FF4B-A3E4-36993A3957E2}"/>
                </a:ext>
              </a:extLst>
            </p:cNvPr>
            <p:cNvSpPr/>
            <p:nvPr/>
          </p:nvSpPr>
          <p:spPr>
            <a:xfrm>
              <a:off x="1533125" y="2333125"/>
              <a:ext cx="62425" cy="53450"/>
            </a:xfrm>
            <a:custGeom>
              <a:avLst/>
              <a:gdLst/>
              <a:ahLst/>
              <a:cxnLst/>
              <a:rect l="l" t="t" r="r" b="b"/>
              <a:pathLst>
                <a:path w="2497" h="2138" extrusionOk="0">
                  <a:moveTo>
                    <a:pt x="1066" y="1"/>
                  </a:moveTo>
                  <a:cubicBezTo>
                    <a:pt x="480"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2" name="Google Shape;4207;p113">
              <a:extLst>
                <a:ext uri="{FF2B5EF4-FFF2-40B4-BE49-F238E27FC236}">
                  <a16:creationId xmlns:a16="http://schemas.microsoft.com/office/drawing/2014/main" id="{6AB03AED-7102-984D-88E8-B6C23BE4E047}"/>
                </a:ext>
              </a:extLst>
            </p:cNvPr>
            <p:cNvSpPr/>
            <p:nvPr/>
          </p:nvSpPr>
          <p:spPr>
            <a:xfrm>
              <a:off x="1533125" y="2256925"/>
              <a:ext cx="62575" cy="53425"/>
            </a:xfrm>
            <a:custGeom>
              <a:avLst/>
              <a:gdLst/>
              <a:ahLst/>
              <a:cxnLst/>
              <a:rect l="l" t="t" r="r" b="b"/>
              <a:pathLst>
                <a:path w="2503" h="2137" extrusionOk="0">
                  <a:moveTo>
                    <a:pt x="1076" y="0"/>
                  </a:moveTo>
                  <a:cubicBezTo>
                    <a:pt x="1073" y="0"/>
                    <a:pt x="1069" y="0"/>
                    <a:pt x="1066" y="0"/>
                  </a:cubicBezTo>
                  <a:cubicBezTo>
                    <a:pt x="480" y="0"/>
                    <a:pt x="1" y="480"/>
                    <a:pt x="1" y="1065"/>
                  </a:cubicBezTo>
                  <a:cubicBezTo>
                    <a:pt x="1" y="1709"/>
                    <a:pt x="530" y="2137"/>
                    <a:pt x="1081" y="2137"/>
                  </a:cubicBezTo>
                  <a:cubicBezTo>
                    <a:pt x="1344" y="2137"/>
                    <a:pt x="1612" y="2039"/>
                    <a:pt x="1830" y="1821"/>
                  </a:cubicBezTo>
                  <a:cubicBezTo>
                    <a:pt x="2502" y="1149"/>
                    <a:pt x="2028" y="0"/>
                    <a:pt x="107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3" name="Google Shape;4208;p113">
              <a:extLst>
                <a:ext uri="{FF2B5EF4-FFF2-40B4-BE49-F238E27FC236}">
                  <a16:creationId xmlns:a16="http://schemas.microsoft.com/office/drawing/2014/main" id="{55E70114-2DCE-C74E-B6D7-87D426071130}"/>
                </a:ext>
              </a:extLst>
            </p:cNvPr>
            <p:cNvSpPr/>
            <p:nvPr/>
          </p:nvSpPr>
          <p:spPr>
            <a:xfrm>
              <a:off x="1533125" y="2180700"/>
              <a:ext cx="62425" cy="53350"/>
            </a:xfrm>
            <a:custGeom>
              <a:avLst/>
              <a:gdLst/>
              <a:ahLst/>
              <a:cxnLst/>
              <a:rect l="l" t="t" r="r" b="b"/>
              <a:pathLst>
                <a:path w="2497" h="2134" extrusionOk="0">
                  <a:moveTo>
                    <a:pt x="1066" y="1"/>
                  </a:moveTo>
                  <a:cubicBezTo>
                    <a:pt x="480" y="1"/>
                    <a:pt x="1"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4" name="Google Shape;4209;p113">
              <a:extLst>
                <a:ext uri="{FF2B5EF4-FFF2-40B4-BE49-F238E27FC236}">
                  <a16:creationId xmlns:a16="http://schemas.microsoft.com/office/drawing/2014/main" id="{460D2EE3-4661-8D45-A90D-2D753ABAC2AA}"/>
                </a:ext>
              </a:extLst>
            </p:cNvPr>
            <p:cNvSpPr/>
            <p:nvPr/>
          </p:nvSpPr>
          <p:spPr>
            <a:xfrm>
              <a:off x="1533125" y="210450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5" name="Google Shape;4210;p113">
              <a:extLst>
                <a:ext uri="{FF2B5EF4-FFF2-40B4-BE49-F238E27FC236}">
                  <a16:creationId xmlns:a16="http://schemas.microsoft.com/office/drawing/2014/main" id="{CB5F2B95-83E4-0A44-99D7-226A1ED0BA13}"/>
                </a:ext>
              </a:extLst>
            </p:cNvPr>
            <p:cNvSpPr/>
            <p:nvPr/>
          </p:nvSpPr>
          <p:spPr>
            <a:xfrm>
              <a:off x="1533125" y="2028275"/>
              <a:ext cx="62425" cy="53450"/>
            </a:xfrm>
            <a:custGeom>
              <a:avLst/>
              <a:gdLst/>
              <a:ahLst/>
              <a:cxnLst/>
              <a:rect l="l" t="t" r="r" b="b"/>
              <a:pathLst>
                <a:path w="2497" h="2138" extrusionOk="0">
                  <a:moveTo>
                    <a:pt x="1066" y="1"/>
                  </a:moveTo>
                  <a:cubicBezTo>
                    <a:pt x="480" y="1"/>
                    <a:pt x="1"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6" name="Google Shape;4211;p113">
              <a:extLst>
                <a:ext uri="{FF2B5EF4-FFF2-40B4-BE49-F238E27FC236}">
                  <a16:creationId xmlns:a16="http://schemas.microsoft.com/office/drawing/2014/main" id="{6D64C840-CBFB-794C-B2FF-4BA48B144897}"/>
                </a:ext>
              </a:extLst>
            </p:cNvPr>
            <p:cNvSpPr/>
            <p:nvPr/>
          </p:nvSpPr>
          <p:spPr>
            <a:xfrm>
              <a:off x="1533125" y="1952050"/>
              <a:ext cx="62425" cy="53450"/>
            </a:xfrm>
            <a:custGeom>
              <a:avLst/>
              <a:gdLst/>
              <a:ahLst/>
              <a:cxnLst/>
              <a:rect l="l" t="t" r="r" b="b"/>
              <a:pathLst>
                <a:path w="2497" h="2138" extrusionOk="0">
                  <a:moveTo>
                    <a:pt x="1066" y="1"/>
                  </a:moveTo>
                  <a:cubicBezTo>
                    <a:pt x="480" y="9"/>
                    <a:pt x="1" y="481"/>
                    <a:pt x="1" y="1074"/>
                  </a:cubicBezTo>
                  <a:cubicBezTo>
                    <a:pt x="1" y="1712"/>
                    <a:pt x="525" y="2138"/>
                    <a:pt x="1073" y="2138"/>
                  </a:cubicBezTo>
                  <a:cubicBezTo>
                    <a:pt x="1336" y="2138"/>
                    <a:pt x="1603" y="2040"/>
                    <a:pt x="1822" y="1822"/>
                  </a:cubicBezTo>
                  <a:cubicBezTo>
                    <a:pt x="2497"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7" name="Google Shape;4212;p113">
              <a:extLst>
                <a:ext uri="{FF2B5EF4-FFF2-40B4-BE49-F238E27FC236}">
                  <a16:creationId xmlns:a16="http://schemas.microsoft.com/office/drawing/2014/main" id="{38DC3F09-AB64-E949-AA6C-A7271DECD926}"/>
                </a:ext>
              </a:extLst>
            </p:cNvPr>
            <p:cNvSpPr/>
            <p:nvPr/>
          </p:nvSpPr>
          <p:spPr>
            <a:xfrm>
              <a:off x="1533125" y="1876050"/>
              <a:ext cx="62425" cy="53275"/>
            </a:xfrm>
            <a:custGeom>
              <a:avLst/>
              <a:gdLst/>
              <a:ahLst/>
              <a:cxnLst/>
              <a:rect l="l" t="t" r="r" b="b"/>
              <a:pathLst>
                <a:path w="2497" h="2131" extrusionOk="0">
                  <a:moveTo>
                    <a:pt x="1066" y="1"/>
                  </a:moveTo>
                  <a:cubicBezTo>
                    <a:pt x="480" y="1"/>
                    <a:pt x="1" y="472"/>
                    <a:pt x="1" y="1066"/>
                  </a:cubicBezTo>
                  <a:cubicBezTo>
                    <a:pt x="1" y="1707"/>
                    <a:pt x="523" y="2131"/>
                    <a:pt x="1070" y="2131"/>
                  </a:cubicBezTo>
                  <a:cubicBezTo>
                    <a:pt x="1333" y="2131"/>
                    <a:pt x="1602" y="2033"/>
                    <a:pt x="1822" y="1813"/>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8" name="Google Shape;4213;p113">
              <a:extLst>
                <a:ext uri="{FF2B5EF4-FFF2-40B4-BE49-F238E27FC236}">
                  <a16:creationId xmlns:a16="http://schemas.microsoft.com/office/drawing/2014/main" id="{BFB47898-D114-3B40-9F29-48E3C10359F1}"/>
                </a:ext>
              </a:extLst>
            </p:cNvPr>
            <p:cNvSpPr/>
            <p:nvPr/>
          </p:nvSpPr>
          <p:spPr>
            <a:xfrm>
              <a:off x="1533125" y="179985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9" name="Google Shape;4214;p113">
              <a:extLst>
                <a:ext uri="{FF2B5EF4-FFF2-40B4-BE49-F238E27FC236}">
                  <a16:creationId xmlns:a16="http://schemas.microsoft.com/office/drawing/2014/main" id="{723FDCB7-6DF5-5D41-BDF9-A8752F4812C9}"/>
                </a:ext>
              </a:extLst>
            </p:cNvPr>
            <p:cNvSpPr/>
            <p:nvPr/>
          </p:nvSpPr>
          <p:spPr>
            <a:xfrm>
              <a:off x="1533125" y="172362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0" name="Google Shape;4215;p113">
              <a:extLst>
                <a:ext uri="{FF2B5EF4-FFF2-40B4-BE49-F238E27FC236}">
                  <a16:creationId xmlns:a16="http://schemas.microsoft.com/office/drawing/2014/main" id="{FCAB199B-5FFB-5542-A657-15EE5FBD17A6}"/>
                </a:ext>
              </a:extLst>
            </p:cNvPr>
            <p:cNvSpPr/>
            <p:nvPr/>
          </p:nvSpPr>
          <p:spPr>
            <a:xfrm>
              <a:off x="1533125" y="1647400"/>
              <a:ext cx="62425" cy="53450"/>
            </a:xfrm>
            <a:custGeom>
              <a:avLst/>
              <a:gdLst/>
              <a:ahLst/>
              <a:cxnLst/>
              <a:rect l="l" t="t" r="r" b="b"/>
              <a:pathLst>
                <a:path w="2497" h="2138" extrusionOk="0">
                  <a:moveTo>
                    <a:pt x="1066" y="1"/>
                  </a:moveTo>
                  <a:cubicBezTo>
                    <a:pt x="480" y="1"/>
                    <a:pt x="1"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1" name="Google Shape;4216;p113">
              <a:extLst>
                <a:ext uri="{FF2B5EF4-FFF2-40B4-BE49-F238E27FC236}">
                  <a16:creationId xmlns:a16="http://schemas.microsoft.com/office/drawing/2014/main" id="{155F5798-1B01-8947-8641-51A23F9FE398}"/>
                </a:ext>
              </a:extLst>
            </p:cNvPr>
            <p:cNvSpPr/>
            <p:nvPr/>
          </p:nvSpPr>
          <p:spPr>
            <a:xfrm>
              <a:off x="1533125" y="1342750"/>
              <a:ext cx="62425" cy="53450"/>
            </a:xfrm>
            <a:custGeom>
              <a:avLst/>
              <a:gdLst/>
              <a:ahLst/>
              <a:cxnLst/>
              <a:rect l="l" t="t" r="r" b="b"/>
              <a:pathLst>
                <a:path w="2497" h="2138" extrusionOk="0">
                  <a:moveTo>
                    <a:pt x="1066" y="1"/>
                  </a:moveTo>
                  <a:cubicBezTo>
                    <a:pt x="480" y="1"/>
                    <a:pt x="1"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2" name="Google Shape;4217;p113">
              <a:extLst>
                <a:ext uri="{FF2B5EF4-FFF2-40B4-BE49-F238E27FC236}">
                  <a16:creationId xmlns:a16="http://schemas.microsoft.com/office/drawing/2014/main" id="{12DA21A2-98C9-524A-8612-AC4809D7E688}"/>
                </a:ext>
              </a:extLst>
            </p:cNvPr>
            <p:cNvSpPr/>
            <p:nvPr/>
          </p:nvSpPr>
          <p:spPr>
            <a:xfrm>
              <a:off x="1456925" y="2866425"/>
              <a:ext cx="62425" cy="53275"/>
            </a:xfrm>
            <a:custGeom>
              <a:avLst/>
              <a:gdLst/>
              <a:ahLst/>
              <a:cxnLst/>
              <a:rect l="l" t="t" r="r" b="b"/>
              <a:pathLst>
                <a:path w="2497" h="2131" extrusionOk="0">
                  <a:moveTo>
                    <a:pt x="1065" y="0"/>
                  </a:moveTo>
                  <a:cubicBezTo>
                    <a:pt x="480" y="0"/>
                    <a:pt x="0" y="472"/>
                    <a:pt x="0" y="1065"/>
                  </a:cubicBezTo>
                  <a:cubicBezTo>
                    <a:pt x="0" y="1707"/>
                    <a:pt x="526" y="2131"/>
                    <a:pt x="1073" y="2131"/>
                  </a:cubicBezTo>
                  <a:cubicBezTo>
                    <a:pt x="1336" y="2131"/>
                    <a:pt x="1605" y="2032"/>
                    <a:pt x="1821" y="1813"/>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3" name="Google Shape;4218;p113">
              <a:extLst>
                <a:ext uri="{FF2B5EF4-FFF2-40B4-BE49-F238E27FC236}">
                  <a16:creationId xmlns:a16="http://schemas.microsoft.com/office/drawing/2014/main" id="{CD9838DA-876E-BD46-B05B-42DFB0795E88}"/>
                </a:ext>
              </a:extLst>
            </p:cNvPr>
            <p:cNvSpPr/>
            <p:nvPr/>
          </p:nvSpPr>
          <p:spPr>
            <a:xfrm>
              <a:off x="1456925" y="2790200"/>
              <a:ext cx="62425" cy="53350"/>
            </a:xfrm>
            <a:custGeom>
              <a:avLst/>
              <a:gdLst/>
              <a:ahLst/>
              <a:cxnLst/>
              <a:rect l="l" t="t" r="r" b="b"/>
              <a:pathLst>
                <a:path w="2497" h="2134" extrusionOk="0">
                  <a:moveTo>
                    <a:pt x="1065" y="1"/>
                  </a:moveTo>
                  <a:cubicBezTo>
                    <a:pt x="480" y="1"/>
                    <a:pt x="8"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4" name="Google Shape;4219;p113">
              <a:extLst>
                <a:ext uri="{FF2B5EF4-FFF2-40B4-BE49-F238E27FC236}">
                  <a16:creationId xmlns:a16="http://schemas.microsoft.com/office/drawing/2014/main" id="{2AC63115-63A8-B94E-B8F6-C69130D211BE}"/>
                </a:ext>
              </a:extLst>
            </p:cNvPr>
            <p:cNvSpPr/>
            <p:nvPr/>
          </p:nvSpPr>
          <p:spPr>
            <a:xfrm>
              <a:off x="1456925"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5" name="Google Shape;4220;p113">
              <a:extLst>
                <a:ext uri="{FF2B5EF4-FFF2-40B4-BE49-F238E27FC236}">
                  <a16:creationId xmlns:a16="http://schemas.microsoft.com/office/drawing/2014/main" id="{99522109-CCDB-1E40-A950-352E1C229C8B}"/>
                </a:ext>
              </a:extLst>
            </p:cNvPr>
            <p:cNvSpPr/>
            <p:nvPr/>
          </p:nvSpPr>
          <p:spPr>
            <a:xfrm>
              <a:off x="1456925" y="2637775"/>
              <a:ext cx="62425" cy="53450"/>
            </a:xfrm>
            <a:custGeom>
              <a:avLst/>
              <a:gdLst/>
              <a:ahLst/>
              <a:cxnLst/>
              <a:rect l="l" t="t" r="r" b="b"/>
              <a:pathLst>
                <a:path w="2497" h="2138" extrusionOk="0">
                  <a:moveTo>
                    <a:pt x="1065" y="1"/>
                  </a:moveTo>
                  <a:cubicBezTo>
                    <a:pt x="480" y="9"/>
                    <a:pt x="0" y="480"/>
                    <a:pt x="0" y="1074"/>
                  </a:cubicBezTo>
                  <a:cubicBezTo>
                    <a:pt x="0" y="1712"/>
                    <a:pt x="528" y="2137"/>
                    <a:pt x="1077" y="2137"/>
                  </a:cubicBezTo>
                  <a:cubicBezTo>
                    <a:pt x="1339" y="2137"/>
                    <a:pt x="1606"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6" name="Google Shape;4221;p113">
              <a:extLst>
                <a:ext uri="{FF2B5EF4-FFF2-40B4-BE49-F238E27FC236}">
                  <a16:creationId xmlns:a16="http://schemas.microsoft.com/office/drawing/2014/main" id="{DDD49C14-8A75-F949-8830-8D1EA1B921C5}"/>
                </a:ext>
              </a:extLst>
            </p:cNvPr>
            <p:cNvSpPr/>
            <p:nvPr/>
          </p:nvSpPr>
          <p:spPr>
            <a:xfrm>
              <a:off x="1456925" y="2561575"/>
              <a:ext cx="62425" cy="53425"/>
            </a:xfrm>
            <a:custGeom>
              <a:avLst/>
              <a:gdLst/>
              <a:ahLst/>
              <a:cxnLst/>
              <a:rect l="l" t="t" r="r" b="b"/>
              <a:pathLst>
                <a:path w="2497" h="2137" extrusionOk="0">
                  <a:moveTo>
                    <a:pt x="1065" y="0"/>
                  </a:moveTo>
                  <a:cubicBezTo>
                    <a:pt x="480" y="8"/>
                    <a:pt x="8"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7" name="Google Shape;4222;p113">
              <a:extLst>
                <a:ext uri="{FF2B5EF4-FFF2-40B4-BE49-F238E27FC236}">
                  <a16:creationId xmlns:a16="http://schemas.microsoft.com/office/drawing/2014/main" id="{C1DE1CE6-CCB7-614E-AC0C-7A84FC6FFFBA}"/>
                </a:ext>
              </a:extLst>
            </p:cNvPr>
            <p:cNvSpPr/>
            <p:nvPr/>
          </p:nvSpPr>
          <p:spPr>
            <a:xfrm>
              <a:off x="1456925" y="2485550"/>
              <a:ext cx="62425" cy="53300"/>
            </a:xfrm>
            <a:custGeom>
              <a:avLst/>
              <a:gdLst/>
              <a:ahLst/>
              <a:cxnLst/>
              <a:rect l="l" t="t" r="r" b="b"/>
              <a:pathLst>
                <a:path w="2497" h="2132" extrusionOk="0">
                  <a:moveTo>
                    <a:pt x="1065" y="1"/>
                  </a:moveTo>
                  <a:cubicBezTo>
                    <a:pt x="480" y="1"/>
                    <a:pt x="0" y="480"/>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8" name="Google Shape;4223;p113">
              <a:extLst>
                <a:ext uri="{FF2B5EF4-FFF2-40B4-BE49-F238E27FC236}">
                  <a16:creationId xmlns:a16="http://schemas.microsoft.com/office/drawing/2014/main" id="{E28E7152-13FE-3D4F-8588-A4FDFE2B90DC}"/>
                </a:ext>
              </a:extLst>
            </p:cNvPr>
            <p:cNvSpPr/>
            <p:nvPr/>
          </p:nvSpPr>
          <p:spPr>
            <a:xfrm>
              <a:off x="1456925" y="2409350"/>
              <a:ext cx="62425" cy="53350"/>
            </a:xfrm>
            <a:custGeom>
              <a:avLst/>
              <a:gdLst/>
              <a:ahLst/>
              <a:cxnLst/>
              <a:rect l="l" t="t" r="r" b="b"/>
              <a:pathLst>
                <a:path w="2497" h="2134" extrusionOk="0">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9" name="Google Shape;4224;p113">
              <a:extLst>
                <a:ext uri="{FF2B5EF4-FFF2-40B4-BE49-F238E27FC236}">
                  <a16:creationId xmlns:a16="http://schemas.microsoft.com/office/drawing/2014/main" id="{FDCF9412-9263-CE40-8B89-A4C8C3D5A503}"/>
                </a:ext>
              </a:extLst>
            </p:cNvPr>
            <p:cNvSpPr/>
            <p:nvPr/>
          </p:nvSpPr>
          <p:spPr>
            <a:xfrm>
              <a:off x="1456925" y="2333125"/>
              <a:ext cx="62425" cy="53450"/>
            </a:xfrm>
            <a:custGeom>
              <a:avLst/>
              <a:gdLst/>
              <a:ahLst/>
              <a:cxnLst/>
              <a:rect l="l" t="t" r="r" b="b"/>
              <a:pathLst>
                <a:path w="2497"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0" name="Google Shape;4225;p113">
              <a:extLst>
                <a:ext uri="{FF2B5EF4-FFF2-40B4-BE49-F238E27FC236}">
                  <a16:creationId xmlns:a16="http://schemas.microsoft.com/office/drawing/2014/main" id="{27DD9FC5-1B87-E444-A06D-3BA72CFCF753}"/>
                </a:ext>
              </a:extLst>
            </p:cNvPr>
            <p:cNvSpPr/>
            <p:nvPr/>
          </p:nvSpPr>
          <p:spPr>
            <a:xfrm>
              <a:off x="1456925"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1" name="Google Shape;4226;p113">
              <a:extLst>
                <a:ext uri="{FF2B5EF4-FFF2-40B4-BE49-F238E27FC236}">
                  <a16:creationId xmlns:a16="http://schemas.microsoft.com/office/drawing/2014/main" id="{C76A8C7A-7B69-DC49-81DA-83CB21058062}"/>
                </a:ext>
              </a:extLst>
            </p:cNvPr>
            <p:cNvSpPr/>
            <p:nvPr/>
          </p:nvSpPr>
          <p:spPr>
            <a:xfrm>
              <a:off x="1456925" y="2180700"/>
              <a:ext cx="62425" cy="53350"/>
            </a:xfrm>
            <a:custGeom>
              <a:avLst/>
              <a:gdLst/>
              <a:ahLst/>
              <a:cxnLst/>
              <a:rect l="l" t="t" r="r" b="b"/>
              <a:pathLst>
                <a:path w="2497" h="2134" extrusionOk="0">
                  <a:moveTo>
                    <a:pt x="1065" y="1"/>
                  </a:moveTo>
                  <a:cubicBezTo>
                    <a:pt x="480" y="1"/>
                    <a:pt x="8"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2" name="Google Shape;4227;p113">
              <a:extLst>
                <a:ext uri="{FF2B5EF4-FFF2-40B4-BE49-F238E27FC236}">
                  <a16:creationId xmlns:a16="http://schemas.microsoft.com/office/drawing/2014/main" id="{B4E6A38D-38C5-D940-954D-8629A961CAF4}"/>
                </a:ext>
              </a:extLst>
            </p:cNvPr>
            <p:cNvSpPr/>
            <p:nvPr/>
          </p:nvSpPr>
          <p:spPr>
            <a:xfrm>
              <a:off x="1456925"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3" name="Google Shape;4228;p113">
              <a:extLst>
                <a:ext uri="{FF2B5EF4-FFF2-40B4-BE49-F238E27FC236}">
                  <a16:creationId xmlns:a16="http://schemas.microsoft.com/office/drawing/2014/main" id="{71879E4B-C747-9A4B-B386-A682B7CBA6B5}"/>
                </a:ext>
              </a:extLst>
            </p:cNvPr>
            <p:cNvSpPr/>
            <p:nvPr/>
          </p:nvSpPr>
          <p:spPr>
            <a:xfrm>
              <a:off x="1456925" y="2028275"/>
              <a:ext cx="62425" cy="53450"/>
            </a:xfrm>
            <a:custGeom>
              <a:avLst/>
              <a:gdLst/>
              <a:ahLst/>
              <a:cxnLst/>
              <a:rect l="l" t="t" r="r" b="b"/>
              <a:pathLst>
                <a:path w="2497" h="2138" extrusionOk="0">
                  <a:moveTo>
                    <a:pt x="1065" y="1"/>
                  </a:moveTo>
                  <a:cubicBezTo>
                    <a:pt x="480" y="1"/>
                    <a:pt x="8"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4" name="Google Shape;4229;p113">
              <a:extLst>
                <a:ext uri="{FF2B5EF4-FFF2-40B4-BE49-F238E27FC236}">
                  <a16:creationId xmlns:a16="http://schemas.microsoft.com/office/drawing/2014/main" id="{5AC1645F-DEC1-AA43-AAEC-F43DB2EF479C}"/>
                </a:ext>
              </a:extLst>
            </p:cNvPr>
            <p:cNvSpPr/>
            <p:nvPr/>
          </p:nvSpPr>
          <p:spPr>
            <a:xfrm>
              <a:off x="1456925" y="1952050"/>
              <a:ext cx="62425" cy="53450"/>
            </a:xfrm>
            <a:custGeom>
              <a:avLst/>
              <a:gdLst/>
              <a:ahLst/>
              <a:cxnLst/>
              <a:rect l="l" t="t" r="r" b="b"/>
              <a:pathLst>
                <a:path w="2497" h="2138" extrusionOk="0">
                  <a:moveTo>
                    <a:pt x="1065" y="1"/>
                  </a:moveTo>
                  <a:cubicBezTo>
                    <a:pt x="480" y="9"/>
                    <a:pt x="8"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5" name="Google Shape;4230;p113">
              <a:extLst>
                <a:ext uri="{FF2B5EF4-FFF2-40B4-BE49-F238E27FC236}">
                  <a16:creationId xmlns:a16="http://schemas.microsoft.com/office/drawing/2014/main" id="{4706FA41-AD07-4646-BB69-F31AD50F2EBD}"/>
                </a:ext>
              </a:extLst>
            </p:cNvPr>
            <p:cNvSpPr/>
            <p:nvPr/>
          </p:nvSpPr>
          <p:spPr>
            <a:xfrm>
              <a:off x="1456925" y="1876050"/>
              <a:ext cx="62425" cy="53275"/>
            </a:xfrm>
            <a:custGeom>
              <a:avLst/>
              <a:gdLst/>
              <a:ahLst/>
              <a:cxnLst/>
              <a:rect l="l" t="t" r="r" b="b"/>
              <a:pathLst>
                <a:path w="2497"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6" name="Google Shape;4231;p113">
              <a:extLst>
                <a:ext uri="{FF2B5EF4-FFF2-40B4-BE49-F238E27FC236}">
                  <a16:creationId xmlns:a16="http://schemas.microsoft.com/office/drawing/2014/main" id="{D69B5F50-1964-F14E-8860-C47D02F7D2E7}"/>
                </a:ext>
              </a:extLst>
            </p:cNvPr>
            <p:cNvSpPr/>
            <p:nvPr/>
          </p:nvSpPr>
          <p:spPr>
            <a:xfrm>
              <a:off x="1456925" y="1799850"/>
              <a:ext cx="62425" cy="53325"/>
            </a:xfrm>
            <a:custGeom>
              <a:avLst/>
              <a:gdLst/>
              <a:ahLst/>
              <a:cxnLst/>
              <a:rect l="l" t="t" r="r" b="b"/>
              <a:pathLst>
                <a:path w="2497" h="2133" extrusionOk="0">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7" name="Google Shape;4232;p113">
              <a:extLst>
                <a:ext uri="{FF2B5EF4-FFF2-40B4-BE49-F238E27FC236}">
                  <a16:creationId xmlns:a16="http://schemas.microsoft.com/office/drawing/2014/main" id="{44FAEE28-011F-7345-99B8-13D562329E05}"/>
                </a:ext>
              </a:extLst>
            </p:cNvPr>
            <p:cNvSpPr/>
            <p:nvPr/>
          </p:nvSpPr>
          <p:spPr>
            <a:xfrm>
              <a:off x="1456925" y="172362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8" name="Google Shape;4233;p113">
              <a:extLst>
                <a:ext uri="{FF2B5EF4-FFF2-40B4-BE49-F238E27FC236}">
                  <a16:creationId xmlns:a16="http://schemas.microsoft.com/office/drawing/2014/main" id="{CD140F98-3854-C24A-B4FF-14DADE2DCA64}"/>
                </a:ext>
              </a:extLst>
            </p:cNvPr>
            <p:cNvSpPr/>
            <p:nvPr/>
          </p:nvSpPr>
          <p:spPr>
            <a:xfrm>
              <a:off x="1456925" y="1647400"/>
              <a:ext cx="62425" cy="53450"/>
            </a:xfrm>
            <a:custGeom>
              <a:avLst/>
              <a:gdLst/>
              <a:ahLst/>
              <a:cxnLst/>
              <a:rect l="l" t="t" r="r" b="b"/>
              <a:pathLst>
                <a:path w="2497" h="2138" extrusionOk="0">
                  <a:moveTo>
                    <a:pt x="1065" y="1"/>
                  </a:moveTo>
                  <a:cubicBezTo>
                    <a:pt x="480" y="9"/>
                    <a:pt x="8"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9" name="Google Shape;4234;p113">
              <a:extLst>
                <a:ext uri="{FF2B5EF4-FFF2-40B4-BE49-F238E27FC236}">
                  <a16:creationId xmlns:a16="http://schemas.microsoft.com/office/drawing/2014/main" id="{02024548-1FD6-504F-8528-C7F88789C425}"/>
                </a:ext>
              </a:extLst>
            </p:cNvPr>
            <p:cNvSpPr/>
            <p:nvPr/>
          </p:nvSpPr>
          <p:spPr>
            <a:xfrm>
              <a:off x="1456925" y="1571400"/>
              <a:ext cx="62425" cy="53250"/>
            </a:xfrm>
            <a:custGeom>
              <a:avLst/>
              <a:gdLst/>
              <a:ahLst/>
              <a:cxnLst/>
              <a:rect l="l" t="t" r="r" b="b"/>
              <a:pathLst>
                <a:path w="2497" h="2130" extrusionOk="0">
                  <a:moveTo>
                    <a:pt x="1065" y="1"/>
                  </a:moveTo>
                  <a:cubicBezTo>
                    <a:pt x="480" y="1"/>
                    <a:pt x="8"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0" name="Google Shape;4235;p113">
              <a:extLst>
                <a:ext uri="{FF2B5EF4-FFF2-40B4-BE49-F238E27FC236}">
                  <a16:creationId xmlns:a16="http://schemas.microsoft.com/office/drawing/2014/main" id="{52458C35-627B-AE4C-9F82-71F91A8A432C}"/>
                </a:ext>
              </a:extLst>
            </p:cNvPr>
            <p:cNvSpPr/>
            <p:nvPr/>
          </p:nvSpPr>
          <p:spPr>
            <a:xfrm>
              <a:off x="1456925" y="1266550"/>
              <a:ext cx="62425" cy="53450"/>
            </a:xfrm>
            <a:custGeom>
              <a:avLst/>
              <a:gdLst/>
              <a:ahLst/>
              <a:cxnLst/>
              <a:rect l="l" t="t" r="r" b="b"/>
              <a:pathLst>
                <a:path w="2497" h="2138" extrusionOk="0">
                  <a:moveTo>
                    <a:pt x="1065" y="0"/>
                  </a:moveTo>
                  <a:cubicBezTo>
                    <a:pt x="480" y="9"/>
                    <a:pt x="8"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1" name="Google Shape;4236;p113">
              <a:extLst>
                <a:ext uri="{FF2B5EF4-FFF2-40B4-BE49-F238E27FC236}">
                  <a16:creationId xmlns:a16="http://schemas.microsoft.com/office/drawing/2014/main" id="{CB2B0A26-3181-E34A-BBB4-48C61AE3C9C4}"/>
                </a:ext>
              </a:extLst>
            </p:cNvPr>
            <p:cNvSpPr/>
            <p:nvPr/>
          </p:nvSpPr>
          <p:spPr>
            <a:xfrm>
              <a:off x="1380900" y="27902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2" name="Google Shape;4237;p113">
              <a:extLst>
                <a:ext uri="{FF2B5EF4-FFF2-40B4-BE49-F238E27FC236}">
                  <a16:creationId xmlns:a16="http://schemas.microsoft.com/office/drawing/2014/main" id="{5D873460-9F59-434F-84FF-E9B953297E41}"/>
                </a:ext>
              </a:extLst>
            </p:cNvPr>
            <p:cNvSpPr/>
            <p:nvPr/>
          </p:nvSpPr>
          <p:spPr>
            <a:xfrm>
              <a:off x="1380900" y="271400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3" name="Google Shape;4238;p113">
              <a:extLst>
                <a:ext uri="{FF2B5EF4-FFF2-40B4-BE49-F238E27FC236}">
                  <a16:creationId xmlns:a16="http://schemas.microsoft.com/office/drawing/2014/main" id="{57994234-0B99-6B41-AE82-BAF4A6CA29D6}"/>
                </a:ext>
              </a:extLst>
            </p:cNvPr>
            <p:cNvSpPr/>
            <p:nvPr/>
          </p:nvSpPr>
          <p:spPr>
            <a:xfrm>
              <a:off x="1380900" y="2637775"/>
              <a:ext cx="62225" cy="53450"/>
            </a:xfrm>
            <a:custGeom>
              <a:avLst/>
              <a:gdLst/>
              <a:ahLst/>
              <a:cxnLst/>
              <a:rect l="l" t="t" r="r" b="b"/>
              <a:pathLst>
                <a:path w="2489" h="2138" extrusionOk="0">
                  <a:moveTo>
                    <a:pt x="1066" y="1"/>
                  </a:moveTo>
                  <a:cubicBezTo>
                    <a:pt x="472" y="9"/>
                    <a:pt x="1" y="480"/>
                    <a:pt x="1" y="1074"/>
                  </a:cubicBezTo>
                  <a:cubicBezTo>
                    <a:pt x="1" y="1712"/>
                    <a:pt x="525" y="2137"/>
                    <a:pt x="1071" y="2137"/>
                  </a:cubicBezTo>
                  <a:cubicBezTo>
                    <a:pt x="1332" y="2137"/>
                    <a:pt x="1598" y="2040"/>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4" name="Google Shape;4239;p113">
              <a:extLst>
                <a:ext uri="{FF2B5EF4-FFF2-40B4-BE49-F238E27FC236}">
                  <a16:creationId xmlns:a16="http://schemas.microsoft.com/office/drawing/2014/main" id="{967C16BB-99DD-0A4B-86F9-39F20CA81261}"/>
                </a:ext>
              </a:extLst>
            </p:cNvPr>
            <p:cNvSpPr/>
            <p:nvPr/>
          </p:nvSpPr>
          <p:spPr>
            <a:xfrm>
              <a:off x="1380900"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5" name="Google Shape;4240;p113">
              <a:extLst>
                <a:ext uri="{FF2B5EF4-FFF2-40B4-BE49-F238E27FC236}">
                  <a16:creationId xmlns:a16="http://schemas.microsoft.com/office/drawing/2014/main" id="{A5E2E5B6-1CC6-B245-867A-2179EE931B8E}"/>
                </a:ext>
              </a:extLst>
            </p:cNvPr>
            <p:cNvSpPr/>
            <p:nvPr/>
          </p:nvSpPr>
          <p:spPr>
            <a:xfrm>
              <a:off x="1380900" y="2485550"/>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6" name="Google Shape;4241;p113">
              <a:extLst>
                <a:ext uri="{FF2B5EF4-FFF2-40B4-BE49-F238E27FC236}">
                  <a16:creationId xmlns:a16="http://schemas.microsoft.com/office/drawing/2014/main" id="{04A9ACC4-277A-FA46-96EF-416FABF462F3}"/>
                </a:ext>
              </a:extLst>
            </p:cNvPr>
            <p:cNvSpPr/>
            <p:nvPr/>
          </p:nvSpPr>
          <p:spPr>
            <a:xfrm>
              <a:off x="138090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7" name="Google Shape;4242;p113">
              <a:extLst>
                <a:ext uri="{FF2B5EF4-FFF2-40B4-BE49-F238E27FC236}">
                  <a16:creationId xmlns:a16="http://schemas.microsoft.com/office/drawing/2014/main" id="{A0D8A352-F932-BD42-AEFE-28D7E3A1A240}"/>
                </a:ext>
              </a:extLst>
            </p:cNvPr>
            <p:cNvSpPr/>
            <p:nvPr/>
          </p:nvSpPr>
          <p:spPr>
            <a:xfrm>
              <a:off x="138090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8" name="Google Shape;4243;p113">
              <a:extLst>
                <a:ext uri="{FF2B5EF4-FFF2-40B4-BE49-F238E27FC236}">
                  <a16:creationId xmlns:a16="http://schemas.microsoft.com/office/drawing/2014/main" id="{7154EE84-73A9-3645-B023-CFE37BEFB29F}"/>
                </a:ext>
              </a:extLst>
            </p:cNvPr>
            <p:cNvSpPr/>
            <p:nvPr/>
          </p:nvSpPr>
          <p:spPr>
            <a:xfrm>
              <a:off x="1380900" y="2256925"/>
              <a:ext cx="62375" cy="53425"/>
            </a:xfrm>
            <a:custGeom>
              <a:avLst/>
              <a:gdLst/>
              <a:ahLst/>
              <a:cxnLst/>
              <a:rect l="l" t="t" r="r" b="b"/>
              <a:pathLst>
                <a:path w="2495" h="2137" extrusionOk="0">
                  <a:moveTo>
                    <a:pt x="1076" y="0"/>
                  </a:moveTo>
                  <a:cubicBezTo>
                    <a:pt x="1072"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9" name="Google Shape;4244;p113">
              <a:extLst>
                <a:ext uri="{FF2B5EF4-FFF2-40B4-BE49-F238E27FC236}">
                  <a16:creationId xmlns:a16="http://schemas.microsoft.com/office/drawing/2014/main" id="{D3401331-A029-8946-BDB5-816D01D7FCE1}"/>
                </a:ext>
              </a:extLst>
            </p:cNvPr>
            <p:cNvSpPr/>
            <p:nvPr/>
          </p:nvSpPr>
          <p:spPr>
            <a:xfrm>
              <a:off x="1380900"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0" name="Google Shape;4245;p113">
              <a:extLst>
                <a:ext uri="{FF2B5EF4-FFF2-40B4-BE49-F238E27FC236}">
                  <a16:creationId xmlns:a16="http://schemas.microsoft.com/office/drawing/2014/main" id="{8F95D84F-C667-8C4E-9DA2-B1A6483ABE31}"/>
                </a:ext>
              </a:extLst>
            </p:cNvPr>
            <p:cNvSpPr/>
            <p:nvPr/>
          </p:nvSpPr>
          <p:spPr>
            <a:xfrm>
              <a:off x="1380900"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1" name="Google Shape;4246;p113">
              <a:extLst>
                <a:ext uri="{FF2B5EF4-FFF2-40B4-BE49-F238E27FC236}">
                  <a16:creationId xmlns:a16="http://schemas.microsoft.com/office/drawing/2014/main" id="{C8D0868C-786F-074E-BA0C-2E146D1EAF9F}"/>
                </a:ext>
              </a:extLst>
            </p:cNvPr>
            <p:cNvSpPr/>
            <p:nvPr/>
          </p:nvSpPr>
          <p:spPr>
            <a:xfrm>
              <a:off x="1380900"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2" name="Google Shape;4247;p113">
              <a:extLst>
                <a:ext uri="{FF2B5EF4-FFF2-40B4-BE49-F238E27FC236}">
                  <a16:creationId xmlns:a16="http://schemas.microsoft.com/office/drawing/2014/main" id="{7B059AEE-B1CC-0740-8092-D0427F1AE8F8}"/>
                </a:ext>
              </a:extLst>
            </p:cNvPr>
            <p:cNvSpPr/>
            <p:nvPr/>
          </p:nvSpPr>
          <p:spPr>
            <a:xfrm>
              <a:off x="138090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8" y="1155"/>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3" name="Google Shape;4248;p113">
              <a:extLst>
                <a:ext uri="{FF2B5EF4-FFF2-40B4-BE49-F238E27FC236}">
                  <a16:creationId xmlns:a16="http://schemas.microsoft.com/office/drawing/2014/main" id="{116F04C3-9F67-D444-A34F-B60363F58E14}"/>
                </a:ext>
              </a:extLst>
            </p:cNvPr>
            <p:cNvSpPr/>
            <p:nvPr/>
          </p:nvSpPr>
          <p:spPr>
            <a:xfrm>
              <a:off x="1380900"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30" y="2131"/>
                    <a:pt x="1597" y="2033"/>
                    <a:pt x="1814" y="1813"/>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4" name="Google Shape;4249;p113">
              <a:extLst>
                <a:ext uri="{FF2B5EF4-FFF2-40B4-BE49-F238E27FC236}">
                  <a16:creationId xmlns:a16="http://schemas.microsoft.com/office/drawing/2014/main" id="{5BE95621-E15D-134E-9886-FBBCD98458F4}"/>
                </a:ext>
              </a:extLst>
            </p:cNvPr>
            <p:cNvSpPr/>
            <p:nvPr/>
          </p:nvSpPr>
          <p:spPr>
            <a:xfrm>
              <a:off x="1380900"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5" name="Google Shape;4250;p113">
              <a:extLst>
                <a:ext uri="{FF2B5EF4-FFF2-40B4-BE49-F238E27FC236}">
                  <a16:creationId xmlns:a16="http://schemas.microsoft.com/office/drawing/2014/main" id="{535D0FD1-1302-7A44-B72C-D249311BC831}"/>
                </a:ext>
              </a:extLst>
            </p:cNvPr>
            <p:cNvSpPr/>
            <p:nvPr/>
          </p:nvSpPr>
          <p:spPr>
            <a:xfrm>
              <a:off x="1380900"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6" name="Google Shape;4251;p113">
              <a:extLst>
                <a:ext uri="{FF2B5EF4-FFF2-40B4-BE49-F238E27FC236}">
                  <a16:creationId xmlns:a16="http://schemas.microsoft.com/office/drawing/2014/main" id="{AC0A5195-929C-FE4C-87E4-2B2E3EE2E361}"/>
                </a:ext>
              </a:extLst>
            </p:cNvPr>
            <p:cNvSpPr/>
            <p:nvPr/>
          </p:nvSpPr>
          <p:spPr>
            <a:xfrm>
              <a:off x="1380900"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7" name="Google Shape;4252;p113">
              <a:extLst>
                <a:ext uri="{FF2B5EF4-FFF2-40B4-BE49-F238E27FC236}">
                  <a16:creationId xmlns:a16="http://schemas.microsoft.com/office/drawing/2014/main" id="{855568BA-45F4-774C-8952-E0D8FEB095B4}"/>
                </a:ext>
              </a:extLst>
            </p:cNvPr>
            <p:cNvSpPr/>
            <p:nvPr/>
          </p:nvSpPr>
          <p:spPr>
            <a:xfrm>
              <a:off x="138090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8" name="Google Shape;4253;p113">
              <a:extLst>
                <a:ext uri="{FF2B5EF4-FFF2-40B4-BE49-F238E27FC236}">
                  <a16:creationId xmlns:a16="http://schemas.microsoft.com/office/drawing/2014/main" id="{49508D9A-DF1A-DC46-9A21-549C557C0C2A}"/>
                </a:ext>
              </a:extLst>
            </p:cNvPr>
            <p:cNvSpPr/>
            <p:nvPr/>
          </p:nvSpPr>
          <p:spPr>
            <a:xfrm>
              <a:off x="138090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9" name="Google Shape;4254;p113">
              <a:extLst>
                <a:ext uri="{FF2B5EF4-FFF2-40B4-BE49-F238E27FC236}">
                  <a16:creationId xmlns:a16="http://schemas.microsoft.com/office/drawing/2014/main" id="{BC85D5E3-BC26-284B-9431-370573E8F489}"/>
                </a:ext>
              </a:extLst>
            </p:cNvPr>
            <p:cNvSpPr/>
            <p:nvPr/>
          </p:nvSpPr>
          <p:spPr>
            <a:xfrm>
              <a:off x="130470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0" name="Google Shape;4255;p113">
              <a:extLst>
                <a:ext uri="{FF2B5EF4-FFF2-40B4-BE49-F238E27FC236}">
                  <a16:creationId xmlns:a16="http://schemas.microsoft.com/office/drawing/2014/main" id="{E5BEDD26-2E68-E647-9F21-272756C22BF6}"/>
                </a:ext>
              </a:extLst>
            </p:cNvPr>
            <p:cNvSpPr/>
            <p:nvPr/>
          </p:nvSpPr>
          <p:spPr>
            <a:xfrm>
              <a:off x="1304700" y="2485550"/>
              <a:ext cx="62200" cy="53300"/>
            </a:xfrm>
            <a:custGeom>
              <a:avLst/>
              <a:gdLst/>
              <a:ahLst/>
              <a:cxnLst/>
              <a:rect l="l" t="t" r="r" b="b"/>
              <a:pathLst>
                <a:path w="2488" h="2132" extrusionOk="0">
                  <a:moveTo>
                    <a:pt x="1065" y="1"/>
                  </a:moveTo>
                  <a:cubicBezTo>
                    <a:pt x="480" y="1"/>
                    <a:pt x="0" y="480"/>
                    <a:pt x="0" y="1066"/>
                  </a:cubicBezTo>
                  <a:cubicBezTo>
                    <a:pt x="0" y="1708"/>
                    <a:pt x="523" y="2131"/>
                    <a:pt x="1069" y="2131"/>
                  </a:cubicBezTo>
                  <a:cubicBezTo>
                    <a:pt x="1333" y="2131"/>
                    <a:pt x="1602" y="2033"/>
                    <a:pt x="1821"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1" name="Google Shape;4256;p113">
              <a:extLst>
                <a:ext uri="{FF2B5EF4-FFF2-40B4-BE49-F238E27FC236}">
                  <a16:creationId xmlns:a16="http://schemas.microsoft.com/office/drawing/2014/main" id="{FF36E502-C829-EB43-80C0-11FFE2B5CF4A}"/>
                </a:ext>
              </a:extLst>
            </p:cNvPr>
            <p:cNvSpPr/>
            <p:nvPr/>
          </p:nvSpPr>
          <p:spPr>
            <a:xfrm>
              <a:off x="1304700" y="2409350"/>
              <a:ext cx="62200" cy="53350"/>
            </a:xfrm>
            <a:custGeom>
              <a:avLst/>
              <a:gdLst/>
              <a:ahLst/>
              <a:cxnLst/>
              <a:rect l="l" t="t" r="r" b="b"/>
              <a:pathLst>
                <a:path w="2488"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2" name="Google Shape;4257;p113">
              <a:extLst>
                <a:ext uri="{FF2B5EF4-FFF2-40B4-BE49-F238E27FC236}">
                  <a16:creationId xmlns:a16="http://schemas.microsoft.com/office/drawing/2014/main" id="{EB783B4D-E478-D246-A336-2EB858A14055}"/>
                </a:ext>
              </a:extLst>
            </p:cNvPr>
            <p:cNvSpPr/>
            <p:nvPr/>
          </p:nvSpPr>
          <p:spPr>
            <a:xfrm>
              <a:off x="1304700"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3" name="Google Shape;4258;p113">
              <a:extLst>
                <a:ext uri="{FF2B5EF4-FFF2-40B4-BE49-F238E27FC236}">
                  <a16:creationId xmlns:a16="http://schemas.microsoft.com/office/drawing/2014/main" id="{8AA09119-DC65-1743-90EF-1E76FA1EBE77}"/>
                </a:ext>
              </a:extLst>
            </p:cNvPr>
            <p:cNvSpPr/>
            <p:nvPr/>
          </p:nvSpPr>
          <p:spPr>
            <a:xfrm>
              <a:off x="1304700"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4" name="Google Shape;4259;p113">
              <a:extLst>
                <a:ext uri="{FF2B5EF4-FFF2-40B4-BE49-F238E27FC236}">
                  <a16:creationId xmlns:a16="http://schemas.microsoft.com/office/drawing/2014/main" id="{F29C7B35-9E20-384B-B546-F41A3B064B03}"/>
                </a:ext>
              </a:extLst>
            </p:cNvPr>
            <p:cNvSpPr/>
            <p:nvPr/>
          </p:nvSpPr>
          <p:spPr>
            <a:xfrm>
              <a:off x="1304700" y="2180700"/>
              <a:ext cx="62200" cy="53350"/>
            </a:xfrm>
            <a:custGeom>
              <a:avLst/>
              <a:gdLst/>
              <a:ahLst/>
              <a:cxnLst/>
              <a:rect l="l" t="t" r="r" b="b"/>
              <a:pathLst>
                <a:path w="2488"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5" name="Google Shape;4260;p113">
              <a:extLst>
                <a:ext uri="{FF2B5EF4-FFF2-40B4-BE49-F238E27FC236}">
                  <a16:creationId xmlns:a16="http://schemas.microsoft.com/office/drawing/2014/main" id="{4DB2A89B-A4DB-D84A-AC6E-72614C5BD938}"/>
                </a:ext>
              </a:extLst>
            </p:cNvPr>
            <p:cNvSpPr/>
            <p:nvPr/>
          </p:nvSpPr>
          <p:spPr>
            <a:xfrm>
              <a:off x="1304700" y="21045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6" name="Google Shape;4261;p113">
              <a:extLst>
                <a:ext uri="{FF2B5EF4-FFF2-40B4-BE49-F238E27FC236}">
                  <a16:creationId xmlns:a16="http://schemas.microsoft.com/office/drawing/2014/main" id="{9C94C913-6245-EC41-95D4-CF6FB8FAF74E}"/>
                </a:ext>
              </a:extLst>
            </p:cNvPr>
            <p:cNvSpPr/>
            <p:nvPr/>
          </p:nvSpPr>
          <p:spPr>
            <a:xfrm>
              <a:off x="1304700"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7" name="Google Shape;4262;p113">
              <a:extLst>
                <a:ext uri="{FF2B5EF4-FFF2-40B4-BE49-F238E27FC236}">
                  <a16:creationId xmlns:a16="http://schemas.microsoft.com/office/drawing/2014/main" id="{C123E2AA-905B-CF46-A18D-2EC96467B705}"/>
                </a:ext>
              </a:extLst>
            </p:cNvPr>
            <p:cNvSpPr/>
            <p:nvPr/>
          </p:nvSpPr>
          <p:spPr>
            <a:xfrm>
              <a:off x="130470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8" name="Google Shape;4263;p113">
              <a:extLst>
                <a:ext uri="{FF2B5EF4-FFF2-40B4-BE49-F238E27FC236}">
                  <a16:creationId xmlns:a16="http://schemas.microsoft.com/office/drawing/2014/main" id="{D1E14321-BB7E-BC47-B9C2-F95EB41A81C4}"/>
                </a:ext>
              </a:extLst>
            </p:cNvPr>
            <p:cNvSpPr/>
            <p:nvPr/>
          </p:nvSpPr>
          <p:spPr>
            <a:xfrm>
              <a:off x="1304700" y="1876050"/>
              <a:ext cx="62200" cy="53275"/>
            </a:xfrm>
            <a:custGeom>
              <a:avLst/>
              <a:gdLst/>
              <a:ahLst/>
              <a:cxnLst/>
              <a:rect l="l" t="t" r="r" b="b"/>
              <a:pathLst>
                <a:path w="2488" h="2131" extrusionOk="0">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9" name="Google Shape;4264;p113">
              <a:extLst>
                <a:ext uri="{FF2B5EF4-FFF2-40B4-BE49-F238E27FC236}">
                  <a16:creationId xmlns:a16="http://schemas.microsoft.com/office/drawing/2014/main" id="{F0244768-C1A0-324E-B7A8-4BEB3F8F1C8D}"/>
                </a:ext>
              </a:extLst>
            </p:cNvPr>
            <p:cNvSpPr/>
            <p:nvPr/>
          </p:nvSpPr>
          <p:spPr>
            <a:xfrm>
              <a:off x="1304700" y="179985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0" name="Google Shape;4265;p113">
              <a:extLst>
                <a:ext uri="{FF2B5EF4-FFF2-40B4-BE49-F238E27FC236}">
                  <a16:creationId xmlns:a16="http://schemas.microsoft.com/office/drawing/2014/main" id="{A8042010-BDB0-6F43-8BAF-761035C42D4D}"/>
                </a:ext>
              </a:extLst>
            </p:cNvPr>
            <p:cNvSpPr/>
            <p:nvPr/>
          </p:nvSpPr>
          <p:spPr>
            <a:xfrm>
              <a:off x="130470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1" name="Google Shape;4266;p113">
              <a:extLst>
                <a:ext uri="{FF2B5EF4-FFF2-40B4-BE49-F238E27FC236}">
                  <a16:creationId xmlns:a16="http://schemas.microsoft.com/office/drawing/2014/main" id="{4B665F06-E5DD-6349-AA90-63FF915090EB}"/>
                </a:ext>
              </a:extLst>
            </p:cNvPr>
            <p:cNvSpPr/>
            <p:nvPr/>
          </p:nvSpPr>
          <p:spPr>
            <a:xfrm>
              <a:off x="1304700"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2" name="Google Shape;4267;p113">
              <a:extLst>
                <a:ext uri="{FF2B5EF4-FFF2-40B4-BE49-F238E27FC236}">
                  <a16:creationId xmlns:a16="http://schemas.microsoft.com/office/drawing/2014/main" id="{12CE1131-16EB-3C42-94A7-E5925F2AA835}"/>
                </a:ext>
              </a:extLst>
            </p:cNvPr>
            <p:cNvSpPr/>
            <p:nvPr/>
          </p:nvSpPr>
          <p:spPr>
            <a:xfrm>
              <a:off x="130470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3" name="Google Shape;4268;p113">
              <a:extLst>
                <a:ext uri="{FF2B5EF4-FFF2-40B4-BE49-F238E27FC236}">
                  <a16:creationId xmlns:a16="http://schemas.microsoft.com/office/drawing/2014/main" id="{7B45202B-ABEC-024D-A037-918D1B58D0A7}"/>
                </a:ext>
              </a:extLst>
            </p:cNvPr>
            <p:cNvSpPr/>
            <p:nvPr/>
          </p:nvSpPr>
          <p:spPr>
            <a:xfrm>
              <a:off x="130470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4" name="Google Shape;4269;p113">
              <a:extLst>
                <a:ext uri="{FF2B5EF4-FFF2-40B4-BE49-F238E27FC236}">
                  <a16:creationId xmlns:a16="http://schemas.microsoft.com/office/drawing/2014/main" id="{7FB42D37-7DEE-B249-93F5-6B3F86445C8F}"/>
                </a:ext>
              </a:extLst>
            </p:cNvPr>
            <p:cNvSpPr/>
            <p:nvPr/>
          </p:nvSpPr>
          <p:spPr>
            <a:xfrm>
              <a:off x="1304700" y="141897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5" name="Google Shape;4270;p113">
              <a:extLst>
                <a:ext uri="{FF2B5EF4-FFF2-40B4-BE49-F238E27FC236}">
                  <a16:creationId xmlns:a16="http://schemas.microsoft.com/office/drawing/2014/main" id="{3B122711-26E7-A14A-9B2D-8FE9A9AFD9F4}"/>
                </a:ext>
              </a:extLst>
            </p:cNvPr>
            <p:cNvSpPr/>
            <p:nvPr/>
          </p:nvSpPr>
          <p:spPr>
            <a:xfrm>
              <a:off x="1304700" y="119055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6" name="Google Shape;4271;p113">
              <a:extLst>
                <a:ext uri="{FF2B5EF4-FFF2-40B4-BE49-F238E27FC236}">
                  <a16:creationId xmlns:a16="http://schemas.microsoft.com/office/drawing/2014/main" id="{8DBF1793-97C9-AD43-81FC-7D78CA712E71}"/>
                </a:ext>
              </a:extLst>
            </p:cNvPr>
            <p:cNvSpPr/>
            <p:nvPr/>
          </p:nvSpPr>
          <p:spPr>
            <a:xfrm>
              <a:off x="1228475"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7" name="Google Shape;4272;p113">
              <a:extLst>
                <a:ext uri="{FF2B5EF4-FFF2-40B4-BE49-F238E27FC236}">
                  <a16:creationId xmlns:a16="http://schemas.microsoft.com/office/drawing/2014/main" id="{A4E46984-6C1C-4A4B-AE07-54BB42BFC052}"/>
                </a:ext>
              </a:extLst>
            </p:cNvPr>
            <p:cNvSpPr/>
            <p:nvPr/>
          </p:nvSpPr>
          <p:spPr>
            <a:xfrm>
              <a:off x="1228475" y="26377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8" name="Google Shape;4273;p113">
              <a:extLst>
                <a:ext uri="{FF2B5EF4-FFF2-40B4-BE49-F238E27FC236}">
                  <a16:creationId xmlns:a16="http://schemas.microsoft.com/office/drawing/2014/main" id="{CDD496AB-5966-384A-9265-05F0134594D5}"/>
                </a:ext>
              </a:extLst>
            </p:cNvPr>
            <p:cNvSpPr/>
            <p:nvPr/>
          </p:nvSpPr>
          <p:spPr>
            <a:xfrm>
              <a:off x="1228475" y="2561575"/>
              <a:ext cx="62225" cy="53425"/>
            </a:xfrm>
            <a:custGeom>
              <a:avLst/>
              <a:gdLst/>
              <a:ahLst/>
              <a:cxnLst/>
              <a:rect l="l" t="t" r="r" b="b"/>
              <a:pathLst>
                <a:path w="2489" h="2137" extrusionOk="0">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9" name="Google Shape;4274;p113">
              <a:extLst>
                <a:ext uri="{FF2B5EF4-FFF2-40B4-BE49-F238E27FC236}">
                  <a16:creationId xmlns:a16="http://schemas.microsoft.com/office/drawing/2014/main" id="{43390382-7DB9-FA4C-B0FB-23D6B8C4FDEC}"/>
                </a:ext>
              </a:extLst>
            </p:cNvPr>
            <p:cNvSpPr/>
            <p:nvPr/>
          </p:nvSpPr>
          <p:spPr>
            <a:xfrm>
              <a:off x="1228475" y="2485550"/>
              <a:ext cx="62225" cy="53300"/>
            </a:xfrm>
            <a:custGeom>
              <a:avLst/>
              <a:gdLst/>
              <a:ahLst/>
              <a:cxnLst/>
              <a:rect l="l" t="t" r="r" b="b"/>
              <a:pathLst>
                <a:path w="2489" h="2132" extrusionOk="0">
                  <a:moveTo>
                    <a:pt x="1066" y="1"/>
                  </a:moveTo>
                  <a:cubicBezTo>
                    <a:pt x="480"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0" name="Google Shape;4275;p113">
              <a:extLst>
                <a:ext uri="{FF2B5EF4-FFF2-40B4-BE49-F238E27FC236}">
                  <a16:creationId xmlns:a16="http://schemas.microsoft.com/office/drawing/2014/main" id="{023CF4A8-5789-2249-B124-CFB8EB13A551}"/>
                </a:ext>
              </a:extLst>
            </p:cNvPr>
            <p:cNvSpPr/>
            <p:nvPr/>
          </p:nvSpPr>
          <p:spPr>
            <a:xfrm>
              <a:off x="1228475"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1" name="Google Shape;4276;p113">
              <a:extLst>
                <a:ext uri="{FF2B5EF4-FFF2-40B4-BE49-F238E27FC236}">
                  <a16:creationId xmlns:a16="http://schemas.microsoft.com/office/drawing/2014/main" id="{518F9344-1775-E446-8CFE-E234E3FA791C}"/>
                </a:ext>
              </a:extLst>
            </p:cNvPr>
            <p:cNvSpPr/>
            <p:nvPr/>
          </p:nvSpPr>
          <p:spPr>
            <a:xfrm>
              <a:off x="1228475" y="2333125"/>
              <a:ext cx="62225" cy="53450"/>
            </a:xfrm>
            <a:custGeom>
              <a:avLst/>
              <a:gdLst/>
              <a:ahLst/>
              <a:cxnLst/>
              <a:rect l="l" t="t" r="r" b="b"/>
              <a:pathLst>
                <a:path w="2489" h="2138" extrusionOk="0">
                  <a:moveTo>
                    <a:pt x="1066" y="1"/>
                  </a:moveTo>
                  <a:cubicBezTo>
                    <a:pt x="480" y="1"/>
                    <a:pt x="1" y="480"/>
                    <a:pt x="1" y="1066"/>
                  </a:cubicBezTo>
                  <a:cubicBezTo>
                    <a:pt x="1" y="1709"/>
                    <a:pt x="526" y="2137"/>
                    <a:pt x="1075" y="2137"/>
                  </a:cubicBezTo>
                  <a:cubicBezTo>
                    <a:pt x="1336" y="2137"/>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2" name="Google Shape;4277;p113">
              <a:extLst>
                <a:ext uri="{FF2B5EF4-FFF2-40B4-BE49-F238E27FC236}">
                  <a16:creationId xmlns:a16="http://schemas.microsoft.com/office/drawing/2014/main" id="{B4493F9C-A451-B241-9735-74FF0E0ADA4C}"/>
                </a:ext>
              </a:extLst>
            </p:cNvPr>
            <p:cNvSpPr/>
            <p:nvPr/>
          </p:nvSpPr>
          <p:spPr>
            <a:xfrm>
              <a:off x="1228475" y="2256925"/>
              <a:ext cx="62375" cy="53425"/>
            </a:xfrm>
            <a:custGeom>
              <a:avLst/>
              <a:gdLst/>
              <a:ahLst/>
              <a:cxnLst/>
              <a:rect l="l" t="t" r="r" b="b"/>
              <a:pathLst>
                <a:path w="2495" h="2137" extrusionOk="0">
                  <a:moveTo>
                    <a:pt x="1076" y="0"/>
                  </a:moveTo>
                  <a:cubicBezTo>
                    <a:pt x="1072" y="0"/>
                    <a:pt x="1069" y="0"/>
                    <a:pt x="1066" y="0"/>
                  </a:cubicBezTo>
                  <a:cubicBezTo>
                    <a:pt x="480" y="0"/>
                    <a:pt x="1" y="480"/>
                    <a:pt x="1" y="1065"/>
                  </a:cubicBezTo>
                  <a:cubicBezTo>
                    <a:pt x="1" y="1709"/>
                    <a:pt x="530" y="2137"/>
                    <a:pt x="1081" y="2137"/>
                  </a:cubicBezTo>
                  <a:cubicBezTo>
                    <a:pt x="1344" y="2137"/>
                    <a:pt x="1612" y="2039"/>
                    <a:pt x="1830" y="1821"/>
                  </a:cubicBezTo>
                  <a:cubicBezTo>
                    <a:pt x="2494" y="1149"/>
                    <a:pt x="2020" y="0"/>
                    <a:pt x="107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3" name="Google Shape;4278;p113">
              <a:extLst>
                <a:ext uri="{FF2B5EF4-FFF2-40B4-BE49-F238E27FC236}">
                  <a16:creationId xmlns:a16="http://schemas.microsoft.com/office/drawing/2014/main" id="{6C47B416-E526-9F40-BECB-6CFE9D1BA110}"/>
                </a:ext>
              </a:extLst>
            </p:cNvPr>
            <p:cNvSpPr/>
            <p:nvPr/>
          </p:nvSpPr>
          <p:spPr>
            <a:xfrm>
              <a:off x="1228475"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4" name="Google Shape;4279;p113">
              <a:extLst>
                <a:ext uri="{FF2B5EF4-FFF2-40B4-BE49-F238E27FC236}">
                  <a16:creationId xmlns:a16="http://schemas.microsoft.com/office/drawing/2014/main" id="{E07A3170-65B5-F64F-8D98-BB68AD73036B}"/>
                </a:ext>
              </a:extLst>
            </p:cNvPr>
            <p:cNvSpPr/>
            <p:nvPr/>
          </p:nvSpPr>
          <p:spPr>
            <a:xfrm>
              <a:off x="1228475"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5" name="Google Shape;4280;p113">
              <a:extLst>
                <a:ext uri="{FF2B5EF4-FFF2-40B4-BE49-F238E27FC236}">
                  <a16:creationId xmlns:a16="http://schemas.microsoft.com/office/drawing/2014/main" id="{BE322DDD-B667-8E4F-A49C-6FD350B87A49}"/>
                </a:ext>
              </a:extLst>
            </p:cNvPr>
            <p:cNvSpPr/>
            <p:nvPr/>
          </p:nvSpPr>
          <p:spPr>
            <a:xfrm>
              <a:off x="1228475"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6" y="2137"/>
                    <a:pt x="1604" y="2040"/>
                    <a:pt x="1822" y="1821"/>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6" name="Google Shape;4281;p113">
              <a:extLst>
                <a:ext uri="{FF2B5EF4-FFF2-40B4-BE49-F238E27FC236}">
                  <a16:creationId xmlns:a16="http://schemas.microsoft.com/office/drawing/2014/main" id="{2D42D156-D2C5-5048-B03D-53CE1DD7412D}"/>
                </a:ext>
              </a:extLst>
            </p:cNvPr>
            <p:cNvSpPr/>
            <p:nvPr/>
          </p:nvSpPr>
          <p:spPr>
            <a:xfrm>
              <a:off x="1228475"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7" name="Google Shape;4282;p113">
              <a:extLst>
                <a:ext uri="{FF2B5EF4-FFF2-40B4-BE49-F238E27FC236}">
                  <a16:creationId xmlns:a16="http://schemas.microsoft.com/office/drawing/2014/main" id="{36A49C7D-5ED2-EA45-9013-72C858BCFE3C}"/>
                </a:ext>
              </a:extLst>
            </p:cNvPr>
            <p:cNvSpPr/>
            <p:nvPr/>
          </p:nvSpPr>
          <p:spPr>
            <a:xfrm>
              <a:off x="1228475" y="1876050"/>
              <a:ext cx="62225" cy="53275"/>
            </a:xfrm>
            <a:custGeom>
              <a:avLst/>
              <a:gdLst/>
              <a:ahLst/>
              <a:cxnLst/>
              <a:rect l="l" t="t" r="r" b="b"/>
              <a:pathLst>
                <a:path w="2489" h="2131" extrusionOk="0">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8" name="Google Shape;4283;p113">
              <a:extLst>
                <a:ext uri="{FF2B5EF4-FFF2-40B4-BE49-F238E27FC236}">
                  <a16:creationId xmlns:a16="http://schemas.microsoft.com/office/drawing/2014/main" id="{056335C0-7B07-2748-A764-E9ECAAF63E60}"/>
                </a:ext>
              </a:extLst>
            </p:cNvPr>
            <p:cNvSpPr/>
            <p:nvPr/>
          </p:nvSpPr>
          <p:spPr>
            <a:xfrm>
              <a:off x="1228475"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9" name="Google Shape;4284;p113">
              <a:extLst>
                <a:ext uri="{FF2B5EF4-FFF2-40B4-BE49-F238E27FC236}">
                  <a16:creationId xmlns:a16="http://schemas.microsoft.com/office/drawing/2014/main" id="{40DDAE34-B478-F244-903E-F062BC39451F}"/>
                </a:ext>
              </a:extLst>
            </p:cNvPr>
            <p:cNvSpPr/>
            <p:nvPr/>
          </p:nvSpPr>
          <p:spPr>
            <a:xfrm>
              <a:off x="122847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0" name="Google Shape;4285;p113">
              <a:extLst>
                <a:ext uri="{FF2B5EF4-FFF2-40B4-BE49-F238E27FC236}">
                  <a16:creationId xmlns:a16="http://schemas.microsoft.com/office/drawing/2014/main" id="{29F14D80-C9C7-D540-8BCD-3EA6847EE54A}"/>
                </a:ext>
              </a:extLst>
            </p:cNvPr>
            <p:cNvSpPr/>
            <p:nvPr/>
          </p:nvSpPr>
          <p:spPr>
            <a:xfrm>
              <a:off x="122847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1" name="Google Shape;4286;p113">
              <a:extLst>
                <a:ext uri="{FF2B5EF4-FFF2-40B4-BE49-F238E27FC236}">
                  <a16:creationId xmlns:a16="http://schemas.microsoft.com/office/drawing/2014/main" id="{5AEE10F5-36C2-964B-A129-769DF938DDA1}"/>
                </a:ext>
              </a:extLst>
            </p:cNvPr>
            <p:cNvSpPr/>
            <p:nvPr/>
          </p:nvSpPr>
          <p:spPr>
            <a:xfrm>
              <a:off x="1228475"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2" name="Google Shape;4287;p113">
              <a:extLst>
                <a:ext uri="{FF2B5EF4-FFF2-40B4-BE49-F238E27FC236}">
                  <a16:creationId xmlns:a16="http://schemas.microsoft.com/office/drawing/2014/main" id="{74929C8B-6CE7-7340-BFB8-1554DA348C3C}"/>
                </a:ext>
              </a:extLst>
            </p:cNvPr>
            <p:cNvSpPr/>
            <p:nvPr/>
          </p:nvSpPr>
          <p:spPr>
            <a:xfrm>
              <a:off x="1228475"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3" name="Google Shape;4288;p113">
              <a:extLst>
                <a:ext uri="{FF2B5EF4-FFF2-40B4-BE49-F238E27FC236}">
                  <a16:creationId xmlns:a16="http://schemas.microsoft.com/office/drawing/2014/main" id="{16027D5A-B0EB-1E41-BDF2-6049F4B7766B}"/>
                </a:ext>
              </a:extLst>
            </p:cNvPr>
            <p:cNvSpPr/>
            <p:nvPr/>
          </p:nvSpPr>
          <p:spPr>
            <a:xfrm>
              <a:off x="1228475"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4" name="Google Shape;4289;p113">
              <a:extLst>
                <a:ext uri="{FF2B5EF4-FFF2-40B4-BE49-F238E27FC236}">
                  <a16:creationId xmlns:a16="http://schemas.microsoft.com/office/drawing/2014/main" id="{DB9CDACF-9D62-014A-8824-2CA78C28FB38}"/>
                </a:ext>
              </a:extLst>
            </p:cNvPr>
            <p:cNvSpPr/>
            <p:nvPr/>
          </p:nvSpPr>
          <p:spPr>
            <a:xfrm>
              <a:off x="1152275" y="2561575"/>
              <a:ext cx="62400" cy="53425"/>
            </a:xfrm>
            <a:custGeom>
              <a:avLst/>
              <a:gdLst/>
              <a:ahLst/>
              <a:cxnLst/>
              <a:rect l="l" t="t" r="r" b="b"/>
              <a:pathLst>
                <a:path w="2496" h="2137" extrusionOk="0">
                  <a:moveTo>
                    <a:pt x="1065" y="0"/>
                  </a:moveTo>
                  <a:cubicBezTo>
                    <a:pt x="480" y="8"/>
                    <a:pt x="8"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5" name="Google Shape;4290;p113">
              <a:extLst>
                <a:ext uri="{FF2B5EF4-FFF2-40B4-BE49-F238E27FC236}">
                  <a16:creationId xmlns:a16="http://schemas.microsoft.com/office/drawing/2014/main" id="{5D2B5951-CE19-4749-8AFA-F652428EEAF8}"/>
                </a:ext>
              </a:extLst>
            </p:cNvPr>
            <p:cNvSpPr/>
            <p:nvPr/>
          </p:nvSpPr>
          <p:spPr>
            <a:xfrm>
              <a:off x="1152275" y="2485550"/>
              <a:ext cx="62400" cy="53300"/>
            </a:xfrm>
            <a:custGeom>
              <a:avLst/>
              <a:gdLst/>
              <a:ahLst/>
              <a:cxnLst/>
              <a:rect l="l" t="t" r="r" b="b"/>
              <a:pathLst>
                <a:path w="2496" h="2132" extrusionOk="0">
                  <a:moveTo>
                    <a:pt x="1065" y="1"/>
                  </a:moveTo>
                  <a:cubicBezTo>
                    <a:pt x="480" y="1"/>
                    <a:pt x="0" y="480"/>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6" name="Google Shape;4291;p113">
              <a:extLst>
                <a:ext uri="{FF2B5EF4-FFF2-40B4-BE49-F238E27FC236}">
                  <a16:creationId xmlns:a16="http://schemas.microsoft.com/office/drawing/2014/main" id="{4FE13792-A46E-D646-9DCA-CEFAD771AC2F}"/>
                </a:ext>
              </a:extLst>
            </p:cNvPr>
            <p:cNvSpPr/>
            <p:nvPr/>
          </p:nvSpPr>
          <p:spPr>
            <a:xfrm>
              <a:off x="1152275" y="2409350"/>
              <a:ext cx="62400" cy="53350"/>
            </a:xfrm>
            <a:custGeom>
              <a:avLst/>
              <a:gdLst/>
              <a:ahLst/>
              <a:cxnLst/>
              <a:rect l="l" t="t" r="r" b="b"/>
              <a:pathLst>
                <a:path w="2496" h="2134" extrusionOk="0">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7" name="Google Shape;4292;p113">
              <a:extLst>
                <a:ext uri="{FF2B5EF4-FFF2-40B4-BE49-F238E27FC236}">
                  <a16:creationId xmlns:a16="http://schemas.microsoft.com/office/drawing/2014/main" id="{96ED246C-2B38-694E-9681-BC12F2F4820C}"/>
                </a:ext>
              </a:extLst>
            </p:cNvPr>
            <p:cNvSpPr/>
            <p:nvPr/>
          </p:nvSpPr>
          <p:spPr>
            <a:xfrm>
              <a:off x="1152275" y="2333125"/>
              <a:ext cx="62400" cy="53450"/>
            </a:xfrm>
            <a:custGeom>
              <a:avLst/>
              <a:gdLst/>
              <a:ahLst/>
              <a:cxnLst/>
              <a:rect l="l" t="t" r="r" b="b"/>
              <a:pathLst>
                <a:path w="2496"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8" name="Google Shape;4293;p113">
              <a:extLst>
                <a:ext uri="{FF2B5EF4-FFF2-40B4-BE49-F238E27FC236}">
                  <a16:creationId xmlns:a16="http://schemas.microsoft.com/office/drawing/2014/main" id="{AA517A2A-04C2-0146-B899-93E1021ABB53}"/>
                </a:ext>
              </a:extLst>
            </p:cNvPr>
            <p:cNvSpPr/>
            <p:nvPr/>
          </p:nvSpPr>
          <p:spPr>
            <a:xfrm>
              <a:off x="1152275"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9" name="Google Shape;4294;p113">
              <a:extLst>
                <a:ext uri="{FF2B5EF4-FFF2-40B4-BE49-F238E27FC236}">
                  <a16:creationId xmlns:a16="http://schemas.microsoft.com/office/drawing/2014/main" id="{E95F7C74-BA90-4E43-BCF6-A33D24C0B0AD}"/>
                </a:ext>
              </a:extLst>
            </p:cNvPr>
            <p:cNvSpPr/>
            <p:nvPr/>
          </p:nvSpPr>
          <p:spPr>
            <a:xfrm>
              <a:off x="1152275" y="2180700"/>
              <a:ext cx="62400" cy="53350"/>
            </a:xfrm>
            <a:custGeom>
              <a:avLst/>
              <a:gdLst/>
              <a:ahLst/>
              <a:cxnLst/>
              <a:rect l="l" t="t" r="r" b="b"/>
              <a:pathLst>
                <a:path w="2496" h="2134" extrusionOk="0">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0" name="Google Shape;4295;p113">
              <a:extLst>
                <a:ext uri="{FF2B5EF4-FFF2-40B4-BE49-F238E27FC236}">
                  <a16:creationId xmlns:a16="http://schemas.microsoft.com/office/drawing/2014/main" id="{DDC27D56-457E-8441-BFFC-7A24E22BBA1E}"/>
                </a:ext>
              </a:extLst>
            </p:cNvPr>
            <p:cNvSpPr/>
            <p:nvPr/>
          </p:nvSpPr>
          <p:spPr>
            <a:xfrm>
              <a:off x="1152275" y="2104500"/>
              <a:ext cx="62400" cy="53325"/>
            </a:xfrm>
            <a:custGeom>
              <a:avLst/>
              <a:gdLst/>
              <a:ahLst/>
              <a:cxnLst/>
              <a:rect l="l" t="t" r="r" b="b"/>
              <a:pathLst>
                <a:path w="2496"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1" name="Google Shape;4296;p113">
              <a:extLst>
                <a:ext uri="{FF2B5EF4-FFF2-40B4-BE49-F238E27FC236}">
                  <a16:creationId xmlns:a16="http://schemas.microsoft.com/office/drawing/2014/main" id="{0A58A90C-8779-AC43-A581-5D6E0B877F48}"/>
                </a:ext>
              </a:extLst>
            </p:cNvPr>
            <p:cNvSpPr/>
            <p:nvPr/>
          </p:nvSpPr>
          <p:spPr>
            <a:xfrm>
              <a:off x="1152275" y="2028275"/>
              <a:ext cx="62400" cy="53450"/>
            </a:xfrm>
            <a:custGeom>
              <a:avLst/>
              <a:gdLst/>
              <a:ahLst/>
              <a:cxnLst/>
              <a:rect l="l" t="t" r="r" b="b"/>
              <a:pathLst>
                <a:path w="2496"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2" name="Google Shape;4297;p113">
              <a:extLst>
                <a:ext uri="{FF2B5EF4-FFF2-40B4-BE49-F238E27FC236}">
                  <a16:creationId xmlns:a16="http://schemas.microsoft.com/office/drawing/2014/main" id="{E5B9CB2C-772D-0942-B84B-2C481469111D}"/>
                </a:ext>
              </a:extLst>
            </p:cNvPr>
            <p:cNvSpPr/>
            <p:nvPr/>
          </p:nvSpPr>
          <p:spPr>
            <a:xfrm>
              <a:off x="1152275" y="1952050"/>
              <a:ext cx="62400" cy="53450"/>
            </a:xfrm>
            <a:custGeom>
              <a:avLst/>
              <a:gdLst/>
              <a:ahLst/>
              <a:cxnLst/>
              <a:rect l="l" t="t" r="r" b="b"/>
              <a:pathLst>
                <a:path w="2496"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3" name="Google Shape;4298;p113">
              <a:extLst>
                <a:ext uri="{FF2B5EF4-FFF2-40B4-BE49-F238E27FC236}">
                  <a16:creationId xmlns:a16="http://schemas.microsoft.com/office/drawing/2014/main" id="{5E251C3A-EF98-A94A-9F3D-7FEE9FBC2A49}"/>
                </a:ext>
              </a:extLst>
            </p:cNvPr>
            <p:cNvSpPr/>
            <p:nvPr/>
          </p:nvSpPr>
          <p:spPr>
            <a:xfrm>
              <a:off x="1152275" y="1876050"/>
              <a:ext cx="62400" cy="53275"/>
            </a:xfrm>
            <a:custGeom>
              <a:avLst/>
              <a:gdLst/>
              <a:ahLst/>
              <a:cxnLst/>
              <a:rect l="l" t="t" r="r" b="b"/>
              <a:pathLst>
                <a:path w="2496"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4" name="Google Shape;4299;p113">
              <a:extLst>
                <a:ext uri="{FF2B5EF4-FFF2-40B4-BE49-F238E27FC236}">
                  <a16:creationId xmlns:a16="http://schemas.microsoft.com/office/drawing/2014/main" id="{5315562E-EF9A-4E40-91B9-CD8639EBC1AD}"/>
                </a:ext>
              </a:extLst>
            </p:cNvPr>
            <p:cNvSpPr/>
            <p:nvPr/>
          </p:nvSpPr>
          <p:spPr>
            <a:xfrm>
              <a:off x="1152275" y="1799850"/>
              <a:ext cx="62400" cy="53325"/>
            </a:xfrm>
            <a:custGeom>
              <a:avLst/>
              <a:gdLst/>
              <a:ahLst/>
              <a:cxnLst/>
              <a:rect l="l" t="t" r="r" b="b"/>
              <a:pathLst>
                <a:path w="2496"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5" name="Google Shape;4300;p113">
              <a:extLst>
                <a:ext uri="{FF2B5EF4-FFF2-40B4-BE49-F238E27FC236}">
                  <a16:creationId xmlns:a16="http://schemas.microsoft.com/office/drawing/2014/main" id="{6F667CBF-8B83-1946-B14D-122D81C59CD8}"/>
                </a:ext>
              </a:extLst>
            </p:cNvPr>
            <p:cNvSpPr/>
            <p:nvPr/>
          </p:nvSpPr>
          <p:spPr>
            <a:xfrm>
              <a:off x="1152275" y="1723625"/>
              <a:ext cx="62400" cy="53350"/>
            </a:xfrm>
            <a:custGeom>
              <a:avLst/>
              <a:gdLst/>
              <a:ahLst/>
              <a:cxnLst/>
              <a:rect l="l" t="t" r="r" b="b"/>
              <a:pathLst>
                <a:path w="2496"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6" name="Google Shape;4301;p113">
              <a:extLst>
                <a:ext uri="{FF2B5EF4-FFF2-40B4-BE49-F238E27FC236}">
                  <a16:creationId xmlns:a16="http://schemas.microsoft.com/office/drawing/2014/main" id="{6CFA3847-F44D-A541-9BD6-68092D4AC3ED}"/>
                </a:ext>
              </a:extLst>
            </p:cNvPr>
            <p:cNvSpPr/>
            <p:nvPr/>
          </p:nvSpPr>
          <p:spPr>
            <a:xfrm>
              <a:off x="1152275" y="164740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7" name="Google Shape;4302;p113">
              <a:extLst>
                <a:ext uri="{FF2B5EF4-FFF2-40B4-BE49-F238E27FC236}">
                  <a16:creationId xmlns:a16="http://schemas.microsoft.com/office/drawing/2014/main" id="{C20F5900-C047-514A-A9CB-72B7C930CED0}"/>
                </a:ext>
              </a:extLst>
            </p:cNvPr>
            <p:cNvSpPr/>
            <p:nvPr/>
          </p:nvSpPr>
          <p:spPr>
            <a:xfrm>
              <a:off x="1152275" y="1571400"/>
              <a:ext cx="62400" cy="53250"/>
            </a:xfrm>
            <a:custGeom>
              <a:avLst/>
              <a:gdLst/>
              <a:ahLst/>
              <a:cxnLst/>
              <a:rect l="l" t="t" r="r" b="b"/>
              <a:pathLst>
                <a:path w="2496"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8" name="Google Shape;4303;p113">
              <a:extLst>
                <a:ext uri="{FF2B5EF4-FFF2-40B4-BE49-F238E27FC236}">
                  <a16:creationId xmlns:a16="http://schemas.microsoft.com/office/drawing/2014/main" id="{F3936E21-5444-5A4D-924E-F6D7304E2329}"/>
                </a:ext>
              </a:extLst>
            </p:cNvPr>
            <p:cNvSpPr/>
            <p:nvPr/>
          </p:nvSpPr>
          <p:spPr>
            <a:xfrm>
              <a:off x="1152275" y="134275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9" name="Google Shape;4304;p113">
              <a:extLst>
                <a:ext uri="{FF2B5EF4-FFF2-40B4-BE49-F238E27FC236}">
                  <a16:creationId xmlns:a16="http://schemas.microsoft.com/office/drawing/2014/main" id="{42010688-D947-6549-99AC-A202B40E2A22}"/>
                </a:ext>
              </a:extLst>
            </p:cNvPr>
            <p:cNvSpPr/>
            <p:nvPr/>
          </p:nvSpPr>
          <p:spPr>
            <a:xfrm>
              <a:off x="1076050" y="240935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0" name="Google Shape;4305;p113">
              <a:extLst>
                <a:ext uri="{FF2B5EF4-FFF2-40B4-BE49-F238E27FC236}">
                  <a16:creationId xmlns:a16="http://schemas.microsoft.com/office/drawing/2014/main" id="{8FEABCAF-DC31-774A-9B95-2C921E85DF05}"/>
                </a:ext>
              </a:extLst>
            </p:cNvPr>
            <p:cNvSpPr/>
            <p:nvPr/>
          </p:nvSpPr>
          <p:spPr>
            <a:xfrm>
              <a:off x="1076050" y="2333125"/>
              <a:ext cx="62425" cy="53450"/>
            </a:xfrm>
            <a:custGeom>
              <a:avLst/>
              <a:gdLst/>
              <a:ahLst/>
              <a:cxnLst/>
              <a:rect l="l" t="t" r="r" b="b"/>
              <a:pathLst>
                <a:path w="2497" h="2138" extrusionOk="0">
                  <a:moveTo>
                    <a:pt x="1074" y="1"/>
                  </a:moveTo>
                  <a:cubicBezTo>
                    <a:pt x="480" y="1"/>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1" name="Google Shape;4306;p113">
              <a:extLst>
                <a:ext uri="{FF2B5EF4-FFF2-40B4-BE49-F238E27FC236}">
                  <a16:creationId xmlns:a16="http://schemas.microsoft.com/office/drawing/2014/main" id="{AC20F7CE-D401-BD40-BD6F-604D2031AC99}"/>
                </a:ext>
              </a:extLst>
            </p:cNvPr>
            <p:cNvSpPr/>
            <p:nvPr/>
          </p:nvSpPr>
          <p:spPr>
            <a:xfrm>
              <a:off x="1076050" y="2256925"/>
              <a:ext cx="62575" cy="53425"/>
            </a:xfrm>
            <a:custGeom>
              <a:avLst/>
              <a:gdLst/>
              <a:ahLst/>
              <a:cxnLst/>
              <a:rect l="l" t="t" r="r" b="b"/>
              <a:pathLst>
                <a:path w="2503" h="2137" extrusionOk="0">
                  <a:moveTo>
                    <a:pt x="1084" y="0"/>
                  </a:moveTo>
                  <a:cubicBezTo>
                    <a:pt x="1080"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2" name="Google Shape;4307;p113">
              <a:extLst>
                <a:ext uri="{FF2B5EF4-FFF2-40B4-BE49-F238E27FC236}">
                  <a16:creationId xmlns:a16="http://schemas.microsoft.com/office/drawing/2014/main" id="{6B7E495B-2380-F84D-A620-6A2306F83C77}"/>
                </a:ext>
              </a:extLst>
            </p:cNvPr>
            <p:cNvSpPr/>
            <p:nvPr/>
          </p:nvSpPr>
          <p:spPr>
            <a:xfrm>
              <a:off x="1076050" y="2180700"/>
              <a:ext cx="62425" cy="53350"/>
            </a:xfrm>
            <a:custGeom>
              <a:avLst/>
              <a:gdLst/>
              <a:ahLst/>
              <a:cxnLst/>
              <a:rect l="l" t="t" r="r" b="b"/>
              <a:pathLst>
                <a:path w="2497" h="2134" extrusionOk="0">
                  <a:moveTo>
                    <a:pt x="1074" y="1"/>
                  </a:moveTo>
                  <a:cubicBezTo>
                    <a:pt x="480" y="1"/>
                    <a:pt x="9" y="480"/>
                    <a:pt x="1" y="1066"/>
                  </a:cubicBezTo>
                  <a:cubicBezTo>
                    <a:pt x="1" y="1709"/>
                    <a:pt x="530" y="2133"/>
                    <a:pt x="1078" y="2133"/>
                  </a:cubicBezTo>
                  <a:cubicBezTo>
                    <a:pt x="1340" y="2133"/>
                    <a:pt x="1606" y="2037"/>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3" name="Google Shape;4308;p113">
              <a:extLst>
                <a:ext uri="{FF2B5EF4-FFF2-40B4-BE49-F238E27FC236}">
                  <a16:creationId xmlns:a16="http://schemas.microsoft.com/office/drawing/2014/main" id="{3E2D21AD-DF9B-0943-A10C-F136F0975804}"/>
                </a:ext>
              </a:extLst>
            </p:cNvPr>
            <p:cNvSpPr/>
            <p:nvPr/>
          </p:nvSpPr>
          <p:spPr>
            <a:xfrm>
              <a:off x="1076050" y="210450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4" name="Google Shape;4309;p113">
              <a:extLst>
                <a:ext uri="{FF2B5EF4-FFF2-40B4-BE49-F238E27FC236}">
                  <a16:creationId xmlns:a16="http://schemas.microsoft.com/office/drawing/2014/main" id="{53F4E400-BDB2-2B42-A877-E62DCAF790B2}"/>
                </a:ext>
              </a:extLst>
            </p:cNvPr>
            <p:cNvSpPr/>
            <p:nvPr/>
          </p:nvSpPr>
          <p:spPr>
            <a:xfrm>
              <a:off x="1076050" y="2028275"/>
              <a:ext cx="62425" cy="53450"/>
            </a:xfrm>
            <a:custGeom>
              <a:avLst/>
              <a:gdLst/>
              <a:ahLst/>
              <a:cxnLst/>
              <a:rect l="l" t="t" r="r" b="b"/>
              <a:pathLst>
                <a:path w="2497" h="2138" extrusionOk="0">
                  <a:moveTo>
                    <a:pt x="1074" y="1"/>
                  </a:moveTo>
                  <a:cubicBezTo>
                    <a:pt x="480" y="1"/>
                    <a:pt x="9" y="480"/>
                    <a:pt x="1" y="1065"/>
                  </a:cubicBezTo>
                  <a:cubicBezTo>
                    <a:pt x="1" y="1709"/>
                    <a:pt x="530" y="2137"/>
                    <a:pt x="1078" y="2137"/>
                  </a:cubicBezTo>
                  <a:cubicBezTo>
                    <a:pt x="1340" y="2137"/>
                    <a:pt x="1606" y="2040"/>
                    <a:pt x="1822" y="1821"/>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5" name="Google Shape;4310;p113">
              <a:extLst>
                <a:ext uri="{FF2B5EF4-FFF2-40B4-BE49-F238E27FC236}">
                  <a16:creationId xmlns:a16="http://schemas.microsoft.com/office/drawing/2014/main" id="{26FCA999-D34A-6C45-9AA3-BFD07F8F9E4A}"/>
                </a:ext>
              </a:extLst>
            </p:cNvPr>
            <p:cNvSpPr/>
            <p:nvPr/>
          </p:nvSpPr>
          <p:spPr>
            <a:xfrm>
              <a:off x="1076050" y="1952050"/>
              <a:ext cx="62425" cy="53450"/>
            </a:xfrm>
            <a:custGeom>
              <a:avLst/>
              <a:gdLst/>
              <a:ahLst/>
              <a:cxnLst/>
              <a:rect l="l" t="t" r="r" b="b"/>
              <a:pathLst>
                <a:path w="2497" h="2138" extrusionOk="0">
                  <a:moveTo>
                    <a:pt x="1074" y="1"/>
                  </a:moveTo>
                  <a:cubicBezTo>
                    <a:pt x="480" y="9"/>
                    <a:pt x="9" y="481"/>
                    <a:pt x="1" y="1074"/>
                  </a:cubicBezTo>
                  <a:cubicBezTo>
                    <a:pt x="1" y="1712"/>
                    <a:pt x="529" y="2138"/>
                    <a:pt x="1077" y="2138"/>
                  </a:cubicBezTo>
                  <a:cubicBezTo>
                    <a:pt x="1339" y="2138"/>
                    <a:pt x="1606" y="2040"/>
                    <a:pt x="1822" y="1822"/>
                  </a:cubicBezTo>
                  <a:cubicBezTo>
                    <a:pt x="2496"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6" name="Google Shape;4311;p113">
              <a:extLst>
                <a:ext uri="{FF2B5EF4-FFF2-40B4-BE49-F238E27FC236}">
                  <a16:creationId xmlns:a16="http://schemas.microsoft.com/office/drawing/2014/main" id="{7133C91A-F70B-6046-9957-F0B05BD0BD61}"/>
                </a:ext>
              </a:extLst>
            </p:cNvPr>
            <p:cNvSpPr/>
            <p:nvPr/>
          </p:nvSpPr>
          <p:spPr>
            <a:xfrm>
              <a:off x="1076050" y="1876050"/>
              <a:ext cx="62425" cy="53275"/>
            </a:xfrm>
            <a:custGeom>
              <a:avLst/>
              <a:gdLst/>
              <a:ahLst/>
              <a:cxnLst/>
              <a:rect l="l" t="t" r="r" b="b"/>
              <a:pathLst>
                <a:path w="2497" h="2131" extrusionOk="0">
                  <a:moveTo>
                    <a:pt x="1074" y="1"/>
                  </a:moveTo>
                  <a:cubicBezTo>
                    <a:pt x="480" y="1"/>
                    <a:pt x="9" y="472"/>
                    <a:pt x="1" y="1066"/>
                  </a:cubicBezTo>
                  <a:cubicBezTo>
                    <a:pt x="1" y="1707"/>
                    <a:pt x="527" y="2131"/>
                    <a:pt x="1073" y="2131"/>
                  </a:cubicBezTo>
                  <a:cubicBezTo>
                    <a:pt x="1337" y="2131"/>
                    <a:pt x="1605" y="2033"/>
                    <a:pt x="1822" y="1813"/>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7" name="Google Shape;4312;p113">
              <a:extLst>
                <a:ext uri="{FF2B5EF4-FFF2-40B4-BE49-F238E27FC236}">
                  <a16:creationId xmlns:a16="http://schemas.microsoft.com/office/drawing/2014/main" id="{9A4BB9EF-7833-0341-BDC1-994C50AF3BF2}"/>
                </a:ext>
              </a:extLst>
            </p:cNvPr>
            <p:cNvSpPr/>
            <p:nvPr/>
          </p:nvSpPr>
          <p:spPr>
            <a:xfrm>
              <a:off x="1076050" y="179985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8" name="Google Shape;4313;p113">
              <a:extLst>
                <a:ext uri="{FF2B5EF4-FFF2-40B4-BE49-F238E27FC236}">
                  <a16:creationId xmlns:a16="http://schemas.microsoft.com/office/drawing/2014/main" id="{9E8AED8F-01A7-FC46-96AE-B425539D4D64}"/>
                </a:ext>
              </a:extLst>
            </p:cNvPr>
            <p:cNvSpPr/>
            <p:nvPr/>
          </p:nvSpPr>
          <p:spPr>
            <a:xfrm>
              <a:off x="1076050" y="172362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9" name="Google Shape;4314;p113">
              <a:extLst>
                <a:ext uri="{FF2B5EF4-FFF2-40B4-BE49-F238E27FC236}">
                  <a16:creationId xmlns:a16="http://schemas.microsoft.com/office/drawing/2014/main" id="{E2FD5008-0152-714B-A5A0-562315EFEE31}"/>
                </a:ext>
              </a:extLst>
            </p:cNvPr>
            <p:cNvSpPr/>
            <p:nvPr/>
          </p:nvSpPr>
          <p:spPr>
            <a:xfrm>
              <a:off x="1076050" y="1647400"/>
              <a:ext cx="62425" cy="53450"/>
            </a:xfrm>
            <a:custGeom>
              <a:avLst/>
              <a:gdLst/>
              <a:ahLst/>
              <a:cxnLst/>
              <a:rect l="l" t="t" r="r" b="b"/>
              <a:pathLst>
                <a:path w="2497" h="2138" extrusionOk="0">
                  <a:moveTo>
                    <a:pt x="1074" y="1"/>
                  </a:moveTo>
                  <a:cubicBezTo>
                    <a:pt x="480" y="9"/>
                    <a:pt x="9" y="481"/>
                    <a:pt x="1" y="1066"/>
                  </a:cubicBezTo>
                  <a:cubicBezTo>
                    <a:pt x="1" y="1710"/>
                    <a:pt x="530" y="2138"/>
                    <a:pt x="1078" y="2138"/>
                  </a:cubicBezTo>
                  <a:cubicBezTo>
                    <a:pt x="1340" y="2138"/>
                    <a:pt x="1606" y="2040"/>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0" name="Google Shape;4315;p113">
              <a:extLst>
                <a:ext uri="{FF2B5EF4-FFF2-40B4-BE49-F238E27FC236}">
                  <a16:creationId xmlns:a16="http://schemas.microsoft.com/office/drawing/2014/main" id="{120DF7CA-AA42-1946-997C-E3E28D22F89A}"/>
                </a:ext>
              </a:extLst>
            </p:cNvPr>
            <p:cNvSpPr/>
            <p:nvPr/>
          </p:nvSpPr>
          <p:spPr>
            <a:xfrm>
              <a:off x="1076050" y="1571400"/>
              <a:ext cx="62425" cy="53250"/>
            </a:xfrm>
            <a:custGeom>
              <a:avLst/>
              <a:gdLst/>
              <a:ahLst/>
              <a:cxnLst/>
              <a:rect l="l" t="t" r="r" b="b"/>
              <a:pathLst>
                <a:path w="2497" h="2130" extrusionOk="0">
                  <a:moveTo>
                    <a:pt x="1074" y="1"/>
                  </a:moveTo>
                  <a:cubicBezTo>
                    <a:pt x="480" y="1"/>
                    <a:pt x="9" y="472"/>
                    <a:pt x="1" y="1066"/>
                  </a:cubicBezTo>
                  <a:cubicBezTo>
                    <a:pt x="1" y="1703"/>
                    <a:pt x="529" y="2129"/>
                    <a:pt x="1077" y="2129"/>
                  </a:cubicBezTo>
                  <a:cubicBezTo>
                    <a:pt x="1339" y="2129"/>
                    <a:pt x="1606" y="2032"/>
                    <a:pt x="1822" y="1813"/>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1" name="Google Shape;4316;p113">
              <a:extLst>
                <a:ext uri="{FF2B5EF4-FFF2-40B4-BE49-F238E27FC236}">
                  <a16:creationId xmlns:a16="http://schemas.microsoft.com/office/drawing/2014/main" id="{B9EAC27E-348E-0B43-B5BC-3EFE32B4EF93}"/>
                </a:ext>
              </a:extLst>
            </p:cNvPr>
            <p:cNvSpPr/>
            <p:nvPr/>
          </p:nvSpPr>
          <p:spPr>
            <a:xfrm>
              <a:off x="1076050" y="141897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2" name="Google Shape;4317;p113">
              <a:extLst>
                <a:ext uri="{FF2B5EF4-FFF2-40B4-BE49-F238E27FC236}">
                  <a16:creationId xmlns:a16="http://schemas.microsoft.com/office/drawing/2014/main" id="{73411E36-DD3A-FA4A-803D-5BC8B7B1E1F4}"/>
                </a:ext>
              </a:extLst>
            </p:cNvPr>
            <p:cNvSpPr/>
            <p:nvPr/>
          </p:nvSpPr>
          <p:spPr>
            <a:xfrm>
              <a:off x="1076050" y="1342750"/>
              <a:ext cx="62425" cy="53450"/>
            </a:xfrm>
            <a:custGeom>
              <a:avLst/>
              <a:gdLst/>
              <a:ahLst/>
              <a:cxnLst/>
              <a:rect l="l" t="t" r="r" b="b"/>
              <a:pathLst>
                <a:path w="2497" h="2138" extrusionOk="0">
                  <a:moveTo>
                    <a:pt x="1074" y="1"/>
                  </a:moveTo>
                  <a:cubicBezTo>
                    <a:pt x="480" y="1"/>
                    <a:pt x="9" y="481"/>
                    <a:pt x="1" y="1066"/>
                  </a:cubicBezTo>
                  <a:cubicBezTo>
                    <a:pt x="1" y="1710"/>
                    <a:pt x="530" y="2138"/>
                    <a:pt x="1078" y="2138"/>
                  </a:cubicBezTo>
                  <a:cubicBezTo>
                    <a:pt x="1340" y="2138"/>
                    <a:pt x="1606" y="2040"/>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3" name="Google Shape;4318;p113">
              <a:extLst>
                <a:ext uri="{FF2B5EF4-FFF2-40B4-BE49-F238E27FC236}">
                  <a16:creationId xmlns:a16="http://schemas.microsoft.com/office/drawing/2014/main" id="{728E853E-0AAA-1E46-8300-D717230B889D}"/>
                </a:ext>
              </a:extLst>
            </p:cNvPr>
            <p:cNvSpPr/>
            <p:nvPr/>
          </p:nvSpPr>
          <p:spPr>
            <a:xfrm>
              <a:off x="1076050" y="1266550"/>
              <a:ext cx="62425" cy="53450"/>
            </a:xfrm>
            <a:custGeom>
              <a:avLst/>
              <a:gdLst/>
              <a:ahLst/>
              <a:cxnLst/>
              <a:rect l="l" t="t" r="r" b="b"/>
              <a:pathLst>
                <a:path w="2497" h="2138" extrusionOk="0">
                  <a:moveTo>
                    <a:pt x="1074" y="0"/>
                  </a:moveTo>
                  <a:cubicBezTo>
                    <a:pt x="480" y="9"/>
                    <a:pt x="9" y="480"/>
                    <a:pt x="1" y="1074"/>
                  </a:cubicBezTo>
                  <a:cubicBezTo>
                    <a:pt x="1" y="1711"/>
                    <a:pt x="529" y="2137"/>
                    <a:pt x="1077" y="2137"/>
                  </a:cubicBezTo>
                  <a:cubicBezTo>
                    <a:pt x="1339" y="2137"/>
                    <a:pt x="1606" y="2040"/>
                    <a:pt x="1822" y="1821"/>
                  </a:cubicBezTo>
                  <a:cubicBezTo>
                    <a:pt x="2496" y="1155"/>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4" name="Google Shape;4319;p113">
              <a:extLst>
                <a:ext uri="{FF2B5EF4-FFF2-40B4-BE49-F238E27FC236}">
                  <a16:creationId xmlns:a16="http://schemas.microsoft.com/office/drawing/2014/main" id="{FF770D78-F4BF-8C4E-B390-42FCF9CA70C5}"/>
                </a:ext>
              </a:extLst>
            </p:cNvPr>
            <p:cNvSpPr/>
            <p:nvPr/>
          </p:nvSpPr>
          <p:spPr>
            <a:xfrm>
              <a:off x="1000050" y="210450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5" name="Google Shape;4320;p113">
              <a:extLst>
                <a:ext uri="{FF2B5EF4-FFF2-40B4-BE49-F238E27FC236}">
                  <a16:creationId xmlns:a16="http://schemas.microsoft.com/office/drawing/2014/main" id="{92946467-387A-B348-B5F5-25FECA61AB81}"/>
                </a:ext>
              </a:extLst>
            </p:cNvPr>
            <p:cNvSpPr/>
            <p:nvPr/>
          </p:nvSpPr>
          <p:spPr>
            <a:xfrm>
              <a:off x="1000050" y="2028275"/>
              <a:ext cx="62200" cy="53450"/>
            </a:xfrm>
            <a:custGeom>
              <a:avLst/>
              <a:gdLst/>
              <a:ahLst/>
              <a:cxnLst/>
              <a:rect l="l" t="t" r="r" b="b"/>
              <a:pathLst>
                <a:path w="2488" h="2138" extrusionOk="0">
                  <a:moveTo>
                    <a:pt x="1065" y="1"/>
                  </a:moveTo>
                  <a:cubicBezTo>
                    <a:pt x="472" y="1"/>
                    <a:pt x="0" y="480"/>
                    <a:pt x="0" y="1065"/>
                  </a:cubicBezTo>
                  <a:cubicBezTo>
                    <a:pt x="0" y="1709"/>
                    <a:pt x="525" y="2137"/>
                    <a:pt x="1072" y="2137"/>
                  </a:cubicBezTo>
                  <a:cubicBezTo>
                    <a:pt x="1332" y="2137"/>
                    <a:pt x="1598" y="2040"/>
                    <a:pt x="1813" y="1821"/>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6" name="Google Shape;4321;p113">
              <a:extLst>
                <a:ext uri="{FF2B5EF4-FFF2-40B4-BE49-F238E27FC236}">
                  <a16:creationId xmlns:a16="http://schemas.microsoft.com/office/drawing/2014/main" id="{3B2709BD-DB0F-7841-829E-63E406F76913}"/>
                </a:ext>
              </a:extLst>
            </p:cNvPr>
            <p:cNvSpPr/>
            <p:nvPr/>
          </p:nvSpPr>
          <p:spPr>
            <a:xfrm>
              <a:off x="1000050" y="1952050"/>
              <a:ext cx="62200" cy="53450"/>
            </a:xfrm>
            <a:custGeom>
              <a:avLst/>
              <a:gdLst/>
              <a:ahLst/>
              <a:cxnLst/>
              <a:rect l="l" t="t" r="r" b="b"/>
              <a:pathLst>
                <a:path w="2488" h="2138" extrusionOk="0">
                  <a:moveTo>
                    <a:pt x="1065" y="1"/>
                  </a:moveTo>
                  <a:cubicBezTo>
                    <a:pt x="472" y="9"/>
                    <a:pt x="0" y="481"/>
                    <a:pt x="0" y="1074"/>
                  </a:cubicBezTo>
                  <a:cubicBezTo>
                    <a:pt x="0" y="1712"/>
                    <a:pt x="525" y="2138"/>
                    <a:pt x="1070" y="2138"/>
                  </a:cubicBezTo>
                  <a:cubicBezTo>
                    <a:pt x="1332" y="2138"/>
                    <a:pt x="1597" y="2040"/>
                    <a:pt x="1813"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7" name="Google Shape;4322;p113">
              <a:extLst>
                <a:ext uri="{FF2B5EF4-FFF2-40B4-BE49-F238E27FC236}">
                  <a16:creationId xmlns:a16="http://schemas.microsoft.com/office/drawing/2014/main" id="{41922FC0-30D6-A045-8EE6-40B5AF43C4E9}"/>
                </a:ext>
              </a:extLst>
            </p:cNvPr>
            <p:cNvSpPr/>
            <p:nvPr/>
          </p:nvSpPr>
          <p:spPr>
            <a:xfrm>
              <a:off x="1000050" y="1876050"/>
              <a:ext cx="62200" cy="53275"/>
            </a:xfrm>
            <a:custGeom>
              <a:avLst/>
              <a:gdLst/>
              <a:ahLst/>
              <a:cxnLst/>
              <a:rect l="l" t="t" r="r" b="b"/>
              <a:pathLst>
                <a:path w="2488" h="2131" extrusionOk="0">
                  <a:moveTo>
                    <a:pt x="1065" y="1"/>
                  </a:moveTo>
                  <a:cubicBezTo>
                    <a:pt x="472" y="1"/>
                    <a:pt x="0" y="472"/>
                    <a:pt x="0" y="1066"/>
                  </a:cubicBezTo>
                  <a:cubicBezTo>
                    <a:pt x="0" y="1707"/>
                    <a:pt x="522" y="2131"/>
                    <a:pt x="1067" y="2131"/>
                  </a:cubicBezTo>
                  <a:cubicBezTo>
                    <a:pt x="1329" y="2131"/>
                    <a:pt x="1596" y="2033"/>
                    <a:pt x="1813"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8" name="Google Shape;4323;p113">
              <a:extLst>
                <a:ext uri="{FF2B5EF4-FFF2-40B4-BE49-F238E27FC236}">
                  <a16:creationId xmlns:a16="http://schemas.microsoft.com/office/drawing/2014/main" id="{771B4577-EBF8-C04F-9FDE-8D1110A9D843}"/>
                </a:ext>
              </a:extLst>
            </p:cNvPr>
            <p:cNvSpPr/>
            <p:nvPr/>
          </p:nvSpPr>
          <p:spPr>
            <a:xfrm>
              <a:off x="1000050" y="179985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9" name="Google Shape;4324;p113">
              <a:extLst>
                <a:ext uri="{FF2B5EF4-FFF2-40B4-BE49-F238E27FC236}">
                  <a16:creationId xmlns:a16="http://schemas.microsoft.com/office/drawing/2014/main" id="{7C4B2C86-3AA1-C345-BDC1-44E9B45F2938}"/>
                </a:ext>
              </a:extLst>
            </p:cNvPr>
            <p:cNvSpPr/>
            <p:nvPr/>
          </p:nvSpPr>
          <p:spPr>
            <a:xfrm>
              <a:off x="1000050" y="1723625"/>
              <a:ext cx="62200" cy="53350"/>
            </a:xfrm>
            <a:custGeom>
              <a:avLst/>
              <a:gdLst/>
              <a:ahLst/>
              <a:cxnLst/>
              <a:rect l="l" t="t" r="r" b="b"/>
              <a:pathLst>
                <a:path w="2488" h="2134" extrusionOk="0">
                  <a:moveTo>
                    <a:pt x="1065" y="1"/>
                  </a:moveTo>
                  <a:cubicBezTo>
                    <a:pt x="472" y="1"/>
                    <a:pt x="0" y="480"/>
                    <a:pt x="0" y="1065"/>
                  </a:cubicBezTo>
                  <a:cubicBezTo>
                    <a:pt x="0" y="1709"/>
                    <a:pt x="526" y="2133"/>
                    <a:pt x="1072" y="2133"/>
                  </a:cubicBezTo>
                  <a:cubicBezTo>
                    <a:pt x="1332" y="2133"/>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0" name="Google Shape;4325;p113">
              <a:extLst>
                <a:ext uri="{FF2B5EF4-FFF2-40B4-BE49-F238E27FC236}">
                  <a16:creationId xmlns:a16="http://schemas.microsoft.com/office/drawing/2014/main" id="{F11B516B-BA30-0F4A-BE92-442404BA637B}"/>
                </a:ext>
              </a:extLst>
            </p:cNvPr>
            <p:cNvSpPr/>
            <p:nvPr/>
          </p:nvSpPr>
          <p:spPr>
            <a:xfrm>
              <a:off x="1000050" y="1647400"/>
              <a:ext cx="62200" cy="53450"/>
            </a:xfrm>
            <a:custGeom>
              <a:avLst/>
              <a:gdLst/>
              <a:ahLst/>
              <a:cxnLst/>
              <a:rect l="l" t="t" r="r" b="b"/>
              <a:pathLst>
                <a:path w="2488" h="2138" extrusionOk="0">
                  <a:moveTo>
                    <a:pt x="1065" y="1"/>
                  </a:moveTo>
                  <a:cubicBezTo>
                    <a:pt x="472" y="1"/>
                    <a:pt x="0" y="481"/>
                    <a:pt x="0" y="1066"/>
                  </a:cubicBezTo>
                  <a:cubicBezTo>
                    <a:pt x="0" y="1710"/>
                    <a:pt x="525" y="2138"/>
                    <a:pt x="1072" y="2138"/>
                  </a:cubicBezTo>
                  <a:cubicBezTo>
                    <a:pt x="1332" y="2138"/>
                    <a:pt x="1598" y="2040"/>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1" name="Google Shape;4326;p113">
              <a:extLst>
                <a:ext uri="{FF2B5EF4-FFF2-40B4-BE49-F238E27FC236}">
                  <a16:creationId xmlns:a16="http://schemas.microsoft.com/office/drawing/2014/main" id="{289BB67D-DF8D-0340-9838-DF2686B60172}"/>
                </a:ext>
              </a:extLst>
            </p:cNvPr>
            <p:cNvSpPr/>
            <p:nvPr/>
          </p:nvSpPr>
          <p:spPr>
            <a:xfrm>
              <a:off x="1000050" y="1571400"/>
              <a:ext cx="62200" cy="53250"/>
            </a:xfrm>
            <a:custGeom>
              <a:avLst/>
              <a:gdLst/>
              <a:ahLst/>
              <a:cxnLst/>
              <a:rect l="l" t="t" r="r" b="b"/>
              <a:pathLst>
                <a:path w="2488" h="2130" extrusionOk="0">
                  <a:moveTo>
                    <a:pt x="1065" y="1"/>
                  </a:moveTo>
                  <a:cubicBezTo>
                    <a:pt x="472" y="1"/>
                    <a:pt x="0" y="472"/>
                    <a:pt x="0" y="1066"/>
                  </a:cubicBezTo>
                  <a:cubicBezTo>
                    <a:pt x="0" y="1703"/>
                    <a:pt x="525" y="2129"/>
                    <a:pt x="1070" y="2129"/>
                  </a:cubicBezTo>
                  <a:cubicBezTo>
                    <a:pt x="1332" y="2129"/>
                    <a:pt x="1597" y="2032"/>
                    <a:pt x="1813"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2" name="Google Shape;4327;p113">
              <a:extLst>
                <a:ext uri="{FF2B5EF4-FFF2-40B4-BE49-F238E27FC236}">
                  <a16:creationId xmlns:a16="http://schemas.microsoft.com/office/drawing/2014/main" id="{BBAB8895-C936-B048-821F-B940F0D35FB1}"/>
                </a:ext>
              </a:extLst>
            </p:cNvPr>
            <p:cNvSpPr/>
            <p:nvPr/>
          </p:nvSpPr>
          <p:spPr>
            <a:xfrm>
              <a:off x="1000050" y="1342750"/>
              <a:ext cx="62200" cy="53450"/>
            </a:xfrm>
            <a:custGeom>
              <a:avLst/>
              <a:gdLst/>
              <a:ahLst/>
              <a:cxnLst/>
              <a:rect l="l" t="t" r="r" b="b"/>
              <a:pathLst>
                <a:path w="2488" h="2138" extrusionOk="0">
                  <a:moveTo>
                    <a:pt x="1065" y="1"/>
                  </a:moveTo>
                  <a:cubicBezTo>
                    <a:pt x="472" y="1"/>
                    <a:pt x="0" y="481"/>
                    <a:pt x="0" y="1066"/>
                  </a:cubicBezTo>
                  <a:cubicBezTo>
                    <a:pt x="0" y="1710"/>
                    <a:pt x="525" y="2138"/>
                    <a:pt x="1072" y="2138"/>
                  </a:cubicBezTo>
                  <a:cubicBezTo>
                    <a:pt x="1332" y="2138"/>
                    <a:pt x="1598" y="2040"/>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3" name="Google Shape;4328;p113">
              <a:extLst>
                <a:ext uri="{FF2B5EF4-FFF2-40B4-BE49-F238E27FC236}">
                  <a16:creationId xmlns:a16="http://schemas.microsoft.com/office/drawing/2014/main" id="{AAA847F9-9154-484D-B59E-F342818D2DCC}"/>
                </a:ext>
              </a:extLst>
            </p:cNvPr>
            <p:cNvSpPr/>
            <p:nvPr/>
          </p:nvSpPr>
          <p:spPr>
            <a:xfrm>
              <a:off x="923825"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6" y="2137"/>
                    <a:pt x="1604" y="2040"/>
                    <a:pt x="1822" y="1821"/>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4" name="Google Shape;4329;p113">
              <a:extLst>
                <a:ext uri="{FF2B5EF4-FFF2-40B4-BE49-F238E27FC236}">
                  <a16:creationId xmlns:a16="http://schemas.microsoft.com/office/drawing/2014/main" id="{5510A849-ABDE-F248-9E47-07EB9E697B98}"/>
                </a:ext>
              </a:extLst>
            </p:cNvPr>
            <p:cNvSpPr/>
            <p:nvPr/>
          </p:nvSpPr>
          <p:spPr>
            <a:xfrm>
              <a:off x="923825"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5" name="Google Shape;4330;p113">
              <a:extLst>
                <a:ext uri="{FF2B5EF4-FFF2-40B4-BE49-F238E27FC236}">
                  <a16:creationId xmlns:a16="http://schemas.microsoft.com/office/drawing/2014/main" id="{3C0DECD0-C32E-484B-811F-03DC8DC35E89}"/>
                </a:ext>
              </a:extLst>
            </p:cNvPr>
            <p:cNvSpPr/>
            <p:nvPr/>
          </p:nvSpPr>
          <p:spPr>
            <a:xfrm>
              <a:off x="923825" y="1876050"/>
              <a:ext cx="62225" cy="53350"/>
            </a:xfrm>
            <a:custGeom>
              <a:avLst/>
              <a:gdLst/>
              <a:ahLst/>
              <a:cxnLst/>
              <a:rect l="l" t="t" r="r" b="b"/>
              <a:pathLst>
                <a:path w="2489" h="2134" extrusionOk="0">
                  <a:moveTo>
                    <a:pt x="1066" y="1"/>
                  </a:moveTo>
                  <a:cubicBezTo>
                    <a:pt x="480" y="1"/>
                    <a:pt x="1" y="472"/>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6" name="Google Shape;4331;p113">
              <a:extLst>
                <a:ext uri="{FF2B5EF4-FFF2-40B4-BE49-F238E27FC236}">
                  <a16:creationId xmlns:a16="http://schemas.microsoft.com/office/drawing/2014/main" id="{076E5095-9941-F24F-B222-32D19AE3396F}"/>
                </a:ext>
              </a:extLst>
            </p:cNvPr>
            <p:cNvSpPr/>
            <p:nvPr/>
          </p:nvSpPr>
          <p:spPr>
            <a:xfrm>
              <a:off x="923825"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7" name="Google Shape;4332;p113">
              <a:extLst>
                <a:ext uri="{FF2B5EF4-FFF2-40B4-BE49-F238E27FC236}">
                  <a16:creationId xmlns:a16="http://schemas.microsoft.com/office/drawing/2014/main" id="{A3E027C2-D920-8D48-A68D-8F6A70D403D0}"/>
                </a:ext>
              </a:extLst>
            </p:cNvPr>
            <p:cNvSpPr/>
            <p:nvPr/>
          </p:nvSpPr>
          <p:spPr>
            <a:xfrm>
              <a:off x="92382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8" name="Google Shape;4333;p113">
              <a:extLst>
                <a:ext uri="{FF2B5EF4-FFF2-40B4-BE49-F238E27FC236}">
                  <a16:creationId xmlns:a16="http://schemas.microsoft.com/office/drawing/2014/main" id="{D8BA0B09-D2B6-5147-BA27-356CF013CB91}"/>
                </a:ext>
              </a:extLst>
            </p:cNvPr>
            <p:cNvSpPr/>
            <p:nvPr/>
          </p:nvSpPr>
          <p:spPr>
            <a:xfrm>
              <a:off x="92382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9" name="Google Shape;4334;p113">
              <a:extLst>
                <a:ext uri="{FF2B5EF4-FFF2-40B4-BE49-F238E27FC236}">
                  <a16:creationId xmlns:a16="http://schemas.microsoft.com/office/drawing/2014/main" id="{F50708FF-847F-6E4A-82A0-DD6E0A05D8E4}"/>
                </a:ext>
              </a:extLst>
            </p:cNvPr>
            <p:cNvSpPr/>
            <p:nvPr/>
          </p:nvSpPr>
          <p:spPr>
            <a:xfrm>
              <a:off x="923825"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0" name="Google Shape;4335;p113">
              <a:extLst>
                <a:ext uri="{FF2B5EF4-FFF2-40B4-BE49-F238E27FC236}">
                  <a16:creationId xmlns:a16="http://schemas.microsoft.com/office/drawing/2014/main" id="{0F9F5717-26E9-0844-A786-31BE3AF7D60A}"/>
                </a:ext>
              </a:extLst>
            </p:cNvPr>
            <p:cNvSpPr/>
            <p:nvPr/>
          </p:nvSpPr>
          <p:spPr>
            <a:xfrm>
              <a:off x="847625"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1" name="Google Shape;4336;p113">
              <a:extLst>
                <a:ext uri="{FF2B5EF4-FFF2-40B4-BE49-F238E27FC236}">
                  <a16:creationId xmlns:a16="http://schemas.microsoft.com/office/drawing/2014/main" id="{3EF4B491-0986-514E-ADAD-DAF912F3DE35}"/>
                </a:ext>
              </a:extLst>
            </p:cNvPr>
            <p:cNvSpPr/>
            <p:nvPr/>
          </p:nvSpPr>
          <p:spPr>
            <a:xfrm>
              <a:off x="847625" y="1876050"/>
              <a:ext cx="62200" cy="53275"/>
            </a:xfrm>
            <a:custGeom>
              <a:avLst/>
              <a:gdLst/>
              <a:ahLst/>
              <a:cxnLst/>
              <a:rect l="l" t="t" r="r" b="b"/>
              <a:pathLst>
                <a:path w="2488" h="2131" extrusionOk="0">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2" name="Google Shape;4337;p113">
              <a:extLst>
                <a:ext uri="{FF2B5EF4-FFF2-40B4-BE49-F238E27FC236}">
                  <a16:creationId xmlns:a16="http://schemas.microsoft.com/office/drawing/2014/main" id="{6541E85B-F931-0E48-90D8-AA1277DB3D99}"/>
                </a:ext>
              </a:extLst>
            </p:cNvPr>
            <p:cNvSpPr/>
            <p:nvPr/>
          </p:nvSpPr>
          <p:spPr>
            <a:xfrm>
              <a:off x="847625"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3" name="Google Shape;4338;p113">
              <a:extLst>
                <a:ext uri="{FF2B5EF4-FFF2-40B4-BE49-F238E27FC236}">
                  <a16:creationId xmlns:a16="http://schemas.microsoft.com/office/drawing/2014/main" id="{3BE0D4B4-F104-EF43-B05E-95B4C85981F9}"/>
                </a:ext>
              </a:extLst>
            </p:cNvPr>
            <p:cNvSpPr/>
            <p:nvPr/>
          </p:nvSpPr>
          <p:spPr>
            <a:xfrm>
              <a:off x="847625"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4" name="Google Shape;4339;p113">
              <a:extLst>
                <a:ext uri="{FF2B5EF4-FFF2-40B4-BE49-F238E27FC236}">
                  <a16:creationId xmlns:a16="http://schemas.microsoft.com/office/drawing/2014/main" id="{038988E0-9842-8A45-A25D-0E5B2FB9555E}"/>
                </a:ext>
              </a:extLst>
            </p:cNvPr>
            <p:cNvSpPr/>
            <p:nvPr/>
          </p:nvSpPr>
          <p:spPr>
            <a:xfrm>
              <a:off x="847625"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5" name="Google Shape;4340;p113">
              <a:extLst>
                <a:ext uri="{FF2B5EF4-FFF2-40B4-BE49-F238E27FC236}">
                  <a16:creationId xmlns:a16="http://schemas.microsoft.com/office/drawing/2014/main" id="{0B6967C7-0EBB-8845-A673-02BCA7A00C03}"/>
                </a:ext>
              </a:extLst>
            </p:cNvPr>
            <p:cNvSpPr/>
            <p:nvPr/>
          </p:nvSpPr>
          <p:spPr>
            <a:xfrm>
              <a:off x="847625"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6" name="Google Shape;4341;p113">
              <a:extLst>
                <a:ext uri="{FF2B5EF4-FFF2-40B4-BE49-F238E27FC236}">
                  <a16:creationId xmlns:a16="http://schemas.microsoft.com/office/drawing/2014/main" id="{9A0B826D-88C7-1346-8CD0-715E8FE9BE07}"/>
                </a:ext>
              </a:extLst>
            </p:cNvPr>
            <p:cNvSpPr/>
            <p:nvPr/>
          </p:nvSpPr>
          <p:spPr>
            <a:xfrm>
              <a:off x="771400" y="179985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6"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7" name="Google Shape;4342;p113">
              <a:extLst>
                <a:ext uri="{FF2B5EF4-FFF2-40B4-BE49-F238E27FC236}">
                  <a16:creationId xmlns:a16="http://schemas.microsoft.com/office/drawing/2014/main" id="{A6634752-FF3C-F942-8C4D-5BEEF087522F}"/>
                </a:ext>
              </a:extLst>
            </p:cNvPr>
            <p:cNvSpPr/>
            <p:nvPr/>
          </p:nvSpPr>
          <p:spPr>
            <a:xfrm>
              <a:off x="771400" y="172362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8" name="Google Shape;4343;p113">
              <a:extLst>
                <a:ext uri="{FF2B5EF4-FFF2-40B4-BE49-F238E27FC236}">
                  <a16:creationId xmlns:a16="http://schemas.microsoft.com/office/drawing/2014/main" id="{3B04B893-7B24-1C47-8E50-630AA327D3EA}"/>
                </a:ext>
              </a:extLst>
            </p:cNvPr>
            <p:cNvSpPr/>
            <p:nvPr/>
          </p:nvSpPr>
          <p:spPr>
            <a:xfrm>
              <a:off x="771400" y="1647400"/>
              <a:ext cx="62425" cy="53450"/>
            </a:xfrm>
            <a:custGeom>
              <a:avLst/>
              <a:gdLst/>
              <a:ahLst/>
              <a:cxnLst/>
              <a:rect l="l" t="t" r="r" b="b"/>
              <a:pathLst>
                <a:path w="2497" h="2138" extrusionOk="0">
                  <a:moveTo>
                    <a:pt x="1066" y="1"/>
                  </a:moveTo>
                  <a:cubicBezTo>
                    <a:pt x="480" y="1"/>
                    <a:pt x="1" y="481"/>
                    <a:pt x="1" y="1066"/>
                  </a:cubicBezTo>
                  <a:cubicBezTo>
                    <a:pt x="1" y="1710"/>
                    <a:pt x="526" y="2138"/>
                    <a:pt x="1074" y="2138"/>
                  </a:cubicBezTo>
                  <a:cubicBezTo>
                    <a:pt x="1336" y="2138"/>
                    <a:pt x="1604" y="2040"/>
                    <a:pt x="1822" y="1822"/>
                  </a:cubicBezTo>
                  <a:cubicBezTo>
                    <a:pt x="2496"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9" name="Google Shape;4344;p113">
              <a:extLst>
                <a:ext uri="{FF2B5EF4-FFF2-40B4-BE49-F238E27FC236}">
                  <a16:creationId xmlns:a16="http://schemas.microsoft.com/office/drawing/2014/main" id="{A8ECA83B-E138-8F4A-80CF-A683E9AE2FB8}"/>
                </a:ext>
              </a:extLst>
            </p:cNvPr>
            <p:cNvSpPr/>
            <p:nvPr/>
          </p:nvSpPr>
          <p:spPr>
            <a:xfrm>
              <a:off x="771400" y="1571400"/>
              <a:ext cx="62425" cy="53250"/>
            </a:xfrm>
            <a:custGeom>
              <a:avLst/>
              <a:gdLst/>
              <a:ahLst/>
              <a:cxnLst/>
              <a:rect l="l" t="t" r="r" b="b"/>
              <a:pathLst>
                <a:path w="2497" h="2130" extrusionOk="0">
                  <a:moveTo>
                    <a:pt x="1066" y="1"/>
                  </a:moveTo>
                  <a:cubicBezTo>
                    <a:pt x="480" y="1"/>
                    <a:pt x="1" y="472"/>
                    <a:pt x="1" y="1066"/>
                  </a:cubicBezTo>
                  <a:cubicBezTo>
                    <a:pt x="1" y="1703"/>
                    <a:pt x="525" y="2129"/>
                    <a:pt x="1073" y="2129"/>
                  </a:cubicBezTo>
                  <a:cubicBezTo>
                    <a:pt x="1336" y="2129"/>
                    <a:pt x="1603" y="2032"/>
                    <a:pt x="1822" y="1813"/>
                  </a:cubicBezTo>
                  <a:cubicBezTo>
                    <a:pt x="2496"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0" name="Google Shape;4345;p113">
              <a:extLst>
                <a:ext uri="{FF2B5EF4-FFF2-40B4-BE49-F238E27FC236}">
                  <a16:creationId xmlns:a16="http://schemas.microsoft.com/office/drawing/2014/main" id="{1106B649-CC3E-024E-B50F-22E3F6A61E76}"/>
                </a:ext>
              </a:extLst>
            </p:cNvPr>
            <p:cNvSpPr/>
            <p:nvPr/>
          </p:nvSpPr>
          <p:spPr>
            <a:xfrm>
              <a:off x="695200" y="1799850"/>
              <a:ext cx="62200" cy="53325"/>
            </a:xfrm>
            <a:custGeom>
              <a:avLst/>
              <a:gdLst/>
              <a:ahLst/>
              <a:cxnLst/>
              <a:rect l="l" t="t" r="r" b="b"/>
              <a:pathLst>
                <a:path w="2488" h="2133" extrusionOk="0">
                  <a:moveTo>
                    <a:pt x="1065" y="0"/>
                  </a:moveTo>
                  <a:cubicBezTo>
                    <a:pt x="480" y="0"/>
                    <a:pt x="0" y="472"/>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1" name="Google Shape;4346;p113">
              <a:extLst>
                <a:ext uri="{FF2B5EF4-FFF2-40B4-BE49-F238E27FC236}">
                  <a16:creationId xmlns:a16="http://schemas.microsoft.com/office/drawing/2014/main" id="{D57C020B-EDB5-7346-AAC3-3E73A2908637}"/>
                </a:ext>
              </a:extLst>
            </p:cNvPr>
            <p:cNvSpPr/>
            <p:nvPr/>
          </p:nvSpPr>
          <p:spPr>
            <a:xfrm>
              <a:off x="695200" y="1723625"/>
              <a:ext cx="62200" cy="53350"/>
            </a:xfrm>
            <a:custGeom>
              <a:avLst/>
              <a:gdLst/>
              <a:ahLst/>
              <a:cxnLst/>
              <a:rect l="l" t="t" r="r" b="b"/>
              <a:pathLst>
                <a:path w="2488" h="2134" extrusionOk="0">
                  <a:moveTo>
                    <a:pt x="1065" y="1"/>
                  </a:moveTo>
                  <a:cubicBezTo>
                    <a:pt x="480" y="1"/>
                    <a:pt x="0" y="480"/>
                    <a:pt x="0" y="1065"/>
                  </a:cubicBezTo>
                  <a:cubicBezTo>
                    <a:pt x="0" y="1709"/>
                    <a:pt x="525" y="2133"/>
                    <a:pt x="1072" y="2133"/>
                  </a:cubicBezTo>
                  <a:cubicBezTo>
                    <a:pt x="1332" y="2133"/>
                    <a:pt x="1598" y="2037"/>
                    <a:pt x="1813"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2" name="Google Shape;4347;p113">
              <a:extLst>
                <a:ext uri="{FF2B5EF4-FFF2-40B4-BE49-F238E27FC236}">
                  <a16:creationId xmlns:a16="http://schemas.microsoft.com/office/drawing/2014/main" id="{75A50F9B-8E20-4546-A7E3-73A8ED817487}"/>
                </a:ext>
              </a:extLst>
            </p:cNvPr>
            <p:cNvSpPr/>
            <p:nvPr/>
          </p:nvSpPr>
          <p:spPr>
            <a:xfrm>
              <a:off x="695200" y="1647400"/>
              <a:ext cx="62200" cy="53450"/>
            </a:xfrm>
            <a:custGeom>
              <a:avLst/>
              <a:gdLst/>
              <a:ahLst/>
              <a:cxnLst/>
              <a:rect l="l" t="t" r="r" b="b"/>
              <a:pathLst>
                <a:path w="2488" h="2138" extrusionOk="0">
                  <a:moveTo>
                    <a:pt x="1065" y="1"/>
                  </a:moveTo>
                  <a:cubicBezTo>
                    <a:pt x="480" y="1"/>
                    <a:pt x="0" y="481"/>
                    <a:pt x="0" y="1066"/>
                  </a:cubicBezTo>
                  <a:cubicBezTo>
                    <a:pt x="0" y="1710"/>
                    <a:pt x="525" y="2138"/>
                    <a:pt x="1071" y="2138"/>
                  </a:cubicBezTo>
                  <a:cubicBezTo>
                    <a:pt x="1332" y="2138"/>
                    <a:pt x="1598" y="2040"/>
                    <a:pt x="1813" y="1822"/>
                  </a:cubicBezTo>
                  <a:cubicBezTo>
                    <a:pt x="2488" y="1155"/>
                    <a:pt x="2016" y="9"/>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3" name="Google Shape;4348;p113">
              <a:extLst>
                <a:ext uri="{FF2B5EF4-FFF2-40B4-BE49-F238E27FC236}">
                  <a16:creationId xmlns:a16="http://schemas.microsoft.com/office/drawing/2014/main" id="{B2C19D71-73BB-FF43-A9CC-7DD2A74FC062}"/>
                </a:ext>
              </a:extLst>
            </p:cNvPr>
            <p:cNvSpPr/>
            <p:nvPr/>
          </p:nvSpPr>
          <p:spPr>
            <a:xfrm>
              <a:off x="695200" y="1571400"/>
              <a:ext cx="62200" cy="53250"/>
            </a:xfrm>
            <a:custGeom>
              <a:avLst/>
              <a:gdLst/>
              <a:ahLst/>
              <a:cxnLst/>
              <a:rect l="l" t="t" r="r" b="b"/>
              <a:pathLst>
                <a:path w="2488" h="2130" extrusionOk="0">
                  <a:moveTo>
                    <a:pt x="1065" y="1"/>
                  </a:moveTo>
                  <a:cubicBezTo>
                    <a:pt x="480" y="1"/>
                    <a:pt x="0" y="472"/>
                    <a:pt x="0" y="1066"/>
                  </a:cubicBezTo>
                  <a:cubicBezTo>
                    <a:pt x="0" y="1703"/>
                    <a:pt x="525" y="2129"/>
                    <a:pt x="1070" y="2129"/>
                  </a:cubicBezTo>
                  <a:cubicBezTo>
                    <a:pt x="1331" y="2129"/>
                    <a:pt x="1597" y="2032"/>
                    <a:pt x="1813"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4" name="Google Shape;4349;p113">
              <a:extLst>
                <a:ext uri="{FF2B5EF4-FFF2-40B4-BE49-F238E27FC236}">
                  <a16:creationId xmlns:a16="http://schemas.microsoft.com/office/drawing/2014/main" id="{00A729FB-A24E-4D4C-AFC3-A7A7ECDADCE0}"/>
                </a:ext>
              </a:extLst>
            </p:cNvPr>
            <p:cNvSpPr/>
            <p:nvPr/>
          </p:nvSpPr>
          <p:spPr>
            <a:xfrm>
              <a:off x="618975"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5" name="Google Shape;4350;p113">
              <a:extLst>
                <a:ext uri="{FF2B5EF4-FFF2-40B4-BE49-F238E27FC236}">
                  <a16:creationId xmlns:a16="http://schemas.microsoft.com/office/drawing/2014/main" id="{A2ACB0A8-6CDD-7F4A-94A2-BB8D91FEF012}"/>
                </a:ext>
              </a:extLst>
            </p:cNvPr>
            <p:cNvSpPr/>
            <p:nvPr/>
          </p:nvSpPr>
          <p:spPr>
            <a:xfrm>
              <a:off x="61897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6" name="Google Shape;4351;p113">
              <a:extLst>
                <a:ext uri="{FF2B5EF4-FFF2-40B4-BE49-F238E27FC236}">
                  <a16:creationId xmlns:a16="http://schemas.microsoft.com/office/drawing/2014/main" id="{F91A1E42-2A56-544A-8CF7-0FA0A102873E}"/>
                </a:ext>
              </a:extLst>
            </p:cNvPr>
            <p:cNvSpPr/>
            <p:nvPr/>
          </p:nvSpPr>
          <p:spPr>
            <a:xfrm>
              <a:off x="618975" y="1647400"/>
              <a:ext cx="62225" cy="53450"/>
            </a:xfrm>
            <a:custGeom>
              <a:avLst/>
              <a:gdLst/>
              <a:ahLst/>
              <a:cxnLst/>
              <a:rect l="l" t="t" r="r" b="b"/>
              <a:pathLst>
                <a:path w="2489" h="2138" extrusionOk="0">
                  <a:moveTo>
                    <a:pt x="1066" y="1"/>
                  </a:moveTo>
                  <a:cubicBezTo>
                    <a:pt x="480" y="9"/>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7" name="Google Shape;4352;p113">
              <a:extLst>
                <a:ext uri="{FF2B5EF4-FFF2-40B4-BE49-F238E27FC236}">
                  <a16:creationId xmlns:a16="http://schemas.microsoft.com/office/drawing/2014/main" id="{811B9D1F-C410-EB4F-9374-2C68653E351A}"/>
                </a:ext>
              </a:extLst>
            </p:cNvPr>
            <p:cNvSpPr/>
            <p:nvPr/>
          </p:nvSpPr>
          <p:spPr>
            <a:xfrm>
              <a:off x="618975"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8" name="Google Shape;4353;p113">
              <a:extLst>
                <a:ext uri="{FF2B5EF4-FFF2-40B4-BE49-F238E27FC236}">
                  <a16:creationId xmlns:a16="http://schemas.microsoft.com/office/drawing/2014/main" id="{64EEC3D1-F091-654D-A25A-2141EB246E11}"/>
                </a:ext>
              </a:extLst>
            </p:cNvPr>
            <p:cNvSpPr/>
            <p:nvPr/>
          </p:nvSpPr>
          <p:spPr>
            <a:xfrm>
              <a:off x="542775" y="179985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9" name="Google Shape;4354;p113">
              <a:extLst>
                <a:ext uri="{FF2B5EF4-FFF2-40B4-BE49-F238E27FC236}">
                  <a16:creationId xmlns:a16="http://schemas.microsoft.com/office/drawing/2014/main" id="{6D62CA44-0367-634B-80F6-8B4996ECF3E3}"/>
                </a:ext>
              </a:extLst>
            </p:cNvPr>
            <p:cNvSpPr/>
            <p:nvPr/>
          </p:nvSpPr>
          <p:spPr>
            <a:xfrm>
              <a:off x="542775" y="17236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0" name="Google Shape;4355;p113">
              <a:extLst>
                <a:ext uri="{FF2B5EF4-FFF2-40B4-BE49-F238E27FC236}">
                  <a16:creationId xmlns:a16="http://schemas.microsoft.com/office/drawing/2014/main" id="{63E6958D-3BE0-6C4F-85F6-7B1CE7BED93F}"/>
                </a:ext>
              </a:extLst>
            </p:cNvPr>
            <p:cNvSpPr/>
            <p:nvPr/>
          </p:nvSpPr>
          <p:spPr>
            <a:xfrm>
              <a:off x="542775" y="164740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1" name="Google Shape;4356;p113">
              <a:extLst>
                <a:ext uri="{FF2B5EF4-FFF2-40B4-BE49-F238E27FC236}">
                  <a16:creationId xmlns:a16="http://schemas.microsoft.com/office/drawing/2014/main" id="{33CF0266-C3F4-E34B-828E-E5730AB1F5BC}"/>
                </a:ext>
              </a:extLst>
            </p:cNvPr>
            <p:cNvSpPr/>
            <p:nvPr/>
          </p:nvSpPr>
          <p:spPr>
            <a:xfrm>
              <a:off x="542775" y="1571400"/>
              <a:ext cx="62400" cy="53250"/>
            </a:xfrm>
            <a:custGeom>
              <a:avLst/>
              <a:gdLst/>
              <a:ahLst/>
              <a:cxnLst/>
              <a:rect l="l" t="t" r="r" b="b"/>
              <a:pathLst>
                <a:path w="2496" h="2130" extrusionOk="0">
                  <a:moveTo>
                    <a:pt x="1065" y="1"/>
                  </a:moveTo>
                  <a:cubicBezTo>
                    <a:pt x="480" y="1"/>
                    <a:pt x="0" y="472"/>
                    <a:pt x="0" y="1066"/>
                  </a:cubicBezTo>
                  <a:cubicBezTo>
                    <a:pt x="0" y="1703"/>
                    <a:pt x="524" y="2129"/>
                    <a:pt x="1073" y="2129"/>
                  </a:cubicBezTo>
                  <a:cubicBezTo>
                    <a:pt x="1335" y="2129"/>
                    <a:pt x="1603" y="2032"/>
                    <a:pt x="1821" y="1813"/>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2" name="Google Shape;4357;p113">
              <a:extLst>
                <a:ext uri="{FF2B5EF4-FFF2-40B4-BE49-F238E27FC236}">
                  <a16:creationId xmlns:a16="http://schemas.microsoft.com/office/drawing/2014/main" id="{6A64081A-DC19-424E-8025-9E0776895017}"/>
                </a:ext>
              </a:extLst>
            </p:cNvPr>
            <p:cNvSpPr/>
            <p:nvPr/>
          </p:nvSpPr>
          <p:spPr>
            <a:xfrm>
              <a:off x="466550" y="1799850"/>
              <a:ext cx="62425" cy="53325"/>
            </a:xfrm>
            <a:custGeom>
              <a:avLst/>
              <a:gdLst/>
              <a:ahLst/>
              <a:cxnLst/>
              <a:rect l="l" t="t" r="r" b="b"/>
              <a:pathLst>
                <a:path w="2497" h="2133" extrusionOk="0">
                  <a:moveTo>
                    <a:pt x="1074" y="0"/>
                  </a:moveTo>
                  <a:cubicBezTo>
                    <a:pt x="480" y="0"/>
                    <a:pt x="9" y="480"/>
                    <a:pt x="0" y="1065"/>
                  </a:cubicBezTo>
                  <a:cubicBezTo>
                    <a:pt x="0" y="1709"/>
                    <a:pt x="530" y="2133"/>
                    <a:pt x="1078" y="2133"/>
                  </a:cubicBezTo>
                  <a:cubicBezTo>
                    <a:pt x="1340" y="2133"/>
                    <a:pt x="1606" y="2036"/>
                    <a:pt x="1821" y="1821"/>
                  </a:cubicBezTo>
                  <a:cubicBezTo>
                    <a:pt x="2496"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3" name="Google Shape;4358;p113">
              <a:extLst>
                <a:ext uri="{FF2B5EF4-FFF2-40B4-BE49-F238E27FC236}">
                  <a16:creationId xmlns:a16="http://schemas.microsoft.com/office/drawing/2014/main" id="{F436B4A4-9D22-EA40-B5FC-7CDA6C0A64A7}"/>
                </a:ext>
              </a:extLst>
            </p:cNvPr>
            <p:cNvSpPr/>
            <p:nvPr/>
          </p:nvSpPr>
          <p:spPr>
            <a:xfrm>
              <a:off x="466550" y="1723625"/>
              <a:ext cx="62425" cy="53350"/>
            </a:xfrm>
            <a:custGeom>
              <a:avLst/>
              <a:gdLst/>
              <a:ahLst/>
              <a:cxnLst/>
              <a:rect l="l" t="t" r="r" b="b"/>
              <a:pathLst>
                <a:path w="2497" h="2134" extrusionOk="0">
                  <a:moveTo>
                    <a:pt x="1074" y="1"/>
                  </a:moveTo>
                  <a:cubicBezTo>
                    <a:pt x="480" y="1"/>
                    <a:pt x="9" y="480"/>
                    <a:pt x="0" y="1065"/>
                  </a:cubicBezTo>
                  <a:cubicBezTo>
                    <a:pt x="0" y="1709"/>
                    <a:pt x="530" y="2133"/>
                    <a:pt x="1078" y="2133"/>
                  </a:cubicBezTo>
                  <a:cubicBezTo>
                    <a:pt x="1340" y="2133"/>
                    <a:pt x="1606" y="2037"/>
                    <a:pt x="1821"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4" name="Google Shape;4359;p113">
              <a:extLst>
                <a:ext uri="{FF2B5EF4-FFF2-40B4-BE49-F238E27FC236}">
                  <a16:creationId xmlns:a16="http://schemas.microsoft.com/office/drawing/2014/main" id="{52123827-188C-FA4A-998A-822E6ABC5DBF}"/>
                </a:ext>
              </a:extLst>
            </p:cNvPr>
            <p:cNvSpPr/>
            <p:nvPr/>
          </p:nvSpPr>
          <p:spPr>
            <a:xfrm>
              <a:off x="466550" y="1647400"/>
              <a:ext cx="62425" cy="53450"/>
            </a:xfrm>
            <a:custGeom>
              <a:avLst/>
              <a:gdLst/>
              <a:ahLst/>
              <a:cxnLst/>
              <a:rect l="l" t="t" r="r" b="b"/>
              <a:pathLst>
                <a:path w="2497" h="2138" extrusionOk="0">
                  <a:moveTo>
                    <a:pt x="1074" y="1"/>
                  </a:moveTo>
                  <a:cubicBezTo>
                    <a:pt x="480" y="9"/>
                    <a:pt x="9" y="481"/>
                    <a:pt x="0" y="1066"/>
                  </a:cubicBezTo>
                  <a:cubicBezTo>
                    <a:pt x="0" y="1710"/>
                    <a:pt x="529" y="2138"/>
                    <a:pt x="1078" y="2138"/>
                  </a:cubicBezTo>
                  <a:cubicBezTo>
                    <a:pt x="1340" y="2138"/>
                    <a:pt x="1606" y="2040"/>
                    <a:pt x="1821"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5" name="Google Shape;4360;p113">
              <a:extLst>
                <a:ext uri="{FF2B5EF4-FFF2-40B4-BE49-F238E27FC236}">
                  <a16:creationId xmlns:a16="http://schemas.microsoft.com/office/drawing/2014/main" id="{B9EF3387-F3C6-B84B-BA32-D4F839DDF80F}"/>
                </a:ext>
              </a:extLst>
            </p:cNvPr>
            <p:cNvSpPr/>
            <p:nvPr/>
          </p:nvSpPr>
          <p:spPr>
            <a:xfrm>
              <a:off x="466550" y="1571400"/>
              <a:ext cx="62425" cy="53250"/>
            </a:xfrm>
            <a:custGeom>
              <a:avLst/>
              <a:gdLst/>
              <a:ahLst/>
              <a:cxnLst/>
              <a:rect l="l" t="t" r="r" b="b"/>
              <a:pathLst>
                <a:path w="2497" h="2130" extrusionOk="0">
                  <a:moveTo>
                    <a:pt x="1074" y="1"/>
                  </a:moveTo>
                  <a:cubicBezTo>
                    <a:pt x="480" y="1"/>
                    <a:pt x="9" y="472"/>
                    <a:pt x="0" y="1066"/>
                  </a:cubicBezTo>
                  <a:cubicBezTo>
                    <a:pt x="0" y="1703"/>
                    <a:pt x="529" y="2129"/>
                    <a:pt x="1077" y="2129"/>
                  </a:cubicBezTo>
                  <a:cubicBezTo>
                    <a:pt x="1339" y="2129"/>
                    <a:pt x="1606" y="2032"/>
                    <a:pt x="1821" y="1813"/>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6" name="Google Shape;4361;p113">
              <a:extLst>
                <a:ext uri="{FF2B5EF4-FFF2-40B4-BE49-F238E27FC236}">
                  <a16:creationId xmlns:a16="http://schemas.microsoft.com/office/drawing/2014/main" id="{8665690A-FA49-C04E-91B7-E8920A9F674C}"/>
                </a:ext>
              </a:extLst>
            </p:cNvPr>
            <p:cNvSpPr/>
            <p:nvPr/>
          </p:nvSpPr>
          <p:spPr>
            <a:xfrm>
              <a:off x="390550" y="1876050"/>
              <a:ext cx="62350" cy="53275"/>
            </a:xfrm>
            <a:custGeom>
              <a:avLst/>
              <a:gdLst/>
              <a:ahLst/>
              <a:cxnLst/>
              <a:rect l="l" t="t" r="r" b="b"/>
              <a:pathLst>
                <a:path w="2494" h="2131" extrusionOk="0">
                  <a:moveTo>
                    <a:pt x="1075" y="1"/>
                  </a:moveTo>
                  <a:cubicBezTo>
                    <a:pt x="1072" y="1"/>
                    <a:pt x="1068" y="1"/>
                    <a:pt x="1065" y="1"/>
                  </a:cubicBezTo>
                  <a:cubicBezTo>
                    <a:pt x="480" y="1"/>
                    <a:pt x="0" y="480"/>
                    <a:pt x="0" y="1066"/>
                  </a:cubicBezTo>
                  <a:cubicBezTo>
                    <a:pt x="0" y="1707"/>
                    <a:pt x="522" y="2131"/>
                    <a:pt x="1069" y="2131"/>
                  </a:cubicBezTo>
                  <a:cubicBezTo>
                    <a:pt x="1333" y="2131"/>
                    <a:pt x="1602" y="2033"/>
                    <a:pt x="1821" y="1813"/>
                  </a:cubicBezTo>
                  <a:cubicBezTo>
                    <a:pt x="2493" y="1149"/>
                    <a:pt x="2020" y="1"/>
                    <a:pt x="107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7" name="Google Shape;4362;p113">
              <a:extLst>
                <a:ext uri="{FF2B5EF4-FFF2-40B4-BE49-F238E27FC236}">
                  <a16:creationId xmlns:a16="http://schemas.microsoft.com/office/drawing/2014/main" id="{A96017BE-EC1B-F040-AEFC-B9059E8143BD}"/>
                </a:ext>
              </a:extLst>
            </p:cNvPr>
            <p:cNvSpPr/>
            <p:nvPr/>
          </p:nvSpPr>
          <p:spPr>
            <a:xfrm>
              <a:off x="390550" y="1799825"/>
              <a:ext cx="62350" cy="53300"/>
            </a:xfrm>
            <a:custGeom>
              <a:avLst/>
              <a:gdLst/>
              <a:ahLst/>
              <a:cxnLst/>
              <a:rect l="l" t="t" r="r" b="b"/>
              <a:pathLst>
                <a:path w="2494" h="2132" extrusionOk="0">
                  <a:moveTo>
                    <a:pt x="1075" y="1"/>
                  </a:moveTo>
                  <a:cubicBezTo>
                    <a:pt x="1072" y="1"/>
                    <a:pt x="1068" y="1"/>
                    <a:pt x="1065" y="1"/>
                  </a:cubicBezTo>
                  <a:cubicBezTo>
                    <a:pt x="480" y="1"/>
                    <a:pt x="0" y="481"/>
                    <a:pt x="0" y="1066"/>
                  </a:cubicBezTo>
                  <a:cubicBezTo>
                    <a:pt x="0" y="1708"/>
                    <a:pt x="526" y="2131"/>
                    <a:pt x="1073" y="2131"/>
                  </a:cubicBezTo>
                  <a:cubicBezTo>
                    <a:pt x="1336" y="2131"/>
                    <a:pt x="1604" y="2033"/>
                    <a:pt x="1821" y="1814"/>
                  </a:cubicBezTo>
                  <a:cubicBezTo>
                    <a:pt x="2493" y="1150"/>
                    <a:pt x="2020" y="1"/>
                    <a:pt x="107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8" name="Google Shape;4363;p113">
              <a:extLst>
                <a:ext uri="{FF2B5EF4-FFF2-40B4-BE49-F238E27FC236}">
                  <a16:creationId xmlns:a16="http://schemas.microsoft.com/office/drawing/2014/main" id="{10788A63-3DD3-544F-B276-8BCCD1108C2B}"/>
                </a:ext>
              </a:extLst>
            </p:cNvPr>
            <p:cNvSpPr/>
            <p:nvPr/>
          </p:nvSpPr>
          <p:spPr>
            <a:xfrm>
              <a:off x="390550" y="1723625"/>
              <a:ext cx="62400" cy="53350"/>
            </a:xfrm>
            <a:custGeom>
              <a:avLst/>
              <a:gdLst/>
              <a:ahLst/>
              <a:cxnLst/>
              <a:rect l="l" t="t" r="r" b="b"/>
              <a:pathLst>
                <a:path w="2496" h="2134" extrusionOk="0">
                  <a:moveTo>
                    <a:pt x="1065" y="1"/>
                  </a:moveTo>
                  <a:cubicBezTo>
                    <a:pt x="480" y="1"/>
                    <a:pt x="0" y="480"/>
                    <a:pt x="0" y="1065"/>
                  </a:cubicBezTo>
                  <a:cubicBezTo>
                    <a:pt x="0" y="1709"/>
                    <a:pt x="529" y="2133"/>
                    <a:pt x="1078" y="2133"/>
                  </a:cubicBezTo>
                  <a:cubicBezTo>
                    <a:pt x="1339" y="2133"/>
                    <a:pt x="1606"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9" name="Google Shape;4364;p113">
              <a:extLst>
                <a:ext uri="{FF2B5EF4-FFF2-40B4-BE49-F238E27FC236}">
                  <a16:creationId xmlns:a16="http://schemas.microsoft.com/office/drawing/2014/main" id="{CB2CCEC0-BD2D-9949-AD06-6EBDB04AB9D4}"/>
                </a:ext>
              </a:extLst>
            </p:cNvPr>
            <p:cNvSpPr/>
            <p:nvPr/>
          </p:nvSpPr>
          <p:spPr>
            <a:xfrm>
              <a:off x="390550" y="1647400"/>
              <a:ext cx="62400" cy="53450"/>
            </a:xfrm>
            <a:custGeom>
              <a:avLst/>
              <a:gdLst/>
              <a:ahLst/>
              <a:cxnLst/>
              <a:rect l="l" t="t" r="r" b="b"/>
              <a:pathLst>
                <a:path w="2496" h="2138" extrusionOk="0">
                  <a:moveTo>
                    <a:pt x="1065" y="1"/>
                  </a:moveTo>
                  <a:cubicBezTo>
                    <a:pt x="480" y="9"/>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0" name="Google Shape;4365;p113">
              <a:extLst>
                <a:ext uri="{FF2B5EF4-FFF2-40B4-BE49-F238E27FC236}">
                  <a16:creationId xmlns:a16="http://schemas.microsoft.com/office/drawing/2014/main" id="{BFB31DA2-E5BE-6A45-9FFE-3C16D2E56201}"/>
                </a:ext>
              </a:extLst>
            </p:cNvPr>
            <p:cNvSpPr/>
            <p:nvPr/>
          </p:nvSpPr>
          <p:spPr>
            <a:xfrm>
              <a:off x="390550" y="1571400"/>
              <a:ext cx="62350" cy="53275"/>
            </a:xfrm>
            <a:custGeom>
              <a:avLst/>
              <a:gdLst/>
              <a:ahLst/>
              <a:cxnLst/>
              <a:rect l="l" t="t" r="r" b="b"/>
              <a:pathLst>
                <a:path w="2494" h="2131" extrusionOk="0">
                  <a:moveTo>
                    <a:pt x="1075" y="1"/>
                  </a:moveTo>
                  <a:cubicBezTo>
                    <a:pt x="1072" y="1"/>
                    <a:pt x="1068" y="1"/>
                    <a:pt x="1065" y="1"/>
                  </a:cubicBezTo>
                  <a:cubicBezTo>
                    <a:pt x="480" y="1"/>
                    <a:pt x="0" y="472"/>
                    <a:pt x="0" y="1066"/>
                  </a:cubicBezTo>
                  <a:cubicBezTo>
                    <a:pt x="0" y="1708"/>
                    <a:pt x="522" y="2131"/>
                    <a:pt x="1069" y="2131"/>
                  </a:cubicBezTo>
                  <a:cubicBezTo>
                    <a:pt x="1333" y="2131"/>
                    <a:pt x="1602" y="2033"/>
                    <a:pt x="1821" y="1813"/>
                  </a:cubicBezTo>
                  <a:cubicBezTo>
                    <a:pt x="2493" y="1141"/>
                    <a:pt x="2020" y="1"/>
                    <a:pt x="107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1" name="Google Shape;4366;p113">
              <a:extLst>
                <a:ext uri="{FF2B5EF4-FFF2-40B4-BE49-F238E27FC236}">
                  <a16:creationId xmlns:a16="http://schemas.microsoft.com/office/drawing/2014/main" id="{4F5E7427-0B63-B245-A708-426C8D67CE3C}"/>
                </a:ext>
              </a:extLst>
            </p:cNvPr>
            <p:cNvSpPr/>
            <p:nvPr/>
          </p:nvSpPr>
          <p:spPr>
            <a:xfrm>
              <a:off x="314325" y="1952050"/>
              <a:ext cx="62225" cy="53450"/>
            </a:xfrm>
            <a:custGeom>
              <a:avLst/>
              <a:gdLst/>
              <a:ahLst/>
              <a:cxnLst/>
              <a:rect l="l" t="t" r="r" b="b"/>
              <a:pathLst>
                <a:path w="2489" h="2138" extrusionOk="0">
                  <a:moveTo>
                    <a:pt x="1065" y="1"/>
                  </a:moveTo>
                  <a:cubicBezTo>
                    <a:pt x="480" y="9"/>
                    <a:pt x="1" y="481"/>
                    <a:pt x="1" y="1074"/>
                  </a:cubicBezTo>
                  <a:cubicBezTo>
                    <a:pt x="1" y="1712"/>
                    <a:pt x="525" y="2138"/>
                    <a:pt x="1073" y="2138"/>
                  </a:cubicBezTo>
                  <a:cubicBezTo>
                    <a:pt x="1335" y="2138"/>
                    <a:pt x="1603" y="2040"/>
                    <a:pt x="1822"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2" name="Google Shape;4367;p113">
              <a:extLst>
                <a:ext uri="{FF2B5EF4-FFF2-40B4-BE49-F238E27FC236}">
                  <a16:creationId xmlns:a16="http://schemas.microsoft.com/office/drawing/2014/main" id="{43E519F1-D9A4-B84B-A5A0-88D0FF114A86}"/>
                </a:ext>
              </a:extLst>
            </p:cNvPr>
            <p:cNvSpPr/>
            <p:nvPr/>
          </p:nvSpPr>
          <p:spPr>
            <a:xfrm>
              <a:off x="314325" y="1876050"/>
              <a:ext cx="62225" cy="53275"/>
            </a:xfrm>
            <a:custGeom>
              <a:avLst/>
              <a:gdLst/>
              <a:ahLst/>
              <a:cxnLst/>
              <a:rect l="l" t="t" r="r" b="b"/>
              <a:pathLst>
                <a:path w="2489" h="2131" extrusionOk="0">
                  <a:moveTo>
                    <a:pt x="1065" y="1"/>
                  </a:moveTo>
                  <a:cubicBezTo>
                    <a:pt x="480" y="1"/>
                    <a:pt x="1" y="472"/>
                    <a:pt x="1" y="1066"/>
                  </a:cubicBezTo>
                  <a:cubicBezTo>
                    <a:pt x="1" y="1707"/>
                    <a:pt x="523" y="2131"/>
                    <a:pt x="1070" y="2131"/>
                  </a:cubicBezTo>
                  <a:cubicBezTo>
                    <a:pt x="1333" y="2131"/>
                    <a:pt x="1602" y="2033"/>
                    <a:pt x="1822" y="1813"/>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3" name="Google Shape;4368;p113">
              <a:extLst>
                <a:ext uri="{FF2B5EF4-FFF2-40B4-BE49-F238E27FC236}">
                  <a16:creationId xmlns:a16="http://schemas.microsoft.com/office/drawing/2014/main" id="{1EA03BA4-CE8A-D34C-820B-B8BFE571F4DC}"/>
                </a:ext>
              </a:extLst>
            </p:cNvPr>
            <p:cNvSpPr/>
            <p:nvPr/>
          </p:nvSpPr>
          <p:spPr>
            <a:xfrm>
              <a:off x="314325" y="1799850"/>
              <a:ext cx="62225" cy="53325"/>
            </a:xfrm>
            <a:custGeom>
              <a:avLst/>
              <a:gdLst/>
              <a:ahLst/>
              <a:cxnLst/>
              <a:rect l="l" t="t" r="r" b="b"/>
              <a:pathLst>
                <a:path w="2489" h="2133" extrusionOk="0">
                  <a:moveTo>
                    <a:pt x="1065" y="0"/>
                  </a:moveTo>
                  <a:cubicBezTo>
                    <a:pt x="480" y="0"/>
                    <a:pt x="1" y="480"/>
                    <a:pt x="1" y="1065"/>
                  </a:cubicBezTo>
                  <a:cubicBezTo>
                    <a:pt x="1" y="1709"/>
                    <a:pt x="526" y="2133"/>
                    <a:pt x="1075" y="2133"/>
                  </a:cubicBezTo>
                  <a:cubicBezTo>
                    <a:pt x="1336" y="2133"/>
                    <a:pt x="1604" y="2036"/>
                    <a:pt x="1822"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4" name="Google Shape;4369;p113">
              <a:extLst>
                <a:ext uri="{FF2B5EF4-FFF2-40B4-BE49-F238E27FC236}">
                  <a16:creationId xmlns:a16="http://schemas.microsoft.com/office/drawing/2014/main" id="{49B347C3-4BFC-0947-8897-119C9FC41D0E}"/>
                </a:ext>
              </a:extLst>
            </p:cNvPr>
            <p:cNvSpPr/>
            <p:nvPr/>
          </p:nvSpPr>
          <p:spPr>
            <a:xfrm>
              <a:off x="314325" y="1723625"/>
              <a:ext cx="62225" cy="53350"/>
            </a:xfrm>
            <a:custGeom>
              <a:avLst/>
              <a:gdLst/>
              <a:ahLst/>
              <a:cxnLst/>
              <a:rect l="l" t="t" r="r" b="b"/>
              <a:pathLst>
                <a:path w="2489" h="2134" extrusionOk="0">
                  <a:moveTo>
                    <a:pt x="1065" y="1"/>
                  </a:moveTo>
                  <a:cubicBezTo>
                    <a:pt x="480" y="1"/>
                    <a:pt x="1" y="480"/>
                    <a:pt x="1" y="1065"/>
                  </a:cubicBezTo>
                  <a:cubicBezTo>
                    <a:pt x="1" y="1709"/>
                    <a:pt x="526" y="2133"/>
                    <a:pt x="1075" y="2133"/>
                  </a:cubicBezTo>
                  <a:cubicBezTo>
                    <a:pt x="1336" y="2133"/>
                    <a:pt x="1604" y="2037"/>
                    <a:pt x="1822"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5" name="Google Shape;4370;p113">
              <a:extLst>
                <a:ext uri="{FF2B5EF4-FFF2-40B4-BE49-F238E27FC236}">
                  <a16:creationId xmlns:a16="http://schemas.microsoft.com/office/drawing/2014/main" id="{E89BC3D6-C5AB-F448-BF23-B956FBCD495B}"/>
                </a:ext>
              </a:extLst>
            </p:cNvPr>
            <p:cNvSpPr/>
            <p:nvPr/>
          </p:nvSpPr>
          <p:spPr>
            <a:xfrm>
              <a:off x="314325" y="1647400"/>
              <a:ext cx="62225" cy="53450"/>
            </a:xfrm>
            <a:custGeom>
              <a:avLst/>
              <a:gdLst/>
              <a:ahLst/>
              <a:cxnLst/>
              <a:rect l="l" t="t" r="r" b="b"/>
              <a:pathLst>
                <a:path w="2489" h="2138" extrusionOk="0">
                  <a:moveTo>
                    <a:pt x="1065" y="1"/>
                  </a:moveTo>
                  <a:cubicBezTo>
                    <a:pt x="480" y="9"/>
                    <a:pt x="1" y="481"/>
                    <a:pt x="1" y="1066"/>
                  </a:cubicBezTo>
                  <a:cubicBezTo>
                    <a:pt x="1" y="1710"/>
                    <a:pt x="526" y="2138"/>
                    <a:pt x="1074" y="2138"/>
                  </a:cubicBezTo>
                  <a:cubicBezTo>
                    <a:pt x="1336" y="2138"/>
                    <a:pt x="1604" y="2040"/>
                    <a:pt x="1822"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6" name="Google Shape;4371;p113">
              <a:extLst>
                <a:ext uri="{FF2B5EF4-FFF2-40B4-BE49-F238E27FC236}">
                  <a16:creationId xmlns:a16="http://schemas.microsoft.com/office/drawing/2014/main" id="{41654032-2EC8-C94B-BAFF-D551A437CEA9}"/>
                </a:ext>
              </a:extLst>
            </p:cNvPr>
            <p:cNvSpPr/>
            <p:nvPr/>
          </p:nvSpPr>
          <p:spPr>
            <a:xfrm>
              <a:off x="314325" y="1571400"/>
              <a:ext cx="62150" cy="53250"/>
            </a:xfrm>
            <a:custGeom>
              <a:avLst/>
              <a:gdLst/>
              <a:ahLst/>
              <a:cxnLst/>
              <a:rect l="l" t="t" r="r" b="b"/>
              <a:pathLst>
                <a:path w="2486" h="2130" extrusionOk="0">
                  <a:moveTo>
                    <a:pt x="1075" y="1"/>
                  </a:moveTo>
                  <a:cubicBezTo>
                    <a:pt x="1072" y="1"/>
                    <a:pt x="1069" y="1"/>
                    <a:pt x="1065" y="1"/>
                  </a:cubicBezTo>
                  <a:cubicBezTo>
                    <a:pt x="480" y="1"/>
                    <a:pt x="1" y="472"/>
                    <a:pt x="1" y="1066"/>
                  </a:cubicBezTo>
                  <a:cubicBezTo>
                    <a:pt x="1" y="1703"/>
                    <a:pt x="525" y="2129"/>
                    <a:pt x="1073" y="2129"/>
                  </a:cubicBezTo>
                  <a:cubicBezTo>
                    <a:pt x="1335" y="2129"/>
                    <a:pt x="1603" y="2032"/>
                    <a:pt x="1822" y="1813"/>
                  </a:cubicBezTo>
                  <a:cubicBezTo>
                    <a:pt x="2486" y="1149"/>
                    <a:pt x="2020" y="1"/>
                    <a:pt x="107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7" name="Google Shape;4372;p113">
              <a:extLst>
                <a:ext uri="{FF2B5EF4-FFF2-40B4-BE49-F238E27FC236}">
                  <a16:creationId xmlns:a16="http://schemas.microsoft.com/office/drawing/2014/main" id="{512A42D3-B148-424B-8BCD-63F67999DCC5}"/>
                </a:ext>
              </a:extLst>
            </p:cNvPr>
            <p:cNvSpPr/>
            <p:nvPr/>
          </p:nvSpPr>
          <p:spPr>
            <a:xfrm>
              <a:off x="238125" y="1952050"/>
              <a:ext cx="62200" cy="53450"/>
            </a:xfrm>
            <a:custGeom>
              <a:avLst/>
              <a:gdLst/>
              <a:ahLst/>
              <a:cxnLst/>
              <a:rect l="l" t="t" r="r" b="b"/>
              <a:pathLst>
                <a:path w="2488" h="2138" extrusionOk="0">
                  <a:moveTo>
                    <a:pt x="1065" y="1"/>
                  </a:moveTo>
                  <a:cubicBezTo>
                    <a:pt x="480" y="9"/>
                    <a:pt x="0" y="481"/>
                    <a:pt x="0" y="1074"/>
                  </a:cubicBezTo>
                  <a:cubicBezTo>
                    <a:pt x="0" y="1712"/>
                    <a:pt x="524" y="2138"/>
                    <a:pt x="1073" y="2138"/>
                  </a:cubicBezTo>
                  <a:cubicBezTo>
                    <a:pt x="1335" y="2138"/>
                    <a:pt x="1603" y="2040"/>
                    <a:pt x="1821"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8" name="Google Shape;4373;p113">
              <a:extLst>
                <a:ext uri="{FF2B5EF4-FFF2-40B4-BE49-F238E27FC236}">
                  <a16:creationId xmlns:a16="http://schemas.microsoft.com/office/drawing/2014/main" id="{8417B01A-FE8E-9D47-ADD9-891EC7E43CC7}"/>
                </a:ext>
              </a:extLst>
            </p:cNvPr>
            <p:cNvSpPr/>
            <p:nvPr/>
          </p:nvSpPr>
          <p:spPr>
            <a:xfrm>
              <a:off x="238125"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9" name="Google Shape;4374;p113">
              <a:extLst>
                <a:ext uri="{FF2B5EF4-FFF2-40B4-BE49-F238E27FC236}">
                  <a16:creationId xmlns:a16="http://schemas.microsoft.com/office/drawing/2014/main" id="{3F8B27C5-9381-D74E-8FF5-99AEC4E739B4}"/>
                </a:ext>
              </a:extLst>
            </p:cNvPr>
            <p:cNvSpPr/>
            <p:nvPr/>
          </p:nvSpPr>
          <p:spPr>
            <a:xfrm>
              <a:off x="238125"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0" name="Google Shape;4375;p113">
              <a:extLst>
                <a:ext uri="{FF2B5EF4-FFF2-40B4-BE49-F238E27FC236}">
                  <a16:creationId xmlns:a16="http://schemas.microsoft.com/office/drawing/2014/main" id="{EC31A02B-CDA0-354C-A21D-D43BA2EFEAD7}"/>
                </a:ext>
              </a:extLst>
            </p:cNvPr>
            <p:cNvSpPr/>
            <p:nvPr/>
          </p:nvSpPr>
          <p:spPr>
            <a:xfrm>
              <a:off x="238125"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1" name="Google Shape;4376;p113">
              <a:extLst>
                <a:ext uri="{FF2B5EF4-FFF2-40B4-BE49-F238E27FC236}">
                  <a16:creationId xmlns:a16="http://schemas.microsoft.com/office/drawing/2014/main" id="{598B2E5F-511B-074F-A647-D8E88FA8379F}"/>
                </a:ext>
              </a:extLst>
            </p:cNvPr>
            <p:cNvSpPr/>
            <p:nvPr/>
          </p:nvSpPr>
          <p:spPr>
            <a:xfrm>
              <a:off x="4427825" y="2637775"/>
              <a:ext cx="62425" cy="53450"/>
            </a:xfrm>
            <a:custGeom>
              <a:avLst/>
              <a:gdLst/>
              <a:ahLst/>
              <a:cxnLst/>
              <a:rect l="l" t="t" r="r" b="b"/>
              <a:pathLst>
                <a:path w="2497" h="2138" extrusionOk="0">
                  <a:moveTo>
                    <a:pt x="1065" y="1"/>
                  </a:moveTo>
                  <a:cubicBezTo>
                    <a:pt x="480" y="9"/>
                    <a:pt x="1" y="480"/>
                    <a:pt x="1" y="1074"/>
                  </a:cubicBezTo>
                  <a:cubicBezTo>
                    <a:pt x="1" y="1712"/>
                    <a:pt x="529" y="2137"/>
                    <a:pt x="1077" y="2137"/>
                  </a:cubicBezTo>
                  <a:cubicBezTo>
                    <a:pt x="1339" y="2137"/>
                    <a:pt x="1606" y="2040"/>
                    <a:pt x="1822"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2" name="Google Shape;4377;p113">
              <a:extLst>
                <a:ext uri="{FF2B5EF4-FFF2-40B4-BE49-F238E27FC236}">
                  <a16:creationId xmlns:a16="http://schemas.microsoft.com/office/drawing/2014/main" id="{F929F416-3FB4-F149-8036-89363A3BBAC1}"/>
                </a:ext>
              </a:extLst>
            </p:cNvPr>
            <p:cNvSpPr/>
            <p:nvPr/>
          </p:nvSpPr>
          <p:spPr>
            <a:xfrm>
              <a:off x="4427825" y="2714000"/>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3" name="Google Shape;4378;p113">
              <a:extLst>
                <a:ext uri="{FF2B5EF4-FFF2-40B4-BE49-F238E27FC236}">
                  <a16:creationId xmlns:a16="http://schemas.microsoft.com/office/drawing/2014/main" id="{8FD2AE23-C557-D84B-9E1C-8F970D81806E}"/>
                </a:ext>
              </a:extLst>
            </p:cNvPr>
            <p:cNvSpPr/>
            <p:nvPr/>
          </p:nvSpPr>
          <p:spPr>
            <a:xfrm>
              <a:off x="4504050" y="271400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4" name="Google Shape;4379;p113">
              <a:extLst>
                <a:ext uri="{FF2B5EF4-FFF2-40B4-BE49-F238E27FC236}">
                  <a16:creationId xmlns:a16="http://schemas.microsoft.com/office/drawing/2014/main" id="{4353AC4F-3522-C84E-BCC8-DA70435591D9}"/>
                </a:ext>
              </a:extLst>
            </p:cNvPr>
            <p:cNvSpPr/>
            <p:nvPr/>
          </p:nvSpPr>
          <p:spPr>
            <a:xfrm>
              <a:off x="4504050" y="286642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5" name="Google Shape;4380;p113">
              <a:extLst>
                <a:ext uri="{FF2B5EF4-FFF2-40B4-BE49-F238E27FC236}">
                  <a16:creationId xmlns:a16="http://schemas.microsoft.com/office/drawing/2014/main" id="{2DED781D-953A-A547-AB7F-C81E18D84DA4}"/>
                </a:ext>
              </a:extLst>
            </p:cNvPr>
            <p:cNvSpPr/>
            <p:nvPr/>
          </p:nvSpPr>
          <p:spPr>
            <a:xfrm>
              <a:off x="4580250"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6" name="Google Shape;4381;p113">
              <a:extLst>
                <a:ext uri="{FF2B5EF4-FFF2-40B4-BE49-F238E27FC236}">
                  <a16:creationId xmlns:a16="http://schemas.microsoft.com/office/drawing/2014/main" id="{C0FBC736-3794-5B4B-BF5B-F8A0696464F8}"/>
                </a:ext>
              </a:extLst>
            </p:cNvPr>
            <p:cNvSpPr/>
            <p:nvPr/>
          </p:nvSpPr>
          <p:spPr>
            <a:xfrm>
              <a:off x="4504050" y="279020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7" name="Google Shape;4382;p113">
              <a:extLst>
                <a:ext uri="{FF2B5EF4-FFF2-40B4-BE49-F238E27FC236}">
                  <a16:creationId xmlns:a16="http://schemas.microsoft.com/office/drawing/2014/main" id="{AA4028AF-0D3F-3C4C-8A2F-705FC6D78ADF}"/>
                </a:ext>
              </a:extLst>
            </p:cNvPr>
            <p:cNvSpPr/>
            <p:nvPr/>
          </p:nvSpPr>
          <p:spPr>
            <a:xfrm>
              <a:off x="5113350" y="1495200"/>
              <a:ext cx="62400" cy="53325"/>
            </a:xfrm>
            <a:custGeom>
              <a:avLst/>
              <a:gdLst/>
              <a:ahLst/>
              <a:cxnLst/>
              <a:rect l="l" t="t" r="r" b="b"/>
              <a:pathLst>
                <a:path w="2496" h="2133"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8" name="Google Shape;4383;p113">
              <a:extLst>
                <a:ext uri="{FF2B5EF4-FFF2-40B4-BE49-F238E27FC236}">
                  <a16:creationId xmlns:a16="http://schemas.microsoft.com/office/drawing/2014/main" id="{FA4BE949-7C1C-344E-89E0-0681C55FE5E5}"/>
                </a:ext>
              </a:extLst>
            </p:cNvPr>
            <p:cNvSpPr/>
            <p:nvPr/>
          </p:nvSpPr>
          <p:spPr>
            <a:xfrm>
              <a:off x="5113350" y="1571400"/>
              <a:ext cx="62400" cy="53250"/>
            </a:xfrm>
            <a:custGeom>
              <a:avLst/>
              <a:gdLst/>
              <a:ahLst/>
              <a:cxnLst/>
              <a:rect l="l" t="t" r="r" b="b"/>
              <a:pathLst>
                <a:path w="2496" h="2130" extrusionOk="0">
                  <a:moveTo>
                    <a:pt x="1073" y="1"/>
                  </a:moveTo>
                  <a:cubicBezTo>
                    <a:pt x="480" y="1"/>
                    <a:pt x="8" y="472"/>
                    <a:pt x="0" y="1066"/>
                  </a:cubicBezTo>
                  <a:cubicBezTo>
                    <a:pt x="0" y="1703"/>
                    <a:pt x="525" y="2129"/>
                    <a:pt x="1073" y="2129"/>
                  </a:cubicBezTo>
                  <a:cubicBezTo>
                    <a:pt x="1335" y="2129"/>
                    <a:pt x="1603" y="2032"/>
                    <a:pt x="1821" y="1813"/>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9" name="Google Shape;4384;p113">
              <a:extLst>
                <a:ext uri="{FF2B5EF4-FFF2-40B4-BE49-F238E27FC236}">
                  <a16:creationId xmlns:a16="http://schemas.microsoft.com/office/drawing/2014/main" id="{2FCA22B3-1471-814B-AFF6-AE6DBB9C1EDA}"/>
                </a:ext>
              </a:extLst>
            </p:cNvPr>
            <p:cNvSpPr/>
            <p:nvPr/>
          </p:nvSpPr>
          <p:spPr>
            <a:xfrm>
              <a:off x="5113350" y="1647400"/>
              <a:ext cx="62400" cy="53450"/>
            </a:xfrm>
            <a:custGeom>
              <a:avLst/>
              <a:gdLst/>
              <a:ahLst/>
              <a:cxnLst/>
              <a:rect l="l" t="t" r="r" b="b"/>
              <a:pathLst>
                <a:path w="2496" h="2138" extrusionOk="0">
                  <a:moveTo>
                    <a:pt x="1073" y="1"/>
                  </a:moveTo>
                  <a:cubicBezTo>
                    <a:pt x="480" y="1"/>
                    <a:pt x="8" y="481"/>
                    <a:pt x="0" y="1066"/>
                  </a:cubicBezTo>
                  <a:cubicBezTo>
                    <a:pt x="0" y="1710"/>
                    <a:pt x="525" y="2138"/>
                    <a:pt x="1074" y="2138"/>
                  </a:cubicBezTo>
                  <a:cubicBezTo>
                    <a:pt x="1336" y="2138"/>
                    <a:pt x="1603" y="2040"/>
                    <a:pt x="1821" y="1822"/>
                  </a:cubicBezTo>
                  <a:cubicBezTo>
                    <a:pt x="2496" y="1155"/>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0" name="Google Shape;4385;p113">
              <a:extLst>
                <a:ext uri="{FF2B5EF4-FFF2-40B4-BE49-F238E27FC236}">
                  <a16:creationId xmlns:a16="http://schemas.microsoft.com/office/drawing/2014/main" id="{BA48E5B9-7C33-A24E-B97E-25A91FE1EDDF}"/>
                </a:ext>
              </a:extLst>
            </p:cNvPr>
            <p:cNvSpPr/>
            <p:nvPr/>
          </p:nvSpPr>
          <p:spPr>
            <a:xfrm>
              <a:off x="5113350" y="1723625"/>
              <a:ext cx="62400" cy="53350"/>
            </a:xfrm>
            <a:custGeom>
              <a:avLst/>
              <a:gdLst/>
              <a:ahLst/>
              <a:cxnLst/>
              <a:rect l="l" t="t" r="r" b="b"/>
              <a:pathLst>
                <a:path w="2496" h="2134" extrusionOk="0">
                  <a:moveTo>
                    <a:pt x="1073" y="1"/>
                  </a:moveTo>
                  <a:cubicBezTo>
                    <a:pt x="480" y="1"/>
                    <a:pt x="8" y="480"/>
                    <a:pt x="0" y="1065"/>
                  </a:cubicBezTo>
                  <a:cubicBezTo>
                    <a:pt x="0" y="1709"/>
                    <a:pt x="525" y="2133"/>
                    <a:pt x="1074" y="2133"/>
                  </a:cubicBezTo>
                  <a:cubicBezTo>
                    <a:pt x="1336" y="2133"/>
                    <a:pt x="1603" y="2037"/>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1" name="Google Shape;4386;p113">
              <a:extLst>
                <a:ext uri="{FF2B5EF4-FFF2-40B4-BE49-F238E27FC236}">
                  <a16:creationId xmlns:a16="http://schemas.microsoft.com/office/drawing/2014/main" id="{8A6DEAB8-E688-684B-8D59-56A649148309}"/>
                </a:ext>
              </a:extLst>
            </p:cNvPr>
            <p:cNvSpPr/>
            <p:nvPr/>
          </p:nvSpPr>
          <p:spPr>
            <a:xfrm>
              <a:off x="5113350" y="1799850"/>
              <a:ext cx="62400" cy="53325"/>
            </a:xfrm>
            <a:custGeom>
              <a:avLst/>
              <a:gdLst/>
              <a:ahLst/>
              <a:cxnLst/>
              <a:rect l="l" t="t" r="r" b="b"/>
              <a:pathLst>
                <a:path w="2496" h="2133"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2" name="Google Shape;4387;p113">
              <a:extLst>
                <a:ext uri="{FF2B5EF4-FFF2-40B4-BE49-F238E27FC236}">
                  <a16:creationId xmlns:a16="http://schemas.microsoft.com/office/drawing/2014/main" id="{DB85C077-10DD-2341-BAF0-180E23FABB0A}"/>
                </a:ext>
              </a:extLst>
            </p:cNvPr>
            <p:cNvSpPr/>
            <p:nvPr/>
          </p:nvSpPr>
          <p:spPr>
            <a:xfrm>
              <a:off x="5113350" y="1876050"/>
              <a:ext cx="62400" cy="53350"/>
            </a:xfrm>
            <a:custGeom>
              <a:avLst/>
              <a:gdLst/>
              <a:ahLst/>
              <a:cxnLst/>
              <a:rect l="l" t="t" r="r" b="b"/>
              <a:pathLst>
                <a:path w="2496" h="2134" extrusionOk="0">
                  <a:moveTo>
                    <a:pt x="1073" y="1"/>
                  </a:moveTo>
                  <a:cubicBezTo>
                    <a:pt x="480" y="1"/>
                    <a:pt x="8" y="472"/>
                    <a:pt x="0" y="1066"/>
                  </a:cubicBezTo>
                  <a:cubicBezTo>
                    <a:pt x="0" y="1709"/>
                    <a:pt x="525" y="2133"/>
                    <a:pt x="1074" y="2133"/>
                  </a:cubicBezTo>
                  <a:cubicBezTo>
                    <a:pt x="1336" y="2133"/>
                    <a:pt x="1603" y="2037"/>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3" name="Google Shape;4388;p113">
              <a:extLst>
                <a:ext uri="{FF2B5EF4-FFF2-40B4-BE49-F238E27FC236}">
                  <a16:creationId xmlns:a16="http://schemas.microsoft.com/office/drawing/2014/main" id="{8DB23859-20A8-7447-9DBA-FA1DE812C73A}"/>
                </a:ext>
              </a:extLst>
            </p:cNvPr>
            <p:cNvSpPr/>
            <p:nvPr/>
          </p:nvSpPr>
          <p:spPr>
            <a:xfrm>
              <a:off x="5113350" y="1952050"/>
              <a:ext cx="62400" cy="53450"/>
            </a:xfrm>
            <a:custGeom>
              <a:avLst/>
              <a:gdLst/>
              <a:ahLst/>
              <a:cxnLst/>
              <a:rect l="l" t="t" r="r" b="b"/>
              <a:pathLst>
                <a:path w="2496" h="2138" extrusionOk="0">
                  <a:moveTo>
                    <a:pt x="1073" y="1"/>
                  </a:moveTo>
                  <a:cubicBezTo>
                    <a:pt x="480" y="9"/>
                    <a:pt x="8" y="481"/>
                    <a:pt x="0" y="1074"/>
                  </a:cubicBezTo>
                  <a:cubicBezTo>
                    <a:pt x="0" y="1712"/>
                    <a:pt x="525" y="2138"/>
                    <a:pt x="1073" y="2138"/>
                  </a:cubicBezTo>
                  <a:cubicBezTo>
                    <a:pt x="1335" y="2138"/>
                    <a:pt x="1603" y="2040"/>
                    <a:pt x="1821" y="1822"/>
                  </a:cubicBezTo>
                  <a:cubicBezTo>
                    <a:pt x="2496" y="1155"/>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4" name="Google Shape;4389;p113">
              <a:extLst>
                <a:ext uri="{FF2B5EF4-FFF2-40B4-BE49-F238E27FC236}">
                  <a16:creationId xmlns:a16="http://schemas.microsoft.com/office/drawing/2014/main" id="{D6E1F5D3-ABBA-6847-9C61-804249631575}"/>
                </a:ext>
              </a:extLst>
            </p:cNvPr>
            <p:cNvSpPr/>
            <p:nvPr/>
          </p:nvSpPr>
          <p:spPr>
            <a:xfrm>
              <a:off x="5113350" y="2028275"/>
              <a:ext cx="62400" cy="53450"/>
            </a:xfrm>
            <a:custGeom>
              <a:avLst/>
              <a:gdLst/>
              <a:ahLst/>
              <a:cxnLst/>
              <a:rect l="l" t="t" r="r" b="b"/>
              <a:pathLst>
                <a:path w="2496" h="2138" extrusionOk="0">
                  <a:moveTo>
                    <a:pt x="1073" y="1"/>
                  </a:moveTo>
                  <a:cubicBezTo>
                    <a:pt x="480" y="1"/>
                    <a:pt x="8" y="480"/>
                    <a:pt x="0" y="1065"/>
                  </a:cubicBezTo>
                  <a:cubicBezTo>
                    <a:pt x="0" y="1709"/>
                    <a:pt x="525" y="2137"/>
                    <a:pt x="1074" y="2137"/>
                  </a:cubicBezTo>
                  <a:cubicBezTo>
                    <a:pt x="1336" y="2137"/>
                    <a:pt x="1603" y="2040"/>
                    <a:pt x="1821" y="1821"/>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5" name="Google Shape;4390;p113">
              <a:extLst>
                <a:ext uri="{FF2B5EF4-FFF2-40B4-BE49-F238E27FC236}">
                  <a16:creationId xmlns:a16="http://schemas.microsoft.com/office/drawing/2014/main" id="{967055E1-1CA4-514F-9F9E-821EFEEE8D69}"/>
                </a:ext>
              </a:extLst>
            </p:cNvPr>
            <p:cNvSpPr/>
            <p:nvPr/>
          </p:nvSpPr>
          <p:spPr>
            <a:xfrm>
              <a:off x="5113350" y="2104500"/>
              <a:ext cx="62400" cy="53325"/>
            </a:xfrm>
            <a:custGeom>
              <a:avLst/>
              <a:gdLst/>
              <a:ahLst/>
              <a:cxnLst/>
              <a:rect l="l" t="t" r="r" b="b"/>
              <a:pathLst>
                <a:path w="2496" h="2133"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6" name="Google Shape;4391;p113">
              <a:extLst>
                <a:ext uri="{FF2B5EF4-FFF2-40B4-BE49-F238E27FC236}">
                  <a16:creationId xmlns:a16="http://schemas.microsoft.com/office/drawing/2014/main" id="{1FA4A16E-38B2-9340-A869-5C93E2E2F4CD}"/>
                </a:ext>
              </a:extLst>
            </p:cNvPr>
            <p:cNvSpPr/>
            <p:nvPr/>
          </p:nvSpPr>
          <p:spPr>
            <a:xfrm>
              <a:off x="5113350" y="2180700"/>
              <a:ext cx="62400" cy="53350"/>
            </a:xfrm>
            <a:custGeom>
              <a:avLst/>
              <a:gdLst/>
              <a:ahLst/>
              <a:cxnLst/>
              <a:rect l="l" t="t" r="r" b="b"/>
              <a:pathLst>
                <a:path w="2496" h="2134" extrusionOk="0">
                  <a:moveTo>
                    <a:pt x="1073" y="1"/>
                  </a:moveTo>
                  <a:cubicBezTo>
                    <a:pt x="480" y="1"/>
                    <a:pt x="8" y="480"/>
                    <a:pt x="0" y="1066"/>
                  </a:cubicBezTo>
                  <a:cubicBezTo>
                    <a:pt x="0" y="1709"/>
                    <a:pt x="525" y="2133"/>
                    <a:pt x="1074" y="2133"/>
                  </a:cubicBezTo>
                  <a:cubicBezTo>
                    <a:pt x="1336" y="2133"/>
                    <a:pt x="1603" y="2037"/>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7" name="Google Shape;4392;p113">
              <a:extLst>
                <a:ext uri="{FF2B5EF4-FFF2-40B4-BE49-F238E27FC236}">
                  <a16:creationId xmlns:a16="http://schemas.microsoft.com/office/drawing/2014/main" id="{52A41461-30F5-2640-87CE-8E3B83CB14F9}"/>
                </a:ext>
              </a:extLst>
            </p:cNvPr>
            <p:cNvSpPr/>
            <p:nvPr/>
          </p:nvSpPr>
          <p:spPr>
            <a:xfrm>
              <a:off x="5113350" y="2256925"/>
              <a:ext cx="62550" cy="53425"/>
            </a:xfrm>
            <a:custGeom>
              <a:avLst/>
              <a:gdLst/>
              <a:ahLst/>
              <a:cxnLst/>
              <a:rect l="l" t="t" r="r" b="b"/>
              <a:pathLst>
                <a:path w="2502" h="2137" extrusionOk="0">
                  <a:moveTo>
                    <a:pt x="1083" y="0"/>
                  </a:moveTo>
                  <a:cubicBezTo>
                    <a:pt x="1080" y="0"/>
                    <a:pt x="1077" y="0"/>
                    <a:pt x="1073" y="0"/>
                  </a:cubicBezTo>
                  <a:cubicBezTo>
                    <a:pt x="480" y="0"/>
                    <a:pt x="0" y="480"/>
                    <a:pt x="0" y="1065"/>
                  </a:cubicBezTo>
                  <a:cubicBezTo>
                    <a:pt x="0" y="1709"/>
                    <a:pt x="529" y="2137"/>
                    <a:pt x="1080" y="2137"/>
                  </a:cubicBezTo>
                  <a:cubicBezTo>
                    <a:pt x="1343" y="2137"/>
                    <a:pt x="1611" y="2039"/>
                    <a:pt x="1829" y="1821"/>
                  </a:cubicBezTo>
                  <a:cubicBezTo>
                    <a:pt x="2502" y="1149"/>
                    <a:pt x="2028" y="0"/>
                    <a:pt x="108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8" name="Google Shape;4393;p113">
              <a:extLst>
                <a:ext uri="{FF2B5EF4-FFF2-40B4-BE49-F238E27FC236}">
                  <a16:creationId xmlns:a16="http://schemas.microsoft.com/office/drawing/2014/main" id="{6F9CC142-C686-EF4E-9495-2591356B7BBA}"/>
                </a:ext>
              </a:extLst>
            </p:cNvPr>
            <p:cNvSpPr/>
            <p:nvPr/>
          </p:nvSpPr>
          <p:spPr>
            <a:xfrm>
              <a:off x="5113350" y="2333125"/>
              <a:ext cx="62400" cy="53450"/>
            </a:xfrm>
            <a:custGeom>
              <a:avLst/>
              <a:gdLst/>
              <a:ahLst/>
              <a:cxnLst/>
              <a:rect l="l" t="t" r="r" b="b"/>
              <a:pathLst>
                <a:path w="2496" h="2138" extrusionOk="0">
                  <a:moveTo>
                    <a:pt x="1073" y="1"/>
                  </a:moveTo>
                  <a:cubicBezTo>
                    <a:pt x="480" y="1"/>
                    <a:pt x="0" y="480"/>
                    <a:pt x="0" y="1066"/>
                  </a:cubicBezTo>
                  <a:cubicBezTo>
                    <a:pt x="0" y="1709"/>
                    <a:pt x="525" y="2137"/>
                    <a:pt x="1074" y="2137"/>
                  </a:cubicBezTo>
                  <a:cubicBezTo>
                    <a:pt x="1336" y="2137"/>
                    <a:pt x="1603" y="2040"/>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9" name="Google Shape;4394;p113">
              <a:extLst>
                <a:ext uri="{FF2B5EF4-FFF2-40B4-BE49-F238E27FC236}">
                  <a16:creationId xmlns:a16="http://schemas.microsoft.com/office/drawing/2014/main" id="{31C880D8-7E22-9B4D-82DA-D93A7C306209}"/>
                </a:ext>
              </a:extLst>
            </p:cNvPr>
            <p:cNvSpPr/>
            <p:nvPr/>
          </p:nvSpPr>
          <p:spPr>
            <a:xfrm>
              <a:off x="5113350" y="2409350"/>
              <a:ext cx="62400" cy="53350"/>
            </a:xfrm>
            <a:custGeom>
              <a:avLst/>
              <a:gdLst/>
              <a:ahLst/>
              <a:cxnLst/>
              <a:rect l="l" t="t" r="r" b="b"/>
              <a:pathLst>
                <a:path w="2496" h="2134"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0" name="Google Shape;4395;p113">
              <a:extLst>
                <a:ext uri="{FF2B5EF4-FFF2-40B4-BE49-F238E27FC236}">
                  <a16:creationId xmlns:a16="http://schemas.microsoft.com/office/drawing/2014/main" id="{9BCF693F-DA19-014C-BF63-3A1F1A7D3D78}"/>
                </a:ext>
              </a:extLst>
            </p:cNvPr>
            <p:cNvSpPr/>
            <p:nvPr/>
          </p:nvSpPr>
          <p:spPr>
            <a:xfrm>
              <a:off x="5113350" y="2485550"/>
              <a:ext cx="62400" cy="53300"/>
            </a:xfrm>
            <a:custGeom>
              <a:avLst/>
              <a:gdLst/>
              <a:ahLst/>
              <a:cxnLst/>
              <a:rect l="l" t="t" r="r" b="b"/>
              <a:pathLst>
                <a:path w="2496" h="2132" extrusionOk="0">
                  <a:moveTo>
                    <a:pt x="1073" y="1"/>
                  </a:moveTo>
                  <a:cubicBezTo>
                    <a:pt x="480" y="1"/>
                    <a:pt x="0" y="472"/>
                    <a:pt x="0" y="1066"/>
                  </a:cubicBezTo>
                  <a:cubicBezTo>
                    <a:pt x="0" y="1708"/>
                    <a:pt x="526" y="2131"/>
                    <a:pt x="1073" y="2131"/>
                  </a:cubicBezTo>
                  <a:cubicBezTo>
                    <a:pt x="1336" y="2131"/>
                    <a:pt x="1604" y="2033"/>
                    <a:pt x="1821" y="1814"/>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1" name="Google Shape;4396;p113">
              <a:extLst>
                <a:ext uri="{FF2B5EF4-FFF2-40B4-BE49-F238E27FC236}">
                  <a16:creationId xmlns:a16="http://schemas.microsoft.com/office/drawing/2014/main" id="{6E86EF80-F443-944D-84B4-B3DF75411524}"/>
                </a:ext>
              </a:extLst>
            </p:cNvPr>
            <p:cNvSpPr/>
            <p:nvPr/>
          </p:nvSpPr>
          <p:spPr>
            <a:xfrm>
              <a:off x="4732475" y="149520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2" name="Google Shape;4397;p113">
              <a:extLst>
                <a:ext uri="{FF2B5EF4-FFF2-40B4-BE49-F238E27FC236}">
                  <a16:creationId xmlns:a16="http://schemas.microsoft.com/office/drawing/2014/main" id="{9A483D15-2F75-3A4E-9C86-192A9917766D}"/>
                </a:ext>
              </a:extLst>
            </p:cNvPr>
            <p:cNvSpPr/>
            <p:nvPr/>
          </p:nvSpPr>
          <p:spPr>
            <a:xfrm>
              <a:off x="4732475" y="1571400"/>
              <a:ext cx="62425" cy="53250"/>
            </a:xfrm>
            <a:custGeom>
              <a:avLst/>
              <a:gdLst/>
              <a:ahLst/>
              <a:cxnLst/>
              <a:rect l="l" t="t" r="r" b="b"/>
              <a:pathLst>
                <a:path w="2497" h="2130" extrusionOk="0">
                  <a:moveTo>
                    <a:pt x="1074" y="1"/>
                  </a:moveTo>
                  <a:cubicBezTo>
                    <a:pt x="480" y="1"/>
                    <a:pt x="9" y="472"/>
                    <a:pt x="1" y="1066"/>
                  </a:cubicBezTo>
                  <a:cubicBezTo>
                    <a:pt x="1" y="1703"/>
                    <a:pt x="525" y="2129"/>
                    <a:pt x="1073" y="2129"/>
                  </a:cubicBezTo>
                  <a:cubicBezTo>
                    <a:pt x="1335" y="2129"/>
                    <a:pt x="1603" y="2032"/>
                    <a:pt x="1822" y="1813"/>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3" name="Google Shape;4398;p113">
              <a:extLst>
                <a:ext uri="{FF2B5EF4-FFF2-40B4-BE49-F238E27FC236}">
                  <a16:creationId xmlns:a16="http://schemas.microsoft.com/office/drawing/2014/main" id="{648031B6-9CC3-8442-89BA-A348DF6DE495}"/>
                </a:ext>
              </a:extLst>
            </p:cNvPr>
            <p:cNvSpPr/>
            <p:nvPr/>
          </p:nvSpPr>
          <p:spPr>
            <a:xfrm>
              <a:off x="4732475" y="1647400"/>
              <a:ext cx="62425" cy="53450"/>
            </a:xfrm>
            <a:custGeom>
              <a:avLst/>
              <a:gdLst/>
              <a:ahLst/>
              <a:cxnLst/>
              <a:rect l="l" t="t" r="r" b="b"/>
              <a:pathLst>
                <a:path w="2497" h="2138" extrusionOk="0">
                  <a:moveTo>
                    <a:pt x="1074" y="1"/>
                  </a:moveTo>
                  <a:cubicBezTo>
                    <a:pt x="480" y="1"/>
                    <a:pt x="9" y="481"/>
                    <a:pt x="1" y="1066"/>
                  </a:cubicBezTo>
                  <a:cubicBezTo>
                    <a:pt x="1" y="1710"/>
                    <a:pt x="526" y="2138"/>
                    <a:pt x="1074" y="2138"/>
                  </a:cubicBezTo>
                  <a:cubicBezTo>
                    <a:pt x="1336" y="2138"/>
                    <a:pt x="1604" y="2040"/>
                    <a:pt x="1822" y="1822"/>
                  </a:cubicBezTo>
                  <a:cubicBezTo>
                    <a:pt x="2496"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4" name="Google Shape;4399;p113">
              <a:extLst>
                <a:ext uri="{FF2B5EF4-FFF2-40B4-BE49-F238E27FC236}">
                  <a16:creationId xmlns:a16="http://schemas.microsoft.com/office/drawing/2014/main" id="{C7027F6B-FAA1-6D46-A6B2-A39F256D0927}"/>
                </a:ext>
              </a:extLst>
            </p:cNvPr>
            <p:cNvSpPr/>
            <p:nvPr/>
          </p:nvSpPr>
          <p:spPr>
            <a:xfrm>
              <a:off x="4732475" y="172362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5" name="Google Shape;4400;p113">
              <a:extLst>
                <a:ext uri="{FF2B5EF4-FFF2-40B4-BE49-F238E27FC236}">
                  <a16:creationId xmlns:a16="http://schemas.microsoft.com/office/drawing/2014/main" id="{B9194473-AD1F-5344-ABED-EAB740CB63C6}"/>
                </a:ext>
              </a:extLst>
            </p:cNvPr>
            <p:cNvSpPr/>
            <p:nvPr/>
          </p:nvSpPr>
          <p:spPr>
            <a:xfrm>
              <a:off x="4732475" y="179985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6" name="Google Shape;4401;p113">
              <a:extLst>
                <a:ext uri="{FF2B5EF4-FFF2-40B4-BE49-F238E27FC236}">
                  <a16:creationId xmlns:a16="http://schemas.microsoft.com/office/drawing/2014/main" id="{B39DDB78-1DBF-1240-A2D1-F193E11EA322}"/>
                </a:ext>
              </a:extLst>
            </p:cNvPr>
            <p:cNvSpPr/>
            <p:nvPr/>
          </p:nvSpPr>
          <p:spPr>
            <a:xfrm>
              <a:off x="4732475" y="1876050"/>
              <a:ext cx="62425" cy="53350"/>
            </a:xfrm>
            <a:custGeom>
              <a:avLst/>
              <a:gdLst/>
              <a:ahLst/>
              <a:cxnLst/>
              <a:rect l="l" t="t" r="r" b="b"/>
              <a:pathLst>
                <a:path w="2497" h="2134" extrusionOk="0">
                  <a:moveTo>
                    <a:pt x="1074" y="1"/>
                  </a:moveTo>
                  <a:cubicBezTo>
                    <a:pt x="480" y="1"/>
                    <a:pt x="9" y="472"/>
                    <a:pt x="1" y="1066"/>
                  </a:cubicBezTo>
                  <a:cubicBezTo>
                    <a:pt x="1" y="1709"/>
                    <a:pt x="526" y="2133"/>
                    <a:pt x="1075" y="2133"/>
                  </a:cubicBezTo>
                  <a:cubicBezTo>
                    <a:pt x="1336" y="2133"/>
                    <a:pt x="1604" y="2037"/>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7" name="Google Shape;4402;p113">
              <a:extLst>
                <a:ext uri="{FF2B5EF4-FFF2-40B4-BE49-F238E27FC236}">
                  <a16:creationId xmlns:a16="http://schemas.microsoft.com/office/drawing/2014/main" id="{B084EF45-D0A8-B14D-9817-83DF0EC1EA69}"/>
                </a:ext>
              </a:extLst>
            </p:cNvPr>
            <p:cNvSpPr/>
            <p:nvPr/>
          </p:nvSpPr>
          <p:spPr>
            <a:xfrm>
              <a:off x="4732475" y="1952050"/>
              <a:ext cx="62425" cy="53450"/>
            </a:xfrm>
            <a:custGeom>
              <a:avLst/>
              <a:gdLst/>
              <a:ahLst/>
              <a:cxnLst/>
              <a:rect l="l" t="t" r="r" b="b"/>
              <a:pathLst>
                <a:path w="2497" h="2138" extrusionOk="0">
                  <a:moveTo>
                    <a:pt x="1074" y="1"/>
                  </a:moveTo>
                  <a:cubicBezTo>
                    <a:pt x="480" y="9"/>
                    <a:pt x="9" y="481"/>
                    <a:pt x="1" y="1074"/>
                  </a:cubicBezTo>
                  <a:cubicBezTo>
                    <a:pt x="1" y="1712"/>
                    <a:pt x="525" y="2138"/>
                    <a:pt x="1073" y="2138"/>
                  </a:cubicBezTo>
                  <a:cubicBezTo>
                    <a:pt x="1335" y="2138"/>
                    <a:pt x="1603" y="2040"/>
                    <a:pt x="1822" y="1822"/>
                  </a:cubicBezTo>
                  <a:cubicBezTo>
                    <a:pt x="2496"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8" name="Google Shape;4403;p113">
              <a:extLst>
                <a:ext uri="{FF2B5EF4-FFF2-40B4-BE49-F238E27FC236}">
                  <a16:creationId xmlns:a16="http://schemas.microsoft.com/office/drawing/2014/main" id="{B97DFA7A-9B74-EB48-9707-E28D10116897}"/>
                </a:ext>
              </a:extLst>
            </p:cNvPr>
            <p:cNvSpPr/>
            <p:nvPr/>
          </p:nvSpPr>
          <p:spPr>
            <a:xfrm>
              <a:off x="4732475" y="2028275"/>
              <a:ext cx="62425" cy="53450"/>
            </a:xfrm>
            <a:custGeom>
              <a:avLst/>
              <a:gdLst/>
              <a:ahLst/>
              <a:cxnLst/>
              <a:rect l="l" t="t" r="r" b="b"/>
              <a:pathLst>
                <a:path w="2497" h="2138" extrusionOk="0">
                  <a:moveTo>
                    <a:pt x="1074" y="1"/>
                  </a:moveTo>
                  <a:cubicBezTo>
                    <a:pt x="480" y="1"/>
                    <a:pt x="9" y="480"/>
                    <a:pt x="1" y="1065"/>
                  </a:cubicBezTo>
                  <a:cubicBezTo>
                    <a:pt x="1" y="1709"/>
                    <a:pt x="526" y="2137"/>
                    <a:pt x="1074" y="2137"/>
                  </a:cubicBezTo>
                  <a:cubicBezTo>
                    <a:pt x="1336" y="2137"/>
                    <a:pt x="1604" y="2040"/>
                    <a:pt x="1822" y="1821"/>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9" name="Google Shape;4404;p113">
              <a:extLst>
                <a:ext uri="{FF2B5EF4-FFF2-40B4-BE49-F238E27FC236}">
                  <a16:creationId xmlns:a16="http://schemas.microsoft.com/office/drawing/2014/main" id="{F40DEA3C-8B2A-A24F-B4EA-F800192D77FA}"/>
                </a:ext>
              </a:extLst>
            </p:cNvPr>
            <p:cNvSpPr/>
            <p:nvPr/>
          </p:nvSpPr>
          <p:spPr>
            <a:xfrm>
              <a:off x="4732475" y="210450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0" name="Google Shape;4405;p113">
              <a:extLst>
                <a:ext uri="{FF2B5EF4-FFF2-40B4-BE49-F238E27FC236}">
                  <a16:creationId xmlns:a16="http://schemas.microsoft.com/office/drawing/2014/main" id="{3AC4F7DE-3D21-5441-A007-72E550ABEFAF}"/>
                </a:ext>
              </a:extLst>
            </p:cNvPr>
            <p:cNvSpPr/>
            <p:nvPr/>
          </p:nvSpPr>
          <p:spPr>
            <a:xfrm>
              <a:off x="4732475" y="2180700"/>
              <a:ext cx="62425" cy="53350"/>
            </a:xfrm>
            <a:custGeom>
              <a:avLst/>
              <a:gdLst/>
              <a:ahLst/>
              <a:cxnLst/>
              <a:rect l="l" t="t" r="r" b="b"/>
              <a:pathLst>
                <a:path w="2497" h="2134" extrusionOk="0">
                  <a:moveTo>
                    <a:pt x="1074" y="1"/>
                  </a:moveTo>
                  <a:cubicBezTo>
                    <a:pt x="480" y="1"/>
                    <a:pt x="9" y="480"/>
                    <a:pt x="1" y="1066"/>
                  </a:cubicBezTo>
                  <a:cubicBezTo>
                    <a:pt x="1" y="1709"/>
                    <a:pt x="526" y="2133"/>
                    <a:pt x="1075" y="2133"/>
                  </a:cubicBezTo>
                  <a:cubicBezTo>
                    <a:pt x="1336" y="2133"/>
                    <a:pt x="1604" y="2037"/>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1" name="Google Shape;4406;p113">
              <a:extLst>
                <a:ext uri="{FF2B5EF4-FFF2-40B4-BE49-F238E27FC236}">
                  <a16:creationId xmlns:a16="http://schemas.microsoft.com/office/drawing/2014/main" id="{D967A2BA-C052-1646-AF0A-31839FD7A574}"/>
                </a:ext>
              </a:extLst>
            </p:cNvPr>
            <p:cNvSpPr/>
            <p:nvPr/>
          </p:nvSpPr>
          <p:spPr>
            <a:xfrm>
              <a:off x="4732475" y="2256925"/>
              <a:ext cx="62575" cy="53425"/>
            </a:xfrm>
            <a:custGeom>
              <a:avLst/>
              <a:gdLst/>
              <a:ahLst/>
              <a:cxnLst/>
              <a:rect l="l" t="t" r="r" b="b"/>
              <a:pathLst>
                <a:path w="2503" h="2137" extrusionOk="0">
                  <a:moveTo>
                    <a:pt x="1084" y="0"/>
                  </a:moveTo>
                  <a:cubicBezTo>
                    <a:pt x="1080" y="0"/>
                    <a:pt x="1077" y="0"/>
                    <a:pt x="1074" y="0"/>
                  </a:cubicBezTo>
                  <a:cubicBezTo>
                    <a:pt x="480" y="0"/>
                    <a:pt x="1" y="480"/>
                    <a:pt x="1" y="1065"/>
                  </a:cubicBezTo>
                  <a:cubicBezTo>
                    <a:pt x="1" y="1709"/>
                    <a:pt x="529" y="2137"/>
                    <a:pt x="1080" y="2137"/>
                  </a:cubicBezTo>
                  <a:cubicBezTo>
                    <a:pt x="1344" y="2137"/>
                    <a:pt x="1612" y="2039"/>
                    <a:pt x="1830" y="1821"/>
                  </a:cubicBezTo>
                  <a:cubicBezTo>
                    <a:pt x="2502" y="1149"/>
                    <a:pt x="2028" y="0"/>
                    <a:pt x="108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2" name="Google Shape;4407;p113">
              <a:extLst>
                <a:ext uri="{FF2B5EF4-FFF2-40B4-BE49-F238E27FC236}">
                  <a16:creationId xmlns:a16="http://schemas.microsoft.com/office/drawing/2014/main" id="{53C9D3F7-9F88-8444-A2D5-DC355C1C8915}"/>
                </a:ext>
              </a:extLst>
            </p:cNvPr>
            <p:cNvSpPr/>
            <p:nvPr/>
          </p:nvSpPr>
          <p:spPr>
            <a:xfrm>
              <a:off x="4732475" y="2333125"/>
              <a:ext cx="62425" cy="53450"/>
            </a:xfrm>
            <a:custGeom>
              <a:avLst/>
              <a:gdLst/>
              <a:ahLst/>
              <a:cxnLst/>
              <a:rect l="l" t="t" r="r" b="b"/>
              <a:pathLst>
                <a:path w="2497" h="2138" extrusionOk="0">
                  <a:moveTo>
                    <a:pt x="1074" y="1"/>
                  </a:moveTo>
                  <a:cubicBezTo>
                    <a:pt x="480" y="1"/>
                    <a:pt x="1" y="480"/>
                    <a:pt x="1" y="1066"/>
                  </a:cubicBezTo>
                  <a:cubicBezTo>
                    <a:pt x="1" y="1709"/>
                    <a:pt x="526" y="2137"/>
                    <a:pt x="1074" y="2137"/>
                  </a:cubicBezTo>
                  <a:cubicBezTo>
                    <a:pt x="1336" y="2137"/>
                    <a:pt x="1604" y="2040"/>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3" name="Google Shape;4408;p113">
              <a:extLst>
                <a:ext uri="{FF2B5EF4-FFF2-40B4-BE49-F238E27FC236}">
                  <a16:creationId xmlns:a16="http://schemas.microsoft.com/office/drawing/2014/main" id="{2FA64080-08A9-4D4B-BA8B-F242DEE53054}"/>
                </a:ext>
              </a:extLst>
            </p:cNvPr>
            <p:cNvSpPr/>
            <p:nvPr/>
          </p:nvSpPr>
          <p:spPr>
            <a:xfrm>
              <a:off x="4351600" y="2256925"/>
              <a:ext cx="62575" cy="53425"/>
            </a:xfrm>
            <a:custGeom>
              <a:avLst/>
              <a:gdLst/>
              <a:ahLst/>
              <a:cxnLst/>
              <a:rect l="l" t="t" r="r" b="b"/>
              <a:pathLst>
                <a:path w="2503" h="2137" extrusionOk="0">
                  <a:moveTo>
                    <a:pt x="1084" y="0"/>
                  </a:moveTo>
                  <a:cubicBezTo>
                    <a:pt x="1081" y="0"/>
                    <a:pt x="1077" y="0"/>
                    <a:pt x="1074" y="0"/>
                  </a:cubicBezTo>
                  <a:cubicBezTo>
                    <a:pt x="481" y="0"/>
                    <a:pt x="9" y="480"/>
                    <a:pt x="1" y="1065"/>
                  </a:cubicBezTo>
                  <a:cubicBezTo>
                    <a:pt x="1" y="1709"/>
                    <a:pt x="530" y="2137"/>
                    <a:pt x="1081" y="2137"/>
                  </a:cubicBezTo>
                  <a:cubicBezTo>
                    <a:pt x="1344" y="2137"/>
                    <a:pt x="1612" y="2039"/>
                    <a:pt x="1830" y="1821"/>
                  </a:cubicBezTo>
                  <a:cubicBezTo>
                    <a:pt x="2502" y="1149"/>
                    <a:pt x="2029" y="0"/>
                    <a:pt x="108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4" name="Google Shape;4409;p113">
              <a:extLst>
                <a:ext uri="{FF2B5EF4-FFF2-40B4-BE49-F238E27FC236}">
                  <a16:creationId xmlns:a16="http://schemas.microsoft.com/office/drawing/2014/main" id="{989C4910-51DF-6D4E-936C-2E98A5C36FB1}"/>
                </a:ext>
              </a:extLst>
            </p:cNvPr>
            <p:cNvSpPr/>
            <p:nvPr/>
          </p:nvSpPr>
          <p:spPr>
            <a:xfrm>
              <a:off x="4351600" y="2485550"/>
              <a:ext cx="62425" cy="53300"/>
            </a:xfrm>
            <a:custGeom>
              <a:avLst/>
              <a:gdLst/>
              <a:ahLst/>
              <a:cxnLst/>
              <a:rect l="l" t="t" r="r" b="b"/>
              <a:pathLst>
                <a:path w="2497" h="2132" extrusionOk="0">
                  <a:moveTo>
                    <a:pt x="1074" y="1"/>
                  </a:moveTo>
                  <a:cubicBezTo>
                    <a:pt x="481" y="1"/>
                    <a:pt x="9"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5" name="Google Shape;4410;p113">
              <a:extLst>
                <a:ext uri="{FF2B5EF4-FFF2-40B4-BE49-F238E27FC236}">
                  <a16:creationId xmlns:a16="http://schemas.microsoft.com/office/drawing/2014/main" id="{D684DE4E-390B-2940-B1DD-9102373F7D1D}"/>
                </a:ext>
              </a:extLst>
            </p:cNvPr>
            <p:cNvSpPr/>
            <p:nvPr/>
          </p:nvSpPr>
          <p:spPr>
            <a:xfrm>
              <a:off x="4351600" y="2409350"/>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6" name="Google Shape;4411;p113">
              <a:extLst>
                <a:ext uri="{FF2B5EF4-FFF2-40B4-BE49-F238E27FC236}">
                  <a16:creationId xmlns:a16="http://schemas.microsoft.com/office/drawing/2014/main" id="{BAAD6FD9-E514-0944-8E31-6DAB35528CA5}"/>
                </a:ext>
              </a:extLst>
            </p:cNvPr>
            <p:cNvSpPr/>
            <p:nvPr/>
          </p:nvSpPr>
          <p:spPr>
            <a:xfrm>
              <a:off x="4351600" y="2333125"/>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7" name="Google Shape;4412;p113">
              <a:extLst>
                <a:ext uri="{FF2B5EF4-FFF2-40B4-BE49-F238E27FC236}">
                  <a16:creationId xmlns:a16="http://schemas.microsoft.com/office/drawing/2014/main" id="{F1D45553-C23A-C94B-8028-BDB76291CCDB}"/>
                </a:ext>
              </a:extLst>
            </p:cNvPr>
            <p:cNvSpPr/>
            <p:nvPr/>
          </p:nvSpPr>
          <p:spPr>
            <a:xfrm>
              <a:off x="4427825" y="2256925"/>
              <a:ext cx="62575" cy="53425"/>
            </a:xfrm>
            <a:custGeom>
              <a:avLst/>
              <a:gdLst/>
              <a:ahLst/>
              <a:cxnLst/>
              <a:rect l="l" t="t" r="r" b="b"/>
              <a:pathLst>
                <a:path w="2503" h="2137" extrusionOk="0">
                  <a:moveTo>
                    <a:pt x="1076" y="0"/>
                  </a:moveTo>
                  <a:cubicBezTo>
                    <a:pt x="1072" y="0"/>
                    <a:pt x="1069" y="0"/>
                    <a:pt x="1065" y="0"/>
                  </a:cubicBezTo>
                  <a:cubicBezTo>
                    <a:pt x="480" y="0"/>
                    <a:pt x="1" y="480"/>
                    <a:pt x="1" y="1065"/>
                  </a:cubicBezTo>
                  <a:cubicBezTo>
                    <a:pt x="1" y="1709"/>
                    <a:pt x="529" y="2137"/>
                    <a:pt x="1080" y="2137"/>
                  </a:cubicBezTo>
                  <a:cubicBezTo>
                    <a:pt x="1343" y="2137"/>
                    <a:pt x="1612" y="2039"/>
                    <a:pt x="1830" y="1821"/>
                  </a:cubicBezTo>
                  <a:cubicBezTo>
                    <a:pt x="2502" y="1149"/>
                    <a:pt x="2028" y="0"/>
                    <a:pt x="107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8" name="Google Shape;4413;p113">
              <a:extLst>
                <a:ext uri="{FF2B5EF4-FFF2-40B4-BE49-F238E27FC236}">
                  <a16:creationId xmlns:a16="http://schemas.microsoft.com/office/drawing/2014/main" id="{CF6CEFC6-8DAE-8D4C-B33A-EFCF25AA5237}"/>
                </a:ext>
              </a:extLst>
            </p:cNvPr>
            <p:cNvSpPr/>
            <p:nvPr/>
          </p:nvSpPr>
          <p:spPr>
            <a:xfrm>
              <a:off x="4427825" y="2333125"/>
              <a:ext cx="62425" cy="53450"/>
            </a:xfrm>
            <a:custGeom>
              <a:avLst/>
              <a:gdLst/>
              <a:ahLst/>
              <a:cxnLst/>
              <a:rect l="l" t="t" r="r" b="b"/>
              <a:pathLst>
                <a:path w="2497" h="2138" extrusionOk="0">
                  <a:moveTo>
                    <a:pt x="1065" y="1"/>
                  </a:moveTo>
                  <a:cubicBezTo>
                    <a:pt x="480" y="1"/>
                    <a:pt x="1"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9" name="Google Shape;4414;p113">
              <a:extLst>
                <a:ext uri="{FF2B5EF4-FFF2-40B4-BE49-F238E27FC236}">
                  <a16:creationId xmlns:a16="http://schemas.microsoft.com/office/drawing/2014/main" id="{D70DE3F9-2596-1041-940B-C7161A231730}"/>
                </a:ext>
              </a:extLst>
            </p:cNvPr>
            <p:cNvSpPr/>
            <p:nvPr/>
          </p:nvSpPr>
          <p:spPr>
            <a:xfrm>
              <a:off x="45040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0" name="Google Shape;4415;p113">
              <a:extLst>
                <a:ext uri="{FF2B5EF4-FFF2-40B4-BE49-F238E27FC236}">
                  <a16:creationId xmlns:a16="http://schemas.microsoft.com/office/drawing/2014/main" id="{10A63D12-1A82-5843-955A-191FBCEE5F91}"/>
                </a:ext>
              </a:extLst>
            </p:cNvPr>
            <p:cNvSpPr/>
            <p:nvPr/>
          </p:nvSpPr>
          <p:spPr>
            <a:xfrm>
              <a:off x="450405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1" name="Google Shape;4416;p113">
              <a:extLst>
                <a:ext uri="{FF2B5EF4-FFF2-40B4-BE49-F238E27FC236}">
                  <a16:creationId xmlns:a16="http://schemas.microsoft.com/office/drawing/2014/main" id="{13E9F786-3098-CB43-869A-20A17DB9DCF8}"/>
                </a:ext>
              </a:extLst>
            </p:cNvPr>
            <p:cNvSpPr/>
            <p:nvPr/>
          </p:nvSpPr>
          <p:spPr>
            <a:xfrm>
              <a:off x="4504050"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2" name="Google Shape;4417;p113">
              <a:extLst>
                <a:ext uri="{FF2B5EF4-FFF2-40B4-BE49-F238E27FC236}">
                  <a16:creationId xmlns:a16="http://schemas.microsoft.com/office/drawing/2014/main" id="{B9F98E62-6D8B-9C4D-946F-CB638ABFEC37}"/>
                </a:ext>
              </a:extLst>
            </p:cNvPr>
            <p:cNvSpPr/>
            <p:nvPr/>
          </p:nvSpPr>
          <p:spPr>
            <a:xfrm>
              <a:off x="4504050"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3" name="Google Shape;4418;p113">
              <a:extLst>
                <a:ext uri="{FF2B5EF4-FFF2-40B4-BE49-F238E27FC236}">
                  <a16:creationId xmlns:a16="http://schemas.microsoft.com/office/drawing/2014/main" id="{3326DC2F-002C-F54E-B5A7-A26043B688D5}"/>
                </a:ext>
              </a:extLst>
            </p:cNvPr>
            <p:cNvSpPr/>
            <p:nvPr/>
          </p:nvSpPr>
          <p:spPr>
            <a:xfrm>
              <a:off x="4504050" y="1876050"/>
              <a:ext cx="62200" cy="53350"/>
            </a:xfrm>
            <a:custGeom>
              <a:avLst/>
              <a:gdLst/>
              <a:ahLst/>
              <a:cxnLst/>
              <a:rect l="l" t="t" r="r" b="b"/>
              <a:pathLst>
                <a:path w="2488" h="2134" extrusionOk="0">
                  <a:moveTo>
                    <a:pt x="1065" y="1"/>
                  </a:moveTo>
                  <a:cubicBezTo>
                    <a:pt x="480" y="1"/>
                    <a:pt x="0" y="472"/>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4" name="Google Shape;4419;p113">
              <a:extLst>
                <a:ext uri="{FF2B5EF4-FFF2-40B4-BE49-F238E27FC236}">
                  <a16:creationId xmlns:a16="http://schemas.microsoft.com/office/drawing/2014/main" id="{D802AEA6-B3A4-A344-96F3-1FF3B07F61E3}"/>
                </a:ext>
              </a:extLst>
            </p:cNvPr>
            <p:cNvSpPr/>
            <p:nvPr/>
          </p:nvSpPr>
          <p:spPr>
            <a:xfrm>
              <a:off x="450405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5" name="Google Shape;4420;p113">
              <a:extLst>
                <a:ext uri="{FF2B5EF4-FFF2-40B4-BE49-F238E27FC236}">
                  <a16:creationId xmlns:a16="http://schemas.microsoft.com/office/drawing/2014/main" id="{6F71B650-7D63-EE4F-8EE2-5DF95A57E911}"/>
                </a:ext>
              </a:extLst>
            </p:cNvPr>
            <p:cNvSpPr/>
            <p:nvPr/>
          </p:nvSpPr>
          <p:spPr>
            <a:xfrm>
              <a:off x="4504050"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6" name="Google Shape;4421;p113">
              <a:extLst>
                <a:ext uri="{FF2B5EF4-FFF2-40B4-BE49-F238E27FC236}">
                  <a16:creationId xmlns:a16="http://schemas.microsoft.com/office/drawing/2014/main" id="{71FB686B-6C7D-D447-A749-6554A948868C}"/>
                </a:ext>
              </a:extLst>
            </p:cNvPr>
            <p:cNvSpPr/>
            <p:nvPr/>
          </p:nvSpPr>
          <p:spPr>
            <a:xfrm>
              <a:off x="4504050" y="21045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7" name="Google Shape;4422;p113">
              <a:extLst>
                <a:ext uri="{FF2B5EF4-FFF2-40B4-BE49-F238E27FC236}">
                  <a16:creationId xmlns:a16="http://schemas.microsoft.com/office/drawing/2014/main" id="{61C121BC-BF00-374A-B74C-E3CF543EE62F}"/>
                </a:ext>
              </a:extLst>
            </p:cNvPr>
            <p:cNvSpPr/>
            <p:nvPr/>
          </p:nvSpPr>
          <p:spPr>
            <a:xfrm>
              <a:off x="4504050" y="2180700"/>
              <a:ext cx="62200" cy="53350"/>
            </a:xfrm>
            <a:custGeom>
              <a:avLst/>
              <a:gdLst/>
              <a:ahLst/>
              <a:cxnLst/>
              <a:rect l="l" t="t" r="r" b="b"/>
              <a:pathLst>
                <a:path w="2488" h="2134" extrusionOk="0">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8" name="Google Shape;4423;p113">
              <a:extLst>
                <a:ext uri="{FF2B5EF4-FFF2-40B4-BE49-F238E27FC236}">
                  <a16:creationId xmlns:a16="http://schemas.microsoft.com/office/drawing/2014/main" id="{B95E27CC-5B76-4346-ABAE-6B703F016E98}"/>
                </a:ext>
              </a:extLst>
            </p:cNvPr>
            <p:cNvSpPr/>
            <p:nvPr/>
          </p:nvSpPr>
          <p:spPr>
            <a:xfrm>
              <a:off x="4504050" y="2256925"/>
              <a:ext cx="62350" cy="53425"/>
            </a:xfrm>
            <a:custGeom>
              <a:avLst/>
              <a:gdLst/>
              <a:ahLst/>
              <a:cxnLst/>
              <a:rect l="l" t="t" r="r" b="b"/>
              <a:pathLst>
                <a:path w="2494" h="2137" extrusionOk="0">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493" y="1149"/>
                    <a:pt x="2020"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9" name="Google Shape;4424;p113">
              <a:extLst>
                <a:ext uri="{FF2B5EF4-FFF2-40B4-BE49-F238E27FC236}">
                  <a16:creationId xmlns:a16="http://schemas.microsoft.com/office/drawing/2014/main" id="{BF45C396-ADB9-C841-A63C-3C92444B7A69}"/>
                </a:ext>
              </a:extLst>
            </p:cNvPr>
            <p:cNvSpPr/>
            <p:nvPr/>
          </p:nvSpPr>
          <p:spPr>
            <a:xfrm>
              <a:off x="4504050"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0" name="Google Shape;4425;p113">
              <a:extLst>
                <a:ext uri="{FF2B5EF4-FFF2-40B4-BE49-F238E27FC236}">
                  <a16:creationId xmlns:a16="http://schemas.microsoft.com/office/drawing/2014/main" id="{AA20E4B9-C7CB-0145-B5BC-4DE32B708E3A}"/>
                </a:ext>
              </a:extLst>
            </p:cNvPr>
            <p:cNvSpPr/>
            <p:nvPr/>
          </p:nvSpPr>
          <p:spPr>
            <a:xfrm>
              <a:off x="4504050" y="240935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1" name="Google Shape;4426;p113">
              <a:extLst>
                <a:ext uri="{FF2B5EF4-FFF2-40B4-BE49-F238E27FC236}">
                  <a16:creationId xmlns:a16="http://schemas.microsoft.com/office/drawing/2014/main" id="{A12426F6-4AA3-CC43-829B-E6B660973F11}"/>
                </a:ext>
              </a:extLst>
            </p:cNvPr>
            <p:cNvSpPr/>
            <p:nvPr/>
          </p:nvSpPr>
          <p:spPr>
            <a:xfrm>
              <a:off x="4580250"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2" name="Google Shape;4427;p113">
              <a:extLst>
                <a:ext uri="{FF2B5EF4-FFF2-40B4-BE49-F238E27FC236}">
                  <a16:creationId xmlns:a16="http://schemas.microsoft.com/office/drawing/2014/main" id="{F85F94C9-479D-AD47-B2D9-0FF63389E583}"/>
                </a:ext>
              </a:extLst>
            </p:cNvPr>
            <p:cNvSpPr/>
            <p:nvPr/>
          </p:nvSpPr>
          <p:spPr>
            <a:xfrm>
              <a:off x="4580250" y="164740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3" name="Google Shape;4428;p113">
              <a:extLst>
                <a:ext uri="{FF2B5EF4-FFF2-40B4-BE49-F238E27FC236}">
                  <a16:creationId xmlns:a16="http://schemas.microsoft.com/office/drawing/2014/main" id="{4229F46E-0A0E-D149-8863-B2F10596CACD}"/>
                </a:ext>
              </a:extLst>
            </p:cNvPr>
            <p:cNvSpPr/>
            <p:nvPr/>
          </p:nvSpPr>
          <p:spPr>
            <a:xfrm>
              <a:off x="458025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4" name="Google Shape;4429;p113">
              <a:extLst>
                <a:ext uri="{FF2B5EF4-FFF2-40B4-BE49-F238E27FC236}">
                  <a16:creationId xmlns:a16="http://schemas.microsoft.com/office/drawing/2014/main" id="{069D6540-62EF-4748-9EB7-0815B8DCB9C6}"/>
                </a:ext>
              </a:extLst>
            </p:cNvPr>
            <p:cNvSpPr/>
            <p:nvPr/>
          </p:nvSpPr>
          <p:spPr>
            <a:xfrm>
              <a:off x="4580250"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5" name="Google Shape;4430;p113">
              <a:extLst>
                <a:ext uri="{FF2B5EF4-FFF2-40B4-BE49-F238E27FC236}">
                  <a16:creationId xmlns:a16="http://schemas.microsoft.com/office/drawing/2014/main" id="{D933DBB2-57AB-214C-81FE-617232599E3A}"/>
                </a:ext>
              </a:extLst>
            </p:cNvPr>
            <p:cNvSpPr/>
            <p:nvPr/>
          </p:nvSpPr>
          <p:spPr>
            <a:xfrm>
              <a:off x="4580250" y="1876050"/>
              <a:ext cx="62225" cy="53275"/>
            </a:xfrm>
            <a:custGeom>
              <a:avLst/>
              <a:gdLst/>
              <a:ahLst/>
              <a:cxnLst/>
              <a:rect l="l" t="t" r="r" b="b"/>
              <a:pathLst>
                <a:path w="2489" h="2131" extrusionOk="0">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6" name="Google Shape;4431;p113">
              <a:extLst>
                <a:ext uri="{FF2B5EF4-FFF2-40B4-BE49-F238E27FC236}">
                  <a16:creationId xmlns:a16="http://schemas.microsoft.com/office/drawing/2014/main" id="{240B708C-12DC-FC42-BDE2-6D232D8651F3}"/>
                </a:ext>
              </a:extLst>
            </p:cNvPr>
            <p:cNvSpPr/>
            <p:nvPr/>
          </p:nvSpPr>
          <p:spPr>
            <a:xfrm>
              <a:off x="4580250"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7" name="Google Shape;4432;p113">
              <a:extLst>
                <a:ext uri="{FF2B5EF4-FFF2-40B4-BE49-F238E27FC236}">
                  <a16:creationId xmlns:a16="http://schemas.microsoft.com/office/drawing/2014/main" id="{3D4C6C6C-56AB-CC48-920A-86C9C8F6BAF7}"/>
                </a:ext>
              </a:extLst>
            </p:cNvPr>
            <p:cNvSpPr/>
            <p:nvPr/>
          </p:nvSpPr>
          <p:spPr>
            <a:xfrm>
              <a:off x="4580250" y="2028275"/>
              <a:ext cx="62225" cy="53450"/>
            </a:xfrm>
            <a:custGeom>
              <a:avLst/>
              <a:gdLst/>
              <a:ahLst/>
              <a:cxnLst/>
              <a:rect l="l" t="t" r="r" b="b"/>
              <a:pathLst>
                <a:path w="2489" h="2138" extrusionOk="0">
                  <a:moveTo>
                    <a:pt x="1066" y="1"/>
                  </a:moveTo>
                  <a:cubicBezTo>
                    <a:pt x="480" y="1"/>
                    <a:pt x="1" y="480"/>
                    <a:pt x="1" y="1065"/>
                  </a:cubicBezTo>
                  <a:cubicBezTo>
                    <a:pt x="1" y="1709"/>
                    <a:pt x="526" y="2137"/>
                    <a:pt x="1074" y="2137"/>
                  </a:cubicBezTo>
                  <a:cubicBezTo>
                    <a:pt x="1336" y="2137"/>
                    <a:pt x="1604" y="2040"/>
                    <a:pt x="1822" y="1821"/>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8" name="Google Shape;4433;p113">
              <a:extLst>
                <a:ext uri="{FF2B5EF4-FFF2-40B4-BE49-F238E27FC236}">
                  <a16:creationId xmlns:a16="http://schemas.microsoft.com/office/drawing/2014/main" id="{468635D3-0665-3F4B-A320-2617CBCAF569}"/>
                </a:ext>
              </a:extLst>
            </p:cNvPr>
            <p:cNvSpPr/>
            <p:nvPr/>
          </p:nvSpPr>
          <p:spPr>
            <a:xfrm>
              <a:off x="4580250"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9" name="Google Shape;4434;p113">
              <a:extLst>
                <a:ext uri="{FF2B5EF4-FFF2-40B4-BE49-F238E27FC236}">
                  <a16:creationId xmlns:a16="http://schemas.microsoft.com/office/drawing/2014/main" id="{DF4AF191-1247-854B-8319-CD46156EF31D}"/>
                </a:ext>
              </a:extLst>
            </p:cNvPr>
            <p:cNvSpPr/>
            <p:nvPr/>
          </p:nvSpPr>
          <p:spPr>
            <a:xfrm>
              <a:off x="4580250"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0" name="Google Shape;4435;p113">
              <a:extLst>
                <a:ext uri="{FF2B5EF4-FFF2-40B4-BE49-F238E27FC236}">
                  <a16:creationId xmlns:a16="http://schemas.microsoft.com/office/drawing/2014/main" id="{EDEC5C7D-4C98-E240-8442-96496AED870C}"/>
                </a:ext>
              </a:extLst>
            </p:cNvPr>
            <p:cNvSpPr/>
            <p:nvPr/>
          </p:nvSpPr>
          <p:spPr>
            <a:xfrm>
              <a:off x="4580250" y="2256925"/>
              <a:ext cx="62350" cy="53425"/>
            </a:xfrm>
            <a:custGeom>
              <a:avLst/>
              <a:gdLst/>
              <a:ahLst/>
              <a:cxnLst/>
              <a:rect l="l" t="t" r="r" b="b"/>
              <a:pathLst>
                <a:path w="2494" h="2137" extrusionOk="0">
                  <a:moveTo>
                    <a:pt x="1076" y="0"/>
                  </a:moveTo>
                  <a:cubicBezTo>
                    <a:pt x="1072" y="0"/>
                    <a:pt x="1069" y="0"/>
                    <a:pt x="1066" y="0"/>
                  </a:cubicBezTo>
                  <a:cubicBezTo>
                    <a:pt x="480" y="0"/>
                    <a:pt x="1" y="480"/>
                    <a:pt x="1" y="1065"/>
                  </a:cubicBezTo>
                  <a:cubicBezTo>
                    <a:pt x="1" y="1709"/>
                    <a:pt x="529" y="2137"/>
                    <a:pt x="1078" y="2137"/>
                  </a:cubicBezTo>
                  <a:cubicBezTo>
                    <a:pt x="1340" y="2137"/>
                    <a:pt x="1606" y="2039"/>
                    <a:pt x="1822" y="1821"/>
                  </a:cubicBezTo>
                  <a:cubicBezTo>
                    <a:pt x="2494" y="1149"/>
                    <a:pt x="2020" y="0"/>
                    <a:pt x="107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1" name="Google Shape;4436;p113">
              <a:extLst>
                <a:ext uri="{FF2B5EF4-FFF2-40B4-BE49-F238E27FC236}">
                  <a16:creationId xmlns:a16="http://schemas.microsoft.com/office/drawing/2014/main" id="{79996E4D-E134-C04B-BE6E-385511EB3CF9}"/>
                </a:ext>
              </a:extLst>
            </p:cNvPr>
            <p:cNvSpPr/>
            <p:nvPr/>
          </p:nvSpPr>
          <p:spPr>
            <a:xfrm>
              <a:off x="4580250" y="2333125"/>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2" name="Google Shape;4437;p113">
              <a:extLst>
                <a:ext uri="{FF2B5EF4-FFF2-40B4-BE49-F238E27FC236}">
                  <a16:creationId xmlns:a16="http://schemas.microsoft.com/office/drawing/2014/main" id="{79288B9E-3EE8-BD46-B54C-36F023B442FD}"/>
                </a:ext>
              </a:extLst>
            </p:cNvPr>
            <p:cNvSpPr/>
            <p:nvPr/>
          </p:nvSpPr>
          <p:spPr>
            <a:xfrm>
              <a:off x="4580250"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3" name="Google Shape;4438;p113">
              <a:extLst>
                <a:ext uri="{FF2B5EF4-FFF2-40B4-BE49-F238E27FC236}">
                  <a16:creationId xmlns:a16="http://schemas.microsoft.com/office/drawing/2014/main" id="{DF9D5A74-00EF-A146-A041-4C9C742BBE11}"/>
                </a:ext>
              </a:extLst>
            </p:cNvPr>
            <p:cNvSpPr/>
            <p:nvPr/>
          </p:nvSpPr>
          <p:spPr>
            <a:xfrm>
              <a:off x="4656475" y="1571400"/>
              <a:ext cx="62200" cy="53250"/>
            </a:xfrm>
            <a:custGeom>
              <a:avLst/>
              <a:gdLst/>
              <a:ahLst/>
              <a:cxnLst/>
              <a:rect l="l" t="t" r="r" b="b"/>
              <a:pathLst>
                <a:path w="2488" h="2130" extrusionOk="0">
                  <a:moveTo>
                    <a:pt x="1065" y="1"/>
                  </a:moveTo>
                  <a:cubicBezTo>
                    <a:pt x="472" y="1"/>
                    <a:pt x="0" y="472"/>
                    <a:pt x="0" y="1066"/>
                  </a:cubicBezTo>
                  <a:cubicBezTo>
                    <a:pt x="0" y="1703"/>
                    <a:pt x="525" y="2129"/>
                    <a:pt x="1070" y="2129"/>
                  </a:cubicBezTo>
                  <a:cubicBezTo>
                    <a:pt x="1331" y="2129"/>
                    <a:pt x="1597" y="2032"/>
                    <a:pt x="1813"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4" name="Google Shape;4439;p113">
              <a:extLst>
                <a:ext uri="{FF2B5EF4-FFF2-40B4-BE49-F238E27FC236}">
                  <a16:creationId xmlns:a16="http://schemas.microsoft.com/office/drawing/2014/main" id="{D4EE3B34-42A6-BE4B-924B-0E21FBDE803A}"/>
                </a:ext>
              </a:extLst>
            </p:cNvPr>
            <p:cNvSpPr/>
            <p:nvPr/>
          </p:nvSpPr>
          <p:spPr>
            <a:xfrm>
              <a:off x="4656475" y="1647400"/>
              <a:ext cx="62200" cy="53450"/>
            </a:xfrm>
            <a:custGeom>
              <a:avLst/>
              <a:gdLst/>
              <a:ahLst/>
              <a:cxnLst/>
              <a:rect l="l" t="t" r="r" b="b"/>
              <a:pathLst>
                <a:path w="2488" h="2138" extrusionOk="0">
                  <a:moveTo>
                    <a:pt x="1065" y="1"/>
                  </a:moveTo>
                  <a:cubicBezTo>
                    <a:pt x="472" y="9"/>
                    <a:pt x="0" y="481"/>
                    <a:pt x="0" y="1066"/>
                  </a:cubicBezTo>
                  <a:cubicBezTo>
                    <a:pt x="0" y="1710"/>
                    <a:pt x="525" y="2138"/>
                    <a:pt x="1071" y="2138"/>
                  </a:cubicBezTo>
                  <a:cubicBezTo>
                    <a:pt x="1332" y="2138"/>
                    <a:pt x="1598" y="2040"/>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5" name="Google Shape;4440;p113">
              <a:extLst>
                <a:ext uri="{FF2B5EF4-FFF2-40B4-BE49-F238E27FC236}">
                  <a16:creationId xmlns:a16="http://schemas.microsoft.com/office/drawing/2014/main" id="{9021C54E-F3A5-BD4A-B944-4419F02D54B3}"/>
                </a:ext>
              </a:extLst>
            </p:cNvPr>
            <p:cNvSpPr/>
            <p:nvPr/>
          </p:nvSpPr>
          <p:spPr>
            <a:xfrm>
              <a:off x="4656475" y="172362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6" name="Google Shape;4441;p113">
              <a:extLst>
                <a:ext uri="{FF2B5EF4-FFF2-40B4-BE49-F238E27FC236}">
                  <a16:creationId xmlns:a16="http://schemas.microsoft.com/office/drawing/2014/main" id="{53A1E5DA-B406-F649-8DD7-563CF440A0D4}"/>
                </a:ext>
              </a:extLst>
            </p:cNvPr>
            <p:cNvSpPr/>
            <p:nvPr/>
          </p:nvSpPr>
          <p:spPr>
            <a:xfrm>
              <a:off x="4656475" y="179985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7" name="Google Shape;4442;p113">
              <a:extLst>
                <a:ext uri="{FF2B5EF4-FFF2-40B4-BE49-F238E27FC236}">
                  <a16:creationId xmlns:a16="http://schemas.microsoft.com/office/drawing/2014/main" id="{DA187C0C-68AD-6A4E-B265-1C566223619B}"/>
                </a:ext>
              </a:extLst>
            </p:cNvPr>
            <p:cNvSpPr/>
            <p:nvPr/>
          </p:nvSpPr>
          <p:spPr>
            <a:xfrm>
              <a:off x="4656475" y="1876050"/>
              <a:ext cx="62200" cy="53275"/>
            </a:xfrm>
            <a:custGeom>
              <a:avLst/>
              <a:gdLst/>
              <a:ahLst/>
              <a:cxnLst/>
              <a:rect l="l" t="t" r="r" b="b"/>
              <a:pathLst>
                <a:path w="2488" h="2131" extrusionOk="0">
                  <a:moveTo>
                    <a:pt x="1065" y="1"/>
                  </a:moveTo>
                  <a:cubicBezTo>
                    <a:pt x="472" y="1"/>
                    <a:pt x="0" y="472"/>
                    <a:pt x="0" y="1066"/>
                  </a:cubicBezTo>
                  <a:cubicBezTo>
                    <a:pt x="0" y="1707"/>
                    <a:pt x="522" y="2131"/>
                    <a:pt x="1067" y="2131"/>
                  </a:cubicBezTo>
                  <a:cubicBezTo>
                    <a:pt x="1329" y="2131"/>
                    <a:pt x="1596" y="2033"/>
                    <a:pt x="1813"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8" name="Google Shape;4443;p113">
              <a:extLst>
                <a:ext uri="{FF2B5EF4-FFF2-40B4-BE49-F238E27FC236}">
                  <a16:creationId xmlns:a16="http://schemas.microsoft.com/office/drawing/2014/main" id="{381BA758-9A3C-8442-BF20-631A7D7FB783}"/>
                </a:ext>
              </a:extLst>
            </p:cNvPr>
            <p:cNvSpPr/>
            <p:nvPr/>
          </p:nvSpPr>
          <p:spPr>
            <a:xfrm>
              <a:off x="4656475" y="1952050"/>
              <a:ext cx="62200" cy="53450"/>
            </a:xfrm>
            <a:custGeom>
              <a:avLst/>
              <a:gdLst/>
              <a:ahLst/>
              <a:cxnLst/>
              <a:rect l="l" t="t" r="r" b="b"/>
              <a:pathLst>
                <a:path w="2488" h="2138" extrusionOk="0">
                  <a:moveTo>
                    <a:pt x="1065" y="1"/>
                  </a:moveTo>
                  <a:cubicBezTo>
                    <a:pt x="472" y="9"/>
                    <a:pt x="0" y="481"/>
                    <a:pt x="0" y="1074"/>
                  </a:cubicBezTo>
                  <a:cubicBezTo>
                    <a:pt x="0" y="1712"/>
                    <a:pt x="525" y="2138"/>
                    <a:pt x="1070" y="2138"/>
                  </a:cubicBezTo>
                  <a:cubicBezTo>
                    <a:pt x="1331" y="2138"/>
                    <a:pt x="1597" y="2040"/>
                    <a:pt x="1813"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9" name="Google Shape;4444;p113">
              <a:extLst>
                <a:ext uri="{FF2B5EF4-FFF2-40B4-BE49-F238E27FC236}">
                  <a16:creationId xmlns:a16="http://schemas.microsoft.com/office/drawing/2014/main" id="{A7CC321E-6900-D345-BC29-D33DF5DC2698}"/>
                </a:ext>
              </a:extLst>
            </p:cNvPr>
            <p:cNvSpPr/>
            <p:nvPr/>
          </p:nvSpPr>
          <p:spPr>
            <a:xfrm>
              <a:off x="4656475" y="2028275"/>
              <a:ext cx="62200" cy="53450"/>
            </a:xfrm>
            <a:custGeom>
              <a:avLst/>
              <a:gdLst/>
              <a:ahLst/>
              <a:cxnLst/>
              <a:rect l="l" t="t" r="r" b="b"/>
              <a:pathLst>
                <a:path w="2488" h="2138" extrusionOk="0">
                  <a:moveTo>
                    <a:pt x="1065" y="1"/>
                  </a:moveTo>
                  <a:cubicBezTo>
                    <a:pt x="472" y="1"/>
                    <a:pt x="0" y="480"/>
                    <a:pt x="0" y="1065"/>
                  </a:cubicBezTo>
                  <a:cubicBezTo>
                    <a:pt x="0" y="1709"/>
                    <a:pt x="525" y="2137"/>
                    <a:pt x="1071" y="2137"/>
                  </a:cubicBezTo>
                  <a:cubicBezTo>
                    <a:pt x="1332" y="2137"/>
                    <a:pt x="1598" y="2040"/>
                    <a:pt x="1813" y="1821"/>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0" name="Google Shape;4445;p113">
              <a:extLst>
                <a:ext uri="{FF2B5EF4-FFF2-40B4-BE49-F238E27FC236}">
                  <a16:creationId xmlns:a16="http://schemas.microsoft.com/office/drawing/2014/main" id="{8DB69A31-E7DA-CF40-9D12-94380AFF8381}"/>
                </a:ext>
              </a:extLst>
            </p:cNvPr>
            <p:cNvSpPr/>
            <p:nvPr/>
          </p:nvSpPr>
          <p:spPr>
            <a:xfrm>
              <a:off x="4656475" y="210450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1" name="Google Shape;4446;p113">
              <a:extLst>
                <a:ext uri="{FF2B5EF4-FFF2-40B4-BE49-F238E27FC236}">
                  <a16:creationId xmlns:a16="http://schemas.microsoft.com/office/drawing/2014/main" id="{91987937-F22A-7043-A111-556C8A52F0BA}"/>
                </a:ext>
              </a:extLst>
            </p:cNvPr>
            <p:cNvSpPr/>
            <p:nvPr/>
          </p:nvSpPr>
          <p:spPr>
            <a:xfrm>
              <a:off x="4656475" y="2180700"/>
              <a:ext cx="62200" cy="53350"/>
            </a:xfrm>
            <a:custGeom>
              <a:avLst/>
              <a:gdLst/>
              <a:ahLst/>
              <a:cxnLst/>
              <a:rect l="l" t="t" r="r" b="b"/>
              <a:pathLst>
                <a:path w="2488" h="2134" extrusionOk="0">
                  <a:moveTo>
                    <a:pt x="1065" y="1"/>
                  </a:moveTo>
                  <a:cubicBezTo>
                    <a:pt x="472" y="1"/>
                    <a:pt x="0" y="480"/>
                    <a:pt x="0" y="1066"/>
                  </a:cubicBezTo>
                  <a:cubicBezTo>
                    <a:pt x="0" y="1709"/>
                    <a:pt x="525" y="2133"/>
                    <a:pt x="1072" y="2133"/>
                  </a:cubicBezTo>
                  <a:cubicBezTo>
                    <a:pt x="1332" y="2133"/>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2" name="Google Shape;4447;p113">
              <a:extLst>
                <a:ext uri="{FF2B5EF4-FFF2-40B4-BE49-F238E27FC236}">
                  <a16:creationId xmlns:a16="http://schemas.microsoft.com/office/drawing/2014/main" id="{6469BC0C-DE55-E242-B035-44B0EE2B6FE8}"/>
                </a:ext>
              </a:extLst>
            </p:cNvPr>
            <p:cNvSpPr/>
            <p:nvPr/>
          </p:nvSpPr>
          <p:spPr>
            <a:xfrm>
              <a:off x="4656475" y="2256925"/>
              <a:ext cx="62350" cy="53425"/>
            </a:xfrm>
            <a:custGeom>
              <a:avLst/>
              <a:gdLst/>
              <a:ahLst/>
              <a:cxnLst/>
              <a:rect l="l" t="t" r="r" b="b"/>
              <a:pathLst>
                <a:path w="2494" h="2137" extrusionOk="0">
                  <a:moveTo>
                    <a:pt x="1075" y="0"/>
                  </a:moveTo>
                  <a:cubicBezTo>
                    <a:pt x="1072" y="0"/>
                    <a:pt x="1068" y="0"/>
                    <a:pt x="1065" y="0"/>
                  </a:cubicBezTo>
                  <a:cubicBezTo>
                    <a:pt x="472" y="0"/>
                    <a:pt x="0" y="480"/>
                    <a:pt x="0" y="1065"/>
                  </a:cubicBezTo>
                  <a:cubicBezTo>
                    <a:pt x="0" y="1709"/>
                    <a:pt x="525" y="2137"/>
                    <a:pt x="1074" y="2137"/>
                  </a:cubicBezTo>
                  <a:cubicBezTo>
                    <a:pt x="1336" y="2137"/>
                    <a:pt x="1603" y="2039"/>
                    <a:pt x="1821" y="1821"/>
                  </a:cubicBezTo>
                  <a:cubicBezTo>
                    <a:pt x="2494" y="1149"/>
                    <a:pt x="2020"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3" name="Google Shape;4448;p113">
              <a:extLst>
                <a:ext uri="{FF2B5EF4-FFF2-40B4-BE49-F238E27FC236}">
                  <a16:creationId xmlns:a16="http://schemas.microsoft.com/office/drawing/2014/main" id="{D48A069B-147E-8F46-B7CF-244B6D97B738}"/>
                </a:ext>
              </a:extLst>
            </p:cNvPr>
            <p:cNvSpPr/>
            <p:nvPr/>
          </p:nvSpPr>
          <p:spPr>
            <a:xfrm>
              <a:off x="4656475" y="2333125"/>
              <a:ext cx="62200" cy="53450"/>
            </a:xfrm>
            <a:custGeom>
              <a:avLst/>
              <a:gdLst/>
              <a:ahLst/>
              <a:cxnLst/>
              <a:rect l="l" t="t" r="r" b="b"/>
              <a:pathLst>
                <a:path w="2488" h="2138" extrusionOk="0">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4" name="Google Shape;4449;p113">
              <a:extLst>
                <a:ext uri="{FF2B5EF4-FFF2-40B4-BE49-F238E27FC236}">
                  <a16:creationId xmlns:a16="http://schemas.microsoft.com/office/drawing/2014/main" id="{3DD3FFA8-17ED-6749-B73B-564CF6408204}"/>
                </a:ext>
              </a:extLst>
            </p:cNvPr>
            <p:cNvSpPr/>
            <p:nvPr/>
          </p:nvSpPr>
          <p:spPr>
            <a:xfrm>
              <a:off x="4656475" y="2409350"/>
              <a:ext cx="62200" cy="53350"/>
            </a:xfrm>
            <a:custGeom>
              <a:avLst/>
              <a:gdLst/>
              <a:ahLst/>
              <a:cxnLst/>
              <a:rect l="l" t="t" r="r" b="b"/>
              <a:pathLst>
                <a:path w="2488" h="2134"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5" name="Google Shape;4450;p113">
              <a:extLst>
                <a:ext uri="{FF2B5EF4-FFF2-40B4-BE49-F238E27FC236}">
                  <a16:creationId xmlns:a16="http://schemas.microsoft.com/office/drawing/2014/main" id="{6BA70609-0B5F-2842-A627-4FE32A68A94B}"/>
                </a:ext>
              </a:extLst>
            </p:cNvPr>
            <p:cNvSpPr/>
            <p:nvPr/>
          </p:nvSpPr>
          <p:spPr>
            <a:xfrm>
              <a:off x="4732475" y="2409350"/>
              <a:ext cx="62425" cy="53350"/>
            </a:xfrm>
            <a:custGeom>
              <a:avLst/>
              <a:gdLst/>
              <a:ahLst/>
              <a:cxnLst/>
              <a:rect l="l" t="t" r="r" b="b"/>
              <a:pathLst>
                <a:path w="2497" h="2134"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6" name="Google Shape;4451;p113">
              <a:extLst>
                <a:ext uri="{FF2B5EF4-FFF2-40B4-BE49-F238E27FC236}">
                  <a16:creationId xmlns:a16="http://schemas.microsoft.com/office/drawing/2014/main" id="{89A04738-975A-2C49-AF9D-F15AB60C5233}"/>
                </a:ext>
              </a:extLst>
            </p:cNvPr>
            <p:cNvSpPr/>
            <p:nvPr/>
          </p:nvSpPr>
          <p:spPr>
            <a:xfrm>
              <a:off x="4732475" y="2485550"/>
              <a:ext cx="62425" cy="53300"/>
            </a:xfrm>
            <a:custGeom>
              <a:avLst/>
              <a:gdLst/>
              <a:ahLst/>
              <a:cxnLst/>
              <a:rect l="l" t="t" r="r" b="b"/>
              <a:pathLst>
                <a:path w="2497" h="2132" extrusionOk="0">
                  <a:moveTo>
                    <a:pt x="1074" y="1"/>
                  </a:moveTo>
                  <a:cubicBezTo>
                    <a:pt x="480" y="1"/>
                    <a:pt x="1" y="472"/>
                    <a:pt x="1" y="1066"/>
                  </a:cubicBezTo>
                  <a:cubicBezTo>
                    <a:pt x="1" y="1708"/>
                    <a:pt x="526" y="2131"/>
                    <a:pt x="1073" y="2131"/>
                  </a:cubicBezTo>
                  <a:cubicBezTo>
                    <a:pt x="1337" y="2131"/>
                    <a:pt x="1605" y="2033"/>
                    <a:pt x="1822" y="1814"/>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7" name="Google Shape;4452;p113">
              <a:extLst>
                <a:ext uri="{FF2B5EF4-FFF2-40B4-BE49-F238E27FC236}">
                  <a16:creationId xmlns:a16="http://schemas.microsoft.com/office/drawing/2014/main" id="{957D9E5A-880F-3C44-BBE7-080B5924202B}"/>
                </a:ext>
              </a:extLst>
            </p:cNvPr>
            <p:cNvSpPr/>
            <p:nvPr/>
          </p:nvSpPr>
          <p:spPr>
            <a:xfrm>
              <a:off x="4808700" y="149520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8" name="Google Shape;4453;p113">
              <a:extLst>
                <a:ext uri="{FF2B5EF4-FFF2-40B4-BE49-F238E27FC236}">
                  <a16:creationId xmlns:a16="http://schemas.microsoft.com/office/drawing/2014/main" id="{093B66C6-BB88-4445-ADDC-AE9F48E2D622}"/>
                </a:ext>
              </a:extLst>
            </p:cNvPr>
            <p:cNvSpPr/>
            <p:nvPr/>
          </p:nvSpPr>
          <p:spPr>
            <a:xfrm>
              <a:off x="4808700" y="1571400"/>
              <a:ext cx="62400" cy="53250"/>
            </a:xfrm>
            <a:custGeom>
              <a:avLst/>
              <a:gdLst/>
              <a:ahLst/>
              <a:cxnLst/>
              <a:rect l="l" t="t" r="r" b="b"/>
              <a:pathLst>
                <a:path w="2496"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9" name="Google Shape;4454;p113">
              <a:extLst>
                <a:ext uri="{FF2B5EF4-FFF2-40B4-BE49-F238E27FC236}">
                  <a16:creationId xmlns:a16="http://schemas.microsoft.com/office/drawing/2014/main" id="{569021F5-9D7A-6E41-B9FD-4E514108741F}"/>
                </a:ext>
              </a:extLst>
            </p:cNvPr>
            <p:cNvSpPr/>
            <p:nvPr/>
          </p:nvSpPr>
          <p:spPr>
            <a:xfrm>
              <a:off x="4808700" y="1647400"/>
              <a:ext cx="62400" cy="53450"/>
            </a:xfrm>
            <a:custGeom>
              <a:avLst/>
              <a:gdLst/>
              <a:ahLst/>
              <a:cxnLst/>
              <a:rect l="l" t="t" r="r" b="b"/>
              <a:pathLst>
                <a:path w="2496" h="2138" extrusionOk="0">
                  <a:moveTo>
                    <a:pt x="1065" y="1"/>
                  </a:moveTo>
                  <a:cubicBezTo>
                    <a:pt x="480" y="9"/>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0" name="Google Shape;4455;p113">
              <a:extLst>
                <a:ext uri="{FF2B5EF4-FFF2-40B4-BE49-F238E27FC236}">
                  <a16:creationId xmlns:a16="http://schemas.microsoft.com/office/drawing/2014/main" id="{2ACAF2CD-39D5-F348-9F14-A24F757AD5E0}"/>
                </a:ext>
              </a:extLst>
            </p:cNvPr>
            <p:cNvSpPr/>
            <p:nvPr/>
          </p:nvSpPr>
          <p:spPr>
            <a:xfrm>
              <a:off x="4808700" y="17236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1" name="Google Shape;4456;p113">
              <a:extLst>
                <a:ext uri="{FF2B5EF4-FFF2-40B4-BE49-F238E27FC236}">
                  <a16:creationId xmlns:a16="http://schemas.microsoft.com/office/drawing/2014/main" id="{73B83E56-9932-034D-9FB7-4A44E9609B15}"/>
                </a:ext>
              </a:extLst>
            </p:cNvPr>
            <p:cNvSpPr/>
            <p:nvPr/>
          </p:nvSpPr>
          <p:spPr>
            <a:xfrm>
              <a:off x="4808700" y="179985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2" name="Google Shape;4457;p113">
              <a:extLst>
                <a:ext uri="{FF2B5EF4-FFF2-40B4-BE49-F238E27FC236}">
                  <a16:creationId xmlns:a16="http://schemas.microsoft.com/office/drawing/2014/main" id="{00A67850-BA81-0543-8318-40B5C84885AC}"/>
                </a:ext>
              </a:extLst>
            </p:cNvPr>
            <p:cNvSpPr/>
            <p:nvPr/>
          </p:nvSpPr>
          <p:spPr>
            <a:xfrm>
              <a:off x="4808700" y="1876050"/>
              <a:ext cx="62400" cy="53275"/>
            </a:xfrm>
            <a:custGeom>
              <a:avLst/>
              <a:gdLst/>
              <a:ahLst/>
              <a:cxnLst/>
              <a:rect l="l" t="t" r="r" b="b"/>
              <a:pathLst>
                <a:path w="2496"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3" name="Google Shape;4458;p113">
              <a:extLst>
                <a:ext uri="{FF2B5EF4-FFF2-40B4-BE49-F238E27FC236}">
                  <a16:creationId xmlns:a16="http://schemas.microsoft.com/office/drawing/2014/main" id="{6FC80EA4-7BD5-E742-AF2E-63B49C791DA6}"/>
                </a:ext>
              </a:extLst>
            </p:cNvPr>
            <p:cNvSpPr/>
            <p:nvPr/>
          </p:nvSpPr>
          <p:spPr>
            <a:xfrm>
              <a:off x="4808700" y="1952050"/>
              <a:ext cx="62400" cy="53450"/>
            </a:xfrm>
            <a:custGeom>
              <a:avLst/>
              <a:gdLst/>
              <a:ahLst/>
              <a:cxnLst/>
              <a:rect l="l" t="t" r="r" b="b"/>
              <a:pathLst>
                <a:path w="2496"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4" name="Google Shape;4459;p113">
              <a:extLst>
                <a:ext uri="{FF2B5EF4-FFF2-40B4-BE49-F238E27FC236}">
                  <a16:creationId xmlns:a16="http://schemas.microsoft.com/office/drawing/2014/main" id="{2E7F11DB-09AC-CC45-96EB-E1006EA11AD5}"/>
                </a:ext>
              </a:extLst>
            </p:cNvPr>
            <p:cNvSpPr/>
            <p:nvPr/>
          </p:nvSpPr>
          <p:spPr>
            <a:xfrm>
              <a:off x="4808700" y="2028275"/>
              <a:ext cx="62400" cy="53450"/>
            </a:xfrm>
            <a:custGeom>
              <a:avLst/>
              <a:gdLst/>
              <a:ahLst/>
              <a:cxnLst/>
              <a:rect l="l" t="t" r="r" b="b"/>
              <a:pathLst>
                <a:path w="2496"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5" name="Google Shape;4460;p113">
              <a:extLst>
                <a:ext uri="{FF2B5EF4-FFF2-40B4-BE49-F238E27FC236}">
                  <a16:creationId xmlns:a16="http://schemas.microsoft.com/office/drawing/2014/main" id="{D9E25FD6-71DA-2E42-A305-B20FF9C16682}"/>
                </a:ext>
              </a:extLst>
            </p:cNvPr>
            <p:cNvSpPr/>
            <p:nvPr/>
          </p:nvSpPr>
          <p:spPr>
            <a:xfrm>
              <a:off x="4808700" y="210450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6" name="Google Shape;4461;p113">
              <a:extLst>
                <a:ext uri="{FF2B5EF4-FFF2-40B4-BE49-F238E27FC236}">
                  <a16:creationId xmlns:a16="http://schemas.microsoft.com/office/drawing/2014/main" id="{09FADA81-C2E1-694A-8160-8EED88A71B0A}"/>
                </a:ext>
              </a:extLst>
            </p:cNvPr>
            <p:cNvSpPr/>
            <p:nvPr/>
          </p:nvSpPr>
          <p:spPr>
            <a:xfrm>
              <a:off x="4808700" y="2180700"/>
              <a:ext cx="62400" cy="53350"/>
            </a:xfrm>
            <a:custGeom>
              <a:avLst/>
              <a:gdLst/>
              <a:ahLst/>
              <a:cxnLst/>
              <a:rect l="l" t="t" r="r" b="b"/>
              <a:pathLst>
                <a:path w="2496" h="2134" extrusionOk="0">
                  <a:moveTo>
                    <a:pt x="1065" y="1"/>
                  </a:moveTo>
                  <a:cubicBezTo>
                    <a:pt x="480" y="1"/>
                    <a:pt x="0" y="480"/>
                    <a:pt x="0" y="1066"/>
                  </a:cubicBezTo>
                  <a:cubicBezTo>
                    <a:pt x="0" y="1709"/>
                    <a:pt x="525" y="2133"/>
                    <a:pt x="1074" y="2133"/>
                  </a:cubicBezTo>
                  <a:cubicBezTo>
                    <a:pt x="1336" y="2133"/>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7" name="Google Shape;4462;p113">
              <a:extLst>
                <a:ext uri="{FF2B5EF4-FFF2-40B4-BE49-F238E27FC236}">
                  <a16:creationId xmlns:a16="http://schemas.microsoft.com/office/drawing/2014/main" id="{BEF9548A-9593-914E-A7E4-19092C4D0847}"/>
                </a:ext>
              </a:extLst>
            </p:cNvPr>
            <p:cNvSpPr/>
            <p:nvPr/>
          </p:nvSpPr>
          <p:spPr>
            <a:xfrm>
              <a:off x="4808700" y="2256925"/>
              <a:ext cx="62550" cy="53425"/>
            </a:xfrm>
            <a:custGeom>
              <a:avLst/>
              <a:gdLst/>
              <a:ahLst/>
              <a:cxnLst/>
              <a:rect l="l" t="t" r="r" b="b"/>
              <a:pathLst>
                <a:path w="2502" h="2137" extrusionOk="0">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8" name="Google Shape;4463;p113">
              <a:extLst>
                <a:ext uri="{FF2B5EF4-FFF2-40B4-BE49-F238E27FC236}">
                  <a16:creationId xmlns:a16="http://schemas.microsoft.com/office/drawing/2014/main" id="{41AC27EC-F351-0D42-953C-697F7E9936E9}"/>
                </a:ext>
              </a:extLst>
            </p:cNvPr>
            <p:cNvSpPr/>
            <p:nvPr/>
          </p:nvSpPr>
          <p:spPr>
            <a:xfrm>
              <a:off x="4808700" y="2333125"/>
              <a:ext cx="62400" cy="53450"/>
            </a:xfrm>
            <a:custGeom>
              <a:avLst/>
              <a:gdLst/>
              <a:ahLst/>
              <a:cxnLst/>
              <a:rect l="l" t="t" r="r" b="b"/>
              <a:pathLst>
                <a:path w="2496"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9" name="Google Shape;4464;p113">
              <a:extLst>
                <a:ext uri="{FF2B5EF4-FFF2-40B4-BE49-F238E27FC236}">
                  <a16:creationId xmlns:a16="http://schemas.microsoft.com/office/drawing/2014/main" id="{A6A859B9-7B84-E249-B626-953899DCAE76}"/>
                </a:ext>
              </a:extLst>
            </p:cNvPr>
            <p:cNvSpPr/>
            <p:nvPr/>
          </p:nvSpPr>
          <p:spPr>
            <a:xfrm>
              <a:off x="4808700" y="2409350"/>
              <a:ext cx="62400" cy="53350"/>
            </a:xfrm>
            <a:custGeom>
              <a:avLst/>
              <a:gdLst/>
              <a:ahLst/>
              <a:cxnLst/>
              <a:rect l="l" t="t" r="r" b="b"/>
              <a:pathLst>
                <a:path w="2496" h="2134"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0" name="Google Shape;4465;p113">
              <a:extLst>
                <a:ext uri="{FF2B5EF4-FFF2-40B4-BE49-F238E27FC236}">
                  <a16:creationId xmlns:a16="http://schemas.microsoft.com/office/drawing/2014/main" id="{9D58AE1E-901A-E54A-8B95-0FB9596D1DDA}"/>
                </a:ext>
              </a:extLst>
            </p:cNvPr>
            <p:cNvSpPr/>
            <p:nvPr/>
          </p:nvSpPr>
          <p:spPr>
            <a:xfrm>
              <a:off x="4808700" y="2485550"/>
              <a:ext cx="62400" cy="53300"/>
            </a:xfrm>
            <a:custGeom>
              <a:avLst/>
              <a:gdLst/>
              <a:ahLst/>
              <a:cxnLst/>
              <a:rect l="l" t="t" r="r" b="b"/>
              <a:pathLst>
                <a:path w="2496" h="2132" extrusionOk="0">
                  <a:moveTo>
                    <a:pt x="1065" y="1"/>
                  </a:moveTo>
                  <a:cubicBezTo>
                    <a:pt x="480" y="1"/>
                    <a:pt x="0" y="480"/>
                    <a:pt x="0" y="1066"/>
                  </a:cubicBezTo>
                  <a:cubicBezTo>
                    <a:pt x="0" y="1708"/>
                    <a:pt x="522" y="2131"/>
                    <a:pt x="1069" y="2131"/>
                  </a:cubicBezTo>
                  <a:cubicBezTo>
                    <a:pt x="1333" y="2131"/>
                    <a:pt x="1602" y="2033"/>
                    <a:pt x="1821" y="1814"/>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4466;p113">
              <a:extLst>
                <a:ext uri="{FF2B5EF4-FFF2-40B4-BE49-F238E27FC236}">
                  <a16:creationId xmlns:a16="http://schemas.microsoft.com/office/drawing/2014/main" id="{0A252AB8-BF96-F64A-9FD9-FFAA3D5B2014}"/>
                </a:ext>
              </a:extLst>
            </p:cNvPr>
            <p:cNvSpPr/>
            <p:nvPr/>
          </p:nvSpPr>
          <p:spPr>
            <a:xfrm>
              <a:off x="488490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2" name="Google Shape;4467;p113">
              <a:extLst>
                <a:ext uri="{FF2B5EF4-FFF2-40B4-BE49-F238E27FC236}">
                  <a16:creationId xmlns:a16="http://schemas.microsoft.com/office/drawing/2014/main" id="{EABB10F4-8A25-DE4E-A56D-0F52A13A0074}"/>
                </a:ext>
              </a:extLst>
            </p:cNvPr>
            <p:cNvSpPr/>
            <p:nvPr/>
          </p:nvSpPr>
          <p:spPr>
            <a:xfrm>
              <a:off x="4884900"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3" name="Google Shape;4468;p113">
              <a:extLst>
                <a:ext uri="{FF2B5EF4-FFF2-40B4-BE49-F238E27FC236}">
                  <a16:creationId xmlns:a16="http://schemas.microsoft.com/office/drawing/2014/main" id="{1D6121AC-7E4F-624B-A9D0-812BB0A53B8B}"/>
                </a:ext>
              </a:extLst>
            </p:cNvPr>
            <p:cNvSpPr/>
            <p:nvPr/>
          </p:nvSpPr>
          <p:spPr>
            <a:xfrm>
              <a:off x="4884900" y="164740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4" name="Google Shape;4469;p113">
              <a:extLst>
                <a:ext uri="{FF2B5EF4-FFF2-40B4-BE49-F238E27FC236}">
                  <a16:creationId xmlns:a16="http://schemas.microsoft.com/office/drawing/2014/main" id="{DBFABA5E-BCFE-714A-A6AA-53F1B799192A}"/>
                </a:ext>
              </a:extLst>
            </p:cNvPr>
            <p:cNvSpPr/>
            <p:nvPr/>
          </p:nvSpPr>
          <p:spPr>
            <a:xfrm>
              <a:off x="488490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5" name="Google Shape;4470;p113">
              <a:extLst>
                <a:ext uri="{FF2B5EF4-FFF2-40B4-BE49-F238E27FC236}">
                  <a16:creationId xmlns:a16="http://schemas.microsoft.com/office/drawing/2014/main" id="{8318C55F-E521-6C48-A021-DE99EE05BE57}"/>
                </a:ext>
              </a:extLst>
            </p:cNvPr>
            <p:cNvSpPr/>
            <p:nvPr/>
          </p:nvSpPr>
          <p:spPr>
            <a:xfrm>
              <a:off x="4884900"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6" name="Google Shape;4471;p113">
              <a:extLst>
                <a:ext uri="{FF2B5EF4-FFF2-40B4-BE49-F238E27FC236}">
                  <a16:creationId xmlns:a16="http://schemas.microsoft.com/office/drawing/2014/main" id="{B8529DFD-C308-4943-B574-0C70C6981CC8}"/>
                </a:ext>
              </a:extLst>
            </p:cNvPr>
            <p:cNvSpPr/>
            <p:nvPr/>
          </p:nvSpPr>
          <p:spPr>
            <a:xfrm>
              <a:off x="4884900" y="1876050"/>
              <a:ext cx="62225" cy="53350"/>
            </a:xfrm>
            <a:custGeom>
              <a:avLst/>
              <a:gdLst/>
              <a:ahLst/>
              <a:cxnLst/>
              <a:rect l="l" t="t" r="r" b="b"/>
              <a:pathLst>
                <a:path w="2489" h="2134" extrusionOk="0">
                  <a:moveTo>
                    <a:pt x="1066" y="1"/>
                  </a:moveTo>
                  <a:cubicBezTo>
                    <a:pt x="480" y="1"/>
                    <a:pt x="1" y="472"/>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7" name="Google Shape;4472;p113">
              <a:extLst>
                <a:ext uri="{FF2B5EF4-FFF2-40B4-BE49-F238E27FC236}">
                  <a16:creationId xmlns:a16="http://schemas.microsoft.com/office/drawing/2014/main" id="{7E4EA7ED-0629-1547-AD28-CA90A84DA7A7}"/>
                </a:ext>
              </a:extLst>
            </p:cNvPr>
            <p:cNvSpPr/>
            <p:nvPr/>
          </p:nvSpPr>
          <p:spPr>
            <a:xfrm>
              <a:off x="4884900"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8" name="Google Shape;4473;p113">
              <a:extLst>
                <a:ext uri="{FF2B5EF4-FFF2-40B4-BE49-F238E27FC236}">
                  <a16:creationId xmlns:a16="http://schemas.microsoft.com/office/drawing/2014/main" id="{DF9344C4-E5BA-CC47-A9D6-122C99B7CC0D}"/>
                </a:ext>
              </a:extLst>
            </p:cNvPr>
            <p:cNvSpPr/>
            <p:nvPr/>
          </p:nvSpPr>
          <p:spPr>
            <a:xfrm>
              <a:off x="4884900" y="2028275"/>
              <a:ext cx="62225" cy="53450"/>
            </a:xfrm>
            <a:custGeom>
              <a:avLst/>
              <a:gdLst/>
              <a:ahLst/>
              <a:cxnLst/>
              <a:rect l="l" t="t" r="r" b="b"/>
              <a:pathLst>
                <a:path w="2489" h="2138" extrusionOk="0">
                  <a:moveTo>
                    <a:pt x="1066" y="1"/>
                  </a:moveTo>
                  <a:cubicBezTo>
                    <a:pt x="480" y="1"/>
                    <a:pt x="1" y="480"/>
                    <a:pt x="1" y="1065"/>
                  </a:cubicBezTo>
                  <a:cubicBezTo>
                    <a:pt x="1" y="1709"/>
                    <a:pt x="526" y="2137"/>
                    <a:pt x="1074" y="2137"/>
                  </a:cubicBezTo>
                  <a:cubicBezTo>
                    <a:pt x="1336" y="2137"/>
                    <a:pt x="1604" y="2040"/>
                    <a:pt x="1822" y="1821"/>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9" name="Google Shape;4474;p113">
              <a:extLst>
                <a:ext uri="{FF2B5EF4-FFF2-40B4-BE49-F238E27FC236}">
                  <a16:creationId xmlns:a16="http://schemas.microsoft.com/office/drawing/2014/main" id="{18D69557-479C-2341-A6EE-51654897AEF9}"/>
                </a:ext>
              </a:extLst>
            </p:cNvPr>
            <p:cNvSpPr/>
            <p:nvPr/>
          </p:nvSpPr>
          <p:spPr>
            <a:xfrm>
              <a:off x="4884900"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0" name="Google Shape;4475;p113">
              <a:extLst>
                <a:ext uri="{FF2B5EF4-FFF2-40B4-BE49-F238E27FC236}">
                  <a16:creationId xmlns:a16="http://schemas.microsoft.com/office/drawing/2014/main" id="{973856E0-E541-6A48-9537-DCAB579351C6}"/>
                </a:ext>
              </a:extLst>
            </p:cNvPr>
            <p:cNvSpPr/>
            <p:nvPr/>
          </p:nvSpPr>
          <p:spPr>
            <a:xfrm>
              <a:off x="4884900"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1" name="Google Shape;4476;p113">
              <a:extLst>
                <a:ext uri="{FF2B5EF4-FFF2-40B4-BE49-F238E27FC236}">
                  <a16:creationId xmlns:a16="http://schemas.microsoft.com/office/drawing/2014/main" id="{8C75736F-FFE3-E444-A316-9A62635229D8}"/>
                </a:ext>
              </a:extLst>
            </p:cNvPr>
            <p:cNvSpPr/>
            <p:nvPr/>
          </p:nvSpPr>
          <p:spPr>
            <a:xfrm>
              <a:off x="4884900" y="2256925"/>
              <a:ext cx="62375" cy="53425"/>
            </a:xfrm>
            <a:custGeom>
              <a:avLst/>
              <a:gdLst/>
              <a:ahLst/>
              <a:cxnLst/>
              <a:rect l="l" t="t" r="r" b="b"/>
              <a:pathLst>
                <a:path w="2495" h="2137" extrusionOk="0">
                  <a:moveTo>
                    <a:pt x="1076" y="0"/>
                  </a:moveTo>
                  <a:cubicBezTo>
                    <a:pt x="1072" y="0"/>
                    <a:pt x="1069" y="0"/>
                    <a:pt x="1066" y="0"/>
                  </a:cubicBezTo>
                  <a:cubicBezTo>
                    <a:pt x="480" y="0"/>
                    <a:pt x="1" y="480"/>
                    <a:pt x="1" y="1065"/>
                  </a:cubicBezTo>
                  <a:cubicBezTo>
                    <a:pt x="1" y="1709"/>
                    <a:pt x="530" y="2137"/>
                    <a:pt x="1078" y="2137"/>
                  </a:cubicBezTo>
                  <a:cubicBezTo>
                    <a:pt x="1340" y="2137"/>
                    <a:pt x="1606" y="2039"/>
                    <a:pt x="1822" y="1821"/>
                  </a:cubicBezTo>
                  <a:cubicBezTo>
                    <a:pt x="2494" y="1149"/>
                    <a:pt x="2020" y="0"/>
                    <a:pt x="107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2" name="Google Shape;4477;p113">
              <a:extLst>
                <a:ext uri="{FF2B5EF4-FFF2-40B4-BE49-F238E27FC236}">
                  <a16:creationId xmlns:a16="http://schemas.microsoft.com/office/drawing/2014/main" id="{AAA8850D-B777-2147-B808-4E28938F16A1}"/>
                </a:ext>
              </a:extLst>
            </p:cNvPr>
            <p:cNvSpPr/>
            <p:nvPr/>
          </p:nvSpPr>
          <p:spPr>
            <a:xfrm>
              <a:off x="4884900" y="2333125"/>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3" name="Google Shape;4478;p113">
              <a:extLst>
                <a:ext uri="{FF2B5EF4-FFF2-40B4-BE49-F238E27FC236}">
                  <a16:creationId xmlns:a16="http://schemas.microsoft.com/office/drawing/2014/main" id="{68372589-6066-2F49-B3DB-6E0FF91CDC37}"/>
                </a:ext>
              </a:extLst>
            </p:cNvPr>
            <p:cNvSpPr/>
            <p:nvPr/>
          </p:nvSpPr>
          <p:spPr>
            <a:xfrm>
              <a:off x="4884900"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4" name="Google Shape;4479;p113">
              <a:extLst>
                <a:ext uri="{FF2B5EF4-FFF2-40B4-BE49-F238E27FC236}">
                  <a16:creationId xmlns:a16="http://schemas.microsoft.com/office/drawing/2014/main" id="{A7EC0A66-6FC1-D94E-80F7-D1DFCCD6B410}"/>
                </a:ext>
              </a:extLst>
            </p:cNvPr>
            <p:cNvSpPr/>
            <p:nvPr/>
          </p:nvSpPr>
          <p:spPr>
            <a:xfrm>
              <a:off x="4884900" y="2485550"/>
              <a:ext cx="62225" cy="53300"/>
            </a:xfrm>
            <a:custGeom>
              <a:avLst/>
              <a:gdLst/>
              <a:ahLst/>
              <a:cxnLst/>
              <a:rect l="l" t="t" r="r" b="b"/>
              <a:pathLst>
                <a:path w="2489" h="2132" extrusionOk="0">
                  <a:moveTo>
                    <a:pt x="1066" y="1"/>
                  </a:moveTo>
                  <a:cubicBezTo>
                    <a:pt x="480" y="1"/>
                    <a:pt x="1" y="472"/>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5" name="Google Shape;4480;p113">
              <a:extLst>
                <a:ext uri="{FF2B5EF4-FFF2-40B4-BE49-F238E27FC236}">
                  <a16:creationId xmlns:a16="http://schemas.microsoft.com/office/drawing/2014/main" id="{0C7A52F5-0656-064A-A13F-A5D929D51338}"/>
                </a:ext>
              </a:extLst>
            </p:cNvPr>
            <p:cNvSpPr/>
            <p:nvPr/>
          </p:nvSpPr>
          <p:spPr>
            <a:xfrm>
              <a:off x="4884900" y="2561575"/>
              <a:ext cx="62225" cy="53425"/>
            </a:xfrm>
            <a:custGeom>
              <a:avLst/>
              <a:gdLst/>
              <a:ahLst/>
              <a:cxnLst/>
              <a:rect l="l" t="t" r="r" b="b"/>
              <a:pathLst>
                <a:path w="2489" h="2137" extrusionOk="0">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6" name="Google Shape;4481;p113">
              <a:extLst>
                <a:ext uri="{FF2B5EF4-FFF2-40B4-BE49-F238E27FC236}">
                  <a16:creationId xmlns:a16="http://schemas.microsoft.com/office/drawing/2014/main" id="{37CCEACA-20C9-FE47-B918-C43FF14E2512}"/>
                </a:ext>
              </a:extLst>
            </p:cNvPr>
            <p:cNvSpPr/>
            <p:nvPr/>
          </p:nvSpPr>
          <p:spPr>
            <a:xfrm>
              <a:off x="4961125"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7" name="Google Shape;4482;p113">
              <a:extLst>
                <a:ext uri="{FF2B5EF4-FFF2-40B4-BE49-F238E27FC236}">
                  <a16:creationId xmlns:a16="http://schemas.microsoft.com/office/drawing/2014/main" id="{E97D22EF-5647-B545-BF41-3CC15284B46A}"/>
                </a:ext>
              </a:extLst>
            </p:cNvPr>
            <p:cNvSpPr/>
            <p:nvPr/>
          </p:nvSpPr>
          <p:spPr>
            <a:xfrm>
              <a:off x="4961125"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8" name="Google Shape;4483;p113">
              <a:extLst>
                <a:ext uri="{FF2B5EF4-FFF2-40B4-BE49-F238E27FC236}">
                  <a16:creationId xmlns:a16="http://schemas.microsoft.com/office/drawing/2014/main" id="{203E60EB-72ED-E545-9D87-48A3200EE61C}"/>
                </a:ext>
              </a:extLst>
            </p:cNvPr>
            <p:cNvSpPr/>
            <p:nvPr/>
          </p:nvSpPr>
          <p:spPr>
            <a:xfrm>
              <a:off x="4961125"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9" name="Google Shape;4484;p113">
              <a:extLst>
                <a:ext uri="{FF2B5EF4-FFF2-40B4-BE49-F238E27FC236}">
                  <a16:creationId xmlns:a16="http://schemas.microsoft.com/office/drawing/2014/main" id="{5EA6FCFE-C380-5642-B49D-CA0C659E8A05}"/>
                </a:ext>
              </a:extLst>
            </p:cNvPr>
            <p:cNvSpPr/>
            <p:nvPr/>
          </p:nvSpPr>
          <p:spPr>
            <a:xfrm>
              <a:off x="4961125"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0" name="Google Shape;4485;p113">
              <a:extLst>
                <a:ext uri="{FF2B5EF4-FFF2-40B4-BE49-F238E27FC236}">
                  <a16:creationId xmlns:a16="http://schemas.microsoft.com/office/drawing/2014/main" id="{AFECC5BD-9381-2549-8B6D-7CFE71BAA4C4}"/>
                </a:ext>
              </a:extLst>
            </p:cNvPr>
            <p:cNvSpPr/>
            <p:nvPr/>
          </p:nvSpPr>
          <p:spPr>
            <a:xfrm>
              <a:off x="4961125" y="1876050"/>
              <a:ext cx="62200" cy="53275"/>
            </a:xfrm>
            <a:custGeom>
              <a:avLst/>
              <a:gdLst/>
              <a:ahLst/>
              <a:cxnLst/>
              <a:rect l="l" t="t" r="r" b="b"/>
              <a:pathLst>
                <a:path w="2488" h="2131" extrusionOk="0">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1" name="Google Shape;4486;p113">
              <a:extLst>
                <a:ext uri="{FF2B5EF4-FFF2-40B4-BE49-F238E27FC236}">
                  <a16:creationId xmlns:a16="http://schemas.microsoft.com/office/drawing/2014/main" id="{6590D7A3-48A2-4C43-A6E5-FD2EB0927B54}"/>
                </a:ext>
              </a:extLst>
            </p:cNvPr>
            <p:cNvSpPr/>
            <p:nvPr/>
          </p:nvSpPr>
          <p:spPr>
            <a:xfrm>
              <a:off x="4961125"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2" name="Google Shape;4487;p113">
              <a:extLst>
                <a:ext uri="{FF2B5EF4-FFF2-40B4-BE49-F238E27FC236}">
                  <a16:creationId xmlns:a16="http://schemas.microsoft.com/office/drawing/2014/main" id="{0D3AFB51-F74F-CA4B-B5CF-D4634C975638}"/>
                </a:ext>
              </a:extLst>
            </p:cNvPr>
            <p:cNvSpPr/>
            <p:nvPr/>
          </p:nvSpPr>
          <p:spPr>
            <a:xfrm>
              <a:off x="4961125"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3" name="Google Shape;4488;p113">
              <a:extLst>
                <a:ext uri="{FF2B5EF4-FFF2-40B4-BE49-F238E27FC236}">
                  <a16:creationId xmlns:a16="http://schemas.microsoft.com/office/drawing/2014/main" id="{29A1BA56-F85B-0548-B7DB-31030B27A0A7}"/>
                </a:ext>
              </a:extLst>
            </p:cNvPr>
            <p:cNvSpPr/>
            <p:nvPr/>
          </p:nvSpPr>
          <p:spPr>
            <a:xfrm>
              <a:off x="4961125" y="21045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4" name="Google Shape;4489;p113">
              <a:extLst>
                <a:ext uri="{FF2B5EF4-FFF2-40B4-BE49-F238E27FC236}">
                  <a16:creationId xmlns:a16="http://schemas.microsoft.com/office/drawing/2014/main" id="{B16A8609-7F8D-9E46-BD88-DE78F42038C2}"/>
                </a:ext>
              </a:extLst>
            </p:cNvPr>
            <p:cNvSpPr/>
            <p:nvPr/>
          </p:nvSpPr>
          <p:spPr>
            <a:xfrm>
              <a:off x="4961125" y="2180700"/>
              <a:ext cx="62200" cy="53350"/>
            </a:xfrm>
            <a:custGeom>
              <a:avLst/>
              <a:gdLst/>
              <a:ahLst/>
              <a:cxnLst/>
              <a:rect l="l" t="t" r="r" b="b"/>
              <a:pathLst>
                <a:path w="2488" h="2134" extrusionOk="0">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5" name="Google Shape;4490;p113">
              <a:extLst>
                <a:ext uri="{FF2B5EF4-FFF2-40B4-BE49-F238E27FC236}">
                  <a16:creationId xmlns:a16="http://schemas.microsoft.com/office/drawing/2014/main" id="{CB792E9F-1DD0-0A41-B53B-E4D538233183}"/>
                </a:ext>
              </a:extLst>
            </p:cNvPr>
            <p:cNvSpPr/>
            <p:nvPr/>
          </p:nvSpPr>
          <p:spPr>
            <a:xfrm>
              <a:off x="4961125" y="2256925"/>
              <a:ext cx="62350" cy="53425"/>
            </a:xfrm>
            <a:custGeom>
              <a:avLst/>
              <a:gdLst/>
              <a:ahLst/>
              <a:cxnLst/>
              <a:rect l="l" t="t" r="r" b="b"/>
              <a:pathLst>
                <a:path w="2494" h="2137" extrusionOk="0">
                  <a:moveTo>
                    <a:pt x="1075" y="0"/>
                  </a:moveTo>
                  <a:cubicBezTo>
                    <a:pt x="1072" y="0"/>
                    <a:pt x="1068" y="0"/>
                    <a:pt x="1065" y="0"/>
                  </a:cubicBezTo>
                  <a:cubicBezTo>
                    <a:pt x="472" y="0"/>
                    <a:pt x="0" y="480"/>
                    <a:pt x="0" y="1065"/>
                  </a:cubicBezTo>
                  <a:cubicBezTo>
                    <a:pt x="0" y="1709"/>
                    <a:pt x="529" y="2137"/>
                    <a:pt x="1078" y="2137"/>
                  </a:cubicBezTo>
                  <a:cubicBezTo>
                    <a:pt x="1339" y="2137"/>
                    <a:pt x="1606" y="2039"/>
                    <a:pt x="1821" y="1821"/>
                  </a:cubicBezTo>
                  <a:cubicBezTo>
                    <a:pt x="2494" y="1149"/>
                    <a:pt x="2020"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6" name="Google Shape;4491;p113">
              <a:extLst>
                <a:ext uri="{FF2B5EF4-FFF2-40B4-BE49-F238E27FC236}">
                  <a16:creationId xmlns:a16="http://schemas.microsoft.com/office/drawing/2014/main" id="{3FD4B9AA-3A91-6A49-B8B0-0CCB0A8C6943}"/>
                </a:ext>
              </a:extLst>
            </p:cNvPr>
            <p:cNvSpPr/>
            <p:nvPr/>
          </p:nvSpPr>
          <p:spPr>
            <a:xfrm>
              <a:off x="4961125"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7" name="Google Shape;4492;p113">
              <a:extLst>
                <a:ext uri="{FF2B5EF4-FFF2-40B4-BE49-F238E27FC236}">
                  <a16:creationId xmlns:a16="http://schemas.microsoft.com/office/drawing/2014/main" id="{B8D7A3D4-B8B5-4B45-94F0-78322D57A4A3}"/>
                </a:ext>
              </a:extLst>
            </p:cNvPr>
            <p:cNvSpPr/>
            <p:nvPr/>
          </p:nvSpPr>
          <p:spPr>
            <a:xfrm>
              <a:off x="4961125" y="240935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8" name="Google Shape;4493;p113">
              <a:extLst>
                <a:ext uri="{FF2B5EF4-FFF2-40B4-BE49-F238E27FC236}">
                  <a16:creationId xmlns:a16="http://schemas.microsoft.com/office/drawing/2014/main" id="{9092ED74-B6FB-8044-9935-F56E0AD22437}"/>
                </a:ext>
              </a:extLst>
            </p:cNvPr>
            <p:cNvSpPr/>
            <p:nvPr/>
          </p:nvSpPr>
          <p:spPr>
            <a:xfrm>
              <a:off x="4961125" y="2485550"/>
              <a:ext cx="62200" cy="53300"/>
            </a:xfrm>
            <a:custGeom>
              <a:avLst/>
              <a:gdLst/>
              <a:ahLst/>
              <a:cxnLst/>
              <a:rect l="l" t="t" r="r" b="b"/>
              <a:pathLst>
                <a:path w="2488" h="2132" extrusionOk="0">
                  <a:moveTo>
                    <a:pt x="1065" y="1"/>
                  </a:moveTo>
                  <a:cubicBezTo>
                    <a:pt x="472"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9" name="Google Shape;4494;p113">
              <a:extLst>
                <a:ext uri="{FF2B5EF4-FFF2-40B4-BE49-F238E27FC236}">
                  <a16:creationId xmlns:a16="http://schemas.microsoft.com/office/drawing/2014/main" id="{11E52C71-9FB0-3F46-8C7B-68FFC4F2159D}"/>
                </a:ext>
              </a:extLst>
            </p:cNvPr>
            <p:cNvSpPr/>
            <p:nvPr/>
          </p:nvSpPr>
          <p:spPr>
            <a:xfrm>
              <a:off x="4961125"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0" name="Google Shape;4495;p113">
              <a:extLst>
                <a:ext uri="{FF2B5EF4-FFF2-40B4-BE49-F238E27FC236}">
                  <a16:creationId xmlns:a16="http://schemas.microsoft.com/office/drawing/2014/main" id="{F3E0A051-450B-3C44-88AA-7AF39861A400}"/>
                </a:ext>
              </a:extLst>
            </p:cNvPr>
            <p:cNvSpPr/>
            <p:nvPr/>
          </p:nvSpPr>
          <p:spPr>
            <a:xfrm>
              <a:off x="503732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1" name="Google Shape;4496;p113">
              <a:extLst>
                <a:ext uri="{FF2B5EF4-FFF2-40B4-BE49-F238E27FC236}">
                  <a16:creationId xmlns:a16="http://schemas.microsoft.com/office/drawing/2014/main" id="{D127661A-5C3C-484D-B75D-8DA4301826B9}"/>
                </a:ext>
              </a:extLst>
            </p:cNvPr>
            <p:cNvSpPr/>
            <p:nvPr/>
          </p:nvSpPr>
          <p:spPr>
            <a:xfrm>
              <a:off x="5037325"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2" name="Google Shape;4497;p113">
              <a:extLst>
                <a:ext uri="{FF2B5EF4-FFF2-40B4-BE49-F238E27FC236}">
                  <a16:creationId xmlns:a16="http://schemas.microsoft.com/office/drawing/2014/main" id="{38A05BC0-ED7A-8942-BC78-F2690AE0B872}"/>
                </a:ext>
              </a:extLst>
            </p:cNvPr>
            <p:cNvSpPr/>
            <p:nvPr/>
          </p:nvSpPr>
          <p:spPr>
            <a:xfrm>
              <a:off x="5037325"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3" name="Google Shape;4498;p113">
              <a:extLst>
                <a:ext uri="{FF2B5EF4-FFF2-40B4-BE49-F238E27FC236}">
                  <a16:creationId xmlns:a16="http://schemas.microsoft.com/office/drawing/2014/main" id="{EEEB7749-CB7B-1C48-8403-1CA92892A784}"/>
                </a:ext>
              </a:extLst>
            </p:cNvPr>
            <p:cNvSpPr/>
            <p:nvPr/>
          </p:nvSpPr>
          <p:spPr>
            <a:xfrm>
              <a:off x="5037325"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4" name="Google Shape;4499;p113">
              <a:extLst>
                <a:ext uri="{FF2B5EF4-FFF2-40B4-BE49-F238E27FC236}">
                  <a16:creationId xmlns:a16="http://schemas.microsoft.com/office/drawing/2014/main" id="{A0B73F40-949B-8D40-9D09-0969140648C5}"/>
                </a:ext>
              </a:extLst>
            </p:cNvPr>
            <p:cNvSpPr/>
            <p:nvPr/>
          </p:nvSpPr>
          <p:spPr>
            <a:xfrm>
              <a:off x="5037325"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30" y="2131"/>
                    <a:pt x="1597" y="2033"/>
                    <a:pt x="1814" y="1813"/>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5" name="Google Shape;4500;p113">
              <a:extLst>
                <a:ext uri="{FF2B5EF4-FFF2-40B4-BE49-F238E27FC236}">
                  <a16:creationId xmlns:a16="http://schemas.microsoft.com/office/drawing/2014/main" id="{69C17605-FA6F-2742-82AF-A43F710AF19B}"/>
                </a:ext>
              </a:extLst>
            </p:cNvPr>
            <p:cNvSpPr/>
            <p:nvPr/>
          </p:nvSpPr>
          <p:spPr>
            <a:xfrm>
              <a:off x="5037325"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8" y="1155"/>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6" name="Google Shape;4501;p113">
              <a:extLst>
                <a:ext uri="{FF2B5EF4-FFF2-40B4-BE49-F238E27FC236}">
                  <a16:creationId xmlns:a16="http://schemas.microsoft.com/office/drawing/2014/main" id="{F377C233-07C8-0444-ADFB-581C46F000C1}"/>
                </a:ext>
              </a:extLst>
            </p:cNvPr>
            <p:cNvSpPr/>
            <p:nvPr/>
          </p:nvSpPr>
          <p:spPr>
            <a:xfrm>
              <a:off x="5037325"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7" name="Google Shape;4502;p113">
              <a:extLst>
                <a:ext uri="{FF2B5EF4-FFF2-40B4-BE49-F238E27FC236}">
                  <a16:creationId xmlns:a16="http://schemas.microsoft.com/office/drawing/2014/main" id="{576D26E0-BD92-8A42-BCDE-F7FD479370AB}"/>
                </a:ext>
              </a:extLst>
            </p:cNvPr>
            <p:cNvSpPr/>
            <p:nvPr/>
          </p:nvSpPr>
          <p:spPr>
            <a:xfrm>
              <a:off x="5037325"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8" name="Google Shape;4503;p113">
              <a:extLst>
                <a:ext uri="{FF2B5EF4-FFF2-40B4-BE49-F238E27FC236}">
                  <a16:creationId xmlns:a16="http://schemas.microsoft.com/office/drawing/2014/main" id="{EFEFEE1A-7097-3047-BAB8-8A2263572018}"/>
                </a:ext>
              </a:extLst>
            </p:cNvPr>
            <p:cNvSpPr/>
            <p:nvPr/>
          </p:nvSpPr>
          <p:spPr>
            <a:xfrm>
              <a:off x="5037325"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9" name="Google Shape;4504;p113">
              <a:extLst>
                <a:ext uri="{FF2B5EF4-FFF2-40B4-BE49-F238E27FC236}">
                  <a16:creationId xmlns:a16="http://schemas.microsoft.com/office/drawing/2014/main" id="{B47CBA59-52DC-264B-8F67-A297234FB0E5}"/>
                </a:ext>
              </a:extLst>
            </p:cNvPr>
            <p:cNvSpPr/>
            <p:nvPr/>
          </p:nvSpPr>
          <p:spPr>
            <a:xfrm>
              <a:off x="5037325" y="2256925"/>
              <a:ext cx="62375" cy="53425"/>
            </a:xfrm>
            <a:custGeom>
              <a:avLst/>
              <a:gdLst/>
              <a:ahLst/>
              <a:cxnLst/>
              <a:rect l="l" t="t" r="r" b="b"/>
              <a:pathLst>
                <a:path w="2495" h="2137" extrusionOk="0">
                  <a:moveTo>
                    <a:pt x="1076" y="0"/>
                  </a:moveTo>
                  <a:cubicBezTo>
                    <a:pt x="1072" y="0"/>
                    <a:pt x="1069" y="0"/>
                    <a:pt x="1066" y="0"/>
                  </a:cubicBezTo>
                  <a:cubicBezTo>
                    <a:pt x="472" y="0"/>
                    <a:pt x="1" y="480"/>
                    <a:pt x="1" y="1065"/>
                  </a:cubicBezTo>
                  <a:cubicBezTo>
                    <a:pt x="1" y="1709"/>
                    <a:pt x="526" y="2137"/>
                    <a:pt x="1075" y="2137"/>
                  </a:cubicBezTo>
                  <a:cubicBezTo>
                    <a:pt x="1336" y="2137"/>
                    <a:pt x="1604" y="2039"/>
                    <a:pt x="1822" y="1821"/>
                  </a:cubicBezTo>
                  <a:cubicBezTo>
                    <a:pt x="2494" y="1149"/>
                    <a:pt x="2020" y="0"/>
                    <a:pt x="107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0" name="Google Shape;4505;p113">
              <a:extLst>
                <a:ext uri="{FF2B5EF4-FFF2-40B4-BE49-F238E27FC236}">
                  <a16:creationId xmlns:a16="http://schemas.microsoft.com/office/drawing/2014/main" id="{48FE37C1-275E-6D4B-9282-8BB2A968F3F8}"/>
                </a:ext>
              </a:extLst>
            </p:cNvPr>
            <p:cNvSpPr/>
            <p:nvPr/>
          </p:nvSpPr>
          <p:spPr>
            <a:xfrm>
              <a:off x="5037325"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1" name="Google Shape;4506;p113">
              <a:extLst>
                <a:ext uri="{FF2B5EF4-FFF2-40B4-BE49-F238E27FC236}">
                  <a16:creationId xmlns:a16="http://schemas.microsoft.com/office/drawing/2014/main" id="{08A463E0-DA90-F449-AB97-AFE0EC1B4F1F}"/>
                </a:ext>
              </a:extLst>
            </p:cNvPr>
            <p:cNvSpPr/>
            <p:nvPr/>
          </p:nvSpPr>
          <p:spPr>
            <a:xfrm>
              <a:off x="5037325"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2" name="Google Shape;4507;p113">
              <a:extLst>
                <a:ext uri="{FF2B5EF4-FFF2-40B4-BE49-F238E27FC236}">
                  <a16:creationId xmlns:a16="http://schemas.microsoft.com/office/drawing/2014/main" id="{B1212357-4DB6-7043-82E6-B06B795F5490}"/>
                </a:ext>
              </a:extLst>
            </p:cNvPr>
            <p:cNvSpPr/>
            <p:nvPr/>
          </p:nvSpPr>
          <p:spPr>
            <a:xfrm>
              <a:off x="5037325" y="2485550"/>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3" name="Google Shape;4508;p113">
              <a:extLst>
                <a:ext uri="{FF2B5EF4-FFF2-40B4-BE49-F238E27FC236}">
                  <a16:creationId xmlns:a16="http://schemas.microsoft.com/office/drawing/2014/main" id="{3C581551-FF35-F740-A7CE-4D5A37AA0BF8}"/>
                </a:ext>
              </a:extLst>
            </p:cNvPr>
            <p:cNvSpPr/>
            <p:nvPr/>
          </p:nvSpPr>
          <p:spPr>
            <a:xfrm>
              <a:off x="5037325"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4" name="Google Shape;4509;p113">
              <a:extLst>
                <a:ext uri="{FF2B5EF4-FFF2-40B4-BE49-F238E27FC236}">
                  <a16:creationId xmlns:a16="http://schemas.microsoft.com/office/drawing/2014/main" id="{C11DE66F-488D-704B-B567-96902B21CE49}"/>
                </a:ext>
              </a:extLst>
            </p:cNvPr>
            <p:cNvSpPr/>
            <p:nvPr/>
          </p:nvSpPr>
          <p:spPr>
            <a:xfrm>
              <a:off x="5113350" y="2561575"/>
              <a:ext cx="62400" cy="53425"/>
            </a:xfrm>
            <a:custGeom>
              <a:avLst/>
              <a:gdLst/>
              <a:ahLst/>
              <a:cxnLst/>
              <a:rect l="l" t="t" r="r" b="b"/>
              <a:pathLst>
                <a:path w="2496" h="2137" extrusionOk="0">
                  <a:moveTo>
                    <a:pt x="1073" y="0"/>
                  </a:moveTo>
                  <a:cubicBezTo>
                    <a:pt x="480" y="8"/>
                    <a:pt x="8" y="480"/>
                    <a:pt x="0" y="1073"/>
                  </a:cubicBezTo>
                  <a:cubicBezTo>
                    <a:pt x="0" y="1711"/>
                    <a:pt x="525" y="2137"/>
                    <a:pt x="1073" y="2137"/>
                  </a:cubicBezTo>
                  <a:cubicBezTo>
                    <a:pt x="1335" y="2137"/>
                    <a:pt x="1603" y="2039"/>
                    <a:pt x="1821" y="1821"/>
                  </a:cubicBezTo>
                  <a:cubicBezTo>
                    <a:pt x="2496" y="1154"/>
                    <a:pt x="2016" y="0"/>
                    <a:pt x="107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5" name="Google Shape;4510;p113">
              <a:extLst>
                <a:ext uri="{FF2B5EF4-FFF2-40B4-BE49-F238E27FC236}">
                  <a16:creationId xmlns:a16="http://schemas.microsoft.com/office/drawing/2014/main" id="{4F787C9E-F3BD-A347-B018-5344D5EB8DC8}"/>
                </a:ext>
              </a:extLst>
            </p:cNvPr>
            <p:cNvSpPr/>
            <p:nvPr/>
          </p:nvSpPr>
          <p:spPr>
            <a:xfrm>
              <a:off x="5113350" y="2637775"/>
              <a:ext cx="62400" cy="53450"/>
            </a:xfrm>
            <a:custGeom>
              <a:avLst/>
              <a:gdLst/>
              <a:ahLst/>
              <a:cxnLst/>
              <a:rect l="l" t="t" r="r" b="b"/>
              <a:pathLst>
                <a:path w="2496" h="2138" extrusionOk="0">
                  <a:moveTo>
                    <a:pt x="1073" y="1"/>
                  </a:moveTo>
                  <a:cubicBezTo>
                    <a:pt x="480" y="1"/>
                    <a:pt x="0" y="480"/>
                    <a:pt x="0" y="1074"/>
                  </a:cubicBezTo>
                  <a:cubicBezTo>
                    <a:pt x="0" y="1712"/>
                    <a:pt x="528" y="2137"/>
                    <a:pt x="1076" y="2137"/>
                  </a:cubicBezTo>
                  <a:cubicBezTo>
                    <a:pt x="1339" y="2137"/>
                    <a:pt x="1605" y="2040"/>
                    <a:pt x="1821" y="1822"/>
                  </a:cubicBezTo>
                  <a:cubicBezTo>
                    <a:pt x="2496" y="1155"/>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6" name="Google Shape;4511;p113">
              <a:extLst>
                <a:ext uri="{FF2B5EF4-FFF2-40B4-BE49-F238E27FC236}">
                  <a16:creationId xmlns:a16="http://schemas.microsoft.com/office/drawing/2014/main" id="{80D5474F-EADC-6B40-A762-3F07E2197924}"/>
                </a:ext>
              </a:extLst>
            </p:cNvPr>
            <p:cNvSpPr/>
            <p:nvPr/>
          </p:nvSpPr>
          <p:spPr>
            <a:xfrm>
              <a:off x="5189550" y="141897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4"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7" name="Google Shape;4512;p113">
              <a:extLst>
                <a:ext uri="{FF2B5EF4-FFF2-40B4-BE49-F238E27FC236}">
                  <a16:creationId xmlns:a16="http://schemas.microsoft.com/office/drawing/2014/main" id="{3B49616A-0D41-2845-9912-B9E186F99D7A}"/>
                </a:ext>
              </a:extLst>
            </p:cNvPr>
            <p:cNvSpPr/>
            <p:nvPr/>
          </p:nvSpPr>
          <p:spPr>
            <a:xfrm>
              <a:off x="5189550" y="1495200"/>
              <a:ext cx="62225" cy="53325"/>
            </a:xfrm>
            <a:custGeom>
              <a:avLst/>
              <a:gdLst/>
              <a:ahLst/>
              <a:cxnLst/>
              <a:rect l="l" t="t" r="r" b="b"/>
              <a:pathLst>
                <a:path w="2489" h="2133" extrusionOk="0">
                  <a:moveTo>
                    <a:pt x="1066" y="0"/>
                  </a:moveTo>
                  <a:cubicBezTo>
                    <a:pt x="480" y="0"/>
                    <a:pt x="1" y="472"/>
                    <a:pt x="1" y="1065"/>
                  </a:cubicBezTo>
                  <a:cubicBezTo>
                    <a:pt x="1" y="1709"/>
                    <a:pt x="522" y="2133"/>
                    <a:pt x="1069" y="2133"/>
                  </a:cubicBezTo>
                  <a:cubicBezTo>
                    <a:pt x="1329" y="2133"/>
                    <a:pt x="1596" y="2036"/>
                    <a:pt x="1814" y="1821"/>
                  </a:cubicBezTo>
                  <a:cubicBezTo>
                    <a:pt x="2488" y="1154"/>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8" name="Google Shape;4513;p113">
              <a:extLst>
                <a:ext uri="{FF2B5EF4-FFF2-40B4-BE49-F238E27FC236}">
                  <a16:creationId xmlns:a16="http://schemas.microsoft.com/office/drawing/2014/main" id="{65E87540-97FB-4A43-8BA3-610046780E11}"/>
                </a:ext>
              </a:extLst>
            </p:cNvPr>
            <p:cNvSpPr/>
            <p:nvPr/>
          </p:nvSpPr>
          <p:spPr>
            <a:xfrm>
              <a:off x="5189550" y="1571400"/>
              <a:ext cx="62225" cy="53300"/>
            </a:xfrm>
            <a:custGeom>
              <a:avLst/>
              <a:gdLst/>
              <a:ahLst/>
              <a:cxnLst/>
              <a:rect l="l" t="t" r="r" b="b"/>
              <a:pathLst>
                <a:path w="2489" h="2132" extrusionOk="0">
                  <a:moveTo>
                    <a:pt x="1051" y="0"/>
                  </a:moveTo>
                  <a:cubicBezTo>
                    <a:pt x="472" y="0"/>
                    <a:pt x="1" y="477"/>
                    <a:pt x="1" y="1066"/>
                  </a:cubicBezTo>
                  <a:cubicBezTo>
                    <a:pt x="1" y="1705"/>
                    <a:pt x="524" y="2132"/>
                    <a:pt x="1072" y="2132"/>
                  </a:cubicBezTo>
                  <a:cubicBezTo>
                    <a:pt x="1332" y="2132"/>
                    <a:pt x="1597" y="2036"/>
                    <a:pt x="1814" y="1822"/>
                  </a:cubicBezTo>
                  <a:cubicBezTo>
                    <a:pt x="2488" y="1147"/>
                    <a:pt x="2017" y="1"/>
                    <a:pt x="1066" y="1"/>
                  </a:cubicBezTo>
                  <a:cubicBezTo>
                    <a:pt x="1061" y="1"/>
                    <a:pt x="1056" y="0"/>
                    <a:pt x="1051"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9" name="Google Shape;4514;p113">
              <a:extLst>
                <a:ext uri="{FF2B5EF4-FFF2-40B4-BE49-F238E27FC236}">
                  <a16:creationId xmlns:a16="http://schemas.microsoft.com/office/drawing/2014/main" id="{3F5A9F57-AD76-1049-A877-825053DD1571}"/>
                </a:ext>
              </a:extLst>
            </p:cNvPr>
            <p:cNvSpPr/>
            <p:nvPr/>
          </p:nvSpPr>
          <p:spPr>
            <a:xfrm>
              <a:off x="5189550" y="1647400"/>
              <a:ext cx="62225" cy="53450"/>
            </a:xfrm>
            <a:custGeom>
              <a:avLst/>
              <a:gdLst/>
              <a:ahLst/>
              <a:cxnLst/>
              <a:rect l="l" t="t" r="r" b="b"/>
              <a:pathLst>
                <a:path w="2489" h="2138" extrusionOk="0">
                  <a:moveTo>
                    <a:pt x="1066" y="1"/>
                  </a:moveTo>
                  <a:cubicBezTo>
                    <a:pt x="480" y="1"/>
                    <a:pt x="1" y="481"/>
                    <a:pt x="1" y="1066"/>
                  </a:cubicBezTo>
                  <a:cubicBezTo>
                    <a:pt x="1" y="1710"/>
                    <a:pt x="522" y="2138"/>
                    <a:pt x="1068" y="2138"/>
                  </a:cubicBezTo>
                  <a:cubicBezTo>
                    <a:pt x="1329" y="2138"/>
                    <a:pt x="1596" y="2040"/>
                    <a:pt x="1814" y="1822"/>
                  </a:cubicBezTo>
                  <a:cubicBezTo>
                    <a:pt x="2488" y="1155"/>
                    <a:pt x="2017" y="9"/>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0" name="Google Shape;4515;p113">
              <a:extLst>
                <a:ext uri="{FF2B5EF4-FFF2-40B4-BE49-F238E27FC236}">
                  <a16:creationId xmlns:a16="http://schemas.microsoft.com/office/drawing/2014/main" id="{9E2E2CFF-69B7-364B-9C86-084072548A92}"/>
                </a:ext>
              </a:extLst>
            </p:cNvPr>
            <p:cNvSpPr/>
            <p:nvPr/>
          </p:nvSpPr>
          <p:spPr>
            <a:xfrm>
              <a:off x="5189550" y="172362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4" y="1822"/>
                  </a:cubicBezTo>
                  <a:cubicBezTo>
                    <a:pt x="2488" y="1155"/>
                    <a:pt x="2017" y="9"/>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1" name="Google Shape;4516;p113">
              <a:extLst>
                <a:ext uri="{FF2B5EF4-FFF2-40B4-BE49-F238E27FC236}">
                  <a16:creationId xmlns:a16="http://schemas.microsoft.com/office/drawing/2014/main" id="{9E070EEA-4E4E-4141-8E81-F86110A00C07}"/>
                </a:ext>
              </a:extLst>
            </p:cNvPr>
            <p:cNvSpPr/>
            <p:nvPr/>
          </p:nvSpPr>
          <p:spPr>
            <a:xfrm>
              <a:off x="5189550" y="1799850"/>
              <a:ext cx="62225" cy="53325"/>
            </a:xfrm>
            <a:custGeom>
              <a:avLst/>
              <a:gdLst/>
              <a:ahLst/>
              <a:cxnLst/>
              <a:rect l="l" t="t" r="r" b="b"/>
              <a:pathLst>
                <a:path w="2489" h="2133" extrusionOk="0">
                  <a:moveTo>
                    <a:pt x="1066" y="0"/>
                  </a:moveTo>
                  <a:cubicBezTo>
                    <a:pt x="480" y="0"/>
                    <a:pt x="1" y="472"/>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2" name="Google Shape;4517;p113">
              <a:extLst>
                <a:ext uri="{FF2B5EF4-FFF2-40B4-BE49-F238E27FC236}">
                  <a16:creationId xmlns:a16="http://schemas.microsoft.com/office/drawing/2014/main" id="{D4208AF0-8855-044B-AB9D-70D68C82475D}"/>
                </a:ext>
              </a:extLst>
            </p:cNvPr>
            <p:cNvSpPr/>
            <p:nvPr/>
          </p:nvSpPr>
          <p:spPr>
            <a:xfrm>
              <a:off x="5189550" y="1876050"/>
              <a:ext cx="62225" cy="53300"/>
            </a:xfrm>
            <a:custGeom>
              <a:avLst/>
              <a:gdLst/>
              <a:ahLst/>
              <a:cxnLst/>
              <a:rect l="l" t="t" r="r" b="b"/>
              <a:pathLst>
                <a:path w="2489" h="2132" extrusionOk="0">
                  <a:moveTo>
                    <a:pt x="1066" y="1"/>
                  </a:moveTo>
                  <a:cubicBezTo>
                    <a:pt x="480" y="1"/>
                    <a:pt x="1" y="472"/>
                    <a:pt x="1" y="1066"/>
                  </a:cubicBezTo>
                  <a:cubicBezTo>
                    <a:pt x="1" y="1705"/>
                    <a:pt x="524" y="2132"/>
                    <a:pt x="1072" y="2132"/>
                  </a:cubicBezTo>
                  <a:cubicBezTo>
                    <a:pt x="1332" y="2132"/>
                    <a:pt x="1597" y="2036"/>
                    <a:pt x="1814"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3" name="Google Shape;4518;p113">
              <a:extLst>
                <a:ext uri="{FF2B5EF4-FFF2-40B4-BE49-F238E27FC236}">
                  <a16:creationId xmlns:a16="http://schemas.microsoft.com/office/drawing/2014/main" id="{6A9ECC24-68E4-274E-B6C6-91A152A6E7AD}"/>
                </a:ext>
              </a:extLst>
            </p:cNvPr>
            <p:cNvSpPr/>
            <p:nvPr/>
          </p:nvSpPr>
          <p:spPr>
            <a:xfrm>
              <a:off x="5189550" y="1952050"/>
              <a:ext cx="62225" cy="53450"/>
            </a:xfrm>
            <a:custGeom>
              <a:avLst/>
              <a:gdLst/>
              <a:ahLst/>
              <a:cxnLst/>
              <a:rect l="l" t="t" r="r" b="b"/>
              <a:pathLst>
                <a:path w="2489" h="2138" extrusionOk="0">
                  <a:moveTo>
                    <a:pt x="1066" y="1"/>
                  </a:moveTo>
                  <a:cubicBezTo>
                    <a:pt x="480" y="1"/>
                    <a:pt x="1" y="481"/>
                    <a:pt x="1" y="1074"/>
                  </a:cubicBezTo>
                  <a:cubicBezTo>
                    <a:pt x="1" y="1712"/>
                    <a:pt x="525" y="2138"/>
                    <a:pt x="1071" y="2138"/>
                  </a:cubicBezTo>
                  <a:cubicBezTo>
                    <a:pt x="1332" y="2138"/>
                    <a:pt x="1598" y="2040"/>
                    <a:pt x="1814" y="1822"/>
                  </a:cubicBezTo>
                  <a:cubicBezTo>
                    <a:pt x="2488" y="1155"/>
                    <a:pt x="2017" y="9"/>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4" name="Google Shape;4519;p113">
              <a:extLst>
                <a:ext uri="{FF2B5EF4-FFF2-40B4-BE49-F238E27FC236}">
                  <a16:creationId xmlns:a16="http://schemas.microsoft.com/office/drawing/2014/main" id="{E7A7B7A2-61EE-224A-AD76-A6A07A7EDA51}"/>
                </a:ext>
              </a:extLst>
            </p:cNvPr>
            <p:cNvSpPr/>
            <p:nvPr/>
          </p:nvSpPr>
          <p:spPr>
            <a:xfrm>
              <a:off x="5189550" y="202827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4" y="1821"/>
                  </a:cubicBezTo>
                  <a:cubicBezTo>
                    <a:pt x="2488" y="1155"/>
                    <a:pt x="2017" y="9"/>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5" name="Google Shape;4520;p113">
              <a:extLst>
                <a:ext uri="{FF2B5EF4-FFF2-40B4-BE49-F238E27FC236}">
                  <a16:creationId xmlns:a16="http://schemas.microsoft.com/office/drawing/2014/main" id="{DF4815C4-DFB1-9240-8059-0E9B530887BB}"/>
                </a:ext>
              </a:extLst>
            </p:cNvPr>
            <p:cNvSpPr/>
            <p:nvPr/>
          </p:nvSpPr>
          <p:spPr>
            <a:xfrm>
              <a:off x="5189550" y="2104500"/>
              <a:ext cx="62225" cy="53325"/>
            </a:xfrm>
            <a:custGeom>
              <a:avLst/>
              <a:gdLst/>
              <a:ahLst/>
              <a:cxnLst/>
              <a:rect l="l" t="t" r="r" b="b"/>
              <a:pathLst>
                <a:path w="2489" h="2133" extrusionOk="0">
                  <a:moveTo>
                    <a:pt x="1066" y="0"/>
                  </a:moveTo>
                  <a:cubicBezTo>
                    <a:pt x="480" y="0"/>
                    <a:pt x="1" y="480"/>
                    <a:pt x="1" y="1065"/>
                  </a:cubicBezTo>
                  <a:cubicBezTo>
                    <a:pt x="1" y="1709"/>
                    <a:pt x="522" y="2133"/>
                    <a:pt x="1069" y="2133"/>
                  </a:cubicBezTo>
                  <a:cubicBezTo>
                    <a:pt x="1329" y="2133"/>
                    <a:pt x="1596" y="2036"/>
                    <a:pt x="1814" y="1821"/>
                  </a:cubicBezTo>
                  <a:cubicBezTo>
                    <a:pt x="2488" y="1154"/>
                    <a:pt x="2017" y="8"/>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6" name="Google Shape;4521;p113">
              <a:extLst>
                <a:ext uri="{FF2B5EF4-FFF2-40B4-BE49-F238E27FC236}">
                  <a16:creationId xmlns:a16="http://schemas.microsoft.com/office/drawing/2014/main" id="{24B7E9A6-1AAD-4E45-9DEF-2A73A53F5ADE}"/>
                </a:ext>
              </a:extLst>
            </p:cNvPr>
            <p:cNvSpPr/>
            <p:nvPr/>
          </p:nvSpPr>
          <p:spPr>
            <a:xfrm>
              <a:off x="5189550" y="2180700"/>
              <a:ext cx="62225" cy="53350"/>
            </a:xfrm>
            <a:custGeom>
              <a:avLst/>
              <a:gdLst/>
              <a:ahLst/>
              <a:cxnLst/>
              <a:rect l="l" t="t" r="r" b="b"/>
              <a:pathLst>
                <a:path w="2489" h="2134" extrusionOk="0">
                  <a:moveTo>
                    <a:pt x="1066" y="1"/>
                  </a:moveTo>
                  <a:cubicBezTo>
                    <a:pt x="480" y="1"/>
                    <a:pt x="1" y="472"/>
                    <a:pt x="1" y="1066"/>
                  </a:cubicBezTo>
                  <a:cubicBezTo>
                    <a:pt x="1" y="1709"/>
                    <a:pt x="522" y="2133"/>
                    <a:pt x="1069" y="2133"/>
                  </a:cubicBezTo>
                  <a:cubicBezTo>
                    <a:pt x="1329" y="2133"/>
                    <a:pt x="1596" y="2037"/>
                    <a:pt x="1814"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7" name="Google Shape;4522;p113">
              <a:extLst>
                <a:ext uri="{FF2B5EF4-FFF2-40B4-BE49-F238E27FC236}">
                  <a16:creationId xmlns:a16="http://schemas.microsoft.com/office/drawing/2014/main" id="{8A02187E-2280-1640-AB29-7DD1639C2653}"/>
                </a:ext>
              </a:extLst>
            </p:cNvPr>
            <p:cNvSpPr/>
            <p:nvPr/>
          </p:nvSpPr>
          <p:spPr>
            <a:xfrm>
              <a:off x="5189550" y="2256925"/>
              <a:ext cx="62425" cy="53425"/>
            </a:xfrm>
            <a:custGeom>
              <a:avLst/>
              <a:gdLst/>
              <a:ahLst/>
              <a:cxnLst/>
              <a:rect l="l" t="t" r="r" b="b"/>
              <a:pathLst>
                <a:path w="2497" h="2137" extrusionOk="0">
                  <a:moveTo>
                    <a:pt x="1066" y="0"/>
                  </a:moveTo>
                  <a:cubicBezTo>
                    <a:pt x="480" y="0"/>
                    <a:pt x="1" y="472"/>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8" name="Google Shape;4523;p113">
              <a:extLst>
                <a:ext uri="{FF2B5EF4-FFF2-40B4-BE49-F238E27FC236}">
                  <a16:creationId xmlns:a16="http://schemas.microsoft.com/office/drawing/2014/main" id="{3E0D465B-4849-9C42-855C-81D02E42BDCA}"/>
                </a:ext>
              </a:extLst>
            </p:cNvPr>
            <p:cNvSpPr/>
            <p:nvPr/>
          </p:nvSpPr>
          <p:spPr>
            <a:xfrm>
              <a:off x="5189550" y="2333125"/>
              <a:ext cx="62225" cy="53350"/>
            </a:xfrm>
            <a:custGeom>
              <a:avLst/>
              <a:gdLst/>
              <a:ahLst/>
              <a:cxnLst/>
              <a:rect l="l" t="t" r="r" b="b"/>
              <a:pathLst>
                <a:path w="2489" h="2134" extrusionOk="0">
                  <a:moveTo>
                    <a:pt x="1066" y="1"/>
                  </a:moveTo>
                  <a:cubicBezTo>
                    <a:pt x="480" y="1"/>
                    <a:pt x="1" y="480"/>
                    <a:pt x="1" y="1066"/>
                  </a:cubicBezTo>
                  <a:cubicBezTo>
                    <a:pt x="1" y="1709"/>
                    <a:pt x="522" y="2134"/>
                    <a:pt x="1069" y="2134"/>
                  </a:cubicBezTo>
                  <a:cubicBezTo>
                    <a:pt x="1329" y="2134"/>
                    <a:pt x="1596" y="2037"/>
                    <a:pt x="1814" y="1822"/>
                  </a:cubicBezTo>
                  <a:cubicBezTo>
                    <a:pt x="2488" y="1155"/>
                    <a:pt x="2017" y="9"/>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9" name="Google Shape;4524;p113">
              <a:extLst>
                <a:ext uri="{FF2B5EF4-FFF2-40B4-BE49-F238E27FC236}">
                  <a16:creationId xmlns:a16="http://schemas.microsoft.com/office/drawing/2014/main" id="{A9E08E45-7439-9149-B94A-ED22D19FBA86}"/>
                </a:ext>
              </a:extLst>
            </p:cNvPr>
            <p:cNvSpPr/>
            <p:nvPr/>
          </p:nvSpPr>
          <p:spPr>
            <a:xfrm>
              <a:off x="5189550" y="2409350"/>
              <a:ext cx="62225" cy="53350"/>
            </a:xfrm>
            <a:custGeom>
              <a:avLst/>
              <a:gdLst/>
              <a:ahLst/>
              <a:cxnLst/>
              <a:rect l="l" t="t" r="r" b="b"/>
              <a:pathLst>
                <a:path w="2489" h="2134" extrusionOk="0">
                  <a:moveTo>
                    <a:pt x="1066" y="0"/>
                  </a:moveTo>
                  <a:cubicBezTo>
                    <a:pt x="480" y="0"/>
                    <a:pt x="1" y="472"/>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0" name="Google Shape;4525;p113">
              <a:extLst>
                <a:ext uri="{FF2B5EF4-FFF2-40B4-BE49-F238E27FC236}">
                  <a16:creationId xmlns:a16="http://schemas.microsoft.com/office/drawing/2014/main" id="{9C30D59E-1A69-4348-87A5-3E9D28FEB218}"/>
                </a:ext>
              </a:extLst>
            </p:cNvPr>
            <p:cNvSpPr/>
            <p:nvPr/>
          </p:nvSpPr>
          <p:spPr>
            <a:xfrm>
              <a:off x="5189550" y="2485550"/>
              <a:ext cx="62425" cy="53300"/>
            </a:xfrm>
            <a:custGeom>
              <a:avLst/>
              <a:gdLst/>
              <a:ahLst/>
              <a:cxnLst/>
              <a:rect l="l" t="t" r="r" b="b"/>
              <a:pathLst>
                <a:path w="2497" h="2132" extrusionOk="0">
                  <a:moveTo>
                    <a:pt x="1066" y="1"/>
                  </a:moveTo>
                  <a:cubicBezTo>
                    <a:pt x="480" y="1"/>
                    <a:pt x="1" y="480"/>
                    <a:pt x="1" y="1066"/>
                  </a:cubicBezTo>
                  <a:cubicBezTo>
                    <a:pt x="1" y="1708"/>
                    <a:pt x="523" y="2131"/>
                    <a:pt x="1070" y="2131"/>
                  </a:cubicBezTo>
                  <a:cubicBezTo>
                    <a:pt x="1333" y="2131"/>
                    <a:pt x="1602" y="2033"/>
                    <a:pt x="1822" y="1814"/>
                  </a:cubicBezTo>
                  <a:cubicBezTo>
                    <a:pt x="2496"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1" name="Google Shape;4526;p113">
              <a:extLst>
                <a:ext uri="{FF2B5EF4-FFF2-40B4-BE49-F238E27FC236}">
                  <a16:creationId xmlns:a16="http://schemas.microsoft.com/office/drawing/2014/main" id="{D157B48D-253D-F14E-B681-366A8D7DBC83}"/>
                </a:ext>
              </a:extLst>
            </p:cNvPr>
            <p:cNvSpPr/>
            <p:nvPr/>
          </p:nvSpPr>
          <p:spPr>
            <a:xfrm>
              <a:off x="5189550" y="2561575"/>
              <a:ext cx="62225" cy="53425"/>
            </a:xfrm>
            <a:custGeom>
              <a:avLst/>
              <a:gdLst/>
              <a:ahLst/>
              <a:cxnLst/>
              <a:rect l="l" t="t" r="r" b="b"/>
              <a:pathLst>
                <a:path w="2489" h="2137" extrusionOk="0">
                  <a:moveTo>
                    <a:pt x="1066" y="0"/>
                  </a:moveTo>
                  <a:cubicBezTo>
                    <a:pt x="480" y="0"/>
                    <a:pt x="1" y="480"/>
                    <a:pt x="1" y="1073"/>
                  </a:cubicBezTo>
                  <a:cubicBezTo>
                    <a:pt x="1" y="1711"/>
                    <a:pt x="521" y="2137"/>
                    <a:pt x="1067" y="2137"/>
                  </a:cubicBezTo>
                  <a:cubicBezTo>
                    <a:pt x="1328" y="2137"/>
                    <a:pt x="1595" y="2039"/>
                    <a:pt x="1814" y="1821"/>
                  </a:cubicBezTo>
                  <a:cubicBezTo>
                    <a:pt x="2488" y="1154"/>
                    <a:pt x="2017" y="8"/>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2" name="Google Shape;4527;p113">
              <a:extLst>
                <a:ext uri="{FF2B5EF4-FFF2-40B4-BE49-F238E27FC236}">
                  <a16:creationId xmlns:a16="http://schemas.microsoft.com/office/drawing/2014/main" id="{389F1591-1C99-454C-975D-D08C7D4A3398}"/>
                </a:ext>
              </a:extLst>
            </p:cNvPr>
            <p:cNvSpPr/>
            <p:nvPr/>
          </p:nvSpPr>
          <p:spPr>
            <a:xfrm>
              <a:off x="5189550" y="2714000"/>
              <a:ext cx="62225" cy="53350"/>
            </a:xfrm>
            <a:custGeom>
              <a:avLst/>
              <a:gdLst/>
              <a:ahLst/>
              <a:cxnLst/>
              <a:rect l="l" t="t" r="r" b="b"/>
              <a:pathLst>
                <a:path w="2489" h="2134" extrusionOk="0">
                  <a:moveTo>
                    <a:pt x="1066" y="0"/>
                  </a:moveTo>
                  <a:cubicBezTo>
                    <a:pt x="480" y="0"/>
                    <a:pt x="1" y="480"/>
                    <a:pt x="1" y="1065"/>
                  </a:cubicBezTo>
                  <a:cubicBezTo>
                    <a:pt x="1" y="1709"/>
                    <a:pt x="522" y="2133"/>
                    <a:pt x="1069" y="2133"/>
                  </a:cubicBezTo>
                  <a:cubicBezTo>
                    <a:pt x="1329" y="2133"/>
                    <a:pt x="1596" y="2036"/>
                    <a:pt x="1814" y="1821"/>
                  </a:cubicBezTo>
                  <a:cubicBezTo>
                    <a:pt x="2488" y="1155"/>
                    <a:pt x="2017" y="8"/>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3" name="Google Shape;4528;p113">
              <a:extLst>
                <a:ext uri="{FF2B5EF4-FFF2-40B4-BE49-F238E27FC236}">
                  <a16:creationId xmlns:a16="http://schemas.microsoft.com/office/drawing/2014/main" id="{5F61B883-C197-8247-90FB-A9205BFEB58C}"/>
                </a:ext>
              </a:extLst>
            </p:cNvPr>
            <p:cNvSpPr/>
            <p:nvPr/>
          </p:nvSpPr>
          <p:spPr>
            <a:xfrm>
              <a:off x="5189550" y="2637775"/>
              <a:ext cx="62425" cy="53450"/>
            </a:xfrm>
            <a:custGeom>
              <a:avLst/>
              <a:gdLst/>
              <a:ahLst/>
              <a:cxnLst/>
              <a:rect l="l" t="t" r="r" b="b"/>
              <a:pathLst>
                <a:path w="2497" h="2138" extrusionOk="0">
                  <a:moveTo>
                    <a:pt x="1066" y="1"/>
                  </a:moveTo>
                  <a:cubicBezTo>
                    <a:pt x="480" y="9"/>
                    <a:pt x="1" y="480"/>
                    <a:pt x="1" y="1074"/>
                  </a:cubicBezTo>
                  <a:cubicBezTo>
                    <a:pt x="1" y="1712"/>
                    <a:pt x="525" y="2137"/>
                    <a:pt x="1073" y="2137"/>
                  </a:cubicBezTo>
                  <a:cubicBezTo>
                    <a:pt x="1336" y="2137"/>
                    <a:pt x="1603" y="2040"/>
                    <a:pt x="1822" y="1822"/>
                  </a:cubicBezTo>
                  <a:cubicBezTo>
                    <a:pt x="2496"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4" name="Google Shape;4529;p113">
              <a:extLst>
                <a:ext uri="{FF2B5EF4-FFF2-40B4-BE49-F238E27FC236}">
                  <a16:creationId xmlns:a16="http://schemas.microsoft.com/office/drawing/2014/main" id="{6B2358D1-9FDC-1049-BABB-7B77BEEDB1C7}"/>
                </a:ext>
              </a:extLst>
            </p:cNvPr>
            <p:cNvSpPr/>
            <p:nvPr/>
          </p:nvSpPr>
          <p:spPr>
            <a:xfrm>
              <a:off x="5265775" y="1342750"/>
              <a:ext cx="62200" cy="53350"/>
            </a:xfrm>
            <a:custGeom>
              <a:avLst/>
              <a:gdLst/>
              <a:ahLst/>
              <a:cxnLst/>
              <a:rect l="l" t="t" r="r" b="b"/>
              <a:pathLst>
                <a:path w="2488" h="2134" extrusionOk="0">
                  <a:moveTo>
                    <a:pt x="1065" y="1"/>
                  </a:moveTo>
                  <a:cubicBezTo>
                    <a:pt x="480" y="1"/>
                    <a:pt x="0" y="481"/>
                    <a:pt x="0" y="1066"/>
                  </a:cubicBezTo>
                  <a:cubicBezTo>
                    <a:pt x="0" y="1710"/>
                    <a:pt x="522" y="2134"/>
                    <a:pt x="1068" y="2134"/>
                  </a:cubicBezTo>
                  <a:cubicBezTo>
                    <a:pt x="1329" y="2134"/>
                    <a:pt x="1595" y="2037"/>
                    <a:pt x="1813" y="1822"/>
                  </a:cubicBezTo>
                  <a:cubicBezTo>
                    <a:pt x="2488" y="1155"/>
                    <a:pt x="2016" y="9"/>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5" name="Google Shape;4530;p113">
              <a:extLst>
                <a:ext uri="{FF2B5EF4-FFF2-40B4-BE49-F238E27FC236}">
                  <a16:creationId xmlns:a16="http://schemas.microsoft.com/office/drawing/2014/main" id="{A2B02641-C8C9-5F48-970C-4C4024EB4D10}"/>
                </a:ext>
              </a:extLst>
            </p:cNvPr>
            <p:cNvSpPr/>
            <p:nvPr/>
          </p:nvSpPr>
          <p:spPr>
            <a:xfrm>
              <a:off x="5265775" y="1418975"/>
              <a:ext cx="62200" cy="53350"/>
            </a:xfrm>
            <a:custGeom>
              <a:avLst/>
              <a:gdLst/>
              <a:ahLst/>
              <a:cxnLst/>
              <a:rect l="l" t="t" r="r" b="b"/>
              <a:pathLst>
                <a:path w="2488" h="2134" extrusionOk="0">
                  <a:moveTo>
                    <a:pt x="1065" y="1"/>
                  </a:moveTo>
                  <a:cubicBezTo>
                    <a:pt x="480" y="1"/>
                    <a:pt x="0" y="480"/>
                    <a:pt x="0" y="1065"/>
                  </a:cubicBezTo>
                  <a:cubicBezTo>
                    <a:pt x="0" y="1709"/>
                    <a:pt x="522" y="2133"/>
                    <a:pt x="1068" y="2133"/>
                  </a:cubicBezTo>
                  <a:cubicBezTo>
                    <a:pt x="1329" y="2133"/>
                    <a:pt x="1595" y="2037"/>
                    <a:pt x="1813" y="1822"/>
                  </a:cubicBezTo>
                  <a:cubicBezTo>
                    <a:pt x="2488" y="1155"/>
                    <a:pt x="2016" y="9"/>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6" name="Google Shape;4531;p113">
              <a:extLst>
                <a:ext uri="{FF2B5EF4-FFF2-40B4-BE49-F238E27FC236}">
                  <a16:creationId xmlns:a16="http://schemas.microsoft.com/office/drawing/2014/main" id="{6E3D3B69-2071-FE40-9C89-DB0C8DCAAC44}"/>
                </a:ext>
              </a:extLst>
            </p:cNvPr>
            <p:cNvSpPr/>
            <p:nvPr/>
          </p:nvSpPr>
          <p:spPr>
            <a:xfrm>
              <a:off x="5265775" y="1495200"/>
              <a:ext cx="62200" cy="53325"/>
            </a:xfrm>
            <a:custGeom>
              <a:avLst/>
              <a:gdLst/>
              <a:ahLst/>
              <a:cxnLst/>
              <a:rect l="l" t="t" r="r" b="b"/>
              <a:pathLst>
                <a:path w="2488" h="2133" extrusionOk="0">
                  <a:moveTo>
                    <a:pt x="1065" y="0"/>
                  </a:moveTo>
                  <a:cubicBezTo>
                    <a:pt x="480" y="0"/>
                    <a:pt x="0" y="472"/>
                    <a:pt x="0" y="1065"/>
                  </a:cubicBezTo>
                  <a:cubicBezTo>
                    <a:pt x="0" y="1709"/>
                    <a:pt x="522" y="2133"/>
                    <a:pt x="1068" y="2133"/>
                  </a:cubicBezTo>
                  <a:cubicBezTo>
                    <a:pt x="1329" y="2133"/>
                    <a:pt x="1595" y="2036"/>
                    <a:pt x="1813" y="1821"/>
                  </a:cubicBezTo>
                  <a:cubicBezTo>
                    <a:pt x="2488"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7" name="Google Shape;4532;p113">
              <a:extLst>
                <a:ext uri="{FF2B5EF4-FFF2-40B4-BE49-F238E27FC236}">
                  <a16:creationId xmlns:a16="http://schemas.microsoft.com/office/drawing/2014/main" id="{F4772662-9B10-074C-9665-9E844A53B832}"/>
                </a:ext>
              </a:extLst>
            </p:cNvPr>
            <p:cNvSpPr/>
            <p:nvPr/>
          </p:nvSpPr>
          <p:spPr>
            <a:xfrm>
              <a:off x="5265775" y="1571400"/>
              <a:ext cx="62200" cy="53300"/>
            </a:xfrm>
            <a:custGeom>
              <a:avLst/>
              <a:gdLst/>
              <a:ahLst/>
              <a:cxnLst/>
              <a:rect l="l" t="t" r="r" b="b"/>
              <a:pathLst>
                <a:path w="2488" h="2132" extrusionOk="0">
                  <a:moveTo>
                    <a:pt x="1051" y="0"/>
                  </a:moveTo>
                  <a:cubicBezTo>
                    <a:pt x="472" y="0"/>
                    <a:pt x="0" y="477"/>
                    <a:pt x="0" y="1066"/>
                  </a:cubicBezTo>
                  <a:cubicBezTo>
                    <a:pt x="0" y="1705"/>
                    <a:pt x="524" y="2132"/>
                    <a:pt x="1072" y="2132"/>
                  </a:cubicBezTo>
                  <a:cubicBezTo>
                    <a:pt x="1331" y="2132"/>
                    <a:pt x="1596" y="2036"/>
                    <a:pt x="1813" y="1822"/>
                  </a:cubicBezTo>
                  <a:cubicBezTo>
                    <a:pt x="2488" y="1147"/>
                    <a:pt x="2016" y="1"/>
                    <a:pt x="1065" y="1"/>
                  </a:cubicBezTo>
                  <a:cubicBezTo>
                    <a:pt x="1060" y="1"/>
                    <a:pt x="1055" y="0"/>
                    <a:pt x="1051"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8" name="Google Shape;4533;p113">
              <a:extLst>
                <a:ext uri="{FF2B5EF4-FFF2-40B4-BE49-F238E27FC236}">
                  <a16:creationId xmlns:a16="http://schemas.microsoft.com/office/drawing/2014/main" id="{86640CCD-5DCB-CE47-93A6-AB64633537EE}"/>
                </a:ext>
              </a:extLst>
            </p:cNvPr>
            <p:cNvSpPr/>
            <p:nvPr/>
          </p:nvSpPr>
          <p:spPr>
            <a:xfrm>
              <a:off x="5265775" y="1647400"/>
              <a:ext cx="62200" cy="53450"/>
            </a:xfrm>
            <a:custGeom>
              <a:avLst/>
              <a:gdLst/>
              <a:ahLst/>
              <a:cxnLst/>
              <a:rect l="l" t="t" r="r" b="b"/>
              <a:pathLst>
                <a:path w="2488" h="2138" extrusionOk="0">
                  <a:moveTo>
                    <a:pt x="1065" y="1"/>
                  </a:moveTo>
                  <a:cubicBezTo>
                    <a:pt x="480" y="1"/>
                    <a:pt x="0" y="481"/>
                    <a:pt x="0" y="1066"/>
                  </a:cubicBezTo>
                  <a:cubicBezTo>
                    <a:pt x="0" y="1710"/>
                    <a:pt x="522" y="2138"/>
                    <a:pt x="1068" y="2138"/>
                  </a:cubicBezTo>
                  <a:cubicBezTo>
                    <a:pt x="1329" y="2138"/>
                    <a:pt x="1595" y="2040"/>
                    <a:pt x="1813" y="1822"/>
                  </a:cubicBezTo>
                  <a:cubicBezTo>
                    <a:pt x="2488" y="1155"/>
                    <a:pt x="2016" y="9"/>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9" name="Google Shape;4534;p113">
              <a:extLst>
                <a:ext uri="{FF2B5EF4-FFF2-40B4-BE49-F238E27FC236}">
                  <a16:creationId xmlns:a16="http://schemas.microsoft.com/office/drawing/2014/main" id="{82F85A30-2B4F-834D-A3CB-FC63F14822E2}"/>
                </a:ext>
              </a:extLst>
            </p:cNvPr>
            <p:cNvSpPr/>
            <p:nvPr/>
          </p:nvSpPr>
          <p:spPr>
            <a:xfrm>
              <a:off x="5265775" y="1723625"/>
              <a:ext cx="62200" cy="53350"/>
            </a:xfrm>
            <a:custGeom>
              <a:avLst/>
              <a:gdLst/>
              <a:ahLst/>
              <a:cxnLst/>
              <a:rect l="l" t="t" r="r" b="b"/>
              <a:pathLst>
                <a:path w="2488" h="2134" extrusionOk="0">
                  <a:moveTo>
                    <a:pt x="1065" y="1"/>
                  </a:moveTo>
                  <a:cubicBezTo>
                    <a:pt x="480" y="1"/>
                    <a:pt x="0" y="480"/>
                    <a:pt x="0" y="1065"/>
                  </a:cubicBezTo>
                  <a:cubicBezTo>
                    <a:pt x="0" y="1709"/>
                    <a:pt x="522" y="2133"/>
                    <a:pt x="1068" y="2133"/>
                  </a:cubicBezTo>
                  <a:cubicBezTo>
                    <a:pt x="1329" y="2133"/>
                    <a:pt x="1595" y="2037"/>
                    <a:pt x="1813" y="1822"/>
                  </a:cubicBezTo>
                  <a:cubicBezTo>
                    <a:pt x="2488" y="1155"/>
                    <a:pt x="2016" y="9"/>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0" name="Google Shape;4535;p113">
              <a:extLst>
                <a:ext uri="{FF2B5EF4-FFF2-40B4-BE49-F238E27FC236}">
                  <a16:creationId xmlns:a16="http://schemas.microsoft.com/office/drawing/2014/main" id="{789FADBC-1BAF-1A4B-866B-E7AD757ACC9C}"/>
                </a:ext>
              </a:extLst>
            </p:cNvPr>
            <p:cNvSpPr/>
            <p:nvPr/>
          </p:nvSpPr>
          <p:spPr>
            <a:xfrm>
              <a:off x="5265775" y="1799850"/>
              <a:ext cx="62200" cy="53325"/>
            </a:xfrm>
            <a:custGeom>
              <a:avLst/>
              <a:gdLst/>
              <a:ahLst/>
              <a:cxnLst/>
              <a:rect l="l" t="t" r="r" b="b"/>
              <a:pathLst>
                <a:path w="2488" h="2133" extrusionOk="0">
                  <a:moveTo>
                    <a:pt x="1065" y="0"/>
                  </a:moveTo>
                  <a:cubicBezTo>
                    <a:pt x="480" y="0"/>
                    <a:pt x="0" y="472"/>
                    <a:pt x="0" y="1065"/>
                  </a:cubicBezTo>
                  <a:cubicBezTo>
                    <a:pt x="0" y="1709"/>
                    <a:pt x="522" y="2133"/>
                    <a:pt x="1068" y="2133"/>
                  </a:cubicBezTo>
                  <a:cubicBezTo>
                    <a:pt x="1329" y="2133"/>
                    <a:pt x="1595" y="2036"/>
                    <a:pt x="1813" y="1821"/>
                  </a:cubicBezTo>
                  <a:cubicBezTo>
                    <a:pt x="2488"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1" name="Google Shape;4536;p113">
              <a:extLst>
                <a:ext uri="{FF2B5EF4-FFF2-40B4-BE49-F238E27FC236}">
                  <a16:creationId xmlns:a16="http://schemas.microsoft.com/office/drawing/2014/main" id="{0E08A0EB-BF21-3940-A949-3929296D962E}"/>
                </a:ext>
              </a:extLst>
            </p:cNvPr>
            <p:cNvSpPr/>
            <p:nvPr/>
          </p:nvSpPr>
          <p:spPr>
            <a:xfrm>
              <a:off x="5265775" y="1876050"/>
              <a:ext cx="62200" cy="53300"/>
            </a:xfrm>
            <a:custGeom>
              <a:avLst/>
              <a:gdLst/>
              <a:ahLst/>
              <a:cxnLst/>
              <a:rect l="l" t="t" r="r" b="b"/>
              <a:pathLst>
                <a:path w="2488" h="2132" extrusionOk="0">
                  <a:moveTo>
                    <a:pt x="1065" y="1"/>
                  </a:moveTo>
                  <a:cubicBezTo>
                    <a:pt x="480" y="1"/>
                    <a:pt x="0" y="472"/>
                    <a:pt x="0" y="1066"/>
                  </a:cubicBezTo>
                  <a:cubicBezTo>
                    <a:pt x="0" y="1705"/>
                    <a:pt x="524" y="2132"/>
                    <a:pt x="1072" y="2132"/>
                  </a:cubicBezTo>
                  <a:cubicBezTo>
                    <a:pt x="1331" y="2132"/>
                    <a:pt x="1596" y="2036"/>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2" name="Google Shape;4537;p113">
              <a:extLst>
                <a:ext uri="{FF2B5EF4-FFF2-40B4-BE49-F238E27FC236}">
                  <a16:creationId xmlns:a16="http://schemas.microsoft.com/office/drawing/2014/main" id="{8305D521-C8A4-744A-AB56-E842A22CF04E}"/>
                </a:ext>
              </a:extLst>
            </p:cNvPr>
            <p:cNvSpPr/>
            <p:nvPr/>
          </p:nvSpPr>
          <p:spPr>
            <a:xfrm>
              <a:off x="5265775" y="1952050"/>
              <a:ext cx="62200" cy="53450"/>
            </a:xfrm>
            <a:custGeom>
              <a:avLst/>
              <a:gdLst/>
              <a:ahLst/>
              <a:cxnLst/>
              <a:rect l="l" t="t" r="r" b="b"/>
              <a:pathLst>
                <a:path w="2488" h="2138" extrusionOk="0">
                  <a:moveTo>
                    <a:pt x="1065" y="1"/>
                  </a:moveTo>
                  <a:cubicBezTo>
                    <a:pt x="480" y="1"/>
                    <a:pt x="0" y="481"/>
                    <a:pt x="0" y="1074"/>
                  </a:cubicBezTo>
                  <a:cubicBezTo>
                    <a:pt x="0" y="1712"/>
                    <a:pt x="521" y="2138"/>
                    <a:pt x="1067" y="2138"/>
                  </a:cubicBezTo>
                  <a:cubicBezTo>
                    <a:pt x="1328" y="2138"/>
                    <a:pt x="1595" y="2040"/>
                    <a:pt x="1813" y="1822"/>
                  </a:cubicBezTo>
                  <a:cubicBezTo>
                    <a:pt x="2488" y="1155"/>
                    <a:pt x="2016" y="9"/>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3" name="Google Shape;4538;p113">
              <a:extLst>
                <a:ext uri="{FF2B5EF4-FFF2-40B4-BE49-F238E27FC236}">
                  <a16:creationId xmlns:a16="http://schemas.microsoft.com/office/drawing/2014/main" id="{9902CBAB-CAE8-8F49-B7A2-A83E1061446E}"/>
                </a:ext>
              </a:extLst>
            </p:cNvPr>
            <p:cNvSpPr/>
            <p:nvPr/>
          </p:nvSpPr>
          <p:spPr>
            <a:xfrm>
              <a:off x="5265775" y="2028275"/>
              <a:ext cx="62200" cy="53350"/>
            </a:xfrm>
            <a:custGeom>
              <a:avLst/>
              <a:gdLst/>
              <a:ahLst/>
              <a:cxnLst/>
              <a:rect l="l" t="t" r="r" b="b"/>
              <a:pathLst>
                <a:path w="2488" h="2134" extrusionOk="0">
                  <a:moveTo>
                    <a:pt x="1065" y="1"/>
                  </a:moveTo>
                  <a:cubicBezTo>
                    <a:pt x="480" y="1"/>
                    <a:pt x="0" y="480"/>
                    <a:pt x="0" y="1065"/>
                  </a:cubicBezTo>
                  <a:cubicBezTo>
                    <a:pt x="0" y="1709"/>
                    <a:pt x="522" y="2133"/>
                    <a:pt x="1068" y="2133"/>
                  </a:cubicBezTo>
                  <a:cubicBezTo>
                    <a:pt x="1329" y="2133"/>
                    <a:pt x="1595" y="2037"/>
                    <a:pt x="1813" y="1821"/>
                  </a:cubicBezTo>
                  <a:cubicBezTo>
                    <a:pt x="2488" y="1155"/>
                    <a:pt x="2016" y="9"/>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4" name="Google Shape;4539;p113">
              <a:extLst>
                <a:ext uri="{FF2B5EF4-FFF2-40B4-BE49-F238E27FC236}">
                  <a16:creationId xmlns:a16="http://schemas.microsoft.com/office/drawing/2014/main" id="{46F5E1CA-FF3D-D445-A266-569079D12D28}"/>
                </a:ext>
              </a:extLst>
            </p:cNvPr>
            <p:cNvSpPr/>
            <p:nvPr/>
          </p:nvSpPr>
          <p:spPr>
            <a:xfrm>
              <a:off x="5265775" y="2104500"/>
              <a:ext cx="62200" cy="53325"/>
            </a:xfrm>
            <a:custGeom>
              <a:avLst/>
              <a:gdLst/>
              <a:ahLst/>
              <a:cxnLst/>
              <a:rect l="l" t="t" r="r" b="b"/>
              <a:pathLst>
                <a:path w="2488" h="2133" extrusionOk="0">
                  <a:moveTo>
                    <a:pt x="1065" y="0"/>
                  </a:moveTo>
                  <a:cubicBezTo>
                    <a:pt x="480" y="0"/>
                    <a:pt x="0" y="480"/>
                    <a:pt x="0" y="1065"/>
                  </a:cubicBezTo>
                  <a:cubicBezTo>
                    <a:pt x="0" y="1709"/>
                    <a:pt x="522" y="2133"/>
                    <a:pt x="1068" y="2133"/>
                  </a:cubicBezTo>
                  <a:cubicBezTo>
                    <a:pt x="1329" y="2133"/>
                    <a:pt x="1595" y="2036"/>
                    <a:pt x="1813" y="1821"/>
                  </a:cubicBezTo>
                  <a:cubicBezTo>
                    <a:pt x="2488" y="1154"/>
                    <a:pt x="2016" y="8"/>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5" name="Google Shape;4540;p113">
              <a:extLst>
                <a:ext uri="{FF2B5EF4-FFF2-40B4-BE49-F238E27FC236}">
                  <a16:creationId xmlns:a16="http://schemas.microsoft.com/office/drawing/2014/main" id="{1FB2687F-79BA-1B4C-9E34-714F998C8A14}"/>
                </a:ext>
              </a:extLst>
            </p:cNvPr>
            <p:cNvSpPr/>
            <p:nvPr/>
          </p:nvSpPr>
          <p:spPr>
            <a:xfrm>
              <a:off x="5265775" y="2180700"/>
              <a:ext cx="62200" cy="53350"/>
            </a:xfrm>
            <a:custGeom>
              <a:avLst/>
              <a:gdLst/>
              <a:ahLst/>
              <a:cxnLst/>
              <a:rect l="l" t="t" r="r" b="b"/>
              <a:pathLst>
                <a:path w="2488" h="2134" extrusionOk="0">
                  <a:moveTo>
                    <a:pt x="1065" y="1"/>
                  </a:moveTo>
                  <a:cubicBezTo>
                    <a:pt x="480" y="1"/>
                    <a:pt x="0" y="472"/>
                    <a:pt x="0" y="1066"/>
                  </a:cubicBezTo>
                  <a:cubicBezTo>
                    <a:pt x="0" y="1709"/>
                    <a:pt x="522" y="2133"/>
                    <a:pt x="1068" y="2133"/>
                  </a:cubicBezTo>
                  <a:cubicBezTo>
                    <a:pt x="1329" y="2133"/>
                    <a:pt x="1595" y="2037"/>
                    <a:pt x="1813"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6" name="Google Shape;4541;p113">
              <a:extLst>
                <a:ext uri="{FF2B5EF4-FFF2-40B4-BE49-F238E27FC236}">
                  <a16:creationId xmlns:a16="http://schemas.microsoft.com/office/drawing/2014/main" id="{9E799E0D-4FE0-7548-B2DE-1718049130A4}"/>
                </a:ext>
              </a:extLst>
            </p:cNvPr>
            <p:cNvSpPr/>
            <p:nvPr/>
          </p:nvSpPr>
          <p:spPr>
            <a:xfrm>
              <a:off x="5265775" y="2256925"/>
              <a:ext cx="62400" cy="53425"/>
            </a:xfrm>
            <a:custGeom>
              <a:avLst/>
              <a:gdLst/>
              <a:ahLst/>
              <a:cxnLst/>
              <a:rect l="l" t="t" r="r" b="b"/>
              <a:pathLst>
                <a:path w="2496" h="2137" extrusionOk="0">
                  <a:moveTo>
                    <a:pt x="1065" y="0"/>
                  </a:moveTo>
                  <a:cubicBezTo>
                    <a:pt x="480" y="0"/>
                    <a:pt x="0" y="472"/>
                    <a:pt x="0" y="1065"/>
                  </a:cubicBezTo>
                  <a:cubicBezTo>
                    <a:pt x="0" y="1709"/>
                    <a:pt x="525" y="2137"/>
                    <a:pt x="1074" y="2137"/>
                  </a:cubicBezTo>
                  <a:cubicBezTo>
                    <a:pt x="1336" y="2137"/>
                    <a:pt x="1603" y="2039"/>
                    <a:pt x="1821" y="1821"/>
                  </a:cubicBezTo>
                  <a:cubicBezTo>
                    <a:pt x="2496"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7" name="Google Shape;4542;p113">
              <a:extLst>
                <a:ext uri="{FF2B5EF4-FFF2-40B4-BE49-F238E27FC236}">
                  <a16:creationId xmlns:a16="http://schemas.microsoft.com/office/drawing/2014/main" id="{760FB4CA-400C-4444-9731-FAA132BCCABA}"/>
                </a:ext>
              </a:extLst>
            </p:cNvPr>
            <p:cNvSpPr/>
            <p:nvPr/>
          </p:nvSpPr>
          <p:spPr>
            <a:xfrm>
              <a:off x="5265775" y="2333125"/>
              <a:ext cx="62200" cy="53350"/>
            </a:xfrm>
            <a:custGeom>
              <a:avLst/>
              <a:gdLst/>
              <a:ahLst/>
              <a:cxnLst/>
              <a:rect l="l" t="t" r="r" b="b"/>
              <a:pathLst>
                <a:path w="2488" h="2134" extrusionOk="0">
                  <a:moveTo>
                    <a:pt x="1065" y="1"/>
                  </a:moveTo>
                  <a:cubicBezTo>
                    <a:pt x="480" y="1"/>
                    <a:pt x="0" y="480"/>
                    <a:pt x="0" y="1066"/>
                  </a:cubicBezTo>
                  <a:cubicBezTo>
                    <a:pt x="0" y="1709"/>
                    <a:pt x="522" y="2134"/>
                    <a:pt x="1068" y="2134"/>
                  </a:cubicBezTo>
                  <a:cubicBezTo>
                    <a:pt x="1329" y="2134"/>
                    <a:pt x="1595" y="2037"/>
                    <a:pt x="1813" y="1822"/>
                  </a:cubicBezTo>
                  <a:cubicBezTo>
                    <a:pt x="2488" y="1155"/>
                    <a:pt x="2016" y="9"/>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8" name="Google Shape;4543;p113">
              <a:extLst>
                <a:ext uri="{FF2B5EF4-FFF2-40B4-BE49-F238E27FC236}">
                  <a16:creationId xmlns:a16="http://schemas.microsoft.com/office/drawing/2014/main" id="{84879C6F-091A-AF4B-874F-26C3DE195B96}"/>
                </a:ext>
              </a:extLst>
            </p:cNvPr>
            <p:cNvSpPr/>
            <p:nvPr/>
          </p:nvSpPr>
          <p:spPr>
            <a:xfrm>
              <a:off x="5265775" y="2409350"/>
              <a:ext cx="62200" cy="53350"/>
            </a:xfrm>
            <a:custGeom>
              <a:avLst/>
              <a:gdLst/>
              <a:ahLst/>
              <a:cxnLst/>
              <a:rect l="l" t="t" r="r" b="b"/>
              <a:pathLst>
                <a:path w="2488" h="2134" extrusionOk="0">
                  <a:moveTo>
                    <a:pt x="1065" y="0"/>
                  </a:moveTo>
                  <a:cubicBezTo>
                    <a:pt x="480" y="0"/>
                    <a:pt x="0" y="472"/>
                    <a:pt x="0" y="1065"/>
                  </a:cubicBezTo>
                  <a:cubicBezTo>
                    <a:pt x="0" y="1709"/>
                    <a:pt x="522" y="2133"/>
                    <a:pt x="1068" y="2133"/>
                  </a:cubicBezTo>
                  <a:cubicBezTo>
                    <a:pt x="1329" y="2133"/>
                    <a:pt x="1595" y="2036"/>
                    <a:pt x="1813" y="1821"/>
                  </a:cubicBezTo>
                  <a:cubicBezTo>
                    <a:pt x="2488" y="1155"/>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9" name="Google Shape;4544;p113">
              <a:extLst>
                <a:ext uri="{FF2B5EF4-FFF2-40B4-BE49-F238E27FC236}">
                  <a16:creationId xmlns:a16="http://schemas.microsoft.com/office/drawing/2014/main" id="{AC459489-03C7-8145-A879-51B4A4113A21}"/>
                </a:ext>
              </a:extLst>
            </p:cNvPr>
            <p:cNvSpPr/>
            <p:nvPr/>
          </p:nvSpPr>
          <p:spPr>
            <a:xfrm>
              <a:off x="5265775" y="2485550"/>
              <a:ext cx="62200" cy="53350"/>
            </a:xfrm>
            <a:custGeom>
              <a:avLst/>
              <a:gdLst/>
              <a:ahLst/>
              <a:cxnLst/>
              <a:rect l="l" t="t" r="r" b="b"/>
              <a:pathLst>
                <a:path w="2488" h="2134" extrusionOk="0">
                  <a:moveTo>
                    <a:pt x="1065" y="1"/>
                  </a:moveTo>
                  <a:cubicBezTo>
                    <a:pt x="480" y="1"/>
                    <a:pt x="0" y="472"/>
                    <a:pt x="0" y="1066"/>
                  </a:cubicBezTo>
                  <a:cubicBezTo>
                    <a:pt x="0" y="1710"/>
                    <a:pt x="526" y="2134"/>
                    <a:pt x="1074" y="2134"/>
                  </a:cubicBezTo>
                  <a:cubicBezTo>
                    <a:pt x="1336" y="2134"/>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0" name="Google Shape;4545;p113">
              <a:extLst>
                <a:ext uri="{FF2B5EF4-FFF2-40B4-BE49-F238E27FC236}">
                  <a16:creationId xmlns:a16="http://schemas.microsoft.com/office/drawing/2014/main" id="{F11C3FE7-4D0D-E347-A94D-1FCF536EFC23}"/>
                </a:ext>
              </a:extLst>
            </p:cNvPr>
            <p:cNvSpPr/>
            <p:nvPr/>
          </p:nvSpPr>
          <p:spPr>
            <a:xfrm>
              <a:off x="5265775" y="2561575"/>
              <a:ext cx="62200" cy="53425"/>
            </a:xfrm>
            <a:custGeom>
              <a:avLst/>
              <a:gdLst/>
              <a:ahLst/>
              <a:cxnLst/>
              <a:rect l="l" t="t" r="r" b="b"/>
              <a:pathLst>
                <a:path w="2488" h="2137" extrusionOk="0">
                  <a:moveTo>
                    <a:pt x="1065" y="0"/>
                  </a:moveTo>
                  <a:cubicBezTo>
                    <a:pt x="480" y="0"/>
                    <a:pt x="0" y="480"/>
                    <a:pt x="0" y="1073"/>
                  </a:cubicBezTo>
                  <a:cubicBezTo>
                    <a:pt x="0" y="1711"/>
                    <a:pt x="521" y="2137"/>
                    <a:pt x="1067" y="2137"/>
                  </a:cubicBezTo>
                  <a:cubicBezTo>
                    <a:pt x="1328" y="2137"/>
                    <a:pt x="1595" y="2039"/>
                    <a:pt x="1813" y="1821"/>
                  </a:cubicBezTo>
                  <a:cubicBezTo>
                    <a:pt x="2488" y="1154"/>
                    <a:pt x="2016" y="8"/>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1" name="Google Shape;4546;p113">
              <a:extLst>
                <a:ext uri="{FF2B5EF4-FFF2-40B4-BE49-F238E27FC236}">
                  <a16:creationId xmlns:a16="http://schemas.microsoft.com/office/drawing/2014/main" id="{EE7A2910-D5C5-9B42-9734-408ED4D7321B}"/>
                </a:ext>
              </a:extLst>
            </p:cNvPr>
            <p:cNvSpPr/>
            <p:nvPr/>
          </p:nvSpPr>
          <p:spPr>
            <a:xfrm>
              <a:off x="5265775" y="2637775"/>
              <a:ext cx="62200" cy="53450"/>
            </a:xfrm>
            <a:custGeom>
              <a:avLst/>
              <a:gdLst/>
              <a:ahLst/>
              <a:cxnLst/>
              <a:rect l="l" t="t" r="r" b="b"/>
              <a:pathLst>
                <a:path w="2488" h="2138" extrusionOk="0">
                  <a:moveTo>
                    <a:pt x="1065" y="1"/>
                  </a:moveTo>
                  <a:cubicBezTo>
                    <a:pt x="480" y="1"/>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2" name="Google Shape;4547;p113">
              <a:extLst>
                <a:ext uri="{FF2B5EF4-FFF2-40B4-BE49-F238E27FC236}">
                  <a16:creationId xmlns:a16="http://schemas.microsoft.com/office/drawing/2014/main" id="{65D3FCAD-F0D8-4B45-BE8F-2CBFF44E3EDD}"/>
                </a:ext>
              </a:extLst>
            </p:cNvPr>
            <p:cNvSpPr/>
            <p:nvPr/>
          </p:nvSpPr>
          <p:spPr>
            <a:xfrm>
              <a:off x="5341975" y="1342750"/>
              <a:ext cx="62425" cy="53450"/>
            </a:xfrm>
            <a:custGeom>
              <a:avLst/>
              <a:gdLst/>
              <a:ahLst/>
              <a:cxnLst/>
              <a:rect l="l" t="t" r="r" b="b"/>
              <a:pathLst>
                <a:path w="2497" h="2138" extrusionOk="0">
                  <a:moveTo>
                    <a:pt x="1074" y="1"/>
                  </a:moveTo>
                  <a:cubicBezTo>
                    <a:pt x="480" y="1"/>
                    <a:pt x="9" y="481"/>
                    <a:pt x="1" y="1066"/>
                  </a:cubicBezTo>
                  <a:cubicBezTo>
                    <a:pt x="1" y="1710"/>
                    <a:pt x="530" y="2138"/>
                    <a:pt x="1078" y="2138"/>
                  </a:cubicBezTo>
                  <a:cubicBezTo>
                    <a:pt x="1340" y="2138"/>
                    <a:pt x="1606" y="2040"/>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3" name="Google Shape;4548;p113">
              <a:extLst>
                <a:ext uri="{FF2B5EF4-FFF2-40B4-BE49-F238E27FC236}">
                  <a16:creationId xmlns:a16="http://schemas.microsoft.com/office/drawing/2014/main" id="{027400D3-2FC5-7447-99C4-069C409343C0}"/>
                </a:ext>
              </a:extLst>
            </p:cNvPr>
            <p:cNvSpPr/>
            <p:nvPr/>
          </p:nvSpPr>
          <p:spPr>
            <a:xfrm>
              <a:off x="5341975" y="141897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4" name="Google Shape;4549;p113">
              <a:extLst>
                <a:ext uri="{FF2B5EF4-FFF2-40B4-BE49-F238E27FC236}">
                  <a16:creationId xmlns:a16="http://schemas.microsoft.com/office/drawing/2014/main" id="{C57F6E1C-B921-3A47-AE1B-FD4270093037}"/>
                </a:ext>
              </a:extLst>
            </p:cNvPr>
            <p:cNvSpPr/>
            <p:nvPr/>
          </p:nvSpPr>
          <p:spPr>
            <a:xfrm>
              <a:off x="5341975" y="149520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5" name="Google Shape;4550;p113">
              <a:extLst>
                <a:ext uri="{FF2B5EF4-FFF2-40B4-BE49-F238E27FC236}">
                  <a16:creationId xmlns:a16="http://schemas.microsoft.com/office/drawing/2014/main" id="{14E30193-4997-344C-82F5-F747CC225DE5}"/>
                </a:ext>
              </a:extLst>
            </p:cNvPr>
            <p:cNvSpPr/>
            <p:nvPr/>
          </p:nvSpPr>
          <p:spPr>
            <a:xfrm>
              <a:off x="5341975" y="1571400"/>
              <a:ext cx="62375" cy="53250"/>
            </a:xfrm>
            <a:custGeom>
              <a:avLst/>
              <a:gdLst/>
              <a:ahLst/>
              <a:cxnLst/>
              <a:rect l="l" t="t" r="r" b="b"/>
              <a:pathLst>
                <a:path w="2495" h="2130" extrusionOk="0">
                  <a:moveTo>
                    <a:pt x="1084" y="1"/>
                  </a:moveTo>
                  <a:cubicBezTo>
                    <a:pt x="1080" y="1"/>
                    <a:pt x="1077" y="1"/>
                    <a:pt x="1074" y="1"/>
                  </a:cubicBezTo>
                  <a:cubicBezTo>
                    <a:pt x="480" y="1"/>
                    <a:pt x="9" y="472"/>
                    <a:pt x="1" y="1066"/>
                  </a:cubicBezTo>
                  <a:cubicBezTo>
                    <a:pt x="1" y="1703"/>
                    <a:pt x="529" y="2129"/>
                    <a:pt x="1077" y="2129"/>
                  </a:cubicBezTo>
                  <a:cubicBezTo>
                    <a:pt x="1339" y="2129"/>
                    <a:pt x="1606" y="2032"/>
                    <a:pt x="1822" y="1813"/>
                  </a:cubicBezTo>
                  <a:cubicBezTo>
                    <a:pt x="2494" y="1149"/>
                    <a:pt x="2020" y="1"/>
                    <a:pt x="108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6" name="Google Shape;4551;p113">
              <a:extLst>
                <a:ext uri="{FF2B5EF4-FFF2-40B4-BE49-F238E27FC236}">
                  <a16:creationId xmlns:a16="http://schemas.microsoft.com/office/drawing/2014/main" id="{7E15FCDD-F6D5-5640-8B14-D551C8773221}"/>
                </a:ext>
              </a:extLst>
            </p:cNvPr>
            <p:cNvSpPr/>
            <p:nvPr/>
          </p:nvSpPr>
          <p:spPr>
            <a:xfrm>
              <a:off x="5341975" y="1647400"/>
              <a:ext cx="62425" cy="53450"/>
            </a:xfrm>
            <a:custGeom>
              <a:avLst/>
              <a:gdLst/>
              <a:ahLst/>
              <a:cxnLst/>
              <a:rect l="l" t="t" r="r" b="b"/>
              <a:pathLst>
                <a:path w="2497" h="2138" extrusionOk="0">
                  <a:moveTo>
                    <a:pt x="1074" y="1"/>
                  </a:moveTo>
                  <a:cubicBezTo>
                    <a:pt x="480" y="9"/>
                    <a:pt x="9" y="481"/>
                    <a:pt x="1" y="1066"/>
                  </a:cubicBezTo>
                  <a:cubicBezTo>
                    <a:pt x="1" y="1710"/>
                    <a:pt x="530" y="2138"/>
                    <a:pt x="1078" y="2138"/>
                  </a:cubicBezTo>
                  <a:cubicBezTo>
                    <a:pt x="1340" y="2138"/>
                    <a:pt x="1606" y="2040"/>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7" name="Google Shape;4552;p113">
              <a:extLst>
                <a:ext uri="{FF2B5EF4-FFF2-40B4-BE49-F238E27FC236}">
                  <a16:creationId xmlns:a16="http://schemas.microsoft.com/office/drawing/2014/main" id="{7711B319-0A07-C543-8EC9-A9BB97A9A71C}"/>
                </a:ext>
              </a:extLst>
            </p:cNvPr>
            <p:cNvSpPr/>
            <p:nvPr/>
          </p:nvSpPr>
          <p:spPr>
            <a:xfrm>
              <a:off x="5341975" y="172362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8" name="Google Shape;4553;p113">
              <a:extLst>
                <a:ext uri="{FF2B5EF4-FFF2-40B4-BE49-F238E27FC236}">
                  <a16:creationId xmlns:a16="http://schemas.microsoft.com/office/drawing/2014/main" id="{EBDE8D58-05EF-C341-B342-F897494AE278}"/>
                </a:ext>
              </a:extLst>
            </p:cNvPr>
            <p:cNvSpPr/>
            <p:nvPr/>
          </p:nvSpPr>
          <p:spPr>
            <a:xfrm>
              <a:off x="5341975" y="179985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9" name="Google Shape;4554;p113">
              <a:extLst>
                <a:ext uri="{FF2B5EF4-FFF2-40B4-BE49-F238E27FC236}">
                  <a16:creationId xmlns:a16="http://schemas.microsoft.com/office/drawing/2014/main" id="{3F6D0D9B-1D02-E748-985E-8FF5FB82C0DA}"/>
                </a:ext>
              </a:extLst>
            </p:cNvPr>
            <p:cNvSpPr/>
            <p:nvPr/>
          </p:nvSpPr>
          <p:spPr>
            <a:xfrm>
              <a:off x="5341975" y="1876050"/>
              <a:ext cx="62425" cy="53275"/>
            </a:xfrm>
            <a:custGeom>
              <a:avLst/>
              <a:gdLst/>
              <a:ahLst/>
              <a:cxnLst/>
              <a:rect l="l" t="t" r="r" b="b"/>
              <a:pathLst>
                <a:path w="2497" h="2131" extrusionOk="0">
                  <a:moveTo>
                    <a:pt x="1074" y="1"/>
                  </a:moveTo>
                  <a:cubicBezTo>
                    <a:pt x="480"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0" name="Google Shape;4555;p113">
              <a:extLst>
                <a:ext uri="{FF2B5EF4-FFF2-40B4-BE49-F238E27FC236}">
                  <a16:creationId xmlns:a16="http://schemas.microsoft.com/office/drawing/2014/main" id="{397B40D4-697A-FB49-A7B2-34C197B2ED58}"/>
                </a:ext>
              </a:extLst>
            </p:cNvPr>
            <p:cNvSpPr/>
            <p:nvPr/>
          </p:nvSpPr>
          <p:spPr>
            <a:xfrm>
              <a:off x="5341975" y="1952050"/>
              <a:ext cx="62425" cy="53450"/>
            </a:xfrm>
            <a:custGeom>
              <a:avLst/>
              <a:gdLst/>
              <a:ahLst/>
              <a:cxnLst/>
              <a:rect l="l" t="t" r="r" b="b"/>
              <a:pathLst>
                <a:path w="2497" h="2138" extrusionOk="0">
                  <a:moveTo>
                    <a:pt x="1074" y="1"/>
                  </a:moveTo>
                  <a:cubicBezTo>
                    <a:pt x="480"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1" name="Google Shape;4556;p113">
              <a:extLst>
                <a:ext uri="{FF2B5EF4-FFF2-40B4-BE49-F238E27FC236}">
                  <a16:creationId xmlns:a16="http://schemas.microsoft.com/office/drawing/2014/main" id="{3F03D5AA-6A65-D648-9DFB-753D006E03DC}"/>
                </a:ext>
              </a:extLst>
            </p:cNvPr>
            <p:cNvSpPr/>
            <p:nvPr/>
          </p:nvSpPr>
          <p:spPr>
            <a:xfrm>
              <a:off x="5341975" y="2028275"/>
              <a:ext cx="62425" cy="53450"/>
            </a:xfrm>
            <a:custGeom>
              <a:avLst/>
              <a:gdLst/>
              <a:ahLst/>
              <a:cxnLst/>
              <a:rect l="l" t="t" r="r" b="b"/>
              <a:pathLst>
                <a:path w="2497" h="2138" extrusionOk="0">
                  <a:moveTo>
                    <a:pt x="1074" y="1"/>
                  </a:moveTo>
                  <a:cubicBezTo>
                    <a:pt x="480" y="1"/>
                    <a:pt x="9" y="480"/>
                    <a:pt x="1" y="1065"/>
                  </a:cubicBezTo>
                  <a:cubicBezTo>
                    <a:pt x="1" y="1709"/>
                    <a:pt x="530" y="2137"/>
                    <a:pt x="1078" y="2137"/>
                  </a:cubicBezTo>
                  <a:cubicBezTo>
                    <a:pt x="1340" y="2137"/>
                    <a:pt x="1606" y="2040"/>
                    <a:pt x="1822" y="1821"/>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2" name="Google Shape;4557;p113">
              <a:extLst>
                <a:ext uri="{FF2B5EF4-FFF2-40B4-BE49-F238E27FC236}">
                  <a16:creationId xmlns:a16="http://schemas.microsoft.com/office/drawing/2014/main" id="{B49BFB48-1FA8-E346-8BC0-3801B7D30839}"/>
                </a:ext>
              </a:extLst>
            </p:cNvPr>
            <p:cNvSpPr/>
            <p:nvPr/>
          </p:nvSpPr>
          <p:spPr>
            <a:xfrm>
              <a:off x="5341975" y="210450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3" name="Google Shape;4558;p113">
              <a:extLst>
                <a:ext uri="{FF2B5EF4-FFF2-40B4-BE49-F238E27FC236}">
                  <a16:creationId xmlns:a16="http://schemas.microsoft.com/office/drawing/2014/main" id="{A0744370-8D2D-2A43-8ED2-7A1CCFE6F5ED}"/>
                </a:ext>
              </a:extLst>
            </p:cNvPr>
            <p:cNvSpPr/>
            <p:nvPr/>
          </p:nvSpPr>
          <p:spPr>
            <a:xfrm>
              <a:off x="5341975" y="2180700"/>
              <a:ext cx="62425" cy="53350"/>
            </a:xfrm>
            <a:custGeom>
              <a:avLst/>
              <a:gdLst/>
              <a:ahLst/>
              <a:cxnLst/>
              <a:rect l="l" t="t" r="r" b="b"/>
              <a:pathLst>
                <a:path w="2497" h="2134" extrusionOk="0">
                  <a:moveTo>
                    <a:pt x="1074" y="1"/>
                  </a:moveTo>
                  <a:cubicBezTo>
                    <a:pt x="480" y="1"/>
                    <a:pt x="9" y="480"/>
                    <a:pt x="1" y="1066"/>
                  </a:cubicBezTo>
                  <a:cubicBezTo>
                    <a:pt x="1" y="1709"/>
                    <a:pt x="530" y="2133"/>
                    <a:pt x="1078" y="2133"/>
                  </a:cubicBezTo>
                  <a:cubicBezTo>
                    <a:pt x="1340" y="2133"/>
                    <a:pt x="1606"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4" name="Google Shape;4559;p113">
              <a:extLst>
                <a:ext uri="{FF2B5EF4-FFF2-40B4-BE49-F238E27FC236}">
                  <a16:creationId xmlns:a16="http://schemas.microsoft.com/office/drawing/2014/main" id="{F9F122C5-FFAC-F04E-9A42-A19C0564CCA2}"/>
                </a:ext>
              </a:extLst>
            </p:cNvPr>
            <p:cNvSpPr/>
            <p:nvPr/>
          </p:nvSpPr>
          <p:spPr>
            <a:xfrm>
              <a:off x="5341975" y="2256925"/>
              <a:ext cx="62575" cy="53425"/>
            </a:xfrm>
            <a:custGeom>
              <a:avLst/>
              <a:gdLst/>
              <a:ahLst/>
              <a:cxnLst/>
              <a:rect l="l" t="t" r="r" b="b"/>
              <a:pathLst>
                <a:path w="2503" h="2137" extrusionOk="0">
                  <a:moveTo>
                    <a:pt x="1084" y="0"/>
                  </a:moveTo>
                  <a:cubicBezTo>
                    <a:pt x="1081"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5" name="Google Shape;4560;p113">
              <a:extLst>
                <a:ext uri="{FF2B5EF4-FFF2-40B4-BE49-F238E27FC236}">
                  <a16:creationId xmlns:a16="http://schemas.microsoft.com/office/drawing/2014/main" id="{9E9A68A4-9F49-B843-87F4-1737524FC6BB}"/>
                </a:ext>
              </a:extLst>
            </p:cNvPr>
            <p:cNvSpPr/>
            <p:nvPr/>
          </p:nvSpPr>
          <p:spPr>
            <a:xfrm>
              <a:off x="5341975" y="2333125"/>
              <a:ext cx="62425" cy="53450"/>
            </a:xfrm>
            <a:custGeom>
              <a:avLst/>
              <a:gdLst/>
              <a:ahLst/>
              <a:cxnLst/>
              <a:rect l="l" t="t" r="r" b="b"/>
              <a:pathLst>
                <a:path w="2497" h="2138" extrusionOk="0">
                  <a:moveTo>
                    <a:pt x="1074" y="1"/>
                  </a:moveTo>
                  <a:cubicBezTo>
                    <a:pt x="480"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6" name="Google Shape;4561;p113">
              <a:extLst>
                <a:ext uri="{FF2B5EF4-FFF2-40B4-BE49-F238E27FC236}">
                  <a16:creationId xmlns:a16="http://schemas.microsoft.com/office/drawing/2014/main" id="{5166A330-1060-7B4B-9B97-284DCFAD07F9}"/>
                </a:ext>
              </a:extLst>
            </p:cNvPr>
            <p:cNvSpPr/>
            <p:nvPr/>
          </p:nvSpPr>
          <p:spPr>
            <a:xfrm>
              <a:off x="5341975" y="2485550"/>
              <a:ext cx="62425" cy="53300"/>
            </a:xfrm>
            <a:custGeom>
              <a:avLst/>
              <a:gdLst/>
              <a:ahLst/>
              <a:cxnLst/>
              <a:rect l="l" t="t" r="r" b="b"/>
              <a:pathLst>
                <a:path w="2497" h="2132" extrusionOk="0">
                  <a:moveTo>
                    <a:pt x="1074" y="1"/>
                  </a:moveTo>
                  <a:cubicBezTo>
                    <a:pt x="480" y="1"/>
                    <a:pt x="9" y="480"/>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7" name="Google Shape;4562;p113">
              <a:extLst>
                <a:ext uri="{FF2B5EF4-FFF2-40B4-BE49-F238E27FC236}">
                  <a16:creationId xmlns:a16="http://schemas.microsoft.com/office/drawing/2014/main" id="{247B87D3-CDE3-4E4E-A024-B9FEAE68E22B}"/>
                </a:ext>
              </a:extLst>
            </p:cNvPr>
            <p:cNvSpPr/>
            <p:nvPr/>
          </p:nvSpPr>
          <p:spPr>
            <a:xfrm>
              <a:off x="5341975" y="2561575"/>
              <a:ext cx="62425" cy="53425"/>
            </a:xfrm>
            <a:custGeom>
              <a:avLst/>
              <a:gdLst/>
              <a:ahLst/>
              <a:cxnLst/>
              <a:rect l="l" t="t" r="r" b="b"/>
              <a:pathLst>
                <a:path w="2497" h="2137" extrusionOk="0">
                  <a:moveTo>
                    <a:pt x="1074" y="0"/>
                  </a:moveTo>
                  <a:cubicBezTo>
                    <a:pt x="480"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8" name="Google Shape;4563;p113">
              <a:extLst>
                <a:ext uri="{FF2B5EF4-FFF2-40B4-BE49-F238E27FC236}">
                  <a16:creationId xmlns:a16="http://schemas.microsoft.com/office/drawing/2014/main" id="{B3B44E3E-C134-7848-AEF8-F095021BF621}"/>
                </a:ext>
              </a:extLst>
            </p:cNvPr>
            <p:cNvSpPr/>
            <p:nvPr/>
          </p:nvSpPr>
          <p:spPr>
            <a:xfrm>
              <a:off x="5341975" y="2637775"/>
              <a:ext cx="62425" cy="53450"/>
            </a:xfrm>
            <a:custGeom>
              <a:avLst/>
              <a:gdLst/>
              <a:ahLst/>
              <a:cxnLst/>
              <a:rect l="l" t="t" r="r" b="b"/>
              <a:pathLst>
                <a:path w="2497" h="2138" extrusionOk="0">
                  <a:moveTo>
                    <a:pt x="1074" y="1"/>
                  </a:moveTo>
                  <a:cubicBezTo>
                    <a:pt x="480" y="9"/>
                    <a:pt x="9" y="480"/>
                    <a:pt x="1" y="1074"/>
                  </a:cubicBezTo>
                  <a:cubicBezTo>
                    <a:pt x="1" y="1712"/>
                    <a:pt x="529" y="2137"/>
                    <a:pt x="1077" y="2137"/>
                  </a:cubicBezTo>
                  <a:cubicBezTo>
                    <a:pt x="1339" y="2137"/>
                    <a:pt x="1606" y="2040"/>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9" name="Google Shape;4564;p113">
              <a:extLst>
                <a:ext uri="{FF2B5EF4-FFF2-40B4-BE49-F238E27FC236}">
                  <a16:creationId xmlns:a16="http://schemas.microsoft.com/office/drawing/2014/main" id="{FE6E5FE1-187B-E244-AA20-088B24D166E9}"/>
                </a:ext>
              </a:extLst>
            </p:cNvPr>
            <p:cNvSpPr/>
            <p:nvPr/>
          </p:nvSpPr>
          <p:spPr>
            <a:xfrm>
              <a:off x="5418200" y="1342750"/>
              <a:ext cx="62425" cy="53450"/>
            </a:xfrm>
            <a:custGeom>
              <a:avLst/>
              <a:gdLst/>
              <a:ahLst/>
              <a:cxnLst/>
              <a:rect l="l" t="t" r="r" b="b"/>
              <a:pathLst>
                <a:path w="2497"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0" name="Google Shape;4565;p113">
              <a:extLst>
                <a:ext uri="{FF2B5EF4-FFF2-40B4-BE49-F238E27FC236}">
                  <a16:creationId xmlns:a16="http://schemas.microsoft.com/office/drawing/2014/main" id="{FFB39360-FC8F-5941-820F-E539A5396468}"/>
                </a:ext>
              </a:extLst>
            </p:cNvPr>
            <p:cNvSpPr/>
            <p:nvPr/>
          </p:nvSpPr>
          <p:spPr>
            <a:xfrm>
              <a:off x="5418200" y="141897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1" name="Google Shape;4566;p113">
              <a:extLst>
                <a:ext uri="{FF2B5EF4-FFF2-40B4-BE49-F238E27FC236}">
                  <a16:creationId xmlns:a16="http://schemas.microsoft.com/office/drawing/2014/main" id="{E6CDBEAA-D189-B341-B57A-34D069A6BAE3}"/>
                </a:ext>
              </a:extLst>
            </p:cNvPr>
            <p:cNvSpPr/>
            <p:nvPr/>
          </p:nvSpPr>
          <p:spPr>
            <a:xfrm>
              <a:off x="5418200" y="14952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2" name="Google Shape;4567;p113">
              <a:extLst>
                <a:ext uri="{FF2B5EF4-FFF2-40B4-BE49-F238E27FC236}">
                  <a16:creationId xmlns:a16="http://schemas.microsoft.com/office/drawing/2014/main" id="{D32C7D78-F131-8B47-860F-818E53F4043B}"/>
                </a:ext>
              </a:extLst>
            </p:cNvPr>
            <p:cNvSpPr/>
            <p:nvPr/>
          </p:nvSpPr>
          <p:spPr>
            <a:xfrm>
              <a:off x="5418200" y="1571400"/>
              <a:ext cx="62425" cy="53250"/>
            </a:xfrm>
            <a:custGeom>
              <a:avLst/>
              <a:gdLst/>
              <a:ahLst/>
              <a:cxnLst/>
              <a:rect l="l" t="t" r="r" b="b"/>
              <a:pathLst>
                <a:path w="2497"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3" name="Google Shape;4568;p113">
              <a:extLst>
                <a:ext uri="{FF2B5EF4-FFF2-40B4-BE49-F238E27FC236}">
                  <a16:creationId xmlns:a16="http://schemas.microsoft.com/office/drawing/2014/main" id="{30FCB3EC-50E9-8048-9C88-2519A371F3D1}"/>
                </a:ext>
              </a:extLst>
            </p:cNvPr>
            <p:cNvSpPr/>
            <p:nvPr/>
          </p:nvSpPr>
          <p:spPr>
            <a:xfrm>
              <a:off x="5418200" y="1647400"/>
              <a:ext cx="62425" cy="53450"/>
            </a:xfrm>
            <a:custGeom>
              <a:avLst/>
              <a:gdLst/>
              <a:ahLst/>
              <a:cxnLst/>
              <a:rect l="l" t="t" r="r" b="b"/>
              <a:pathLst>
                <a:path w="2497"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4" name="Google Shape;4569;p113">
              <a:extLst>
                <a:ext uri="{FF2B5EF4-FFF2-40B4-BE49-F238E27FC236}">
                  <a16:creationId xmlns:a16="http://schemas.microsoft.com/office/drawing/2014/main" id="{5FEAC21B-339B-EE4E-A33F-B1A5383EFA52}"/>
                </a:ext>
              </a:extLst>
            </p:cNvPr>
            <p:cNvSpPr/>
            <p:nvPr/>
          </p:nvSpPr>
          <p:spPr>
            <a:xfrm>
              <a:off x="5418200" y="172362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5" name="Google Shape;4570;p113">
              <a:extLst>
                <a:ext uri="{FF2B5EF4-FFF2-40B4-BE49-F238E27FC236}">
                  <a16:creationId xmlns:a16="http://schemas.microsoft.com/office/drawing/2014/main" id="{4FE1F62E-B6E9-374B-83C6-6FF3709CB178}"/>
                </a:ext>
              </a:extLst>
            </p:cNvPr>
            <p:cNvSpPr/>
            <p:nvPr/>
          </p:nvSpPr>
          <p:spPr>
            <a:xfrm>
              <a:off x="5418200" y="17998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6" name="Google Shape;4571;p113">
              <a:extLst>
                <a:ext uri="{FF2B5EF4-FFF2-40B4-BE49-F238E27FC236}">
                  <a16:creationId xmlns:a16="http://schemas.microsoft.com/office/drawing/2014/main" id="{B986672A-5B07-E44F-B023-587437E1907F}"/>
                </a:ext>
              </a:extLst>
            </p:cNvPr>
            <p:cNvSpPr/>
            <p:nvPr/>
          </p:nvSpPr>
          <p:spPr>
            <a:xfrm>
              <a:off x="5418200" y="1876050"/>
              <a:ext cx="62425" cy="53275"/>
            </a:xfrm>
            <a:custGeom>
              <a:avLst/>
              <a:gdLst/>
              <a:ahLst/>
              <a:cxnLst/>
              <a:rect l="l" t="t" r="r" b="b"/>
              <a:pathLst>
                <a:path w="2497"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7" name="Google Shape;4572;p113">
              <a:extLst>
                <a:ext uri="{FF2B5EF4-FFF2-40B4-BE49-F238E27FC236}">
                  <a16:creationId xmlns:a16="http://schemas.microsoft.com/office/drawing/2014/main" id="{D2880F51-9D81-9844-B626-CF9B72C95DB6}"/>
                </a:ext>
              </a:extLst>
            </p:cNvPr>
            <p:cNvSpPr/>
            <p:nvPr/>
          </p:nvSpPr>
          <p:spPr>
            <a:xfrm>
              <a:off x="5418200" y="1952050"/>
              <a:ext cx="62425" cy="53450"/>
            </a:xfrm>
            <a:custGeom>
              <a:avLst/>
              <a:gdLst/>
              <a:ahLst/>
              <a:cxnLst/>
              <a:rect l="l" t="t" r="r" b="b"/>
              <a:pathLst>
                <a:path w="2497"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8" name="Google Shape;4573;p113">
              <a:extLst>
                <a:ext uri="{FF2B5EF4-FFF2-40B4-BE49-F238E27FC236}">
                  <a16:creationId xmlns:a16="http://schemas.microsoft.com/office/drawing/2014/main" id="{DF78ADFC-BDA4-9040-89F7-1AE6BD3B1946}"/>
                </a:ext>
              </a:extLst>
            </p:cNvPr>
            <p:cNvSpPr/>
            <p:nvPr/>
          </p:nvSpPr>
          <p:spPr>
            <a:xfrm>
              <a:off x="5418200" y="2028275"/>
              <a:ext cx="62425" cy="53450"/>
            </a:xfrm>
            <a:custGeom>
              <a:avLst/>
              <a:gdLst/>
              <a:ahLst/>
              <a:cxnLst/>
              <a:rect l="l" t="t" r="r" b="b"/>
              <a:pathLst>
                <a:path w="2497"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9" name="Google Shape;4574;p113">
              <a:extLst>
                <a:ext uri="{FF2B5EF4-FFF2-40B4-BE49-F238E27FC236}">
                  <a16:creationId xmlns:a16="http://schemas.microsoft.com/office/drawing/2014/main" id="{56AC01E5-FE9A-6349-969A-FCCB53ABB40A}"/>
                </a:ext>
              </a:extLst>
            </p:cNvPr>
            <p:cNvSpPr/>
            <p:nvPr/>
          </p:nvSpPr>
          <p:spPr>
            <a:xfrm>
              <a:off x="5418200"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0" name="Google Shape;4575;p113">
              <a:extLst>
                <a:ext uri="{FF2B5EF4-FFF2-40B4-BE49-F238E27FC236}">
                  <a16:creationId xmlns:a16="http://schemas.microsoft.com/office/drawing/2014/main" id="{109CE74C-C1F3-2E4D-9E3B-B363BE7DDFB2}"/>
                </a:ext>
              </a:extLst>
            </p:cNvPr>
            <p:cNvSpPr/>
            <p:nvPr/>
          </p:nvSpPr>
          <p:spPr>
            <a:xfrm>
              <a:off x="5418200" y="2180700"/>
              <a:ext cx="62425" cy="53350"/>
            </a:xfrm>
            <a:custGeom>
              <a:avLst/>
              <a:gdLst/>
              <a:ahLst/>
              <a:cxnLst/>
              <a:rect l="l" t="t" r="r" b="b"/>
              <a:pathLst>
                <a:path w="2497" h="2134" extrusionOk="0">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1" name="Google Shape;4576;p113">
              <a:extLst>
                <a:ext uri="{FF2B5EF4-FFF2-40B4-BE49-F238E27FC236}">
                  <a16:creationId xmlns:a16="http://schemas.microsoft.com/office/drawing/2014/main" id="{BDA333CB-EDA2-F444-B8FF-D4A7D4D0F08F}"/>
                </a:ext>
              </a:extLst>
            </p:cNvPr>
            <p:cNvSpPr/>
            <p:nvPr/>
          </p:nvSpPr>
          <p:spPr>
            <a:xfrm>
              <a:off x="5418200"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2" name="Google Shape;4577;p113">
              <a:extLst>
                <a:ext uri="{FF2B5EF4-FFF2-40B4-BE49-F238E27FC236}">
                  <a16:creationId xmlns:a16="http://schemas.microsoft.com/office/drawing/2014/main" id="{E4AACBAA-9D08-984A-8CCA-AD321376B73D}"/>
                </a:ext>
              </a:extLst>
            </p:cNvPr>
            <p:cNvSpPr/>
            <p:nvPr/>
          </p:nvSpPr>
          <p:spPr>
            <a:xfrm>
              <a:off x="5418200" y="2333125"/>
              <a:ext cx="62425" cy="53450"/>
            </a:xfrm>
            <a:custGeom>
              <a:avLst/>
              <a:gdLst/>
              <a:ahLst/>
              <a:cxnLst/>
              <a:rect l="l" t="t" r="r" b="b"/>
              <a:pathLst>
                <a:path w="2497"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3" name="Google Shape;4578;p113">
              <a:extLst>
                <a:ext uri="{FF2B5EF4-FFF2-40B4-BE49-F238E27FC236}">
                  <a16:creationId xmlns:a16="http://schemas.microsoft.com/office/drawing/2014/main" id="{2534AC06-E24A-CF46-A88C-5BF31251FF42}"/>
                </a:ext>
              </a:extLst>
            </p:cNvPr>
            <p:cNvSpPr/>
            <p:nvPr/>
          </p:nvSpPr>
          <p:spPr>
            <a:xfrm>
              <a:off x="5418200" y="2485550"/>
              <a:ext cx="62425" cy="53300"/>
            </a:xfrm>
            <a:custGeom>
              <a:avLst/>
              <a:gdLst/>
              <a:ahLst/>
              <a:cxnLst/>
              <a:rect l="l" t="t" r="r" b="b"/>
              <a:pathLst>
                <a:path w="2497" h="2132" extrusionOk="0">
                  <a:moveTo>
                    <a:pt x="1065" y="1"/>
                  </a:moveTo>
                  <a:cubicBezTo>
                    <a:pt x="480" y="1"/>
                    <a:pt x="0" y="472"/>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4" name="Google Shape;4579;p113">
              <a:extLst>
                <a:ext uri="{FF2B5EF4-FFF2-40B4-BE49-F238E27FC236}">
                  <a16:creationId xmlns:a16="http://schemas.microsoft.com/office/drawing/2014/main" id="{82522411-4A08-974F-BA82-721FCA7B9D9D}"/>
                </a:ext>
              </a:extLst>
            </p:cNvPr>
            <p:cNvSpPr/>
            <p:nvPr/>
          </p:nvSpPr>
          <p:spPr>
            <a:xfrm>
              <a:off x="5418200" y="2561575"/>
              <a:ext cx="62425" cy="53425"/>
            </a:xfrm>
            <a:custGeom>
              <a:avLst/>
              <a:gdLst/>
              <a:ahLst/>
              <a:cxnLst/>
              <a:rect l="l" t="t" r="r" b="b"/>
              <a:pathLst>
                <a:path w="2497"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5" name="Google Shape;4580;p113">
              <a:extLst>
                <a:ext uri="{FF2B5EF4-FFF2-40B4-BE49-F238E27FC236}">
                  <a16:creationId xmlns:a16="http://schemas.microsoft.com/office/drawing/2014/main" id="{87690771-4CDE-FC46-9C61-1313862D71BC}"/>
                </a:ext>
              </a:extLst>
            </p:cNvPr>
            <p:cNvSpPr/>
            <p:nvPr/>
          </p:nvSpPr>
          <p:spPr>
            <a:xfrm>
              <a:off x="5418200" y="2637775"/>
              <a:ext cx="62425" cy="53450"/>
            </a:xfrm>
            <a:custGeom>
              <a:avLst/>
              <a:gdLst/>
              <a:ahLst/>
              <a:cxnLst/>
              <a:rect l="l" t="t" r="r" b="b"/>
              <a:pathLst>
                <a:path w="2497" h="2138" extrusionOk="0">
                  <a:moveTo>
                    <a:pt x="1065" y="1"/>
                  </a:moveTo>
                  <a:cubicBezTo>
                    <a:pt x="480" y="9"/>
                    <a:pt x="0" y="480"/>
                    <a:pt x="0" y="1074"/>
                  </a:cubicBezTo>
                  <a:cubicBezTo>
                    <a:pt x="0" y="1712"/>
                    <a:pt x="528" y="2137"/>
                    <a:pt x="1077" y="2137"/>
                  </a:cubicBezTo>
                  <a:cubicBezTo>
                    <a:pt x="1339" y="2137"/>
                    <a:pt x="1606"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6" name="Google Shape;4581;p113">
              <a:extLst>
                <a:ext uri="{FF2B5EF4-FFF2-40B4-BE49-F238E27FC236}">
                  <a16:creationId xmlns:a16="http://schemas.microsoft.com/office/drawing/2014/main" id="{B450B2B7-EC4F-434E-87D2-97A3E2FC1ABA}"/>
                </a:ext>
              </a:extLst>
            </p:cNvPr>
            <p:cNvSpPr/>
            <p:nvPr/>
          </p:nvSpPr>
          <p:spPr>
            <a:xfrm>
              <a:off x="5418200"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7" name="Google Shape;4582;p113">
              <a:extLst>
                <a:ext uri="{FF2B5EF4-FFF2-40B4-BE49-F238E27FC236}">
                  <a16:creationId xmlns:a16="http://schemas.microsoft.com/office/drawing/2014/main" id="{457BD8F2-2A3F-FB45-BC67-328BE1CB658A}"/>
                </a:ext>
              </a:extLst>
            </p:cNvPr>
            <p:cNvSpPr/>
            <p:nvPr/>
          </p:nvSpPr>
          <p:spPr>
            <a:xfrm>
              <a:off x="5494400" y="1266550"/>
              <a:ext cx="62225" cy="53450"/>
            </a:xfrm>
            <a:custGeom>
              <a:avLst/>
              <a:gdLst/>
              <a:ahLst/>
              <a:cxnLst/>
              <a:rect l="l" t="t" r="r" b="b"/>
              <a:pathLst>
                <a:path w="2489" h="2138" extrusionOk="0">
                  <a:moveTo>
                    <a:pt x="1066" y="0"/>
                  </a:moveTo>
                  <a:cubicBezTo>
                    <a:pt x="480" y="9"/>
                    <a:pt x="1" y="480"/>
                    <a:pt x="1" y="1074"/>
                  </a:cubicBezTo>
                  <a:cubicBezTo>
                    <a:pt x="1" y="1711"/>
                    <a:pt x="525" y="2137"/>
                    <a:pt x="1074" y="2137"/>
                  </a:cubicBezTo>
                  <a:cubicBezTo>
                    <a:pt x="1336" y="2137"/>
                    <a:pt x="1604" y="2040"/>
                    <a:pt x="1822" y="1821"/>
                  </a:cubicBezTo>
                  <a:cubicBezTo>
                    <a:pt x="2488" y="1155"/>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8" name="Google Shape;4583;p113">
              <a:extLst>
                <a:ext uri="{FF2B5EF4-FFF2-40B4-BE49-F238E27FC236}">
                  <a16:creationId xmlns:a16="http://schemas.microsoft.com/office/drawing/2014/main" id="{DF37CD4F-77F8-D843-A489-565FBC56758B}"/>
                </a:ext>
              </a:extLst>
            </p:cNvPr>
            <p:cNvSpPr/>
            <p:nvPr/>
          </p:nvSpPr>
          <p:spPr>
            <a:xfrm>
              <a:off x="5494400" y="1342750"/>
              <a:ext cx="62225" cy="53450"/>
            </a:xfrm>
            <a:custGeom>
              <a:avLst/>
              <a:gdLst/>
              <a:ahLst/>
              <a:cxnLst/>
              <a:rect l="l" t="t" r="r" b="b"/>
              <a:pathLst>
                <a:path w="2489" h="2138" extrusionOk="0">
                  <a:moveTo>
                    <a:pt x="1066" y="1"/>
                  </a:moveTo>
                  <a:cubicBezTo>
                    <a:pt x="480" y="1"/>
                    <a:pt x="1" y="481"/>
                    <a:pt x="1" y="1066"/>
                  </a:cubicBezTo>
                  <a:cubicBezTo>
                    <a:pt x="1" y="1710"/>
                    <a:pt x="526" y="2138"/>
                    <a:pt x="1075" y="2138"/>
                  </a:cubicBezTo>
                  <a:cubicBezTo>
                    <a:pt x="1337" y="2138"/>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9" name="Google Shape;4584;p113">
              <a:extLst>
                <a:ext uri="{FF2B5EF4-FFF2-40B4-BE49-F238E27FC236}">
                  <a16:creationId xmlns:a16="http://schemas.microsoft.com/office/drawing/2014/main" id="{1E83516B-9F85-1046-82B8-43383F69CF4A}"/>
                </a:ext>
              </a:extLst>
            </p:cNvPr>
            <p:cNvSpPr/>
            <p:nvPr/>
          </p:nvSpPr>
          <p:spPr>
            <a:xfrm>
              <a:off x="549440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0" name="Google Shape;4585;p113">
              <a:extLst>
                <a:ext uri="{FF2B5EF4-FFF2-40B4-BE49-F238E27FC236}">
                  <a16:creationId xmlns:a16="http://schemas.microsoft.com/office/drawing/2014/main" id="{D45B07F3-10FC-4E45-9D8A-95E63BE976DF}"/>
                </a:ext>
              </a:extLst>
            </p:cNvPr>
            <p:cNvSpPr/>
            <p:nvPr/>
          </p:nvSpPr>
          <p:spPr>
            <a:xfrm>
              <a:off x="549440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1" name="Google Shape;4586;p113">
              <a:extLst>
                <a:ext uri="{FF2B5EF4-FFF2-40B4-BE49-F238E27FC236}">
                  <a16:creationId xmlns:a16="http://schemas.microsoft.com/office/drawing/2014/main" id="{FF86EC97-C96D-0244-BBED-2E3599F8FBA3}"/>
                </a:ext>
              </a:extLst>
            </p:cNvPr>
            <p:cNvSpPr/>
            <p:nvPr/>
          </p:nvSpPr>
          <p:spPr>
            <a:xfrm>
              <a:off x="5494400" y="1571400"/>
              <a:ext cx="62225" cy="53250"/>
            </a:xfrm>
            <a:custGeom>
              <a:avLst/>
              <a:gdLst/>
              <a:ahLst/>
              <a:cxnLst/>
              <a:rect l="l" t="t" r="r" b="b"/>
              <a:pathLst>
                <a:path w="2489" h="2130" extrusionOk="0">
                  <a:moveTo>
                    <a:pt x="1066" y="1"/>
                  </a:moveTo>
                  <a:cubicBezTo>
                    <a:pt x="480" y="1"/>
                    <a:pt x="1" y="472"/>
                    <a:pt x="1" y="1066"/>
                  </a:cubicBezTo>
                  <a:cubicBezTo>
                    <a:pt x="1" y="1703"/>
                    <a:pt x="525" y="2129"/>
                    <a:pt x="1074" y="2129"/>
                  </a:cubicBezTo>
                  <a:cubicBezTo>
                    <a:pt x="1336" y="2129"/>
                    <a:pt x="1604" y="2032"/>
                    <a:pt x="1822" y="1813"/>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2" name="Google Shape;4587;p113">
              <a:extLst>
                <a:ext uri="{FF2B5EF4-FFF2-40B4-BE49-F238E27FC236}">
                  <a16:creationId xmlns:a16="http://schemas.microsoft.com/office/drawing/2014/main" id="{FF7D2592-5C58-434C-8085-2EA66FDB1BD2}"/>
                </a:ext>
              </a:extLst>
            </p:cNvPr>
            <p:cNvSpPr/>
            <p:nvPr/>
          </p:nvSpPr>
          <p:spPr>
            <a:xfrm>
              <a:off x="633235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3" name="Google Shape;4588;p113">
              <a:extLst>
                <a:ext uri="{FF2B5EF4-FFF2-40B4-BE49-F238E27FC236}">
                  <a16:creationId xmlns:a16="http://schemas.microsoft.com/office/drawing/2014/main" id="{27BC1D67-6CA7-1044-A230-B8041FC1AA5A}"/>
                </a:ext>
              </a:extLst>
            </p:cNvPr>
            <p:cNvSpPr/>
            <p:nvPr/>
          </p:nvSpPr>
          <p:spPr>
            <a:xfrm>
              <a:off x="633235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3" y="1821"/>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4" name="Google Shape;4589;p113">
              <a:extLst>
                <a:ext uri="{FF2B5EF4-FFF2-40B4-BE49-F238E27FC236}">
                  <a16:creationId xmlns:a16="http://schemas.microsoft.com/office/drawing/2014/main" id="{6292858C-66E8-D741-B0D3-8D02D5212B6F}"/>
                </a:ext>
              </a:extLst>
            </p:cNvPr>
            <p:cNvSpPr/>
            <p:nvPr/>
          </p:nvSpPr>
          <p:spPr>
            <a:xfrm>
              <a:off x="6408350" y="1418975"/>
              <a:ext cx="62425" cy="53350"/>
            </a:xfrm>
            <a:custGeom>
              <a:avLst/>
              <a:gdLst/>
              <a:ahLst/>
              <a:cxnLst/>
              <a:rect l="l" t="t" r="r" b="b"/>
              <a:pathLst>
                <a:path w="2497" h="2134" extrusionOk="0">
                  <a:moveTo>
                    <a:pt x="1074" y="1"/>
                  </a:moveTo>
                  <a:cubicBezTo>
                    <a:pt x="481" y="1"/>
                    <a:pt x="9" y="480"/>
                    <a:pt x="1" y="1065"/>
                  </a:cubicBezTo>
                  <a:cubicBezTo>
                    <a:pt x="1" y="1709"/>
                    <a:pt x="526" y="2133"/>
                    <a:pt x="1075" y="2133"/>
                  </a:cubicBezTo>
                  <a:cubicBezTo>
                    <a:pt x="1337" y="2133"/>
                    <a:pt x="1604"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5" name="Google Shape;4590;p113">
              <a:extLst>
                <a:ext uri="{FF2B5EF4-FFF2-40B4-BE49-F238E27FC236}">
                  <a16:creationId xmlns:a16="http://schemas.microsoft.com/office/drawing/2014/main" id="{D4F677B7-179F-9A4E-B7D2-DD350CD00593}"/>
                </a:ext>
              </a:extLst>
            </p:cNvPr>
            <p:cNvSpPr/>
            <p:nvPr/>
          </p:nvSpPr>
          <p:spPr>
            <a:xfrm>
              <a:off x="6408350" y="1495200"/>
              <a:ext cx="62425" cy="53325"/>
            </a:xfrm>
            <a:custGeom>
              <a:avLst/>
              <a:gdLst/>
              <a:ahLst/>
              <a:cxnLst/>
              <a:rect l="l" t="t" r="r" b="b"/>
              <a:pathLst>
                <a:path w="2497" h="2133" extrusionOk="0">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6" name="Google Shape;4591;p113">
              <a:extLst>
                <a:ext uri="{FF2B5EF4-FFF2-40B4-BE49-F238E27FC236}">
                  <a16:creationId xmlns:a16="http://schemas.microsoft.com/office/drawing/2014/main" id="{1B3625F6-2E92-FB42-AFDE-0BF8BDE55411}"/>
                </a:ext>
              </a:extLst>
            </p:cNvPr>
            <p:cNvSpPr/>
            <p:nvPr/>
          </p:nvSpPr>
          <p:spPr>
            <a:xfrm>
              <a:off x="6484575" y="1342750"/>
              <a:ext cx="62425" cy="53450"/>
            </a:xfrm>
            <a:custGeom>
              <a:avLst/>
              <a:gdLst/>
              <a:ahLst/>
              <a:cxnLst/>
              <a:rect l="l" t="t" r="r" b="b"/>
              <a:pathLst>
                <a:path w="2497" h="2138" extrusionOk="0">
                  <a:moveTo>
                    <a:pt x="1065" y="1"/>
                  </a:moveTo>
                  <a:cubicBezTo>
                    <a:pt x="480" y="1"/>
                    <a:pt x="1"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7" name="Google Shape;4592;p113">
              <a:extLst>
                <a:ext uri="{FF2B5EF4-FFF2-40B4-BE49-F238E27FC236}">
                  <a16:creationId xmlns:a16="http://schemas.microsoft.com/office/drawing/2014/main" id="{5AE3FBEC-B7B9-B446-A96B-3ED414867219}"/>
                </a:ext>
              </a:extLst>
            </p:cNvPr>
            <p:cNvSpPr/>
            <p:nvPr/>
          </p:nvSpPr>
          <p:spPr>
            <a:xfrm>
              <a:off x="6484575" y="1418975"/>
              <a:ext cx="62425" cy="53350"/>
            </a:xfrm>
            <a:custGeom>
              <a:avLst/>
              <a:gdLst/>
              <a:ahLst/>
              <a:cxnLst/>
              <a:rect l="l" t="t" r="r" b="b"/>
              <a:pathLst>
                <a:path w="2497" h="2134" extrusionOk="0">
                  <a:moveTo>
                    <a:pt x="1065" y="1"/>
                  </a:moveTo>
                  <a:cubicBezTo>
                    <a:pt x="480" y="1"/>
                    <a:pt x="1" y="480"/>
                    <a:pt x="1" y="1065"/>
                  </a:cubicBezTo>
                  <a:cubicBezTo>
                    <a:pt x="1" y="1709"/>
                    <a:pt x="526" y="2133"/>
                    <a:pt x="1075" y="2133"/>
                  </a:cubicBezTo>
                  <a:cubicBezTo>
                    <a:pt x="1336" y="2133"/>
                    <a:pt x="1604" y="2037"/>
                    <a:pt x="1822"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8" name="Google Shape;4593;p113">
              <a:extLst>
                <a:ext uri="{FF2B5EF4-FFF2-40B4-BE49-F238E27FC236}">
                  <a16:creationId xmlns:a16="http://schemas.microsoft.com/office/drawing/2014/main" id="{578EA5B2-AB58-014D-98C9-E998CD568C3B}"/>
                </a:ext>
              </a:extLst>
            </p:cNvPr>
            <p:cNvSpPr/>
            <p:nvPr/>
          </p:nvSpPr>
          <p:spPr>
            <a:xfrm>
              <a:off x="6484575" y="1495200"/>
              <a:ext cx="62425" cy="53325"/>
            </a:xfrm>
            <a:custGeom>
              <a:avLst/>
              <a:gdLst/>
              <a:ahLst/>
              <a:cxnLst/>
              <a:rect l="l" t="t" r="r" b="b"/>
              <a:pathLst>
                <a:path w="2497" h="2133" extrusionOk="0">
                  <a:moveTo>
                    <a:pt x="1065" y="0"/>
                  </a:moveTo>
                  <a:cubicBezTo>
                    <a:pt x="480" y="0"/>
                    <a:pt x="1"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9" name="Google Shape;4594;p113">
              <a:extLst>
                <a:ext uri="{FF2B5EF4-FFF2-40B4-BE49-F238E27FC236}">
                  <a16:creationId xmlns:a16="http://schemas.microsoft.com/office/drawing/2014/main" id="{20CAD709-FA6A-F44F-946C-E172C4BA72DE}"/>
                </a:ext>
              </a:extLst>
            </p:cNvPr>
            <p:cNvSpPr/>
            <p:nvPr/>
          </p:nvSpPr>
          <p:spPr>
            <a:xfrm>
              <a:off x="6560800"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0" name="Google Shape;4595;p113">
              <a:extLst>
                <a:ext uri="{FF2B5EF4-FFF2-40B4-BE49-F238E27FC236}">
                  <a16:creationId xmlns:a16="http://schemas.microsoft.com/office/drawing/2014/main" id="{D9AD7EB4-7501-4C46-B5DE-ACF728A341B5}"/>
                </a:ext>
              </a:extLst>
            </p:cNvPr>
            <p:cNvSpPr/>
            <p:nvPr/>
          </p:nvSpPr>
          <p:spPr>
            <a:xfrm>
              <a:off x="656080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1" name="Google Shape;4596;p113">
              <a:extLst>
                <a:ext uri="{FF2B5EF4-FFF2-40B4-BE49-F238E27FC236}">
                  <a16:creationId xmlns:a16="http://schemas.microsoft.com/office/drawing/2014/main" id="{1030AF5F-EC3C-4F4A-A42A-90F5F05F2735}"/>
                </a:ext>
              </a:extLst>
            </p:cNvPr>
            <p:cNvSpPr/>
            <p:nvPr/>
          </p:nvSpPr>
          <p:spPr>
            <a:xfrm>
              <a:off x="6637000" y="141897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2" name="Google Shape;4597;p113">
              <a:extLst>
                <a:ext uri="{FF2B5EF4-FFF2-40B4-BE49-F238E27FC236}">
                  <a16:creationId xmlns:a16="http://schemas.microsoft.com/office/drawing/2014/main" id="{76BE5C20-79D3-334D-BFAD-6A8F33D568D3}"/>
                </a:ext>
              </a:extLst>
            </p:cNvPr>
            <p:cNvSpPr/>
            <p:nvPr/>
          </p:nvSpPr>
          <p:spPr>
            <a:xfrm>
              <a:off x="7094075" y="149520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6"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3" name="Google Shape;4598;p113">
              <a:extLst>
                <a:ext uri="{FF2B5EF4-FFF2-40B4-BE49-F238E27FC236}">
                  <a16:creationId xmlns:a16="http://schemas.microsoft.com/office/drawing/2014/main" id="{71C8F2B2-5993-E24F-BE3A-A3DA9A839AD8}"/>
                </a:ext>
              </a:extLst>
            </p:cNvPr>
            <p:cNvSpPr/>
            <p:nvPr/>
          </p:nvSpPr>
          <p:spPr>
            <a:xfrm>
              <a:off x="6713225" y="141897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4" name="Google Shape;4599;p113">
              <a:extLst>
                <a:ext uri="{FF2B5EF4-FFF2-40B4-BE49-F238E27FC236}">
                  <a16:creationId xmlns:a16="http://schemas.microsoft.com/office/drawing/2014/main" id="{0C070C6A-0AF8-4342-9907-283F664B3E52}"/>
                </a:ext>
              </a:extLst>
            </p:cNvPr>
            <p:cNvSpPr/>
            <p:nvPr/>
          </p:nvSpPr>
          <p:spPr>
            <a:xfrm>
              <a:off x="6789225" y="141897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25"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5" name="Google Shape;4600;p113">
              <a:extLst>
                <a:ext uri="{FF2B5EF4-FFF2-40B4-BE49-F238E27FC236}">
                  <a16:creationId xmlns:a16="http://schemas.microsoft.com/office/drawing/2014/main" id="{FED4BCDA-DF43-314D-B80E-E3B96326AD03}"/>
                </a:ext>
              </a:extLst>
            </p:cNvPr>
            <p:cNvSpPr/>
            <p:nvPr/>
          </p:nvSpPr>
          <p:spPr>
            <a:xfrm>
              <a:off x="6865650" y="141897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6" name="Google Shape;4601;p113">
              <a:extLst>
                <a:ext uri="{FF2B5EF4-FFF2-40B4-BE49-F238E27FC236}">
                  <a16:creationId xmlns:a16="http://schemas.microsoft.com/office/drawing/2014/main" id="{AEF72F95-313E-6740-8555-CD393CB6C842}"/>
                </a:ext>
              </a:extLst>
            </p:cNvPr>
            <p:cNvSpPr/>
            <p:nvPr/>
          </p:nvSpPr>
          <p:spPr>
            <a:xfrm>
              <a:off x="7017875" y="1495200"/>
              <a:ext cx="62400" cy="53325"/>
            </a:xfrm>
            <a:custGeom>
              <a:avLst/>
              <a:gdLst/>
              <a:ahLst/>
              <a:cxnLst/>
              <a:rect l="l" t="t" r="r" b="b"/>
              <a:pathLst>
                <a:path w="2496" h="2133" extrusionOk="0">
                  <a:moveTo>
                    <a:pt x="1073" y="0"/>
                  </a:moveTo>
                  <a:cubicBezTo>
                    <a:pt x="480" y="0"/>
                    <a:pt x="8"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7" name="Google Shape;4602;p113">
              <a:extLst>
                <a:ext uri="{FF2B5EF4-FFF2-40B4-BE49-F238E27FC236}">
                  <a16:creationId xmlns:a16="http://schemas.microsoft.com/office/drawing/2014/main" id="{6D94AE04-D51E-C242-869C-59CC216D92C8}"/>
                </a:ext>
              </a:extLst>
            </p:cNvPr>
            <p:cNvSpPr/>
            <p:nvPr/>
          </p:nvSpPr>
          <p:spPr>
            <a:xfrm>
              <a:off x="694185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8" name="Google Shape;4603;p113">
              <a:extLst>
                <a:ext uri="{FF2B5EF4-FFF2-40B4-BE49-F238E27FC236}">
                  <a16:creationId xmlns:a16="http://schemas.microsoft.com/office/drawing/2014/main" id="{099C4496-E9DB-1548-893E-D85FBDBB0171}"/>
                </a:ext>
              </a:extLst>
            </p:cNvPr>
            <p:cNvSpPr/>
            <p:nvPr/>
          </p:nvSpPr>
          <p:spPr>
            <a:xfrm>
              <a:off x="686565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9" name="Google Shape;4604;p113">
              <a:extLst>
                <a:ext uri="{FF2B5EF4-FFF2-40B4-BE49-F238E27FC236}">
                  <a16:creationId xmlns:a16="http://schemas.microsoft.com/office/drawing/2014/main" id="{FDBF0CB8-54F3-7647-AD00-E5CBD3EB031F}"/>
                </a:ext>
              </a:extLst>
            </p:cNvPr>
            <p:cNvSpPr/>
            <p:nvPr/>
          </p:nvSpPr>
          <p:spPr>
            <a:xfrm>
              <a:off x="6789225" y="149520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25"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0" name="Google Shape;4605;p113">
              <a:extLst>
                <a:ext uri="{FF2B5EF4-FFF2-40B4-BE49-F238E27FC236}">
                  <a16:creationId xmlns:a16="http://schemas.microsoft.com/office/drawing/2014/main" id="{7A830082-6675-894B-94BC-7AD78A33AD13}"/>
                </a:ext>
              </a:extLst>
            </p:cNvPr>
            <p:cNvSpPr/>
            <p:nvPr/>
          </p:nvSpPr>
          <p:spPr>
            <a:xfrm>
              <a:off x="6713225" y="149520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1" name="Google Shape;4606;p113">
              <a:extLst>
                <a:ext uri="{FF2B5EF4-FFF2-40B4-BE49-F238E27FC236}">
                  <a16:creationId xmlns:a16="http://schemas.microsoft.com/office/drawing/2014/main" id="{D1749708-E89E-3946-BE16-3D6FAC356A79}"/>
                </a:ext>
              </a:extLst>
            </p:cNvPr>
            <p:cNvSpPr/>
            <p:nvPr/>
          </p:nvSpPr>
          <p:spPr>
            <a:xfrm>
              <a:off x="6637000" y="1495200"/>
              <a:ext cx="62225" cy="53325"/>
            </a:xfrm>
            <a:custGeom>
              <a:avLst/>
              <a:gdLst/>
              <a:ahLst/>
              <a:cxnLst/>
              <a:rect l="l" t="t" r="r" b="b"/>
              <a:pathLst>
                <a:path w="2489" h="2133" extrusionOk="0">
                  <a:moveTo>
                    <a:pt x="1066" y="0"/>
                  </a:moveTo>
                  <a:cubicBezTo>
                    <a:pt x="480"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2" name="Google Shape;4607;p113">
              <a:extLst>
                <a:ext uri="{FF2B5EF4-FFF2-40B4-BE49-F238E27FC236}">
                  <a16:creationId xmlns:a16="http://schemas.microsoft.com/office/drawing/2014/main" id="{2B30F10E-AAAA-F940-B33E-51B0FBAF9824}"/>
                </a:ext>
              </a:extLst>
            </p:cNvPr>
            <p:cNvSpPr/>
            <p:nvPr/>
          </p:nvSpPr>
          <p:spPr>
            <a:xfrm>
              <a:off x="6637000" y="1571400"/>
              <a:ext cx="62225" cy="53250"/>
            </a:xfrm>
            <a:custGeom>
              <a:avLst/>
              <a:gdLst/>
              <a:ahLst/>
              <a:cxnLst/>
              <a:rect l="l" t="t" r="r" b="b"/>
              <a:pathLst>
                <a:path w="2489" h="2130" extrusionOk="0">
                  <a:moveTo>
                    <a:pt x="1066" y="1"/>
                  </a:moveTo>
                  <a:cubicBezTo>
                    <a:pt x="480" y="1"/>
                    <a:pt x="1" y="472"/>
                    <a:pt x="1" y="1066"/>
                  </a:cubicBezTo>
                  <a:cubicBezTo>
                    <a:pt x="1" y="1703"/>
                    <a:pt x="525" y="2129"/>
                    <a:pt x="1071" y="2129"/>
                  </a:cubicBezTo>
                  <a:cubicBezTo>
                    <a:pt x="1332" y="2129"/>
                    <a:pt x="1598" y="2032"/>
                    <a:pt x="1813" y="1813"/>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3" name="Google Shape;4608;p113">
              <a:extLst>
                <a:ext uri="{FF2B5EF4-FFF2-40B4-BE49-F238E27FC236}">
                  <a16:creationId xmlns:a16="http://schemas.microsoft.com/office/drawing/2014/main" id="{D1252093-7FB9-194C-9A1B-C846B61C026B}"/>
                </a:ext>
              </a:extLst>
            </p:cNvPr>
            <p:cNvSpPr/>
            <p:nvPr/>
          </p:nvSpPr>
          <p:spPr>
            <a:xfrm>
              <a:off x="6560800" y="1571400"/>
              <a:ext cx="62200" cy="53250"/>
            </a:xfrm>
            <a:custGeom>
              <a:avLst/>
              <a:gdLst/>
              <a:ahLst/>
              <a:cxnLst/>
              <a:rect l="l" t="t" r="r" b="b"/>
              <a:pathLst>
                <a:path w="2488" h="2130" extrusionOk="0">
                  <a:moveTo>
                    <a:pt x="1065" y="1"/>
                  </a:moveTo>
                  <a:cubicBezTo>
                    <a:pt x="480" y="1"/>
                    <a:pt x="0" y="472"/>
                    <a:pt x="0" y="1066"/>
                  </a:cubicBezTo>
                  <a:cubicBezTo>
                    <a:pt x="0" y="1703"/>
                    <a:pt x="524" y="2129"/>
                    <a:pt x="1073" y="2129"/>
                  </a:cubicBezTo>
                  <a:cubicBezTo>
                    <a:pt x="1335" y="2129"/>
                    <a:pt x="1603" y="2032"/>
                    <a:pt x="1821"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4" name="Google Shape;4609;p113">
              <a:extLst>
                <a:ext uri="{FF2B5EF4-FFF2-40B4-BE49-F238E27FC236}">
                  <a16:creationId xmlns:a16="http://schemas.microsoft.com/office/drawing/2014/main" id="{7DD48858-01CA-2547-8A78-BDD7AA359CCB}"/>
                </a:ext>
              </a:extLst>
            </p:cNvPr>
            <p:cNvSpPr/>
            <p:nvPr/>
          </p:nvSpPr>
          <p:spPr>
            <a:xfrm>
              <a:off x="6484575" y="1571400"/>
              <a:ext cx="62425" cy="53250"/>
            </a:xfrm>
            <a:custGeom>
              <a:avLst/>
              <a:gdLst/>
              <a:ahLst/>
              <a:cxnLst/>
              <a:rect l="l" t="t" r="r" b="b"/>
              <a:pathLst>
                <a:path w="2497" h="2130" extrusionOk="0">
                  <a:moveTo>
                    <a:pt x="1065" y="1"/>
                  </a:moveTo>
                  <a:cubicBezTo>
                    <a:pt x="480" y="1"/>
                    <a:pt x="1" y="472"/>
                    <a:pt x="1" y="1066"/>
                  </a:cubicBezTo>
                  <a:cubicBezTo>
                    <a:pt x="1" y="1703"/>
                    <a:pt x="525" y="2129"/>
                    <a:pt x="1073" y="2129"/>
                  </a:cubicBezTo>
                  <a:cubicBezTo>
                    <a:pt x="1335" y="2129"/>
                    <a:pt x="1603" y="2032"/>
                    <a:pt x="1822" y="1813"/>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5" name="Google Shape;4610;p113">
              <a:extLst>
                <a:ext uri="{FF2B5EF4-FFF2-40B4-BE49-F238E27FC236}">
                  <a16:creationId xmlns:a16="http://schemas.microsoft.com/office/drawing/2014/main" id="{0F40B250-FE49-8744-A6F7-F822279DDBA7}"/>
                </a:ext>
              </a:extLst>
            </p:cNvPr>
            <p:cNvSpPr/>
            <p:nvPr/>
          </p:nvSpPr>
          <p:spPr>
            <a:xfrm>
              <a:off x="6408350" y="1571400"/>
              <a:ext cx="62425" cy="53250"/>
            </a:xfrm>
            <a:custGeom>
              <a:avLst/>
              <a:gdLst/>
              <a:ahLst/>
              <a:cxnLst/>
              <a:rect l="l" t="t" r="r" b="b"/>
              <a:pathLst>
                <a:path w="2497" h="2130" extrusionOk="0">
                  <a:moveTo>
                    <a:pt x="1074" y="1"/>
                  </a:moveTo>
                  <a:cubicBezTo>
                    <a:pt x="481" y="1"/>
                    <a:pt x="9" y="472"/>
                    <a:pt x="1" y="1066"/>
                  </a:cubicBezTo>
                  <a:cubicBezTo>
                    <a:pt x="1" y="1703"/>
                    <a:pt x="525" y="2129"/>
                    <a:pt x="1074" y="2129"/>
                  </a:cubicBezTo>
                  <a:cubicBezTo>
                    <a:pt x="1336" y="2129"/>
                    <a:pt x="1604" y="2032"/>
                    <a:pt x="1822" y="1813"/>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6" name="Google Shape;4611;p113">
              <a:extLst>
                <a:ext uri="{FF2B5EF4-FFF2-40B4-BE49-F238E27FC236}">
                  <a16:creationId xmlns:a16="http://schemas.microsoft.com/office/drawing/2014/main" id="{BCF65ADA-241A-8246-B97D-7AAF2532B6E7}"/>
                </a:ext>
              </a:extLst>
            </p:cNvPr>
            <p:cNvSpPr/>
            <p:nvPr/>
          </p:nvSpPr>
          <p:spPr>
            <a:xfrm>
              <a:off x="633235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3" y="1813"/>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7" name="Google Shape;4612;p113">
              <a:extLst>
                <a:ext uri="{FF2B5EF4-FFF2-40B4-BE49-F238E27FC236}">
                  <a16:creationId xmlns:a16="http://schemas.microsoft.com/office/drawing/2014/main" id="{AA3E8A39-D79F-3F4D-AA1E-DCE8DDAC49BC}"/>
                </a:ext>
              </a:extLst>
            </p:cNvPr>
            <p:cNvSpPr/>
            <p:nvPr/>
          </p:nvSpPr>
          <p:spPr>
            <a:xfrm>
              <a:off x="5875275" y="2180700"/>
              <a:ext cx="62225" cy="53350"/>
            </a:xfrm>
            <a:custGeom>
              <a:avLst/>
              <a:gdLst/>
              <a:ahLst/>
              <a:cxnLst/>
              <a:rect l="l" t="t" r="r" b="b"/>
              <a:pathLst>
                <a:path w="2489"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8" name="Google Shape;4613;p113">
              <a:extLst>
                <a:ext uri="{FF2B5EF4-FFF2-40B4-BE49-F238E27FC236}">
                  <a16:creationId xmlns:a16="http://schemas.microsoft.com/office/drawing/2014/main" id="{998FF847-54FE-8C43-AA70-9E176EC7EE56}"/>
                </a:ext>
              </a:extLst>
            </p:cNvPr>
            <p:cNvSpPr/>
            <p:nvPr/>
          </p:nvSpPr>
          <p:spPr>
            <a:xfrm>
              <a:off x="5875275" y="240935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9" name="Google Shape;4614;p113">
              <a:extLst>
                <a:ext uri="{FF2B5EF4-FFF2-40B4-BE49-F238E27FC236}">
                  <a16:creationId xmlns:a16="http://schemas.microsoft.com/office/drawing/2014/main" id="{A14C1061-CA6C-0F4D-A669-7203801A02AE}"/>
                </a:ext>
              </a:extLst>
            </p:cNvPr>
            <p:cNvSpPr/>
            <p:nvPr/>
          </p:nvSpPr>
          <p:spPr>
            <a:xfrm>
              <a:off x="595147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0" name="Google Shape;4615;p113">
              <a:extLst>
                <a:ext uri="{FF2B5EF4-FFF2-40B4-BE49-F238E27FC236}">
                  <a16:creationId xmlns:a16="http://schemas.microsoft.com/office/drawing/2014/main" id="{C21F417F-377A-A348-B332-8764F8ABE379}"/>
                </a:ext>
              </a:extLst>
            </p:cNvPr>
            <p:cNvSpPr/>
            <p:nvPr/>
          </p:nvSpPr>
          <p:spPr>
            <a:xfrm>
              <a:off x="595147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1" name="Google Shape;4616;p113">
              <a:extLst>
                <a:ext uri="{FF2B5EF4-FFF2-40B4-BE49-F238E27FC236}">
                  <a16:creationId xmlns:a16="http://schemas.microsoft.com/office/drawing/2014/main" id="{15D6D68D-E49A-3046-BFF6-29FC42B57F1D}"/>
                </a:ext>
              </a:extLst>
            </p:cNvPr>
            <p:cNvSpPr/>
            <p:nvPr/>
          </p:nvSpPr>
          <p:spPr>
            <a:xfrm>
              <a:off x="595147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2" name="Google Shape;4617;p113">
              <a:extLst>
                <a:ext uri="{FF2B5EF4-FFF2-40B4-BE49-F238E27FC236}">
                  <a16:creationId xmlns:a16="http://schemas.microsoft.com/office/drawing/2014/main" id="{7C23FEBF-4DFB-5446-894E-422AD74E0504}"/>
                </a:ext>
              </a:extLst>
            </p:cNvPr>
            <p:cNvSpPr/>
            <p:nvPr/>
          </p:nvSpPr>
          <p:spPr>
            <a:xfrm>
              <a:off x="5951475"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3" name="Google Shape;4618;p113">
              <a:extLst>
                <a:ext uri="{FF2B5EF4-FFF2-40B4-BE49-F238E27FC236}">
                  <a16:creationId xmlns:a16="http://schemas.microsoft.com/office/drawing/2014/main" id="{AA701D8A-71BC-E045-B71E-DA6B80D01B76}"/>
                </a:ext>
              </a:extLst>
            </p:cNvPr>
            <p:cNvSpPr/>
            <p:nvPr/>
          </p:nvSpPr>
          <p:spPr>
            <a:xfrm>
              <a:off x="5951475"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4" name="Google Shape;4619;p113">
              <a:extLst>
                <a:ext uri="{FF2B5EF4-FFF2-40B4-BE49-F238E27FC236}">
                  <a16:creationId xmlns:a16="http://schemas.microsoft.com/office/drawing/2014/main" id="{877840DB-2586-4748-8A3D-63056C7BFA4B}"/>
                </a:ext>
              </a:extLst>
            </p:cNvPr>
            <p:cNvSpPr/>
            <p:nvPr/>
          </p:nvSpPr>
          <p:spPr>
            <a:xfrm>
              <a:off x="5951475"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5" name="Google Shape;4620;p113">
              <a:extLst>
                <a:ext uri="{FF2B5EF4-FFF2-40B4-BE49-F238E27FC236}">
                  <a16:creationId xmlns:a16="http://schemas.microsoft.com/office/drawing/2014/main" id="{1EEF6FD0-27EF-AA4A-A2B9-42FE127A24F5}"/>
                </a:ext>
              </a:extLst>
            </p:cNvPr>
            <p:cNvSpPr/>
            <p:nvPr/>
          </p:nvSpPr>
          <p:spPr>
            <a:xfrm>
              <a:off x="5951475" y="1876050"/>
              <a:ext cx="62225" cy="53275"/>
            </a:xfrm>
            <a:custGeom>
              <a:avLst/>
              <a:gdLst/>
              <a:ahLst/>
              <a:cxnLst/>
              <a:rect l="l" t="t" r="r" b="b"/>
              <a:pathLst>
                <a:path w="2489" h="2131" extrusionOk="0">
                  <a:moveTo>
                    <a:pt x="1066" y="1"/>
                  </a:moveTo>
                  <a:cubicBezTo>
                    <a:pt x="472" y="1"/>
                    <a:pt x="1" y="472"/>
                    <a:pt x="1" y="1066"/>
                  </a:cubicBezTo>
                  <a:cubicBezTo>
                    <a:pt x="1" y="1707"/>
                    <a:pt x="523" y="2131"/>
                    <a:pt x="1068" y="2131"/>
                  </a:cubicBezTo>
                  <a:cubicBezTo>
                    <a:pt x="1330" y="2131"/>
                    <a:pt x="1597" y="2033"/>
                    <a:pt x="1814" y="1813"/>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6" name="Google Shape;4621;p113">
              <a:extLst>
                <a:ext uri="{FF2B5EF4-FFF2-40B4-BE49-F238E27FC236}">
                  <a16:creationId xmlns:a16="http://schemas.microsoft.com/office/drawing/2014/main" id="{FF7C0F7A-94EE-B640-B2C3-D631CE025A0F}"/>
                </a:ext>
              </a:extLst>
            </p:cNvPr>
            <p:cNvSpPr/>
            <p:nvPr/>
          </p:nvSpPr>
          <p:spPr>
            <a:xfrm>
              <a:off x="5951475"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7" name="Google Shape;4622;p113">
              <a:extLst>
                <a:ext uri="{FF2B5EF4-FFF2-40B4-BE49-F238E27FC236}">
                  <a16:creationId xmlns:a16="http://schemas.microsoft.com/office/drawing/2014/main" id="{3CF30DFC-1A02-A347-8A8E-09DB7DB9BF62}"/>
                </a:ext>
              </a:extLst>
            </p:cNvPr>
            <p:cNvSpPr/>
            <p:nvPr/>
          </p:nvSpPr>
          <p:spPr>
            <a:xfrm>
              <a:off x="5951475"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8" name="Google Shape;4623;p113">
              <a:extLst>
                <a:ext uri="{FF2B5EF4-FFF2-40B4-BE49-F238E27FC236}">
                  <a16:creationId xmlns:a16="http://schemas.microsoft.com/office/drawing/2014/main" id="{E75F6E75-6F45-8847-9C01-3982E30F2447}"/>
                </a:ext>
              </a:extLst>
            </p:cNvPr>
            <p:cNvSpPr/>
            <p:nvPr/>
          </p:nvSpPr>
          <p:spPr>
            <a:xfrm>
              <a:off x="6027500" y="1418975"/>
              <a:ext cx="62425" cy="53350"/>
            </a:xfrm>
            <a:custGeom>
              <a:avLst/>
              <a:gdLst/>
              <a:ahLst/>
              <a:cxnLst/>
              <a:rect l="l" t="t" r="r" b="b"/>
              <a:pathLst>
                <a:path w="2497" h="2134" extrusionOk="0">
                  <a:moveTo>
                    <a:pt x="1073" y="1"/>
                  </a:moveTo>
                  <a:cubicBezTo>
                    <a:pt x="480" y="1"/>
                    <a:pt x="9"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9" name="Google Shape;4624;p113">
              <a:extLst>
                <a:ext uri="{FF2B5EF4-FFF2-40B4-BE49-F238E27FC236}">
                  <a16:creationId xmlns:a16="http://schemas.microsoft.com/office/drawing/2014/main" id="{809D867F-AD60-3443-A1B8-2C33789D4312}"/>
                </a:ext>
              </a:extLst>
            </p:cNvPr>
            <p:cNvSpPr/>
            <p:nvPr/>
          </p:nvSpPr>
          <p:spPr>
            <a:xfrm>
              <a:off x="6027500" y="1495200"/>
              <a:ext cx="62425" cy="53325"/>
            </a:xfrm>
            <a:custGeom>
              <a:avLst/>
              <a:gdLst/>
              <a:ahLst/>
              <a:cxnLst/>
              <a:rect l="l" t="t" r="r" b="b"/>
              <a:pathLst>
                <a:path w="2497" h="2133" extrusionOk="0">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0" name="Google Shape;4625;p113">
              <a:extLst>
                <a:ext uri="{FF2B5EF4-FFF2-40B4-BE49-F238E27FC236}">
                  <a16:creationId xmlns:a16="http://schemas.microsoft.com/office/drawing/2014/main" id="{F157F9AA-90F0-3D44-A381-C6B47C61E97C}"/>
                </a:ext>
              </a:extLst>
            </p:cNvPr>
            <p:cNvSpPr/>
            <p:nvPr/>
          </p:nvSpPr>
          <p:spPr>
            <a:xfrm>
              <a:off x="6027500" y="1571400"/>
              <a:ext cx="62425" cy="53250"/>
            </a:xfrm>
            <a:custGeom>
              <a:avLst/>
              <a:gdLst/>
              <a:ahLst/>
              <a:cxnLst/>
              <a:rect l="l" t="t" r="r" b="b"/>
              <a:pathLst>
                <a:path w="2497" h="2130" extrusionOk="0">
                  <a:moveTo>
                    <a:pt x="1073" y="1"/>
                  </a:moveTo>
                  <a:cubicBezTo>
                    <a:pt x="480" y="1"/>
                    <a:pt x="9" y="472"/>
                    <a:pt x="0" y="1066"/>
                  </a:cubicBezTo>
                  <a:cubicBezTo>
                    <a:pt x="0" y="1703"/>
                    <a:pt x="529" y="2129"/>
                    <a:pt x="1077" y="2129"/>
                  </a:cubicBezTo>
                  <a:cubicBezTo>
                    <a:pt x="1339" y="2129"/>
                    <a:pt x="1606" y="2032"/>
                    <a:pt x="1821" y="1813"/>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1" name="Google Shape;4626;p113">
              <a:extLst>
                <a:ext uri="{FF2B5EF4-FFF2-40B4-BE49-F238E27FC236}">
                  <a16:creationId xmlns:a16="http://schemas.microsoft.com/office/drawing/2014/main" id="{53540089-7CEA-D94C-87EA-3055DBCF7DE1}"/>
                </a:ext>
              </a:extLst>
            </p:cNvPr>
            <p:cNvSpPr/>
            <p:nvPr/>
          </p:nvSpPr>
          <p:spPr>
            <a:xfrm>
              <a:off x="6027500" y="1647400"/>
              <a:ext cx="62425" cy="53450"/>
            </a:xfrm>
            <a:custGeom>
              <a:avLst/>
              <a:gdLst/>
              <a:ahLst/>
              <a:cxnLst/>
              <a:rect l="l" t="t" r="r" b="b"/>
              <a:pathLst>
                <a:path w="2497" h="2138" extrusionOk="0">
                  <a:moveTo>
                    <a:pt x="1073" y="1"/>
                  </a:moveTo>
                  <a:cubicBezTo>
                    <a:pt x="480" y="1"/>
                    <a:pt x="9" y="481"/>
                    <a:pt x="0" y="1066"/>
                  </a:cubicBezTo>
                  <a:cubicBezTo>
                    <a:pt x="0" y="1710"/>
                    <a:pt x="529" y="2138"/>
                    <a:pt x="1078" y="2138"/>
                  </a:cubicBezTo>
                  <a:cubicBezTo>
                    <a:pt x="1340" y="2138"/>
                    <a:pt x="1606" y="2040"/>
                    <a:pt x="1821" y="1822"/>
                  </a:cubicBezTo>
                  <a:cubicBezTo>
                    <a:pt x="2496" y="1155"/>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2" name="Google Shape;4627;p113">
              <a:extLst>
                <a:ext uri="{FF2B5EF4-FFF2-40B4-BE49-F238E27FC236}">
                  <a16:creationId xmlns:a16="http://schemas.microsoft.com/office/drawing/2014/main" id="{C8181737-E227-814B-9C8D-9758BE8EF47F}"/>
                </a:ext>
              </a:extLst>
            </p:cNvPr>
            <p:cNvSpPr/>
            <p:nvPr/>
          </p:nvSpPr>
          <p:spPr>
            <a:xfrm>
              <a:off x="6027500" y="1723625"/>
              <a:ext cx="62425" cy="53350"/>
            </a:xfrm>
            <a:custGeom>
              <a:avLst/>
              <a:gdLst/>
              <a:ahLst/>
              <a:cxnLst/>
              <a:rect l="l" t="t" r="r" b="b"/>
              <a:pathLst>
                <a:path w="2497" h="2134" extrusionOk="0">
                  <a:moveTo>
                    <a:pt x="1073" y="1"/>
                  </a:moveTo>
                  <a:cubicBezTo>
                    <a:pt x="480" y="1"/>
                    <a:pt x="9"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3" name="Google Shape;4628;p113">
              <a:extLst>
                <a:ext uri="{FF2B5EF4-FFF2-40B4-BE49-F238E27FC236}">
                  <a16:creationId xmlns:a16="http://schemas.microsoft.com/office/drawing/2014/main" id="{3A61614A-1377-7641-AEB1-DDD181706791}"/>
                </a:ext>
              </a:extLst>
            </p:cNvPr>
            <p:cNvSpPr/>
            <p:nvPr/>
          </p:nvSpPr>
          <p:spPr>
            <a:xfrm>
              <a:off x="6027500" y="1799850"/>
              <a:ext cx="62425" cy="53325"/>
            </a:xfrm>
            <a:custGeom>
              <a:avLst/>
              <a:gdLst/>
              <a:ahLst/>
              <a:cxnLst/>
              <a:rect l="l" t="t" r="r" b="b"/>
              <a:pathLst>
                <a:path w="2497" h="2133" extrusionOk="0">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4" name="Google Shape;4629;p113">
              <a:extLst>
                <a:ext uri="{FF2B5EF4-FFF2-40B4-BE49-F238E27FC236}">
                  <a16:creationId xmlns:a16="http://schemas.microsoft.com/office/drawing/2014/main" id="{245E9609-8CDB-274F-94E5-403EBC7AB0D7}"/>
                </a:ext>
              </a:extLst>
            </p:cNvPr>
            <p:cNvSpPr/>
            <p:nvPr/>
          </p:nvSpPr>
          <p:spPr>
            <a:xfrm>
              <a:off x="6027500" y="1876050"/>
              <a:ext cx="62425" cy="53350"/>
            </a:xfrm>
            <a:custGeom>
              <a:avLst/>
              <a:gdLst/>
              <a:ahLst/>
              <a:cxnLst/>
              <a:rect l="l" t="t" r="r" b="b"/>
              <a:pathLst>
                <a:path w="2497" h="2134" extrusionOk="0">
                  <a:moveTo>
                    <a:pt x="1073" y="1"/>
                  </a:moveTo>
                  <a:cubicBezTo>
                    <a:pt x="480" y="1"/>
                    <a:pt x="9" y="472"/>
                    <a:pt x="0" y="1066"/>
                  </a:cubicBezTo>
                  <a:cubicBezTo>
                    <a:pt x="0" y="1709"/>
                    <a:pt x="529" y="2133"/>
                    <a:pt x="1078" y="2133"/>
                  </a:cubicBezTo>
                  <a:cubicBezTo>
                    <a:pt x="1340" y="2133"/>
                    <a:pt x="1606" y="2037"/>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5" name="Google Shape;4630;p113">
              <a:extLst>
                <a:ext uri="{FF2B5EF4-FFF2-40B4-BE49-F238E27FC236}">
                  <a16:creationId xmlns:a16="http://schemas.microsoft.com/office/drawing/2014/main" id="{E31369F3-C1B3-EC45-BB0A-8B5B76F234D0}"/>
                </a:ext>
              </a:extLst>
            </p:cNvPr>
            <p:cNvSpPr/>
            <p:nvPr/>
          </p:nvSpPr>
          <p:spPr>
            <a:xfrm>
              <a:off x="6027500" y="1952050"/>
              <a:ext cx="62425" cy="53450"/>
            </a:xfrm>
            <a:custGeom>
              <a:avLst/>
              <a:gdLst/>
              <a:ahLst/>
              <a:cxnLst/>
              <a:rect l="l" t="t" r="r" b="b"/>
              <a:pathLst>
                <a:path w="2497" h="2138" extrusionOk="0">
                  <a:moveTo>
                    <a:pt x="1073" y="1"/>
                  </a:moveTo>
                  <a:cubicBezTo>
                    <a:pt x="480" y="9"/>
                    <a:pt x="9" y="481"/>
                    <a:pt x="0" y="1074"/>
                  </a:cubicBezTo>
                  <a:cubicBezTo>
                    <a:pt x="0" y="1712"/>
                    <a:pt x="529" y="2138"/>
                    <a:pt x="1077" y="2138"/>
                  </a:cubicBezTo>
                  <a:cubicBezTo>
                    <a:pt x="1339" y="2138"/>
                    <a:pt x="1606" y="2040"/>
                    <a:pt x="1821" y="1822"/>
                  </a:cubicBezTo>
                  <a:cubicBezTo>
                    <a:pt x="2496" y="1155"/>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6" name="Google Shape;4631;p113">
              <a:extLst>
                <a:ext uri="{FF2B5EF4-FFF2-40B4-BE49-F238E27FC236}">
                  <a16:creationId xmlns:a16="http://schemas.microsoft.com/office/drawing/2014/main" id="{DA5E7BC0-16A3-4141-986E-C8E86718B8AA}"/>
                </a:ext>
              </a:extLst>
            </p:cNvPr>
            <p:cNvSpPr/>
            <p:nvPr/>
          </p:nvSpPr>
          <p:spPr>
            <a:xfrm>
              <a:off x="6103700" y="1418975"/>
              <a:ext cx="62425" cy="53350"/>
            </a:xfrm>
            <a:custGeom>
              <a:avLst/>
              <a:gdLst/>
              <a:ahLst/>
              <a:cxnLst/>
              <a:rect l="l" t="t" r="r" b="b"/>
              <a:pathLst>
                <a:path w="2497" h="2134" extrusionOk="0">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7" name="Google Shape;4632;p113">
              <a:extLst>
                <a:ext uri="{FF2B5EF4-FFF2-40B4-BE49-F238E27FC236}">
                  <a16:creationId xmlns:a16="http://schemas.microsoft.com/office/drawing/2014/main" id="{999F7BAE-FB28-6E45-B8EB-12DCA2D22DC7}"/>
                </a:ext>
              </a:extLst>
            </p:cNvPr>
            <p:cNvSpPr/>
            <p:nvPr/>
          </p:nvSpPr>
          <p:spPr>
            <a:xfrm>
              <a:off x="6103700" y="149520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8" name="Google Shape;4633;p113">
              <a:extLst>
                <a:ext uri="{FF2B5EF4-FFF2-40B4-BE49-F238E27FC236}">
                  <a16:creationId xmlns:a16="http://schemas.microsoft.com/office/drawing/2014/main" id="{7B8E0671-7628-6342-8EFF-B995B1085714}"/>
                </a:ext>
              </a:extLst>
            </p:cNvPr>
            <p:cNvSpPr/>
            <p:nvPr/>
          </p:nvSpPr>
          <p:spPr>
            <a:xfrm>
              <a:off x="6103700" y="1571400"/>
              <a:ext cx="62425" cy="53250"/>
            </a:xfrm>
            <a:custGeom>
              <a:avLst/>
              <a:gdLst/>
              <a:ahLst/>
              <a:cxnLst/>
              <a:rect l="l" t="t" r="r" b="b"/>
              <a:pathLst>
                <a:path w="2497" h="2130" extrusionOk="0">
                  <a:moveTo>
                    <a:pt x="1066" y="1"/>
                  </a:moveTo>
                  <a:cubicBezTo>
                    <a:pt x="481" y="1"/>
                    <a:pt x="9" y="472"/>
                    <a:pt x="1" y="1066"/>
                  </a:cubicBezTo>
                  <a:cubicBezTo>
                    <a:pt x="1" y="1703"/>
                    <a:pt x="525" y="2129"/>
                    <a:pt x="1074" y="2129"/>
                  </a:cubicBezTo>
                  <a:cubicBezTo>
                    <a:pt x="1336" y="2129"/>
                    <a:pt x="1604" y="2032"/>
                    <a:pt x="1822" y="1813"/>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9" name="Google Shape;4634;p113">
              <a:extLst>
                <a:ext uri="{FF2B5EF4-FFF2-40B4-BE49-F238E27FC236}">
                  <a16:creationId xmlns:a16="http://schemas.microsoft.com/office/drawing/2014/main" id="{0E275E72-A714-DA47-867E-AB887E93761D}"/>
                </a:ext>
              </a:extLst>
            </p:cNvPr>
            <p:cNvSpPr/>
            <p:nvPr/>
          </p:nvSpPr>
          <p:spPr>
            <a:xfrm>
              <a:off x="6103700" y="1647400"/>
              <a:ext cx="62425" cy="53450"/>
            </a:xfrm>
            <a:custGeom>
              <a:avLst/>
              <a:gdLst/>
              <a:ahLst/>
              <a:cxnLst/>
              <a:rect l="l" t="t" r="r" b="b"/>
              <a:pathLst>
                <a:path w="2497" h="2138" extrusionOk="0">
                  <a:moveTo>
                    <a:pt x="1066" y="1"/>
                  </a:moveTo>
                  <a:cubicBezTo>
                    <a:pt x="481" y="9"/>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0" name="Google Shape;4635;p113">
              <a:extLst>
                <a:ext uri="{FF2B5EF4-FFF2-40B4-BE49-F238E27FC236}">
                  <a16:creationId xmlns:a16="http://schemas.microsoft.com/office/drawing/2014/main" id="{9C4D8D07-5F31-6944-BE8C-6371E6DBE333}"/>
                </a:ext>
              </a:extLst>
            </p:cNvPr>
            <p:cNvSpPr/>
            <p:nvPr/>
          </p:nvSpPr>
          <p:spPr>
            <a:xfrm>
              <a:off x="6103700" y="1723625"/>
              <a:ext cx="62425" cy="53350"/>
            </a:xfrm>
            <a:custGeom>
              <a:avLst/>
              <a:gdLst/>
              <a:ahLst/>
              <a:cxnLst/>
              <a:rect l="l" t="t" r="r" b="b"/>
              <a:pathLst>
                <a:path w="2497" h="2134" extrusionOk="0">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1" name="Google Shape;4636;p113">
              <a:extLst>
                <a:ext uri="{FF2B5EF4-FFF2-40B4-BE49-F238E27FC236}">
                  <a16:creationId xmlns:a16="http://schemas.microsoft.com/office/drawing/2014/main" id="{F7DDAE31-D239-6845-94FB-EDE170A5180D}"/>
                </a:ext>
              </a:extLst>
            </p:cNvPr>
            <p:cNvSpPr/>
            <p:nvPr/>
          </p:nvSpPr>
          <p:spPr>
            <a:xfrm>
              <a:off x="6103700" y="179985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2" name="Google Shape;4637;p113">
              <a:extLst>
                <a:ext uri="{FF2B5EF4-FFF2-40B4-BE49-F238E27FC236}">
                  <a16:creationId xmlns:a16="http://schemas.microsoft.com/office/drawing/2014/main" id="{DDA7C3F5-EDE1-F14C-9CF9-C7FEE46A667A}"/>
                </a:ext>
              </a:extLst>
            </p:cNvPr>
            <p:cNvSpPr/>
            <p:nvPr/>
          </p:nvSpPr>
          <p:spPr>
            <a:xfrm>
              <a:off x="6103700" y="1876050"/>
              <a:ext cx="62425" cy="53275"/>
            </a:xfrm>
            <a:custGeom>
              <a:avLst/>
              <a:gdLst/>
              <a:ahLst/>
              <a:cxnLst/>
              <a:rect l="l" t="t" r="r" b="b"/>
              <a:pathLst>
                <a:path w="2497" h="2131" extrusionOk="0">
                  <a:moveTo>
                    <a:pt x="1066" y="1"/>
                  </a:moveTo>
                  <a:cubicBezTo>
                    <a:pt x="481" y="1"/>
                    <a:pt x="9" y="472"/>
                    <a:pt x="1" y="1066"/>
                  </a:cubicBezTo>
                  <a:cubicBezTo>
                    <a:pt x="1" y="1707"/>
                    <a:pt x="523" y="2131"/>
                    <a:pt x="1070" y="2131"/>
                  </a:cubicBezTo>
                  <a:cubicBezTo>
                    <a:pt x="1333" y="2131"/>
                    <a:pt x="1603" y="2033"/>
                    <a:pt x="1822" y="1813"/>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3" name="Google Shape;4638;p113">
              <a:extLst>
                <a:ext uri="{FF2B5EF4-FFF2-40B4-BE49-F238E27FC236}">
                  <a16:creationId xmlns:a16="http://schemas.microsoft.com/office/drawing/2014/main" id="{4BCD7AF0-AB8E-CF4A-8F95-8023DAAD698B}"/>
                </a:ext>
              </a:extLst>
            </p:cNvPr>
            <p:cNvSpPr/>
            <p:nvPr/>
          </p:nvSpPr>
          <p:spPr>
            <a:xfrm>
              <a:off x="6103700" y="1952050"/>
              <a:ext cx="62425" cy="53450"/>
            </a:xfrm>
            <a:custGeom>
              <a:avLst/>
              <a:gdLst/>
              <a:ahLst/>
              <a:cxnLst/>
              <a:rect l="l" t="t" r="r" b="b"/>
              <a:pathLst>
                <a:path w="2497" h="2138" extrusionOk="0">
                  <a:moveTo>
                    <a:pt x="1066" y="1"/>
                  </a:moveTo>
                  <a:cubicBezTo>
                    <a:pt x="481" y="9"/>
                    <a:pt x="9" y="481"/>
                    <a:pt x="1" y="1074"/>
                  </a:cubicBezTo>
                  <a:cubicBezTo>
                    <a:pt x="1" y="1712"/>
                    <a:pt x="525" y="2138"/>
                    <a:pt x="1074" y="2138"/>
                  </a:cubicBezTo>
                  <a:cubicBezTo>
                    <a:pt x="1336" y="2138"/>
                    <a:pt x="1604" y="2040"/>
                    <a:pt x="1822" y="1822"/>
                  </a:cubicBezTo>
                  <a:cubicBezTo>
                    <a:pt x="2497"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4" name="Google Shape;4639;p113">
              <a:extLst>
                <a:ext uri="{FF2B5EF4-FFF2-40B4-BE49-F238E27FC236}">
                  <a16:creationId xmlns:a16="http://schemas.microsoft.com/office/drawing/2014/main" id="{F0929B0E-4CC4-204A-B299-04795A022098}"/>
                </a:ext>
              </a:extLst>
            </p:cNvPr>
            <p:cNvSpPr/>
            <p:nvPr/>
          </p:nvSpPr>
          <p:spPr>
            <a:xfrm>
              <a:off x="6179925"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5" name="Google Shape;4640;p113">
              <a:extLst>
                <a:ext uri="{FF2B5EF4-FFF2-40B4-BE49-F238E27FC236}">
                  <a16:creationId xmlns:a16="http://schemas.microsoft.com/office/drawing/2014/main" id="{CFAEC683-6D7D-5B48-BF32-DCA4D74FD788}"/>
                </a:ext>
              </a:extLst>
            </p:cNvPr>
            <p:cNvSpPr/>
            <p:nvPr/>
          </p:nvSpPr>
          <p:spPr>
            <a:xfrm>
              <a:off x="6179925" y="14952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6" name="Google Shape;4641;p113">
              <a:extLst>
                <a:ext uri="{FF2B5EF4-FFF2-40B4-BE49-F238E27FC236}">
                  <a16:creationId xmlns:a16="http://schemas.microsoft.com/office/drawing/2014/main" id="{DD4CC566-1AB7-394D-BA78-2108CD7E45CB}"/>
                </a:ext>
              </a:extLst>
            </p:cNvPr>
            <p:cNvSpPr/>
            <p:nvPr/>
          </p:nvSpPr>
          <p:spPr>
            <a:xfrm>
              <a:off x="6179925" y="1571400"/>
              <a:ext cx="62225" cy="53250"/>
            </a:xfrm>
            <a:custGeom>
              <a:avLst/>
              <a:gdLst/>
              <a:ahLst/>
              <a:cxnLst/>
              <a:rect l="l" t="t" r="r" b="b"/>
              <a:pathLst>
                <a:path w="2489"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7" name="Google Shape;4642;p113">
              <a:extLst>
                <a:ext uri="{FF2B5EF4-FFF2-40B4-BE49-F238E27FC236}">
                  <a16:creationId xmlns:a16="http://schemas.microsoft.com/office/drawing/2014/main" id="{AE587AE9-9CAD-584B-B16A-B9B9AC571473}"/>
                </a:ext>
              </a:extLst>
            </p:cNvPr>
            <p:cNvSpPr/>
            <p:nvPr/>
          </p:nvSpPr>
          <p:spPr>
            <a:xfrm>
              <a:off x="6256150" y="1418975"/>
              <a:ext cx="62200" cy="53350"/>
            </a:xfrm>
            <a:custGeom>
              <a:avLst/>
              <a:gdLst/>
              <a:ahLst/>
              <a:cxnLst/>
              <a:rect l="l" t="t" r="r" b="b"/>
              <a:pathLst>
                <a:path w="2488" h="2134" extrusionOk="0">
                  <a:moveTo>
                    <a:pt x="1065" y="1"/>
                  </a:moveTo>
                  <a:cubicBezTo>
                    <a:pt x="480" y="1"/>
                    <a:pt x="0" y="480"/>
                    <a:pt x="0" y="1065"/>
                  </a:cubicBezTo>
                  <a:cubicBezTo>
                    <a:pt x="0" y="1709"/>
                    <a:pt x="525" y="2133"/>
                    <a:pt x="1071" y="2133"/>
                  </a:cubicBezTo>
                  <a:cubicBezTo>
                    <a:pt x="1332" y="2133"/>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8" name="Google Shape;4643;p113">
              <a:extLst>
                <a:ext uri="{FF2B5EF4-FFF2-40B4-BE49-F238E27FC236}">
                  <a16:creationId xmlns:a16="http://schemas.microsoft.com/office/drawing/2014/main" id="{B5A88B03-76E0-E14D-824E-5DC8939B7C9A}"/>
                </a:ext>
              </a:extLst>
            </p:cNvPr>
            <p:cNvSpPr/>
            <p:nvPr/>
          </p:nvSpPr>
          <p:spPr>
            <a:xfrm>
              <a:off x="6256150" y="1495200"/>
              <a:ext cx="62200" cy="53325"/>
            </a:xfrm>
            <a:custGeom>
              <a:avLst/>
              <a:gdLst/>
              <a:ahLst/>
              <a:cxnLst/>
              <a:rect l="l" t="t" r="r" b="b"/>
              <a:pathLst>
                <a:path w="2488" h="2133" extrusionOk="0">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9" name="Google Shape;4644;p113">
              <a:extLst>
                <a:ext uri="{FF2B5EF4-FFF2-40B4-BE49-F238E27FC236}">
                  <a16:creationId xmlns:a16="http://schemas.microsoft.com/office/drawing/2014/main" id="{208356AC-4A2E-6840-9A39-BDAA2D3F6563}"/>
                </a:ext>
              </a:extLst>
            </p:cNvPr>
            <p:cNvSpPr/>
            <p:nvPr/>
          </p:nvSpPr>
          <p:spPr>
            <a:xfrm>
              <a:off x="6256150" y="1571400"/>
              <a:ext cx="62200" cy="53250"/>
            </a:xfrm>
            <a:custGeom>
              <a:avLst/>
              <a:gdLst/>
              <a:ahLst/>
              <a:cxnLst/>
              <a:rect l="l" t="t" r="r" b="b"/>
              <a:pathLst>
                <a:path w="2488" h="2130" extrusionOk="0">
                  <a:moveTo>
                    <a:pt x="1065" y="1"/>
                  </a:moveTo>
                  <a:cubicBezTo>
                    <a:pt x="480" y="1"/>
                    <a:pt x="0" y="472"/>
                    <a:pt x="0" y="1066"/>
                  </a:cubicBezTo>
                  <a:cubicBezTo>
                    <a:pt x="0" y="1703"/>
                    <a:pt x="524" y="2129"/>
                    <a:pt x="1070" y="2129"/>
                  </a:cubicBezTo>
                  <a:cubicBezTo>
                    <a:pt x="1331" y="2129"/>
                    <a:pt x="1597" y="2032"/>
                    <a:pt x="1813"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0" name="Google Shape;4645;p113">
              <a:extLst>
                <a:ext uri="{FF2B5EF4-FFF2-40B4-BE49-F238E27FC236}">
                  <a16:creationId xmlns:a16="http://schemas.microsoft.com/office/drawing/2014/main" id="{8A6A73EA-C685-4346-887E-1BE0905E6D05}"/>
                </a:ext>
              </a:extLst>
            </p:cNvPr>
            <p:cNvSpPr/>
            <p:nvPr/>
          </p:nvSpPr>
          <p:spPr>
            <a:xfrm>
              <a:off x="6256150" y="1647400"/>
              <a:ext cx="62200" cy="53450"/>
            </a:xfrm>
            <a:custGeom>
              <a:avLst/>
              <a:gdLst/>
              <a:ahLst/>
              <a:cxnLst/>
              <a:rect l="l" t="t" r="r" b="b"/>
              <a:pathLst>
                <a:path w="2488" h="2138" extrusionOk="0">
                  <a:moveTo>
                    <a:pt x="1065" y="1"/>
                  </a:moveTo>
                  <a:cubicBezTo>
                    <a:pt x="480" y="1"/>
                    <a:pt x="0" y="481"/>
                    <a:pt x="0" y="1066"/>
                  </a:cubicBezTo>
                  <a:cubicBezTo>
                    <a:pt x="0" y="1710"/>
                    <a:pt x="525" y="2138"/>
                    <a:pt x="1071" y="2138"/>
                  </a:cubicBezTo>
                  <a:cubicBezTo>
                    <a:pt x="1332" y="2138"/>
                    <a:pt x="1597" y="2040"/>
                    <a:pt x="1813"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1" name="Google Shape;4646;p113">
              <a:extLst>
                <a:ext uri="{FF2B5EF4-FFF2-40B4-BE49-F238E27FC236}">
                  <a16:creationId xmlns:a16="http://schemas.microsoft.com/office/drawing/2014/main" id="{943B85F7-3C23-F945-9E2C-400DCABE7970}"/>
                </a:ext>
              </a:extLst>
            </p:cNvPr>
            <p:cNvSpPr/>
            <p:nvPr/>
          </p:nvSpPr>
          <p:spPr>
            <a:xfrm>
              <a:off x="6179925"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2" name="Google Shape;4647;p113">
              <a:extLst>
                <a:ext uri="{FF2B5EF4-FFF2-40B4-BE49-F238E27FC236}">
                  <a16:creationId xmlns:a16="http://schemas.microsoft.com/office/drawing/2014/main" id="{9F71FA67-DC2F-1A4F-B032-E7993BCFAFEB}"/>
                </a:ext>
              </a:extLst>
            </p:cNvPr>
            <p:cNvSpPr/>
            <p:nvPr/>
          </p:nvSpPr>
          <p:spPr>
            <a:xfrm>
              <a:off x="6179925" y="17236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3" name="Google Shape;4648;p113">
              <a:extLst>
                <a:ext uri="{FF2B5EF4-FFF2-40B4-BE49-F238E27FC236}">
                  <a16:creationId xmlns:a16="http://schemas.microsoft.com/office/drawing/2014/main" id="{F34D605E-E6B1-B24F-B5BE-A5D81046231A}"/>
                </a:ext>
              </a:extLst>
            </p:cNvPr>
            <p:cNvSpPr/>
            <p:nvPr/>
          </p:nvSpPr>
          <p:spPr>
            <a:xfrm>
              <a:off x="6179925" y="17998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4" name="Google Shape;4649;p113">
              <a:extLst>
                <a:ext uri="{FF2B5EF4-FFF2-40B4-BE49-F238E27FC236}">
                  <a16:creationId xmlns:a16="http://schemas.microsoft.com/office/drawing/2014/main" id="{9CFF2B97-C4D0-9949-96B2-B4F92B0234B6}"/>
                </a:ext>
              </a:extLst>
            </p:cNvPr>
            <p:cNvSpPr/>
            <p:nvPr/>
          </p:nvSpPr>
          <p:spPr>
            <a:xfrm>
              <a:off x="6179925" y="1876050"/>
              <a:ext cx="62225" cy="53275"/>
            </a:xfrm>
            <a:custGeom>
              <a:avLst/>
              <a:gdLst/>
              <a:ahLst/>
              <a:cxnLst/>
              <a:rect l="l" t="t" r="r" b="b"/>
              <a:pathLst>
                <a:path w="2489" h="2131" extrusionOk="0">
                  <a:moveTo>
                    <a:pt x="1065" y="1"/>
                  </a:moveTo>
                  <a:cubicBezTo>
                    <a:pt x="480" y="1"/>
                    <a:pt x="0" y="472"/>
                    <a:pt x="0" y="1066"/>
                  </a:cubicBezTo>
                  <a:cubicBezTo>
                    <a:pt x="0" y="1707"/>
                    <a:pt x="523" y="2131"/>
                    <a:pt x="1070" y="2131"/>
                  </a:cubicBezTo>
                  <a:cubicBezTo>
                    <a:pt x="1333" y="2131"/>
                    <a:pt x="1602" y="2033"/>
                    <a:pt x="1821" y="1813"/>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5" name="Google Shape;4650;p113">
              <a:extLst>
                <a:ext uri="{FF2B5EF4-FFF2-40B4-BE49-F238E27FC236}">
                  <a16:creationId xmlns:a16="http://schemas.microsoft.com/office/drawing/2014/main" id="{749353D0-4413-A94D-97A0-B8F1FBB5125C}"/>
                </a:ext>
              </a:extLst>
            </p:cNvPr>
            <p:cNvSpPr/>
            <p:nvPr/>
          </p:nvSpPr>
          <p:spPr>
            <a:xfrm>
              <a:off x="6179925" y="1952050"/>
              <a:ext cx="62225" cy="53450"/>
            </a:xfrm>
            <a:custGeom>
              <a:avLst/>
              <a:gdLst/>
              <a:ahLst/>
              <a:cxnLst/>
              <a:rect l="l" t="t" r="r" b="b"/>
              <a:pathLst>
                <a:path w="2489"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6" name="Google Shape;4651;p113">
              <a:extLst>
                <a:ext uri="{FF2B5EF4-FFF2-40B4-BE49-F238E27FC236}">
                  <a16:creationId xmlns:a16="http://schemas.microsoft.com/office/drawing/2014/main" id="{B62D90FF-5B50-894F-A0BA-C75B7AE441E3}"/>
                </a:ext>
              </a:extLst>
            </p:cNvPr>
            <p:cNvSpPr/>
            <p:nvPr/>
          </p:nvSpPr>
          <p:spPr>
            <a:xfrm>
              <a:off x="6179925"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7" name="Google Shape;4652;p113">
              <a:extLst>
                <a:ext uri="{FF2B5EF4-FFF2-40B4-BE49-F238E27FC236}">
                  <a16:creationId xmlns:a16="http://schemas.microsoft.com/office/drawing/2014/main" id="{46261579-8939-214E-B7F0-C2BF344A557A}"/>
                </a:ext>
              </a:extLst>
            </p:cNvPr>
            <p:cNvSpPr/>
            <p:nvPr/>
          </p:nvSpPr>
          <p:spPr>
            <a:xfrm>
              <a:off x="6103700" y="2028275"/>
              <a:ext cx="62425" cy="53450"/>
            </a:xfrm>
            <a:custGeom>
              <a:avLst/>
              <a:gdLst/>
              <a:ahLst/>
              <a:cxnLst/>
              <a:rect l="l" t="t" r="r" b="b"/>
              <a:pathLst>
                <a:path w="2497" h="2138" extrusionOk="0">
                  <a:moveTo>
                    <a:pt x="1066" y="1"/>
                  </a:moveTo>
                  <a:cubicBezTo>
                    <a:pt x="481" y="1"/>
                    <a:pt x="9"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8" name="Google Shape;4653;p113">
              <a:extLst>
                <a:ext uri="{FF2B5EF4-FFF2-40B4-BE49-F238E27FC236}">
                  <a16:creationId xmlns:a16="http://schemas.microsoft.com/office/drawing/2014/main" id="{2261E805-F401-2B41-9FD8-9E00181CE371}"/>
                </a:ext>
              </a:extLst>
            </p:cNvPr>
            <p:cNvSpPr/>
            <p:nvPr/>
          </p:nvSpPr>
          <p:spPr>
            <a:xfrm>
              <a:off x="6027500" y="2028275"/>
              <a:ext cx="62425" cy="53450"/>
            </a:xfrm>
            <a:custGeom>
              <a:avLst/>
              <a:gdLst/>
              <a:ahLst/>
              <a:cxnLst/>
              <a:rect l="l" t="t" r="r" b="b"/>
              <a:pathLst>
                <a:path w="2497" h="2138" extrusionOk="0">
                  <a:moveTo>
                    <a:pt x="1073" y="1"/>
                  </a:moveTo>
                  <a:cubicBezTo>
                    <a:pt x="480" y="1"/>
                    <a:pt x="9" y="480"/>
                    <a:pt x="0" y="1065"/>
                  </a:cubicBezTo>
                  <a:cubicBezTo>
                    <a:pt x="0" y="1709"/>
                    <a:pt x="529" y="2137"/>
                    <a:pt x="1078" y="2137"/>
                  </a:cubicBezTo>
                  <a:cubicBezTo>
                    <a:pt x="1340" y="2137"/>
                    <a:pt x="1606" y="2040"/>
                    <a:pt x="1821" y="1821"/>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9" name="Google Shape;4654;p113">
              <a:extLst>
                <a:ext uri="{FF2B5EF4-FFF2-40B4-BE49-F238E27FC236}">
                  <a16:creationId xmlns:a16="http://schemas.microsoft.com/office/drawing/2014/main" id="{A9BEE2F8-BAE3-244B-837F-704E7D20FB1C}"/>
                </a:ext>
              </a:extLst>
            </p:cNvPr>
            <p:cNvSpPr/>
            <p:nvPr/>
          </p:nvSpPr>
          <p:spPr>
            <a:xfrm>
              <a:off x="6027500" y="2104500"/>
              <a:ext cx="62425" cy="53325"/>
            </a:xfrm>
            <a:custGeom>
              <a:avLst/>
              <a:gdLst/>
              <a:ahLst/>
              <a:cxnLst/>
              <a:rect l="l" t="t" r="r" b="b"/>
              <a:pathLst>
                <a:path w="2497" h="2133" extrusionOk="0">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0" name="Google Shape;4655;p113">
              <a:extLst>
                <a:ext uri="{FF2B5EF4-FFF2-40B4-BE49-F238E27FC236}">
                  <a16:creationId xmlns:a16="http://schemas.microsoft.com/office/drawing/2014/main" id="{A160F5FE-D78F-2449-8BA5-74F3096D0B85}"/>
                </a:ext>
              </a:extLst>
            </p:cNvPr>
            <p:cNvSpPr/>
            <p:nvPr/>
          </p:nvSpPr>
          <p:spPr>
            <a:xfrm>
              <a:off x="5951475"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1" name="Google Shape;4656;p113">
              <a:extLst>
                <a:ext uri="{FF2B5EF4-FFF2-40B4-BE49-F238E27FC236}">
                  <a16:creationId xmlns:a16="http://schemas.microsoft.com/office/drawing/2014/main" id="{F42CC1C2-6282-6A40-9B9D-3118CE4541BE}"/>
                </a:ext>
              </a:extLst>
            </p:cNvPr>
            <p:cNvSpPr/>
            <p:nvPr/>
          </p:nvSpPr>
          <p:spPr>
            <a:xfrm>
              <a:off x="5494400" y="1647400"/>
              <a:ext cx="62225" cy="53450"/>
            </a:xfrm>
            <a:custGeom>
              <a:avLst/>
              <a:gdLst/>
              <a:ahLst/>
              <a:cxnLst/>
              <a:rect l="l" t="t" r="r" b="b"/>
              <a:pathLst>
                <a:path w="2489" h="2138" extrusionOk="0">
                  <a:moveTo>
                    <a:pt x="1066" y="1"/>
                  </a:moveTo>
                  <a:cubicBezTo>
                    <a:pt x="480" y="1"/>
                    <a:pt x="1" y="481"/>
                    <a:pt x="1" y="1066"/>
                  </a:cubicBezTo>
                  <a:cubicBezTo>
                    <a:pt x="1" y="1710"/>
                    <a:pt x="526" y="2138"/>
                    <a:pt x="1075" y="2138"/>
                  </a:cubicBezTo>
                  <a:cubicBezTo>
                    <a:pt x="1337" y="2138"/>
                    <a:pt x="1604" y="2040"/>
                    <a:pt x="1822"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2" name="Google Shape;4657;p113">
              <a:extLst>
                <a:ext uri="{FF2B5EF4-FFF2-40B4-BE49-F238E27FC236}">
                  <a16:creationId xmlns:a16="http://schemas.microsoft.com/office/drawing/2014/main" id="{CAD1F40A-35D9-794A-8B1E-2E6E91A7F15E}"/>
                </a:ext>
              </a:extLst>
            </p:cNvPr>
            <p:cNvSpPr/>
            <p:nvPr/>
          </p:nvSpPr>
          <p:spPr>
            <a:xfrm>
              <a:off x="549440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3" name="Google Shape;4658;p113">
              <a:extLst>
                <a:ext uri="{FF2B5EF4-FFF2-40B4-BE49-F238E27FC236}">
                  <a16:creationId xmlns:a16="http://schemas.microsoft.com/office/drawing/2014/main" id="{421C8BF3-8438-5749-83A5-7512C0B7BA3B}"/>
                </a:ext>
              </a:extLst>
            </p:cNvPr>
            <p:cNvSpPr/>
            <p:nvPr/>
          </p:nvSpPr>
          <p:spPr>
            <a:xfrm>
              <a:off x="5494400"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4" name="Google Shape;4659;p113">
              <a:extLst>
                <a:ext uri="{FF2B5EF4-FFF2-40B4-BE49-F238E27FC236}">
                  <a16:creationId xmlns:a16="http://schemas.microsoft.com/office/drawing/2014/main" id="{61A8DE53-4B52-DE4C-8997-CA3CDD8CBD56}"/>
                </a:ext>
              </a:extLst>
            </p:cNvPr>
            <p:cNvSpPr/>
            <p:nvPr/>
          </p:nvSpPr>
          <p:spPr>
            <a:xfrm>
              <a:off x="5494400" y="1876050"/>
              <a:ext cx="62225" cy="53300"/>
            </a:xfrm>
            <a:custGeom>
              <a:avLst/>
              <a:gdLst/>
              <a:ahLst/>
              <a:cxnLst/>
              <a:rect l="l" t="t" r="r" b="b"/>
              <a:pathLst>
                <a:path w="2489" h="2132" extrusionOk="0">
                  <a:moveTo>
                    <a:pt x="1066" y="1"/>
                  </a:moveTo>
                  <a:cubicBezTo>
                    <a:pt x="480" y="1"/>
                    <a:pt x="1" y="472"/>
                    <a:pt x="1" y="1066"/>
                  </a:cubicBezTo>
                  <a:cubicBezTo>
                    <a:pt x="1" y="1705"/>
                    <a:pt x="525" y="2132"/>
                    <a:pt x="1072" y="2132"/>
                  </a:cubicBezTo>
                  <a:cubicBezTo>
                    <a:pt x="1332" y="2132"/>
                    <a:pt x="1597" y="2036"/>
                    <a:pt x="1814"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5" name="Google Shape;4660;p113">
              <a:extLst>
                <a:ext uri="{FF2B5EF4-FFF2-40B4-BE49-F238E27FC236}">
                  <a16:creationId xmlns:a16="http://schemas.microsoft.com/office/drawing/2014/main" id="{88743B00-7387-EE4E-8876-907B880A03CE}"/>
                </a:ext>
              </a:extLst>
            </p:cNvPr>
            <p:cNvSpPr/>
            <p:nvPr/>
          </p:nvSpPr>
          <p:spPr>
            <a:xfrm>
              <a:off x="5494400" y="1952050"/>
              <a:ext cx="62225" cy="53450"/>
            </a:xfrm>
            <a:custGeom>
              <a:avLst/>
              <a:gdLst/>
              <a:ahLst/>
              <a:cxnLst/>
              <a:rect l="l" t="t" r="r" b="b"/>
              <a:pathLst>
                <a:path w="2489" h="2138" extrusionOk="0">
                  <a:moveTo>
                    <a:pt x="1066" y="1"/>
                  </a:moveTo>
                  <a:cubicBezTo>
                    <a:pt x="480" y="9"/>
                    <a:pt x="1" y="481"/>
                    <a:pt x="1" y="1074"/>
                  </a:cubicBezTo>
                  <a:cubicBezTo>
                    <a:pt x="1" y="1712"/>
                    <a:pt x="525" y="2138"/>
                    <a:pt x="1074" y="2138"/>
                  </a:cubicBezTo>
                  <a:cubicBezTo>
                    <a:pt x="1336" y="2138"/>
                    <a:pt x="1604" y="2040"/>
                    <a:pt x="1822"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6" name="Google Shape;4661;p113">
              <a:extLst>
                <a:ext uri="{FF2B5EF4-FFF2-40B4-BE49-F238E27FC236}">
                  <a16:creationId xmlns:a16="http://schemas.microsoft.com/office/drawing/2014/main" id="{BA53BCD9-B298-654D-8EB7-3D7B2E016597}"/>
                </a:ext>
              </a:extLst>
            </p:cNvPr>
            <p:cNvSpPr/>
            <p:nvPr/>
          </p:nvSpPr>
          <p:spPr>
            <a:xfrm>
              <a:off x="5494400"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7" y="2137"/>
                    <a:pt x="1604" y="2040"/>
                    <a:pt x="1822" y="1821"/>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4662;p113">
              <a:extLst>
                <a:ext uri="{FF2B5EF4-FFF2-40B4-BE49-F238E27FC236}">
                  <a16:creationId xmlns:a16="http://schemas.microsoft.com/office/drawing/2014/main" id="{76F5706E-E210-E74D-A67F-B1F2133CC896}"/>
                </a:ext>
              </a:extLst>
            </p:cNvPr>
            <p:cNvSpPr/>
            <p:nvPr/>
          </p:nvSpPr>
          <p:spPr>
            <a:xfrm>
              <a:off x="5494400"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8" name="Google Shape;4663;p113">
              <a:extLst>
                <a:ext uri="{FF2B5EF4-FFF2-40B4-BE49-F238E27FC236}">
                  <a16:creationId xmlns:a16="http://schemas.microsoft.com/office/drawing/2014/main" id="{9FDD17E9-1D6C-0C4E-B492-4FAE9FE556EA}"/>
                </a:ext>
              </a:extLst>
            </p:cNvPr>
            <p:cNvSpPr/>
            <p:nvPr/>
          </p:nvSpPr>
          <p:spPr>
            <a:xfrm>
              <a:off x="5494400"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9" name="Google Shape;4664;p113">
              <a:extLst>
                <a:ext uri="{FF2B5EF4-FFF2-40B4-BE49-F238E27FC236}">
                  <a16:creationId xmlns:a16="http://schemas.microsoft.com/office/drawing/2014/main" id="{4B4CBDBB-C73C-0F44-B38D-29D434A7C341}"/>
                </a:ext>
              </a:extLst>
            </p:cNvPr>
            <p:cNvSpPr/>
            <p:nvPr/>
          </p:nvSpPr>
          <p:spPr>
            <a:xfrm>
              <a:off x="5494400" y="2256925"/>
              <a:ext cx="62375" cy="53425"/>
            </a:xfrm>
            <a:custGeom>
              <a:avLst/>
              <a:gdLst/>
              <a:ahLst/>
              <a:cxnLst/>
              <a:rect l="l" t="t" r="r" b="b"/>
              <a:pathLst>
                <a:path w="2495" h="2137" extrusionOk="0">
                  <a:moveTo>
                    <a:pt x="1076" y="0"/>
                  </a:moveTo>
                  <a:cubicBezTo>
                    <a:pt x="1072" y="0"/>
                    <a:pt x="1069" y="0"/>
                    <a:pt x="1066" y="0"/>
                  </a:cubicBezTo>
                  <a:cubicBezTo>
                    <a:pt x="480" y="0"/>
                    <a:pt x="1" y="480"/>
                    <a:pt x="1" y="1065"/>
                  </a:cubicBezTo>
                  <a:cubicBezTo>
                    <a:pt x="1" y="1709"/>
                    <a:pt x="530" y="2137"/>
                    <a:pt x="1078" y="2137"/>
                  </a:cubicBezTo>
                  <a:cubicBezTo>
                    <a:pt x="1340" y="2137"/>
                    <a:pt x="1606" y="2039"/>
                    <a:pt x="1822" y="1821"/>
                  </a:cubicBezTo>
                  <a:cubicBezTo>
                    <a:pt x="2494" y="1149"/>
                    <a:pt x="2020" y="0"/>
                    <a:pt x="107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0" name="Google Shape;4665;p113">
              <a:extLst>
                <a:ext uri="{FF2B5EF4-FFF2-40B4-BE49-F238E27FC236}">
                  <a16:creationId xmlns:a16="http://schemas.microsoft.com/office/drawing/2014/main" id="{9360EA5C-8E06-9444-8753-8A21C6586F35}"/>
                </a:ext>
              </a:extLst>
            </p:cNvPr>
            <p:cNvSpPr/>
            <p:nvPr/>
          </p:nvSpPr>
          <p:spPr>
            <a:xfrm>
              <a:off x="5494400" y="2333125"/>
              <a:ext cx="62225" cy="53450"/>
            </a:xfrm>
            <a:custGeom>
              <a:avLst/>
              <a:gdLst/>
              <a:ahLst/>
              <a:cxnLst/>
              <a:rect l="l" t="t" r="r" b="b"/>
              <a:pathLst>
                <a:path w="2489" h="2138" extrusionOk="0">
                  <a:moveTo>
                    <a:pt x="1066" y="1"/>
                  </a:moveTo>
                  <a:cubicBezTo>
                    <a:pt x="480" y="1"/>
                    <a:pt x="1" y="480"/>
                    <a:pt x="1" y="1066"/>
                  </a:cubicBezTo>
                  <a:cubicBezTo>
                    <a:pt x="1" y="1709"/>
                    <a:pt x="526" y="2137"/>
                    <a:pt x="1075" y="2137"/>
                  </a:cubicBezTo>
                  <a:cubicBezTo>
                    <a:pt x="1337" y="2137"/>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1" name="Google Shape;4666;p113">
              <a:extLst>
                <a:ext uri="{FF2B5EF4-FFF2-40B4-BE49-F238E27FC236}">
                  <a16:creationId xmlns:a16="http://schemas.microsoft.com/office/drawing/2014/main" id="{B47D363A-3ACA-BB46-92F1-34F498A364ED}"/>
                </a:ext>
              </a:extLst>
            </p:cNvPr>
            <p:cNvSpPr/>
            <p:nvPr/>
          </p:nvSpPr>
          <p:spPr>
            <a:xfrm>
              <a:off x="5494400" y="2485550"/>
              <a:ext cx="62225" cy="53300"/>
            </a:xfrm>
            <a:custGeom>
              <a:avLst/>
              <a:gdLst/>
              <a:ahLst/>
              <a:cxnLst/>
              <a:rect l="l" t="t" r="r" b="b"/>
              <a:pathLst>
                <a:path w="2489" h="2132" extrusionOk="0">
                  <a:moveTo>
                    <a:pt x="1066" y="1"/>
                  </a:moveTo>
                  <a:cubicBezTo>
                    <a:pt x="480" y="1"/>
                    <a:pt x="1" y="472"/>
                    <a:pt x="1" y="1066"/>
                  </a:cubicBezTo>
                  <a:cubicBezTo>
                    <a:pt x="1" y="1708"/>
                    <a:pt x="523" y="2131"/>
                    <a:pt x="1070" y="2131"/>
                  </a:cubicBezTo>
                  <a:cubicBezTo>
                    <a:pt x="1333" y="2131"/>
                    <a:pt x="1603" y="2033"/>
                    <a:pt x="1822" y="1814"/>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2" name="Google Shape;4667;p113">
              <a:extLst>
                <a:ext uri="{FF2B5EF4-FFF2-40B4-BE49-F238E27FC236}">
                  <a16:creationId xmlns:a16="http://schemas.microsoft.com/office/drawing/2014/main" id="{D955C962-3E75-4A49-9490-712EF2BAB62E}"/>
                </a:ext>
              </a:extLst>
            </p:cNvPr>
            <p:cNvSpPr/>
            <p:nvPr/>
          </p:nvSpPr>
          <p:spPr>
            <a:xfrm>
              <a:off x="5494400" y="2561575"/>
              <a:ext cx="62225" cy="53425"/>
            </a:xfrm>
            <a:custGeom>
              <a:avLst/>
              <a:gdLst/>
              <a:ahLst/>
              <a:cxnLst/>
              <a:rect l="l" t="t" r="r" b="b"/>
              <a:pathLst>
                <a:path w="2489" h="2137" extrusionOk="0">
                  <a:moveTo>
                    <a:pt x="1066" y="0"/>
                  </a:moveTo>
                  <a:cubicBezTo>
                    <a:pt x="480" y="0"/>
                    <a:pt x="1" y="480"/>
                    <a:pt x="1" y="1073"/>
                  </a:cubicBezTo>
                  <a:cubicBezTo>
                    <a:pt x="1" y="1711"/>
                    <a:pt x="522" y="2137"/>
                    <a:pt x="1067" y="2137"/>
                  </a:cubicBezTo>
                  <a:cubicBezTo>
                    <a:pt x="1329" y="2137"/>
                    <a:pt x="1595" y="2039"/>
                    <a:pt x="1814" y="1821"/>
                  </a:cubicBezTo>
                  <a:cubicBezTo>
                    <a:pt x="2488" y="1154"/>
                    <a:pt x="2017" y="8"/>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3" name="Google Shape;4668;p113">
              <a:extLst>
                <a:ext uri="{FF2B5EF4-FFF2-40B4-BE49-F238E27FC236}">
                  <a16:creationId xmlns:a16="http://schemas.microsoft.com/office/drawing/2014/main" id="{0119CA56-E6A2-004A-8E93-C61917BA8334}"/>
                </a:ext>
              </a:extLst>
            </p:cNvPr>
            <p:cNvSpPr/>
            <p:nvPr/>
          </p:nvSpPr>
          <p:spPr>
            <a:xfrm>
              <a:off x="5494400" y="2637775"/>
              <a:ext cx="62225" cy="53450"/>
            </a:xfrm>
            <a:custGeom>
              <a:avLst/>
              <a:gdLst/>
              <a:ahLst/>
              <a:cxnLst/>
              <a:rect l="l" t="t" r="r" b="b"/>
              <a:pathLst>
                <a:path w="2489" h="2138" extrusionOk="0">
                  <a:moveTo>
                    <a:pt x="1066" y="1"/>
                  </a:moveTo>
                  <a:cubicBezTo>
                    <a:pt x="480" y="1"/>
                    <a:pt x="1" y="480"/>
                    <a:pt x="1" y="1074"/>
                  </a:cubicBezTo>
                  <a:cubicBezTo>
                    <a:pt x="1" y="1712"/>
                    <a:pt x="525" y="2137"/>
                    <a:pt x="1074" y="2137"/>
                  </a:cubicBezTo>
                  <a:cubicBezTo>
                    <a:pt x="1336" y="2137"/>
                    <a:pt x="1604" y="2040"/>
                    <a:pt x="1822"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4" name="Google Shape;4669;p113">
              <a:extLst>
                <a:ext uri="{FF2B5EF4-FFF2-40B4-BE49-F238E27FC236}">
                  <a16:creationId xmlns:a16="http://schemas.microsoft.com/office/drawing/2014/main" id="{1A64EF24-A935-7C4B-8B3D-FB2443076071}"/>
                </a:ext>
              </a:extLst>
            </p:cNvPr>
            <p:cNvSpPr/>
            <p:nvPr/>
          </p:nvSpPr>
          <p:spPr>
            <a:xfrm>
              <a:off x="5494400"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5" name="Google Shape;4670;p113">
              <a:extLst>
                <a:ext uri="{FF2B5EF4-FFF2-40B4-BE49-F238E27FC236}">
                  <a16:creationId xmlns:a16="http://schemas.microsoft.com/office/drawing/2014/main" id="{F4E84608-7217-B244-9E13-58561956E258}"/>
                </a:ext>
              </a:extLst>
            </p:cNvPr>
            <p:cNvSpPr/>
            <p:nvPr/>
          </p:nvSpPr>
          <p:spPr>
            <a:xfrm>
              <a:off x="5494400"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6" name="Google Shape;4671;p113">
              <a:extLst>
                <a:ext uri="{FF2B5EF4-FFF2-40B4-BE49-F238E27FC236}">
                  <a16:creationId xmlns:a16="http://schemas.microsoft.com/office/drawing/2014/main" id="{AE73387F-992B-A946-9FC1-1B0578A81B24}"/>
                </a:ext>
              </a:extLst>
            </p:cNvPr>
            <p:cNvSpPr/>
            <p:nvPr/>
          </p:nvSpPr>
          <p:spPr>
            <a:xfrm>
              <a:off x="5570625" y="1266550"/>
              <a:ext cx="62200" cy="53450"/>
            </a:xfrm>
            <a:custGeom>
              <a:avLst/>
              <a:gdLst/>
              <a:ahLst/>
              <a:cxnLst/>
              <a:rect l="l" t="t" r="r" b="b"/>
              <a:pathLst>
                <a:path w="2488" h="2138" extrusionOk="0">
                  <a:moveTo>
                    <a:pt x="1065" y="0"/>
                  </a:moveTo>
                  <a:cubicBezTo>
                    <a:pt x="472" y="9"/>
                    <a:pt x="0" y="480"/>
                    <a:pt x="0" y="1074"/>
                  </a:cubicBezTo>
                  <a:cubicBezTo>
                    <a:pt x="0" y="1711"/>
                    <a:pt x="525" y="2137"/>
                    <a:pt x="1071" y="2137"/>
                  </a:cubicBezTo>
                  <a:cubicBezTo>
                    <a:pt x="1332" y="2137"/>
                    <a:pt x="1598" y="2040"/>
                    <a:pt x="1813" y="1821"/>
                  </a:cubicBezTo>
                  <a:cubicBezTo>
                    <a:pt x="2488" y="1155"/>
                    <a:pt x="2016" y="9"/>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7" name="Google Shape;4672;p113">
              <a:extLst>
                <a:ext uri="{FF2B5EF4-FFF2-40B4-BE49-F238E27FC236}">
                  <a16:creationId xmlns:a16="http://schemas.microsoft.com/office/drawing/2014/main" id="{3EE73224-87F6-B94D-A510-71753720B02D}"/>
                </a:ext>
              </a:extLst>
            </p:cNvPr>
            <p:cNvSpPr/>
            <p:nvPr/>
          </p:nvSpPr>
          <p:spPr>
            <a:xfrm>
              <a:off x="5570625" y="1342750"/>
              <a:ext cx="62200" cy="53450"/>
            </a:xfrm>
            <a:custGeom>
              <a:avLst/>
              <a:gdLst/>
              <a:ahLst/>
              <a:cxnLst/>
              <a:rect l="l" t="t" r="r" b="b"/>
              <a:pathLst>
                <a:path w="2488" h="2138" extrusionOk="0">
                  <a:moveTo>
                    <a:pt x="1065" y="1"/>
                  </a:moveTo>
                  <a:cubicBezTo>
                    <a:pt x="472" y="1"/>
                    <a:pt x="0" y="481"/>
                    <a:pt x="0" y="1066"/>
                  </a:cubicBezTo>
                  <a:cubicBezTo>
                    <a:pt x="0" y="1710"/>
                    <a:pt x="526" y="2138"/>
                    <a:pt x="1072" y="2138"/>
                  </a:cubicBezTo>
                  <a:cubicBezTo>
                    <a:pt x="1332" y="2138"/>
                    <a:pt x="1598" y="2040"/>
                    <a:pt x="1813"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8" name="Google Shape;4673;p113">
              <a:extLst>
                <a:ext uri="{FF2B5EF4-FFF2-40B4-BE49-F238E27FC236}">
                  <a16:creationId xmlns:a16="http://schemas.microsoft.com/office/drawing/2014/main" id="{702CAFC4-BFA9-6143-8BF3-EB1233462637}"/>
                </a:ext>
              </a:extLst>
            </p:cNvPr>
            <p:cNvSpPr/>
            <p:nvPr/>
          </p:nvSpPr>
          <p:spPr>
            <a:xfrm>
              <a:off x="5570625" y="1418975"/>
              <a:ext cx="62200" cy="53350"/>
            </a:xfrm>
            <a:custGeom>
              <a:avLst/>
              <a:gdLst/>
              <a:ahLst/>
              <a:cxnLst/>
              <a:rect l="l" t="t" r="r" b="b"/>
              <a:pathLst>
                <a:path w="2488"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9" name="Google Shape;4674;p113">
              <a:extLst>
                <a:ext uri="{FF2B5EF4-FFF2-40B4-BE49-F238E27FC236}">
                  <a16:creationId xmlns:a16="http://schemas.microsoft.com/office/drawing/2014/main" id="{0C8D8884-EDB7-4D49-AD75-8D1C1589A8DB}"/>
                </a:ext>
              </a:extLst>
            </p:cNvPr>
            <p:cNvSpPr/>
            <p:nvPr/>
          </p:nvSpPr>
          <p:spPr>
            <a:xfrm>
              <a:off x="5570625" y="1495200"/>
              <a:ext cx="62200" cy="53325"/>
            </a:xfrm>
            <a:custGeom>
              <a:avLst/>
              <a:gdLst/>
              <a:ahLst/>
              <a:cxnLst/>
              <a:rect l="l" t="t" r="r" b="b"/>
              <a:pathLst>
                <a:path w="2488" h="2133" extrusionOk="0">
                  <a:moveTo>
                    <a:pt x="1065" y="0"/>
                  </a:moveTo>
                  <a:cubicBezTo>
                    <a:pt x="472" y="0"/>
                    <a:pt x="0" y="472"/>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0" name="Google Shape;4675;p113">
              <a:extLst>
                <a:ext uri="{FF2B5EF4-FFF2-40B4-BE49-F238E27FC236}">
                  <a16:creationId xmlns:a16="http://schemas.microsoft.com/office/drawing/2014/main" id="{76723431-1BAD-D249-A545-9E795FFD5757}"/>
                </a:ext>
              </a:extLst>
            </p:cNvPr>
            <p:cNvSpPr/>
            <p:nvPr/>
          </p:nvSpPr>
          <p:spPr>
            <a:xfrm>
              <a:off x="5570625" y="1571400"/>
              <a:ext cx="62200" cy="53250"/>
            </a:xfrm>
            <a:custGeom>
              <a:avLst/>
              <a:gdLst/>
              <a:ahLst/>
              <a:cxnLst/>
              <a:rect l="l" t="t" r="r" b="b"/>
              <a:pathLst>
                <a:path w="2488" h="2130" extrusionOk="0">
                  <a:moveTo>
                    <a:pt x="1065" y="1"/>
                  </a:moveTo>
                  <a:cubicBezTo>
                    <a:pt x="472" y="1"/>
                    <a:pt x="0" y="472"/>
                    <a:pt x="0" y="1066"/>
                  </a:cubicBezTo>
                  <a:cubicBezTo>
                    <a:pt x="0" y="1703"/>
                    <a:pt x="525" y="2129"/>
                    <a:pt x="1071" y="2129"/>
                  </a:cubicBezTo>
                  <a:cubicBezTo>
                    <a:pt x="1332" y="2129"/>
                    <a:pt x="1598" y="2032"/>
                    <a:pt x="1813"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1" name="Google Shape;4676;p113">
              <a:extLst>
                <a:ext uri="{FF2B5EF4-FFF2-40B4-BE49-F238E27FC236}">
                  <a16:creationId xmlns:a16="http://schemas.microsoft.com/office/drawing/2014/main" id="{6B960A35-C9FF-9D4D-84D5-7BF4931D4CC6}"/>
                </a:ext>
              </a:extLst>
            </p:cNvPr>
            <p:cNvSpPr/>
            <p:nvPr/>
          </p:nvSpPr>
          <p:spPr>
            <a:xfrm>
              <a:off x="5570625" y="1647400"/>
              <a:ext cx="62200" cy="53450"/>
            </a:xfrm>
            <a:custGeom>
              <a:avLst/>
              <a:gdLst/>
              <a:ahLst/>
              <a:cxnLst/>
              <a:rect l="l" t="t" r="r" b="b"/>
              <a:pathLst>
                <a:path w="2488" h="2138" extrusionOk="0">
                  <a:moveTo>
                    <a:pt x="1065" y="1"/>
                  </a:moveTo>
                  <a:cubicBezTo>
                    <a:pt x="472" y="1"/>
                    <a:pt x="0" y="481"/>
                    <a:pt x="0" y="1066"/>
                  </a:cubicBezTo>
                  <a:cubicBezTo>
                    <a:pt x="0" y="1710"/>
                    <a:pt x="526" y="2138"/>
                    <a:pt x="1072" y="2138"/>
                  </a:cubicBezTo>
                  <a:cubicBezTo>
                    <a:pt x="1332" y="2138"/>
                    <a:pt x="1598" y="2040"/>
                    <a:pt x="1813"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2" name="Google Shape;4677;p113">
              <a:extLst>
                <a:ext uri="{FF2B5EF4-FFF2-40B4-BE49-F238E27FC236}">
                  <a16:creationId xmlns:a16="http://schemas.microsoft.com/office/drawing/2014/main" id="{404CB31A-9928-A745-9E12-7A61B861A01C}"/>
                </a:ext>
              </a:extLst>
            </p:cNvPr>
            <p:cNvSpPr/>
            <p:nvPr/>
          </p:nvSpPr>
          <p:spPr>
            <a:xfrm>
              <a:off x="5570625" y="1723625"/>
              <a:ext cx="62200" cy="53350"/>
            </a:xfrm>
            <a:custGeom>
              <a:avLst/>
              <a:gdLst/>
              <a:ahLst/>
              <a:cxnLst/>
              <a:rect l="l" t="t" r="r" b="b"/>
              <a:pathLst>
                <a:path w="2488"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3" name="Google Shape;4678;p113">
              <a:extLst>
                <a:ext uri="{FF2B5EF4-FFF2-40B4-BE49-F238E27FC236}">
                  <a16:creationId xmlns:a16="http://schemas.microsoft.com/office/drawing/2014/main" id="{8C649239-2EEE-6844-8B17-D851CC640B01}"/>
                </a:ext>
              </a:extLst>
            </p:cNvPr>
            <p:cNvSpPr/>
            <p:nvPr/>
          </p:nvSpPr>
          <p:spPr>
            <a:xfrm>
              <a:off x="5570625" y="179985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4" name="Google Shape;4679;p113">
              <a:extLst>
                <a:ext uri="{FF2B5EF4-FFF2-40B4-BE49-F238E27FC236}">
                  <a16:creationId xmlns:a16="http://schemas.microsoft.com/office/drawing/2014/main" id="{28ED8840-413F-AB41-8097-1B9CEE50D979}"/>
                </a:ext>
              </a:extLst>
            </p:cNvPr>
            <p:cNvSpPr/>
            <p:nvPr/>
          </p:nvSpPr>
          <p:spPr>
            <a:xfrm>
              <a:off x="5570625" y="1876050"/>
              <a:ext cx="62200" cy="53350"/>
            </a:xfrm>
            <a:custGeom>
              <a:avLst/>
              <a:gdLst/>
              <a:ahLst/>
              <a:cxnLst/>
              <a:rect l="l" t="t" r="r" b="b"/>
              <a:pathLst>
                <a:path w="2488" h="2134" extrusionOk="0">
                  <a:moveTo>
                    <a:pt x="1065" y="1"/>
                  </a:moveTo>
                  <a:cubicBezTo>
                    <a:pt x="472" y="1"/>
                    <a:pt x="0" y="472"/>
                    <a:pt x="0" y="1066"/>
                  </a:cubicBezTo>
                  <a:cubicBezTo>
                    <a:pt x="0" y="1709"/>
                    <a:pt x="526" y="2133"/>
                    <a:pt x="1072" y="2133"/>
                  </a:cubicBezTo>
                  <a:cubicBezTo>
                    <a:pt x="1333" y="2133"/>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5" name="Google Shape;4680;p113">
              <a:extLst>
                <a:ext uri="{FF2B5EF4-FFF2-40B4-BE49-F238E27FC236}">
                  <a16:creationId xmlns:a16="http://schemas.microsoft.com/office/drawing/2014/main" id="{1FA35EA1-31BA-CE4D-8E68-0006F85B3619}"/>
                </a:ext>
              </a:extLst>
            </p:cNvPr>
            <p:cNvSpPr/>
            <p:nvPr/>
          </p:nvSpPr>
          <p:spPr>
            <a:xfrm>
              <a:off x="5570625" y="1952050"/>
              <a:ext cx="62200" cy="53450"/>
            </a:xfrm>
            <a:custGeom>
              <a:avLst/>
              <a:gdLst/>
              <a:ahLst/>
              <a:cxnLst/>
              <a:rect l="l" t="t" r="r" b="b"/>
              <a:pathLst>
                <a:path w="2488" h="2138" extrusionOk="0">
                  <a:moveTo>
                    <a:pt x="1065" y="1"/>
                  </a:moveTo>
                  <a:cubicBezTo>
                    <a:pt x="472" y="9"/>
                    <a:pt x="0" y="481"/>
                    <a:pt x="0" y="1074"/>
                  </a:cubicBezTo>
                  <a:cubicBezTo>
                    <a:pt x="0" y="1712"/>
                    <a:pt x="525" y="2138"/>
                    <a:pt x="1071" y="2138"/>
                  </a:cubicBezTo>
                  <a:cubicBezTo>
                    <a:pt x="1332" y="2138"/>
                    <a:pt x="1598" y="2040"/>
                    <a:pt x="1813" y="1822"/>
                  </a:cubicBezTo>
                  <a:cubicBezTo>
                    <a:pt x="2488" y="1155"/>
                    <a:pt x="2016" y="9"/>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6" name="Google Shape;4681;p113">
              <a:extLst>
                <a:ext uri="{FF2B5EF4-FFF2-40B4-BE49-F238E27FC236}">
                  <a16:creationId xmlns:a16="http://schemas.microsoft.com/office/drawing/2014/main" id="{D2CAFCB8-EB2B-3940-8F3D-AD9EEA75059F}"/>
                </a:ext>
              </a:extLst>
            </p:cNvPr>
            <p:cNvSpPr/>
            <p:nvPr/>
          </p:nvSpPr>
          <p:spPr>
            <a:xfrm>
              <a:off x="5570625" y="2028275"/>
              <a:ext cx="62200" cy="53450"/>
            </a:xfrm>
            <a:custGeom>
              <a:avLst/>
              <a:gdLst/>
              <a:ahLst/>
              <a:cxnLst/>
              <a:rect l="l" t="t" r="r" b="b"/>
              <a:pathLst>
                <a:path w="2488" h="2138" extrusionOk="0">
                  <a:moveTo>
                    <a:pt x="1065" y="1"/>
                  </a:moveTo>
                  <a:cubicBezTo>
                    <a:pt x="472" y="1"/>
                    <a:pt x="0" y="480"/>
                    <a:pt x="0" y="1065"/>
                  </a:cubicBezTo>
                  <a:cubicBezTo>
                    <a:pt x="0" y="1709"/>
                    <a:pt x="526" y="2137"/>
                    <a:pt x="1072" y="2137"/>
                  </a:cubicBezTo>
                  <a:cubicBezTo>
                    <a:pt x="1332" y="2137"/>
                    <a:pt x="1598" y="2040"/>
                    <a:pt x="1813" y="1821"/>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7" name="Google Shape;4682;p113">
              <a:extLst>
                <a:ext uri="{FF2B5EF4-FFF2-40B4-BE49-F238E27FC236}">
                  <a16:creationId xmlns:a16="http://schemas.microsoft.com/office/drawing/2014/main" id="{8B721CAE-AEBA-AC45-B7B8-1B1EC86AEFF0}"/>
                </a:ext>
              </a:extLst>
            </p:cNvPr>
            <p:cNvSpPr/>
            <p:nvPr/>
          </p:nvSpPr>
          <p:spPr>
            <a:xfrm>
              <a:off x="5570625" y="210450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8" name="Google Shape;4683;p113">
              <a:extLst>
                <a:ext uri="{FF2B5EF4-FFF2-40B4-BE49-F238E27FC236}">
                  <a16:creationId xmlns:a16="http://schemas.microsoft.com/office/drawing/2014/main" id="{3CAF0083-D456-9F47-B580-9ED2920AC84F}"/>
                </a:ext>
              </a:extLst>
            </p:cNvPr>
            <p:cNvSpPr/>
            <p:nvPr/>
          </p:nvSpPr>
          <p:spPr>
            <a:xfrm>
              <a:off x="5570625" y="2180700"/>
              <a:ext cx="62200" cy="53350"/>
            </a:xfrm>
            <a:custGeom>
              <a:avLst/>
              <a:gdLst/>
              <a:ahLst/>
              <a:cxnLst/>
              <a:rect l="l" t="t" r="r" b="b"/>
              <a:pathLst>
                <a:path w="2488" h="2134" extrusionOk="0">
                  <a:moveTo>
                    <a:pt x="1065" y="1"/>
                  </a:moveTo>
                  <a:cubicBezTo>
                    <a:pt x="472" y="1"/>
                    <a:pt x="0" y="472"/>
                    <a:pt x="0" y="1066"/>
                  </a:cubicBezTo>
                  <a:cubicBezTo>
                    <a:pt x="0" y="1709"/>
                    <a:pt x="526" y="2133"/>
                    <a:pt x="1072" y="2133"/>
                  </a:cubicBezTo>
                  <a:cubicBezTo>
                    <a:pt x="1333" y="2133"/>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9" name="Google Shape;4684;p113">
              <a:extLst>
                <a:ext uri="{FF2B5EF4-FFF2-40B4-BE49-F238E27FC236}">
                  <a16:creationId xmlns:a16="http://schemas.microsoft.com/office/drawing/2014/main" id="{82FA689B-CB2D-4F43-B1CB-B1973A1B1EB8}"/>
                </a:ext>
              </a:extLst>
            </p:cNvPr>
            <p:cNvSpPr/>
            <p:nvPr/>
          </p:nvSpPr>
          <p:spPr>
            <a:xfrm>
              <a:off x="5570625" y="2256925"/>
              <a:ext cx="62425" cy="53425"/>
            </a:xfrm>
            <a:custGeom>
              <a:avLst/>
              <a:gdLst/>
              <a:ahLst/>
              <a:cxnLst/>
              <a:rect l="l" t="t" r="r" b="b"/>
              <a:pathLst>
                <a:path w="2497" h="2137" extrusionOk="0">
                  <a:moveTo>
                    <a:pt x="1065" y="0"/>
                  </a:moveTo>
                  <a:cubicBezTo>
                    <a:pt x="472" y="0"/>
                    <a:pt x="0" y="480"/>
                    <a:pt x="0" y="1065"/>
                  </a:cubicBezTo>
                  <a:cubicBezTo>
                    <a:pt x="0" y="1709"/>
                    <a:pt x="526" y="2137"/>
                    <a:pt x="1074" y="2137"/>
                  </a:cubicBezTo>
                  <a:cubicBezTo>
                    <a:pt x="1336" y="2137"/>
                    <a:pt x="1603" y="2039"/>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0" name="Google Shape;4685;p113">
              <a:extLst>
                <a:ext uri="{FF2B5EF4-FFF2-40B4-BE49-F238E27FC236}">
                  <a16:creationId xmlns:a16="http://schemas.microsoft.com/office/drawing/2014/main" id="{05F123A3-E11A-DA4A-9878-44B9D195D2F3}"/>
                </a:ext>
              </a:extLst>
            </p:cNvPr>
            <p:cNvSpPr/>
            <p:nvPr/>
          </p:nvSpPr>
          <p:spPr>
            <a:xfrm>
              <a:off x="5570625" y="2333125"/>
              <a:ext cx="62200" cy="53450"/>
            </a:xfrm>
            <a:custGeom>
              <a:avLst/>
              <a:gdLst/>
              <a:ahLst/>
              <a:cxnLst/>
              <a:rect l="l" t="t" r="r" b="b"/>
              <a:pathLst>
                <a:path w="2488" h="2138" extrusionOk="0">
                  <a:moveTo>
                    <a:pt x="1065" y="1"/>
                  </a:moveTo>
                  <a:cubicBezTo>
                    <a:pt x="472" y="1"/>
                    <a:pt x="0" y="480"/>
                    <a:pt x="0" y="1066"/>
                  </a:cubicBezTo>
                  <a:cubicBezTo>
                    <a:pt x="0" y="1709"/>
                    <a:pt x="526" y="2137"/>
                    <a:pt x="1072" y="2137"/>
                  </a:cubicBezTo>
                  <a:cubicBezTo>
                    <a:pt x="1332" y="2137"/>
                    <a:pt x="1598" y="2040"/>
                    <a:pt x="1813"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1" name="Google Shape;4686;p113">
              <a:extLst>
                <a:ext uri="{FF2B5EF4-FFF2-40B4-BE49-F238E27FC236}">
                  <a16:creationId xmlns:a16="http://schemas.microsoft.com/office/drawing/2014/main" id="{67389B7F-E245-0944-81EB-C7B0E59DC755}"/>
                </a:ext>
              </a:extLst>
            </p:cNvPr>
            <p:cNvSpPr/>
            <p:nvPr/>
          </p:nvSpPr>
          <p:spPr>
            <a:xfrm>
              <a:off x="5570625" y="2485550"/>
              <a:ext cx="62200" cy="53300"/>
            </a:xfrm>
            <a:custGeom>
              <a:avLst/>
              <a:gdLst/>
              <a:ahLst/>
              <a:cxnLst/>
              <a:rect l="l" t="t" r="r" b="b"/>
              <a:pathLst>
                <a:path w="2488" h="2132" extrusionOk="0">
                  <a:moveTo>
                    <a:pt x="1065" y="1"/>
                  </a:moveTo>
                  <a:cubicBezTo>
                    <a:pt x="480" y="1"/>
                    <a:pt x="0" y="480"/>
                    <a:pt x="0" y="1066"/>
                  </a:cubicBezTo>
                  <a:cubicBezTo>
                    <a:pt x="0" y="1708"/>
                    <a:pt x="523" y="2131"/>
                    <a:pt x="1070" y="2131"/>
                  </a:cubicBezTo>
                  <a:cubicBezTo>
                    <a:pt x="1333" y="2131"/>
                    <a:pt x="1602" y="2033"/>
                    <a:pt x="1821"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2" name="Google Shape;4687;p113">
              <a:extLst>
                <a:ext uri="{FF2B5EF4-FFF2-40B4-BE49-F238E27FC236}">
                  <a16:creationId xmlns:a16="http://schemas.microsoft.com/office/drawing/2014/main" id="{047723D7-02EA-604E-8A48-9FAB03438AC3}"/>
                </a:ext>
              </a:extLst>
            </p:cNvPr>
            <p:cNvSpPr/>
            <p:nvPr/>
          </p:nvSpPr>
          <p:spPr>
            <a:xfrm>
              <a:off x="5570625" y="2561575"/>
              <a:ext cx="62200" cy="53425"/>
            </a:xfrm>
            <a:custGeom>
              <a:avLst/>
              <a:gdLst/>
              <a:ahLst/>
              <a:cxnLst/>
              <a:rect l="l" t="t" r="r" b="b"/>
              <a:pathLst>
                <a:path w="2488"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16" y="8"/>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3" name="Google Shape;4688;p113">
              <a:extLst>
                <a:ext uri="{FF2B5EF4-FFF2-40B4-BE49-F238E27FC236}">
                  <a16:creationId xmlns:a16="http://schemas.microsoft.com/office/drawing/2014/main" id="{5D96BCDB-B461-1142-BBFA-8F4B7A3B7B20}"/>
                </a:ext>
              </a:extLst>
            </p:cNvPr>
            <p:cNvSpPr/>
            <p:nvPr/>
          </p:nvSpPr>
          <p:spPr>
            <a:xfrm>
              <a:off x="5570625" y="26377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4" name="Google Shape;4689;p113">
              <a:extLst>
                <a:ext uri="{FF2B5EF4-FFF2-40B4-BE49-F238E27FC236}">
                  <a16:creationId xmlns:a16="http://schemas.microsoft.com/office/drawing/2014/main" id="{193B2237-7764-3B4A-8ADA-E6146358EF43}"/>
                </a:ext>
              </a:extLst>
            </p:cNvPr>
            <p:cNvSpPr/>
            <p:nvPr/>
          </p:nvSpPr>
          <p:spPr>
            <a:xfrm>
              <a:off x="5570625" y="2866425"/>
              <a:ext cx="62200" cy="53275"/>
            </a:xfrm>
            <a:custGeom>
              <a:avLst/>
              <a:gdLst/>
              <a:ahLst/>
              <a:cxnLst/>
              <a:rect l="l" t="t" r="r" b="b"/>
              <a:pathLst>
                <a:path w="2488"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5" name="Google Shape;4690;p113">
              <a:extLst>
                <a:ext uri="{FF2B5EF4-FFF2-40B4-BE49-F238E27FC236}">
                  <a16:creationId xmlns:a16="http://schemas.microsoft.com/office/drawing/2014/main" id="{C06A966E-67F9-B948-8306-73D10DBE2AAA}"/>
                </a:ext>
              </a:extLst>
            </p:cNvPr>
            <p:cNvSpPr/>
            <p:nvPr/>
          </p:nvSpPr>
          <p:spPr>
            <a:xfrm>
              <a:off x="5570625" y="2790200"/>
              <a:ext cx="62200" cy="53350"/>
            </a:xfrm>
            <a:custGeom>
              <a:avLst/>
              <a:gdLst/>
              <a:ahLst/>
              <a:cxnLst/>
              <a:rect l="l" t="t" r="r" b="b"/>
              <a:pathLst>
                <a:path w="2488" h="2134" extrusionOk="0">
                  <a:moveTo>
                    <a:pt x="1065" y="1"/>
                  </a:moveTo>
                  <a:cubicBezTo>
                    <a:pt x="472" y="1"/>
                    <a:pt x="0" y="472"/>
                    <a:pt x="0" y="1066"/>
                  </a:cubicBezTo>
                  <a:cubicBezTo>
                    <a:pt x="0" y="1709"/>
                    <a:pt x="526" y="2134"/>
                    <a:pt x="1072" y="2134"/>
                  </a:cubicBezTo>
                  <a:cubicBezTo>
                    <a:pt x="1333" y="2134"/>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6" name="Google Shape;4691;p113">
              <a:extLst>
                <a:ext uri="{FF2B5EF4-FFF2-40B4-BE49-F238E27FC236}">
                  <a16:creationId xmlns:a16="http://schemas.microsoft.com/office/drawing/2014/main" id="{3CED7DDB-95DE-C647-AA95-9952F2DD53F7}"/>
                </a:ext>
              </a:extLst>
            </p:cNvPr>
            <p:cNvSpPr/>
            <p:nvPr/>
          </p:nvSpPr>
          <p:spPr>
            <a:xfrm>
              <a:off x="5570625" y="2714000"/>
              <a:ext cx="62200" cy="53350"/>
            </a:xfrm>
            <a:custGeom>
              <a:avLst/>
              <a:gdLst/>
              <a:ahLst/>
              <a:cxnLst/>
              <a:rect l="l" t="t" r="r" b="b"/>
              <a:pathLst>
                <a:path w="2488"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7" name="Google Shape;4692;p113">
              <a:extLst>
                <a:ext uri="{FF2B5EF4-FFF2-40B4-BE49-F238E27FC236}">
                  <a16:creationId xmlns:a16="http://schemas.microsoft.com/office/drawing/2014/main" id="{6E7BBE8B-E752-5942-AC5C-F98842FA8CEB}"/>
                </a:ext>
              </a:extLst>
            </p:cNvPr>
            <p:cNvSpPr/>
            <p:nvPr/>
          </p:nvSpPr>
          <p:spPr>
            <a:xfrm>
              <a:off x="564682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8" name="Google Shape;4693;p113">
              <a:extLst>
                <a:ext uri="{FF2B5EF4-FFF2-40B4-BE49-F238E27FC236}">
                  <a16:creationId xmlns:a16="http://schemas.microsoft.com/office/drawing/2014/main" id="{1A47B9FB-9C6B-B34F-986C-003AF66453D3}"/>
                </a:ext>
              </a:extLst>
            </p:cNvPr>
            <p:cNvSpPr/>
            <p:nvPr/>
          </p:nvSpPr>
          <p:spPr>
            <a:xfrm>
              <a:off x="564682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9" name="Google Shape;4694;p113">
              <a:extLst>
                <a:ext uri="{FF2B5EF4-FFF2-40B4-BE49-F238E27FC236}">
                  <a16:creationId xmlns:a16="http://schemas.microsoft.com/office/drawing/2014/main" id="{C7AA19B7-8762-7046-BEB0-5E38750FE6C3}"/>
                </a:ext>
              </a:extLst>
            </p:cNvPr>
            <p:cNvSpPr/>
            <p:nvPr/>
          </p:nvSpPr>
          <p:spPr>
            <a:xfrm>
              <a:off x="564682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0" name="Google Shape;4695;p113">
              <a:extLst>
                <a:ext uri="{FF2B5EF4-FFF2-40B4-BE49-F238E27FC236}">
                  <a16:creationId xmlns:a16="http://schemas.microsoft.com/office/drawing/2014/main" id="{F623C11A-03D3-374C-AA2C-C35B03C923F8}"/>
                </a:ext>
              </a:extLst>
            </p:cNvPr>
            <p:cNvSpPr/>
            <p:nvPr/>
          </p:nvSpPr>
          <p:spPr>
            <a:xfrm>
              <a:off x="5646825"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1" name="Google Shape;4696;p113">
              <a:extLst>
                <a:ext uri="{FF2B5EF4-FFF2-40B4-BE49-F238E27FC236}">
                  <a16:creationId xmlns:a16="http://schemas.microsoft.com/office/drawing/2014/main" id="{F2525E88-2690-7F49-A148-146CB8C761D8}"/>
                </a:ext>
              </a:extLst>
            </p:cNvPr>
            <p:cNvSpPr/>
            <p:nvPr/>
          </p:nvSpPr>
          <p:spPr>
            <a:xfrm>
              <a:off x="5646825"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2" name="Google Shape;4697;p113">
              <a:extLst>
                <a:ext uri="{FF2B5EF4-FFF2-40B4-BE49-F238E27FC236}">
                  <a16:creationId xmlns:a16="http://schemas.microsoft.com/office/drawing/2014/main" id="{6768ABE6-1104-0A41-9E4B-63B5D3F8BEF7}"/>
                </a:ext>
              </a:extLst>
            </p:cNvPr>
            <p:cNvSpPr/>
            <p:nvPr/>
          </p:nvSpPr>
          <p:spPr>
            <a:xfrm>
              <a:off x="5646825"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3" name="Google Shape;4698;p113">
              <a:extLst>
                <a:ext uri="{FF2B5EF4-FFF2-40B4-BE49-F238E27FC236}">
                  <a16:creationId xmlns:a16="http://schemas.microsoft.com/office/drawing/2014/main" id="{AB456751-01E4-2246-A8FC-6B70E6E9A2D6}"/>
                </a:ext>
              </a:extLst>
            </p:cNvPr>
            <p:cNvSpPr/>
            <p:nvPr/>
          </p:nvSpPr>
          <p:spPr>
            <a:xfrm>
              <a:off x="5646825" y="1876050"/>
              <a:ext cx="62225" cy="53350"/>
            </a:xfrm>
            <a:custGeom>
              <a:avLst/>
              <a:gdLst/>
              <a:ahLst/>
              <a:cxnLst/>
              <a:rect l="l" t="t" r="r" b="b"/>
              <a:pathLst>
                <a:path w="2489" h="2134" extrusionOk="0">
                  <a:moveTo>
                    <a:pt x="1066" y="1"/>
                  </a:moveTo>
                  <a:cubicBezTo>
                    <a:pt x="472" y="1"/>
                    <a:pt x="1" y="472"/>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4" name="Google Shape;4699;p113">
              <a:extLst>
                <a:ext uri="{FF2B5EF4-FFF2-40B4-BE49-F238E27FC236}">
                  <a16:creationId xmlns:a16="http://schemas.microsoft.com/office/drawing/2014/main" id="{EC15D28A-A126-1D48-A702-EBEE41157395}"/>
                </a:ext>
              </a:extLst>
            </p:cNvPr>
            <p:cNvSpPr/>
            <p:nvPr/>
          </p:nvSpPr>
          <p:spPr>
            <a:xfrm>
              <a:off x="5646825"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5" name="Google Shape;4700;p113">
              <a:extLst>
                <a:ext uri="{FF2B5EF4-FFF2-40B4-BE49-F238E27FC236}">
                  <a16:creationId xmlns:a16="http://schemas.microsoft.com/office/drawing/2014/main" id="{181A43E8-D02B-AA4C-8096-6EE1A5357269}"/>
                </a:ext>
              </a:extLst>
            </p:cNvPr>
            <p:cNvSpPr/>
            <p:nvPr/>
          </p:nvSpPr>
          <p:spPr>
            <a:xfrm>
              <a:off x="5646825"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6" name="Google Shape;4701;p113">
              <a:extLst>
                <a:ext uri="{FF2B5EF4-FFF2-40B4-BE49-F238E27FC236}">
                  <a16:creationId xmlns:a16="http://schemas.microsoft.com/office/drawing/2014/main" id="{0EFCFD5C-BA62-FF40-9B65-14A1D95D6BE7}"/>
                </a:ext>
              </a:extLst>
            </p:cNvPr>
            <p:cNvSpPr/>
            <p:nvPr/>
          </p:nvSpPr>
          <p:spPr>
            <a:xfrm>
              <a:off x="5646825"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7" name="Google Shape;4702;p113">
              <a:extLst>
                <a:ext uri="{FF2B5EF4-FFF2-40B4-BE49-F238E27FC236}">
                  <a16:creationId xmlns:a16="http://schemas.microsoft.com/office/drawing/2014/main" id="{2B42FAA3-88A7-4C40-971F-97FF8A720D98}"/>
                </a:ext>
              </a:extLst>
            </p:cNvPr>
            <p:cNvSpPr/>
            <p:nvPr/>
          </p:nvSpPr>
          <p:spPr>
            <a:xfrm>
              <a:off x="5646825"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8" name="Google Shape;4703;p113">
              <a:extLst>
                <a:ext uri="{FF2B5EF4-FFF2-40B4-BE49-F238E27FC236}">
                  <a16:creationId xmlns:a16="http://schemas.microsoft.com/office/drawing/2014/main" id="{8FF2A2BB-56AC-4A48-98FD-F67A1E715C45}"/>
                </a:ext>
              </a:extLst>
            </p:cNvPr>
            <p:cNvSpPr/>
            <p:nvPr/>
          </p:nvSpPr>
          <p:spPr>
            <a:xfrm>
              <a:off x="5646825" y="2256925"/>
              <a:ext cx="62375" cy="53425"/>
            </a:xfrm>
            <a:custGeom>
              <a:avLst/>
              <a:gdLst/>
              <a:ahLst/>
              <a:cxnLst/>
              <a:rect l="l" t="t" r="r" b="b"/>
              <a:pathLst>
                <a:path w="2495" h="2137" extrusionOk="0">
                  <a:moveTo>
                    <a:pt x="1076" y="0"/>
                  </a:moveTo>
                  <a:cubicBezTo>
                    <a:pt x="1073"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9" name="Google Shape;4704;p113">
              <a:extLst>
                <a:ext uri="{FF2B5EF4-FFF2-40B4-BE49-F238E27FC236}">
                  <a16:creationId xmlns:a16="http://schemas.microsoft.com/office/drawing/2014/main" id="{CC7872D5-00DD-DE41-B258-0395F930624A}"/>
                </a:ext>
              </a:extLst>
            </p:cNvPr>
            <p:cNvSpPr/>
            <p:nvPr/>
          </p:nvSpPr>
          <p:spPr>
            <a:xfrm>
              <a:off x="5646825"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0" name="Google Shape;4705;p113">
              <a:extLst>
                <a:ext uri="{FF2B5EF4-FFF2-40B4-BE49-F238E27FC236}">
                  <a16:creationId xmlns:a16="http://schemas.microsoft.com/office/drawing/2014/main" id="{15F523BD-7CD0-AA43-922D-2B78B7D2F8BA}"/>
                </a:ext>
              </a:extLst>
            </p:cNvPr>
            <p:cNvSpPr/>
            <p:nvPr/>
          </p:nvSpPr>
          <p:spPr>
            <a:xfrm>
              <a:off x="5646825" y="2485550"/>
              <a:ext cx="62225" cy="53300"/>
            </a:xfrm>
            <a:custGeom>
              <a:avLst/>
              <a:gdLst/>
              <a:ahLst/>
              <a:cxnLst/>
              <a:rect l="l" t="t" r="r" b="b"/>
              <a:pathLst>
                <a:path w="2489" h="2132" extrusionOk="0">
                  <a:moveTo>
                    <a:pt x="1066" y="1"/>
                  </a:moveTo>
                  <a:cubicBezTo>
                    <a:pt x="472" y="1"/>
                    <a:pt x="1" y="472"/>
                    <a:pt x="1" y="1066"/>
                  </a:cubicBezTo>
                  <a:cubicBezTo>
                    <a:pt x="1" y="1708"/>
                    <a:pt x="523" y="2131"/>
                    <a:pt x="1068" y="2131"/>
                  </a:cubicBezTo>
                  <a:cubicBezTo>
                    <a:pt x="1330" y="2131"/>
                    <a:pt x="1597" y="2033"/>
                    <a:pt x="1814" y="1814"/>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1" name="Google Shape;4706;p113">
              <a:extLst>
                <a:ext uri="{FF2B5EF4-FFF2-40B4-BE49-F238E27FC236}">
                  <a16:creationId xmlns:a16="http://schemas.microsoft.com/office/drawing/2014/main" id="{68C319C6-544D-4C49-85B2-12F227F6FF41}"/>
                </a:ext>
              </a:extLst>
            </p:cNvPr>
            <p:cNvSpPr/>
            <p:nvPr/>
          </p:nvSpPr>
          <p:spPr>
            <a:xfrm>
              <a:off x="5646825"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9" y="1154"/>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2" name="Google Shape;4707;p113">
              <a:extLst>
                <a:ext uri="{FF2B5EF4-FFF2-40B4-BE49-F238E27FC236}">
                  <a16:creationId xmlns:a16="http://schemas.microsoft.com/office/drawing/2014/main" id="{E6A50538-9546-C14A-9A0A-787C486DADFE}"/>
                </a:ext>
              </a:extLst>
            </p:cNvPr>
            <p:cNvSpPr/>
            <p:nvPr/>
          </p:nvSpPr>
          <p:spPr>
            <a:xfrm>
              <a:off x="5646825" y="271400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3" name="Google Shape;4708;p113">
              <a:extLst>
                <a:ext uri="{FF2B5EF4-FFF2-40B4-BE49-F238E27FC236}">
                  <a16:creationId xmlns:a16="http://schemas.microsoft.com/office/drawing/2014/main" id="{5C87D7E0-3F4A-AF4B-AD18-B0F5A646E111}"/>
                </a:ext>
              </a:extLst>
            </p:cNvPr>
            <p:cNvSpPr/>
            <p:nvPr/>
          </p:nvSpPr>
          <p:spPr>
            <a:xfrm>
              <a:off x="5646825" y="2637775"/>
              <a:ext cx="62225" cy="53450"/>
            </a:xfrm>
            <a:custGeom>
              <a:avLst/>
              <a:gdLst/>
              <a:ahLst/>
              <a:cxnLst/>
              <a:rect l="l" t="t" r="r" b="b"/>
              <a:pathLst>
                <a:path w="2489" h="2138" extrusionOk="0">
                  <a:moveTo>
                    <a:pt x="1066" y="1"/>
                  </a:moveTo>
                  <a:cubicBezTo>
                    <a:pt x="472" y="1"/>
                    <a:pt x="1" y="480"/>
                    <a:pt x="1" y="1074"/>
                  </a:cubicBezTo>
                  <a:cubicBezTo>
                    <a:pt x="1" y="1712"/>
                    <a:pt x="525" y="2137"/>
                    <a:pt x="1071" y="2137"/>
                  </a:cubicBezTo>
                  <a:cubicBezTo>
                    <a:pt x="1332" y="2137"/>
                    <a:pt x="1598" y="2040"/>
                    <a:pt x="1814" y="1822"/>
                  </a:cubicBezTo>
                  <a:cubicBezTo>
                    <a:pt x="2489"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4" name="Google Shape;4709;p113">
              <a:extLst>
                <a:ext uri="{FF2B5EF4-FFF2-40B4-BE49-F238E27FC236}">
                  <a16:creationId xmlns:a16="http://schemas.microsoft.com/office/drawing/2014/main" id="{5CA4FF59-3BE1-5247-B460-A39F94325157}"/>
                </a:ext>
              </a:extLst>
            </p:cNvPr>
            <p:cNvSpPr/>
            <p:nvPr/>
          </p:nvSpPr>
          <p:spPr>
            <a:xfrm>
              <a:off x="5723050" y="141897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5" name="Google Shape;4710;p113">
              <a:extLst>
                <a:ext uri="{FF2B5EF4-FFF2-40B4-BE49-F238E27FC236}">
                  <a16:creationId xmlns:a16="http://schemas.microsoft.com/office/drawing/2014/main" id="{6F077B63-95D2-F44D-A6D7-BA9EC2CF466A}"/>
                </a:ext>
              </a:extLst>
            </p:cNvPr>
            <p:cNvSpPr/>
            <p:nvPr/>
          </p:nvSpPr>
          <p:spPr>
            <a:xfrm>
              <a:off x="5723050" y="14952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6" name="Google Shape;4711;p113">
              <a:extLst>
                <a:ext uri="{FF2B5EF4-FFF2-40B4-BE49-F238E27FC236}">
                  <a16:creationId xmlns:a16="http://schemas.microsoft.com/office/drawing/2014/main" id="{DDC3E691-6402-E84B-A043-B45BCA381CC7}"/>
                </a:ext>
              </a:extLst>
            </p:cNvPr>
            <p:cNvSpPr/>
            <p:nvPr/>
          </p:nvSpPr>
          <p:spPr>
            <a:xfrm>
              <a:off x="5723050" y="1571400"/>
              <a:ext cx="62150" cy="53250"/>
            </a:xfrm>
            <a:custGeom>
              <a:avLst/>
              <a:gdLst/>
              <a:ahLst/>
              <a:cxnLst/>
              <a:rect l="l" t="t" r="r" b="b"/>
              <a:pathLst>
                <a:path w="2486" h="2130" extrusionOk="0">
                  <a:moveTo>
                    <a:pt x="1075" y="1"/>
                  </a:moveTo>
                  <a:cubicBezTo>
                    <a:pt x="1072" y="1"/>
                    <a:pt x="1069" y="1"/>
                    <a:pt x="1065" y="1"/>
                  </a:cubicBezTo>
                  <a:cubicBezTo>
                    <a:pt x="472" y="1"/>
                    <a:pt x="0" y="472"/>
                    <a:pt x="0" y="1066"/>
                  </a:cubicBezTo>
                  <a:cubicBezTo>
                    <a:pt x="0" y="1703"/>
                    <a:pt x="525" y="2129"/>
                    <a:pt x="1071" y="2129"/>
                  </a:cubicBezTo>
                  <a:cubicBezTo>
                    <a:pt x="1332" y="2129"/>
                    <a:pt x="1598" y="2032"/>
                    <a:pt x="1813" y="1813"/>
                  </a:cubicBezTo>
                  <a:cubicBezTo>
                    <a:pt x="2486" y="1149"/>
                    <a:pt x="2012" y="1"/>
                    <a:pt x="107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7" name="Google Shape;4712;p113">
              <a:extLst>
                <a:ext uri="{FF2B5EF4-FFF2-40B4-BE49-F238E27FC236}">
                  <a16:creationId xmlns:a16="http://schemas.microsoft.com/office/drawing/2014/main" id="{17CFD63C-ADDA-CF4C-B382-E397CE246301}"/>
                </a:ext>
              </a:extLst>
            </p:cNvPr>
            <p:cNvSpPr/>
            <p:nvPr/>
          </p:nvSpPr>
          <p:spPr>
            <a:xfrm>
              <a:off x="5723050" y="1647400"/>
              <a:ext cx="62225" cy="53450"/>
            </a:xfrm>
            <a:custGeom>
              <a:avLst/>
              <a:gdLst/>
              <a:ahLst/>
              <a:cxnLst/>
              <a:rect l="l" t="t" r="r" b="b"/>
              <a:pathLst>
                <a:path w="2489" h="2138" extrusionOk="0">
                  <a:moveTo>
                    <a:pt x="1065" y="1"/>
                  </a:moveTo>
                  <a:cubicBezTo>
                    <a:pt x="472" y="9"/>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8" name="Google Shape;4713;p113">
              <a:extLst>
                <a:ext uri="{FF2B5EF4-FFF2-40B4-BE49-F238E27FC236}">
                  <a16:creationId xmlns:a16="http://schemas.microsoft.com/office/drawing/2014/main" id="{90A6E2F4-3609-A844-8D82-B3C5E16B676C}"/>
                </a:ext>
              </a:extLst>
            </p:cNvPr>
            <p:cNvSpPr/>
            <p:nvPr/>
          </p:nvSpPr>
          <p:spPr>
            <a:xfrm>
              <a:off x="5723050" y="172362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9" name="Google Shape;4714;p113">
              <a:extLst>
                <a:ext uri="{FF2B5EF4-FFF2-40B4-BE49-F238E27FC236}">
                  <a16:creationId xmlns:a16="http://schemas.microsoft.com/office/drawing/2014/main" id="{2D41335A-4806-3141-9E25-584BABAC90F3}"/>
                </a:ext>
              </a:extLst>
            </p:cNvPr>
            <p:cNvSpPr/>
            <p:nvPr/>
          </p:nvSpPr>
          <p:spPr>
            <a:xfrm>
              <a:off x="5723050" y="179985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0" name="Google Shape;4715;p113">
              <a:extLst>
                <a:ext uri="{FF2B5EF4-FFF2-40B4-BE49-F238E27FC236}">
                  <a16:creationId xmlns:a16="http://schemas.microsoft.com/office/drawing/2014/main" id="{5F81FA00-3EC3-E840-9BF3-2D85C6E5E0B9}"/>
                </a:ext>
              </a:extLst>
            </p:cNvPr>
            <p:cNvSpPr/>
            <p:nvPr/>
          </p:nvSpPr>
          <p:spPr>
            <a:xfrm>
              <a:off x="5723050" y="1876050"/>
              <a:ext cx="62225" cy="53275"/>
            </a:xfrm>
            <a:custGeom>
              <a:avLst/>
              <a:gdLst/>
              <a:ahLst/>
              <a:cxnLst/>
              <a:rect l="l" t="t" r="r" b="b"/>
              <a:pathLst>
                <a:path w="2489" h="2131" extrusionOk="0">
                  <a:moveTo>
                    <a:pt x="1065" y="1"/>
                  </a:moveTo>
                  <a:cubicBezTo>
                    <a:pt x="472" y="1"/>
                    <a:pt x="0" y="472"/>
                    <a:pt x="0" y="1066"/>
                  </a:cubicBezTo>
                  <a:cubicBezTo>
                    <a:pt x="0" y="1707"/>
                    <a:pt x="523" y="2131"/>
                    <a:pt x="1067" y="2131"/>
                  </a:cubicBezTo>
                  <a:cubicBezTo>
                    <a:pt x="1329" y="2131"/>
                    <a:pt x="1597" y="2033"/>
                    <a:pt x="1813" y="1813"/>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1" name="Google Shape;4716;p113">
              <a:extLst>
                <a:ext uri="{FF2B5EF4-FFF2-40B4-BE49-F238E27FC236}">
                  <a16:creationId xmlns:a16="http://schemas.microsoft.com/office/drawing/2014/main" id="{9A657FE7-9D74-4141-BB1C-5B7F9085B076}"/>
                </a:ext>
              </a:extLst>
            </p:cNvPr>
            <p:cNvSpPr/>
            <p:nvPr/>
          </p:nvSpPr>
          <p:spPr>
            <a:xfrm>
              <a:off x="5723050" y="1952050"/>
              <a:ext cx="62225" cy="53450"/>
            </a:xfrm>
            <a:custGeom>
              <a:avLst/>
              <a:gdLst/>
              <a:ahLst/>
              <a:cxnLst/>
              <a:rect l="l" t="t" r="r" b="b"/>
              <a:pathLst>
                <a:path w="2489" h="2138" extrusionOk="0">
                  <a:moveTo>
                    <a:pt x="1065" y="1"/>
                  </a:moveTo>
                  <a:cubicBezTo>
                    <a:pt x="472" y="9"/>
                    <a:pt x="0" y="481"/>
                    <a:pt x="0" y="1074"/>
                  </a:cubicBezTo>
                  <a:cubicBezTo>
                    <a:pt x="0" y="1712"/>
                    <a:pt x="525" y="2138"/>
                    <a:pt x="1071" y="2138"/>
                  </a:cubicBezTo>
                  <a:cubicBezTo>
                    <a:pt x="1332" y="2138"/>
                    <a:pt x="1598" y="2040"/>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2" name="Google Shape;4717;p113">
              <a:extLst>
                <a:ext uri="{FF2B5EF4-FFF2-40B4-BE49-F238E27FC236}">
                  <a16:creationId xmlns:a16="http://schemas.microsoft.com/office/drawing/2014/main" id="{1E744A58-23F3-5449-9394-CC93946548B2}"/>
                </a:ext>
              </a:extLst>
            </p:cNvPr>
            <p:cNvSpPr/>
            <p:nvPr/>
          </p:nvSpPr>
          <p:spPr>
            <a:xfrm>
              <a:off x="5723050" y="2028275"/>
              <a:ext cx="62225" cy="53450"/>
            </a:xfrm>
            <a:custGeom>
              <a:avLst/>
              <a:gdLst/>
              <a:ahLst/>
              <a:cxnLst/>
              <a:rect l="l" t="t" r="r" b="b"/>
              <a:pathLst>
                <a:path w="2489" h="2138" extrusionOk="0">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3" name="Google Shape;4718;p113">
              <a:extLst>
                <a:ext uri="{FF2B5EF4-FFF2-40B4-BE49-F238E27FC236}">
                  <a16:creationId xmlns:a16="http://schemas.microsoft.com/office/drawing/2014/main" id="{6DF729F0-6199-3343-9CD7-F5BE1DF607EA}"/>
                </a:ext>
              </a:extLst>
            </p:cNvPr>
            <p:cNvSpPr/>
            <p:nvPr/>
          </p:nvSpPr>
          <p:spPr>
            <a:xfrm>
              <a:off x="5723050" y="21045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4" name="Google Shape;4719;p113">
              <a:extLst>
                <a:ext uri="{FF2B5EF4-FFF2-40B4-BE49-F238E27FC236}">
                  <a16:creationId xmlns:a16="http://schemas.microsoft.com/office/drawing/2014/main" id="{1BACCE62-B11C-F74A-A34A-F28D37EB4248}"/>
                </a:ext>
              </a:extLst>
            </p:cNvPr>
            <p:cNvSpPr/>
            <p:nvPr/>
          </p:nvSpPr>
          <p:spPr>
            <a:xfrm>
              <a:off x="5723050" y="2180700"/>
              <a:ext cx="62225" cy="53350"/>
            </a:xfrm>
            <a:custGeom>
              <a:avLst/>
              <a:gdLst/>
              <a:ahLst/>
              <a:cxnLst/>
              <a:rect l="l" t="t" r="r" b="b"/>
              <a:pathLst>
                <a:path w="2489" h="2134" extrusionOk="0">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5" name="Google Shape;4720;p113">
              <a:extLst>
                <a:ext uri="{FF2B5EF4-FFF2-40B4-BE49-F238E27FC236}">
                  <a16:creationId xmlns:a16="http://schemas.microsoft.com/office/drawing/2014/main" id="{638800D1-E69B-D94E-8C8F-58962048E357}"/>
                </a:ext>
              </a:extLst>
            </p:cNvPr>
            <p:cNvSpPr/>
            <p:nvPr/>
          </p:nvSpPr>
          <p:spPr>
            <a:xfrm>
              <a:off x="5723050"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6" name="Google Shape;4721;p113">
              <a:extLst>
                <a:ext uri="{FF2B5EF4-FFF2-40B4-BE49-F238E27FC236}">
                  <a16:creationId xmlns:a16="http://schemas.microsoft.com/office/drawing/2014/main" id="{EABDF676-BE2C-7C4D-B22B-4ABBDD27652C}"/>
                </a:ext>
              </a:extLst>
            </p:cNvPr>
            <p:cNvSpPr/>
            <p:nvPr/>
          </p:nvSpPr>
          <p:spPr>
            <a:xfrm>
              <a:off x="5723050" y="2333125"/>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7" name="Google Shape;4722;p113">
              <a:extLst>
                <a:ext uri="{FF2B5EF4-FFF2-40B4-BE49-F238E27FC236}">
                  <a16:creationId xmlns:a16="http://schemas.microsoft.com/office/drawing/2014/main" id="{027A6231-8308-B54D-AEDD-07C58ED7F1B4}"/>
                </a:ext>
              </a:extLst>
            </p:cNvPr>
            <p:cNvSpPr/>
            <p:nvPr/>
          </p:nvSpPr>
          <p:spPr>
            <a:xfrm>
              <a:off x="5722850" y="2485550"/>
              <a:ext cx="62425" cy="53300"/>
            </a:xfrm>
            <a:custGeom>
              <a:avLst/>
              <a:gdLst/>
              <a:ahLst/>
              <a:cxnLst/>
              <a:rect l="l" t="t" r="r" b="b"/>
              <a:pathLst>
                <a:path w="2497" h="2132" extrusionOk="0">
                  <a:moveTo>
                    <a:pt x="1073" y="1"/>
                  </a:moveTo>
                  <a:cubicBezTo>
                    <a:pt x="480" y="1"/>
                    <a:pt x="8" y="480"/>
                    <a:pt x="0" y="1066"/>
                  </a:cubicBezTo>
                  <a:cubicBezTo>
                    <a:pt x="0" y="1708"/>
                    <a:pt x="526" y="2131"/>
                    <a:pt x="1073" y="2131"/>
                  </a:cubicBezTo>
                  <a:cubicBezTo>
                    <a:pt x="1336" y="2131"/>
                    <a:pt x="1605" y="2033"/>
                    <a:pt x="1821" y="1814"/>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8" name="Google Shape;4723;p113">
              <a:extLst>
                <a:ext uri="{FF2B5EF4-FFF2-40B4-BE49-F238E27FC236}">
                  <a16:creationId xmlns:a16="http://schemas.microsoft.com/office/drawing/2014/main" id="{6160366B-8048-804F-8CF1-B86B9D4F5419}"/>
                </a:ext>
              </a:extLst>
            </p:cNvPr>
            <p:cNvSpPr/>
            <p:nvPr/>
          </p:nvSpPr>
          <p:spPr>
            <a:xfrm>
              <a:off x="5723050" y="2561575"/>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9" name="Google Shape;4724;p113">
              <a:extLst>
                <a:ext uri="{FF2B5EF4-FFF2-40B4-BE49-F238E27FC236}">
                  <a16:creationId xmlns:a16="http://schemas.microsoft.com/office/drawing/2014/main" id="{0B3DB354-2F3D-A942-8963-E34B8476FBC4}"/>
                </a:ext>
              </a:extLst>
            </p:cNvPr>
            <p:cNvSpPr/>
            <p:nvPr/>
          </p:nvSpPr>
          <p:spPr>
            <a:xfrm>
              <a:off x="5722850" y="2637775"/>
              <a:ext cx="62425" cy="53450"/>
            </a:xfrm>
            <a:custGeom>
              <a:avLst/>
              <a:gdLst/>
              <a:ahLst/>
              <a:cxnLst/>
              <a:rect l="l" t="t" r="r" b="b"/>
              <a:pathLst>
                <a:path w="2497" h="2138" extrusionOk="0">
                  <a:moveTo>
                    <a:pt x="1073" y="1"/>
                  </a:moveTo>
                  <a:cubicBezTo>
                    <a:pt x="480" y="9"/>
                    <a:pt x="8" y="480"/>
                    <a:pt x="0" y="1074"/>
                  </a:cubicBezTo>
                  <a:cubicBezTo>
                    <a:pt x="0" y="1712"/>
                    <a:pt x="529" y="2137"/>
                    <a:pt x="1077" y="2137"/>
                  </a:cubicBezTo>
                  <a:cubicBezTo>
                    <a:pt x="1339" y="2137"/>
                    <a:pt x="1606" y="2040"/>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0" name="Google Shape;4725;p113">
              <a:extLst>
                <a:ext uri="{FF2B5EF4-FFF2-40B4-BE49-F238E27FC236}">
                  <a16:creationId xmlns:a16="http://schemas.microsoft.com/office/drawing/2014/main" id="{3BF7B5AB-4CCD-D744-94FB-9F62AB62BD24}"/>
                </a:ext>
              </a:extLst>
            </p:cNvPr>
            <p:cNvSpPr/>
            <p:nvPr/>
          </p:nvSpPr>
          <p:spPr>
            <a:xfrm>
              <a:off x="5799275" y="1418975"/>
              <a:ext cx="62200" cy="53350"/>
            </a:xfrm>
            <a:custGeom>
              <a:avLst/>
              <a:gdLst/>
              <a:ahLst/>
              <a:cxnLst/>
              <a:rect l="l" t="t" r="r" b="b"/>
              <a:pathLst>
                <a:path w="2488" h="2134" extrusionOk="0">
                  <a:moveTo>
                    <a:pt x="1057" y="1"/>
                  </a:moveTo>
                  <a:cubicBezTo>
                    <a:pt x="472" y="1"/>
                    <a:pt x="0" y="480"/>
                    <a:pt x="0" y="1065"/>
                  </a:cubicBezTo>
                  <a:cubicBezTo>
                    <a:pt x="0" y="1709"/>
                    <a:pt x="525" y="2133"/>
                    <a:pt x="1074" y="2133"/>
                  </a:cubicBezTo>
                  <a:cubicBezTo>
                    <a:pt x="1336" y="2133"/>
                    <a:pt x="1603" y="2037"/>
                    <a:pt x="1821" y="1822"/>
                  </a:cubicBezTo>
                  <a:cubicBezTo>
                    <a:pt x="2488" y="1147"/>
                    <a:pt x="2008" y="1"/>
                    <a:pt x="1057"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1" name="Google Shape;4726;p113">
              <a:extLst>
                <a:ext uri="{FF2B5EF4-FFF2-40B4-BE49-F238E27FC236}">
                  <a16:creationId xmlns:a16="http://schemas.microsoft.com/office/drawing/2014/main" id="{6A4883B5-48C6-2044-A59C-9C51CB50780E}"/>
                </a:ext>
              </a:extLst>
            </p:cNvPr>
            <p:cNvSpPr/>
            <p:nvPr/>
          </p:nvSpPr>
          <p:spPr>
            <a:xfrm>
              <a:off x="5799275" y="1495200"/>
              <a:ext cx="62150" cy="53275"/>
            </a:xfrm>
            <a:custGeom>
              <a:avLst/>
              <a:gdLst/>
              <a:ahLst/>
              <a:cxnLst/>
              <a:rect l="l" t="t" r="r" b="b"/>
              <a:pathLst>
                <a:path w="2486" h="2131" extrusionOk="0">
                  <a:moveTo>
                    <a:pt x="1067" y="0"/>
                  </a:moveTo>
                  <a:cubicBezTo>
                    <a:pt x="1064" y="0"/>
                    <a:pt x="1060" y="0"/>
                    <a:pt x="1057" y="0"/>
                  </a:cubicBezTo>
                  <a:cubicBezTo>
                    <a:pt x="472" y="0"/>
                    <a:pt x="0" y="480"/>
                    <a:pt x="0" y="1065"/>
                  </a:cubicBezTo>
                  <a:cubicBezTo>
                    <a:pt x="0" y="1707"/>
                    <a:pt x="522" y="2130"/>
                    <a:pt x="1067" y="2130"/>
                  </a:cubicBezTo>
                  <a:cubicBezTo>
                    <a:pt x="1329" y="2130"/>
                    <a:pt x="1596" y="2032"/>
                    <a:pt x="1813" y="1813"/>
                  </a:cubicBezTo>
                  <a:cubicBezTo>
                    <a:pt x="2485" y="1149"/>
                    <a:pt x="2011" y="0"/>
                    <a:pt x="1067"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2" name="Google Shape;4727;p113">
              <a:extLst>
                <a:ext uri="{FF2B5EF4-FFF2-40B4-BE49-F238E27FC236}">
                  <a16:creationId xmlns:a16="http://schemas.microsoft.com/office/drawing/2014/main" id="{3FD447D3-D7A5-CA40-A6CB-555D533ABC87}"/>
                </a:ext>
              </a:extLst>
            </p:cNvPr>
            <p:cNvSpPr/>
            <p:nvPr/>
          </p:nvSpPr>
          <p:spPr>
            <a:xfrm>
              <a:off x="5799275" y="1571400"/>
              <a:ext cx="62150" cy="53275"/>
            </a:xfrm>
            <a:custGeom>
              <a:avLst/>
              <a:gdLst/>
              <a:ahLst/>
              <a:cxnLst/>
              <a:rect l="l" t="t" r="r" b="b"/>
              <a:pathLst>
                <a:path w="2486" h="2131" extrusionOk="0">
                  <a:moveTo>
                    <a:pt x="1067" y="1"/>
                  </a:moveTo>
                  <a:cubicBezTo>
                    <a:pt x="1064" y="1"/>
                    <a:pt x="1060" y="1"/>
                    <a:pt x="1057" y="1"/>
                  </a:cubicBezTo>
                  <a:cubicBezTo>
                    <a:pt x="472" y="1"/>
                    <a:pt x="0" y="472"/>
                    <a:pt x="0" y="1066"/>
                  </a:cubicBezTo>
                  <a:cubicBezTo>
                    <a:pt x="0" y="1708"/>
                    <a:pt x="522" y="2131"/>
                    <a:pt x="1067" y="2131"/>
                  </a:cubicBezTo>
                  <a:cubicBezTo>
                    <a:pt x="1329" y="2131"/>
                    <a:pt x="1596" y="2033"/>
                    <a:pt x="1813" y="1813"/>
                  </a:cubicBezTo>
                  <a:cubicBezTo>
                    <a:pt x="2485" y="1141"/>
                    <a:pt x="2011" y="1"/>
                    <a:pt x="1067"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3" name="Google Shape;4728;p113">
              <a:extLst>
                <a:ext uri="{FF2B5EF4-FFF2-40B4-BE49-F238E27FC236}">
                  <a16:creationId xmlns:a16="http://schemas.microsoft.com/office/drawing/2014/main" id="{BA80279E-8DBF-1444-B201-0CE0B6786E36}"/>
                </a:ext>
              </a:extLst>
            </p:cNvPr>
            <p:cNvSpPr/>
            <p:nvPr/>
          </p:nvSpPr>
          <p:spPr>
            <a:xfrm>
              <a:off x="5799275" y="1647400"/>
              <a:ext cx="62200" cy="53450"/>
            </a:xfrm>
            <a:custGeom>
              <a:avLst/>
              <a:gdLst/>
              <a:ahLst/>
              <a:cxnLst/>
              <a:rect l="l" t="t" r="r" b="b"/>
              <a:pathLst>
                <a:path w="2488" h="2138" extrusionOk="0">
                  <a:moveTo>
                    <a:pt x="1057" y="1"/>
                  </a:moveTo>
                  <a:cubicBezTo>
                    <a:pt x="472" y="9"/>
                    <a:pt x="0" y="481"/>
                    <a:pt x="0" y="1066"/>
                  </a:cubicBezTo>
                  <a:cubicBezTo>
                    <a:pt x="0" y="1710"/>
                    <a:pt x="525" y="2138"/>
                    <a:pt x="1071" y="2138"/>
                  </a:cubicBezTo>
                  <a:cubicBezTo>
                    <a:pt x="1332" y="2138"/>
                    <a:pt x="1597" y="2040"/>
                    <a:pt x="1813" y="1822"/>
                  </a:cubicBezTo>
                  <a:cubicBezTo>
                    <a:pt x="2488" y="1147"/>
                    <a:pt x="2008" y="1"/>
                    <a:pt x="1057"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4" name="Google Shape;4729;p113">
              <a:extLst>
                <a:ext uri="{FF2B5EF4-FFF2-40B4-BE49-F238E27FC236}">
                  <a16:creationId xmlns:a16="http://schemas.microsoft.com/office/drawing/2014/main" id="{95B285A0-5A0D-3740-9C79-E3269ACB8E0E}"/>
                </a:ext>
              </a:extLst>
            </p:cNvPr>
            <p:cNvSpPr/>
            <p:nvPr/>
          </p:nvSpPr>
          <p:spPr>
            <a:xfrm>
              <a:off x="5799275" y="1723625"/>
              <a:ext cx="62200" cy="53350"/>
            </a:xfrm>
            <a:custGeom>
              <a:avLst/>
              <a:gdLst/>
              <a:ahLst/>
              <a:cxnLst/>
              <a:rect l="l" t="t" r="r" b="b"/>
              <a:pathLst>
                <a:path w="2488" h="2134" extrusionOk="0">
                  <a:moveTo>
                    <a:pt x="1057" y="1"/>
                  </a:moveTo>
                  <a:cubicBezTo>
                    <a:pt x="472" y="1"/>
                    <a:pt x="0" y="480"/>
                    <a:pt x="0" y="1065"/>
                  </a:cubicBezTo>
                  <a:cubicBezTo>
                    <a:pt x="0" y="1709"/>
                    <a:pt x="525" y="2133"/>
                    <a:pt x="1074" y="2133"/>
                  </a:cubicBezTo>
                  <a:cubicBezTo>
                    <a:pt x="1336" y="2133"/>
                    <a:pt x="1603" y="2037"/>
                    <a:pt x="1821" y="1822"/>
                  </a:cubicBezTo>
                  <a:cubicBezTo>
                    <a:pt x="2488" y="1147"/>
                    <a:pt x="2008" y="1"/>
                    <a:pt x="1057"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5" name="Google Shape;4730;p113">
              <a:extLst>
                <a:ext uri="{FF2B5EF4-FFF2-40B4-BE49-F238E27FC236}">
                  <a16:creationId xmlns:a16="http://schemas.microsoft.com/office/drawing/2014/main" id="{977C65CA-9C98-4D49-AA85-9B9FEBE50122}"/>
                </a:ext>
              </a:extLst>
            </p:cNvPr>
            <p:cNvSpPr/>
            <p:nvPr/>
          </p:nvSpPr>
          <p:spPr>
            <a:xfrm>
              <a:off x="5799275" y="1799825"/>
              <a:ext cx="62150" cy="53300"/>
            </a:xfrm>
            <a:custGeom>
              <a:avLst/>
              <a:gdLst/>
              <a:ahLst/>
              <a:cxnLst/>
              <a:rect l="l" t="t" r="r" b="b"/>
              <a:pathLst>
                <a:path w="2486" h="2132" extrusionOk="0">
                  <a:moveTo>
                    <a:pt x="1067" y="1"/>
                  </a:moveTo>
                  <a:cubicBezTo>
                    <a:pt x="1064" y="1"/>
                    <a:pt x="1060" y="1"/>
                    <a:pt x="1057" y="1"/>
                  </a:cubicBezTo>
                  <a:cubicBezTo>
                    <a:pt x="472" y="1"/>
                    <a:pt x="0" y="481"/>
                    <a:pt x="0" y="1066"/>
                  </a:cubicBezTo>
                  <a:cubicBezTo>
                    <a:pt x="0" y="1708"/>
                    <a:pt x="522" y="2131"/>
                    <a:pt x="1069" y="2131"/>
                  </a:cubicBezTo>
                  <a:cubicBezTo>
                    <a:pt x="1333" y="2131"/>
                    <a:pt x="1602" y="2033"/>
                    <a:pt x="1821" y="1814"/>
                  </a:cubicBezTo>
                  <a:cubicBezTo>
                    <a:pt x="2485" y="1150"/>
                    <a:pt x="2011" y="1"/>
                    <a:pt x="1067"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6" name="Google Shape;4731;p113">
              <a:extLst>
                <a:ext uri="{FF2B5EF4-FFF2-40B4-BE49-F238E27FC236}">
                  <a16:creationId xmlns:a16="http://schemas.microsoft.com/office/drawing/2014/main" id="{FABCD449-35D9-E54A-AFD6-5898F6F893B4}"/>
                </a:ext>
              </a:extLst>
            </p:cNvPr>
            <p:cNvSpPr/>
            <p:nvPr/>
          </p:nvSpPr>
          <p:spPr>
            <a:xfrm>
              <a:off x="5799275" y="1876050"/>
              <a:ext cx="62150" cy="53275"/>
            </a:xfrm>
            <a:custGeom>
              <a:avLst/>
              <a:gdLst/>
              <a:ahLst/>
              <a:cxnLst/>
              <a:rect l="l" t="t" r="r" b="b"/>
              <a:pathLst>
                <a:path w="2486" h="2131" extrusionOk="0">
                  <a:moveTo>
                    <a:pt x="1067" y="1"/>
                  </a:moveTo>
                  <a:cubicBezTo>
                    <a:pt x="1064" y="1"/>
                    <a:pt x="1060" y="1"/>
                    <a:pt x="1057" y="1"/>
                  </a:cubicBezTo>
                  <a:cubicBezTo>
                    <a:pt x="472" y="1"/>
                    <a:pt x="0" y="480"/>
                    <a:pt x="0" y="1066"/>
                  </a:cubicBezTo>
                  <a:cubicBezTo>
                    <a:pt x="0" y="1707"/>
                    <a:pt x="522" y="2131"/>
                    <a:pt x="1067" y="2131"/>
                  </a:cubicBezTo>
                  <a:cubicBezTo>
                    <a:pt x="1329" y="2131"/>
                    <a:pt x="1596" y="2033"/>
                    <a:pt x="1813" y="1813"/>
                  </a:cubicBezTo>
                  <a:cubicBezTo>
                    <a:pt x="2485" y="1149"/>
                    <a:pt x="2011" y="1"/>
                    <a:pt x="1067"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7" name="Google Shape;4732;p113">
              <a:extLst>
                <a:ext uri="{FF2B5EF4-FFF2-40B4-BE49-F238E27FC236}">
                  <a16:creationId xmlns:a16="http://schemas.microsoft.com/office/drawing/2014/main" id="{22A10280-767E-C94D-9F25-0F8D2082B22B}"/>
                </a:ext>
              </a:extLst>
            </p:cNvPr>
            <p:cNvSpPr/>
            <p:nvPr/>
          </p:nvSpPr>
          <p:spPr>
            <a:xfrm>
              <a:off x="5799275" y="1952050"/>
              <a:ext cx="62200" cy="53500"/>
            </a:xfrm>
            <a:custGeom>
              <a:avLst/>
              <a:gdLst/>
              <a:ahLst/>
              <a:cxnLst/>
              <a:rect l="l" t="t" r="r" b="b"/>
              <a:pathLst>
                <a:path w="2488" h="2140" extrusionOk="0">
                  <a:moveTo>
                    <a:pt x="1057" y="1"/>
                  </a:moveTo>
                  <a:cubicBezTo>
                    <a:pt x="472" y="9"/>
                    <a:pt x="0" y="481"/>
                    <a:pt x="0" y="1074"/>
                  </a:cubicBezTo>
                  <a:cubicBezTo>
                    <a:pt x="0" y="1716"/>
                    <a:pt x="522" y="2139"/>
                    <a:pt x="1069" y="2139"/>
                  </a:cubicBezTo>
                  <a:cubicBezTo>
                    <a:pt x="1333" y="2139"/>
                    <a:pt x="1602" y="2041"/>
                    <a:pt x="1821" y="1822"/>
                  </a:cubicBezTo>
                  <a:cubicBezTo>
                    <a:pt x="2488" y="1147"/>
                    <a:pt x="2008" y="1"/>
                    <a:pt x="1057"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8" name="Google Shape;4733;p113">
              <a:extLst>
                <a:ext uri="{FF2B5EF4-FFF2-40B4-BE49-F238E27FC236}">
                  <a16:creationId xmlns:a16="http://schemas.microsoft.com/office/drawing/2014/main" id="{743C0FD7-07B8-F240-AE7D-3CD7101BA88C}"/>
                </a:ext>
              </a:extLst>
            </p:cNvPr>
            <p:cNvSpPr/>
            <p:nvPr/>
          </p:nvSpPr>
          <p:spPr>
            <a:xfrm>
              <a:off x="5799275" y="2028275"/>
              <a:ext cx="62200" cy="53450"/>
            </a:xfrm>
            <a:custGeom>
              <a:avLst/>
              <a:gdLst/>
              <a:ahLst/>
              <a:cxnLst/>
              <a:rect l="l" t="t" r="r" b="b"/>
              <a:pathLst>
                <a:path w="2488" h="2138" extrusionOk="0">
                  <a:moveTo>
                    <a:pt x="1057" y="1"/>
                  </a:moveTo>
                  <a:cubicBezTo>
                    <a:pt x="472" y="9"/>
                    <a:pt x="0" y="480"/>
                    <a:pt x="0" y="1065"/>
                  </a:cubicBezTo>
                  <a:cubicBezTo>
                    <a:pt x="0" y="1709"/>
                    <a:pt x="525" y="2137"/>
                    <a:pt x="1074" y="2137"/>
                  </a:cubicBezTo>
                  <a:cubicBezTo>
                    <a:pt x="1336" y="2137"/>
                    <a:pt x="1603" y="2040"/>
                    <a:pt x="1821" y="1821"/>
                  </a:cubicBezTo>
                  <a:cubicBezTo>
                    <a:pt x="2488" y="1147"/>
                    <a:pt x="2008" y="1"/>
                    <a:pt x="1057"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9" name="Google Shape;4734;p113">
              <a:extLst>
                <a:ext uri="{FF2B5EF4-FFF2-40B4-BE49-F238E27FC236}">
                  <a16:creationId xmlns:a16="http://schemas.microsoft.com/office/drawing/2014/main" id="{4CAB40A1-CBF9-AB44-A7FF-3E409E09EB0E}"/>
                </a:ext>
              </a:extLst>
            </p:cNvPr>
            <p:cNvSpPr/>
            <p:nvPr/>
          </p:nvSpPr>
          <p:spPr>
            <a:xfrm>
              <a:off x="5875275"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0" name="Google Shape;4735;p113">
              <a:extLst>
                <a:ext uri="{FF2B5EF4-FFF2-40B4-BE49-F238E27FC236}">
                  <a16:creationId xmlns:a16="http://schemas.microsoft.com/office/drawing/2014/main" id="{2F5046A4-FD6A-AC42-B435-32EB4EA3F4D3}"/>
                </a:ext>
              </a:extLst>
            </p:cNvPr>
            <p:cNvSpPr/>
            <p:nvPr/>
          </p:nvSpPr>
          <p:spPr>
            <a:xfrm>
              <a:off x="5875275" y="14952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1" name="Google Shape;4736;p113">
              <a:extLst>
                <a:ext uri="{FF2B5EF4-FFF2-40B4-BE49-F238E27FC236}">
                  <a16:creationId xmlns:a16="http://schemas.microsoft.com/office/drawing/2014/main" id="{198DC9AC-D925-D649-A303-F8C7B14275E6}"/>
                </a:ext>
              </a:extLst>
            </p:cNvPr>
            <p:cNvSpPr/>
            <p:nvPr/>
          </p:nvSpPr>
          <p:spPr>
            <a:xfrm>
              <a:off x="5875275" y="1571400"/>
              <a:ext cx="62225" cy="53250"/>
            </a:xfrm>
            <a:custGeom>
              <a:avLst/>
              <a:gdLst/>
              <a:ahLst/>
              <a:cxnLst/>
              <a:rect l="l" t="t" r="r" b="b"/>
              <a:pathLst>
                <a:path w="2489"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2" name="Google Shape;4737;p113">
              <a:extLst>
                <a:ext uri="{FF2B5EF4-FFF2-40B4-BE49-F238E27FC236}">
                  <a16:creationId xmlns:a16="http://schemas.microsoft.com/office/drawing/2014/main" id="{2D2C7335-A158-494C-B146-1F5B1BE1E34D}"/>
                </a:ext>
              </a:extLst>
            </p:cNvPr>
            <p:cNvSpPr/>
            <p:nvPr/>
          </p:nvSpPr>
          <p:spPr>
            <a:xfrm>
              <a:off x="5875275"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3" name="Google Shape;4738;p113">
              <a:extLst>
                <a:ext uri="{FF2B5EF4-FFF2-40B4-BE49-F238E27FC236}">
                  <a16:creationId xmlns:a16="http://schemas.microsoft.com/office/drawing/2014/main" id="{F255F012-7BAC-2D4A-B449-BC73DBBB8341}"/>
                </a:ext>
              </a:extLst>
            </p:cNvPr>
            <p:cNvSpPr/>
            <p:nvPr/>
          </p:nvSpPr>
          <p:spPr>
            <a:xfrm>
              <a:off x="5875275" y="17236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4" name="Google Shape;4739;p113">
              <a:extLst>
                <a:ext uri="{FF2B5EF4-FFF2-40B4-BE49-F238E27FC236}">
                  <a16:creationId xmlns:a16="http://schemas.microsoft.com/office/drawing/2014/main" id="{F08C92C6-CF6A-DC4E-BEBB-7D23F8071617}"/>
                </a:ext>
              </a:extLst>
            </p:cNvPr>
            <p:cNvSpPr/>
            <p:nvPr/>
          </p:nvSpPr>
          <p:spPr>
            <a:xfrm>
              <a:off x="5875275" y="17998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5" name="Google Shape;4740;p113">
              <a:extLst>
                <a:ext uri="{FF2B5EF4-FFF2-40B4-BE49-F238E27FC236}">
                  <a16:creationId xmlns:a16="http://schemas.microsoft.com/office/drawing/2014/main" id="{BB21D609-8EB1-2640-9AE6-BE12B02A23DA}"/>
                </a:ext>
              </a:extLst>
            </p:cNvPr>
            <p:cNvSpPr/>
            <p:nvPr/>
          </p:nvSpPr>
          <p:spPr>
            <a:xfrm>
              <a:off x="5875275" y="1876050"/>
              <a:ext cx="62225" cy="53350"/>
            </a:xfrm>
            <a:custGeom>
              <a:avLst/>
              <a:gdLst/>
              <a:ahLst/>
              <a:cxnLst/>
              <a:rect l="l" t="t" r="r" b="b"/>
              <a:pathLst>
                <a:path w="2489" h="2134" extrusionOk="0">
                  <a:moveTo>
                    <a:pt x="1065" y="1"/>
                  </a:moveTo>
                  <a:cubicBezTo>
                    <a:pt x="480" y="1"/>
                    <a:pt x="0" y="472"/>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6" name="Google Shape;4741;p113">
              <a:extLst>
                <a:ext uri="{FF2B5EF4-FFF2-40B4-BE49-F238E27FC236}">
                  <a16:creationId xmlns:a16="http://schemas.microsoft.com/office/drawing/2014/main" id="{9481318C-EDB3-4849-A03F-83557BB18E9A}"/>
                </a:ext>
              </a:extLst>
            </p:cNvPr>
            <p:cNvSpPr/>
            <p:nvPr/>
          </p:nvSpPr>
          <p:spPr>
            <a:xfrm>
              <a:off x="5875275" y="1952050"/>
              <a:ext cx="62225" cy="53450"/>
            </a:xfrm>
            <a:custGeom>
              <a:avLst/>
              <a:gdLst/>
              <a:ahLst/>
              <a:cxnLst/>
              <a:rect l="l" t="t" r="r" b="b"/>
              <a:pathLst>
                <a:path w="2489"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7" name="Google Shape;4742;p113">
              <a:extLst>
                <a:ext uri="{FF2B5EF4-FFF2-40B4-BE49-F238E27FC236}">
                  <a16:creationId xmlns:a16="http://schemas.microsoft.com/office/drawing/2014/main" id="{7356117E-C939-7249-8C34-AA3A69C79123}"/>
                </a:ext>
              </a:extLst>
            </p:cNvPr>
            <p:cNvSpPr/>
            <p:nvPr/>
          </p:nvSpPr>
          <p:spPr>
            <a:xfrm>
              <a:off x="5875275"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8" name="Google Shape;4743;p113">
              <a:extLst>
                <a:ext uri="{FF2B5EF4-FFF2-40B4-BE49-F238E27FC236}">
                  <a16:creationId xmlns:a16="http://schemas.microsoft.com/office/drawing/2014/main" id="{6836AA55-7321-8348-9F29-A96753166E76}"/>
                </a:ext>
              </a:extLst>
            </p:cNvPr>
            <p:cNvSpPr/>
            <p:nvPr/>
          </p:nvSpPr>
          <p:spPr>
            <a:xfrm>
              <a:off x="5875275" y="21045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9" name="Google Shape;4744;p113">
              <a:extLst>
                <a:ext uri="{FF2B5EF4-FFF2-40B4-BE49-F238E27FC236}">
                  <a16:creationId xmlns:a16="http://schemas.microsoft.com/office/drawing/2014/main" id="{E4C468CA-474A-1749-993D-79467337D060}"/>
                </a:ext>
              </a:extLst>
            </p:cNvPr>
            <p:cNvSpPr/>
            <p:nvPr/>
          </p:nvSpPr>
          <p:spPr>
            <a:xfrm>
              <a:off x="5799275" y="2104500"/>
              <a:ext cx="62200" cy="53325"/>
            </a:xfrm>
            <a:custGeom>
              <a:avLst/>
              <a:gdLst/>
              <a:ahLst/>
              <a:cxnLst/>
              <a:rect l="l" t="t" r="r" b="b"/>
              <a:pathLst>
                <a:path w="2488" h="2133" extrusionOk="0">
                  <a:moveTo>
                    <a:pt x="1057" y="0"/>
                  </a:moveTo>
                  <a:cubicBezTo>
                    <a:pt x="472" y="0"/>
                    <a:pt x="0" y="480"/>
                    <a:pt x="0" y="1065"/>
                  </a:cubicBezTo>
                  <a:cubicBezTo>
                    <a:pt x="0" y="1709"/>
                    <a:pt x="525" y="2133"/>
                    <a:pt x="1071" y="2133"/>
                  </a:cubicBezTo>
                  <a:cubicBezTo>
                    <a:pt x="1332" y="2133"/>
                    <a:pt x="1598" y="2036"/>
                    <a:pt x="1813" y="1821"/>
                  </a:cubicBezTo>
                  <a:cubicBezTo>
                    <a:pt x="2488" y="1146"/>
                    <a:pt x="2008" y="0"/>
                    <a:pt x="1057"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0" name="Google Shape;4745;p113">
              <a:extLst>
                <a:ext uri="{FF2B5EF4-FFF2-40B4-BE49-F238E27FC236}">
                  <a16:creationId xmlns:a16="http://schemas.microsoft.com/office/drawing/2014/main" id="{8854B259-E5EC-E44A-9BED-25E2094589EA}"/>
                </a:ext>
              </a:extLst>
            </p:cNvPr>
            <p:cNvSpPr/>
            <p:nvPr/>
          </p:nvSpPr>
          <p:spPr>
            <a:xfrm>
              <a:off x="5799275" y="2180700"/>
              <a:ext cx="62150" cy="53275"/>
            </a:xfrm>
            <a:custGeom>
              <a:avLst/>
              <a:gdLst/>
              <a:ahLst/>
              <a:cxnLst/>
              <a:rect l="l" t="t" r="r" b="b"/>
              <a:pathLst>
                <a:path w="2486" h="2131" extrusionOk="0">
                  <a:moveTo>
                    <a:pt x="1067" y="1"/>
                  </a:moveTo>
                  <a:cubicBezTo>
                    <a:pt x="1064" y="1"/>
                    <a:pt x="1060" y="1"/>
                    <a:pt x="1057" y="1"/>
                  </a:cubicBezTo>
                  <a:cubicBezTo>
                    <a:pt x="472" y="1"/>
                    <a:pt x="0" y="480"/>
                    <a:pt x="0" y="1066"/>
                  </a:cubicBezTo>
                  <a:cubicBezTo>
                    <a:pt x="0" y="1707"/>
                    <a:pt x="522" y="2131"/>
                    <a:pt x="1067" y="2131"/>
                  </a:cubicBezTo>
                  <a:cubicBezTo>
                    <a:pt x="1329" y="2131"/>
                    <a:pt x="1596" y="2033"/>
                    <a:pt x="1813" y="1813"/>
                  </a:cubicBezTo>
                  <a:cubicBezTo>
                    <a:pt x="2485" y="1149"/>
                    <a:pt x="2011" y="1"/>
                    <a:pt x="1067"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1" name="Google Shape;4746;p113">
              <a:extLst>
                <a:ext uri="{FF2B5EF4-FFF2-40B4-BE49-F238E27FC236}">
                  <a16:creationId xmlns:a16="http://schemas.microsoft.com/office/drawing/2014/main" id="{78B57447-623C-B34C-8B62-8981E2774AB5}"/>
                </a:ext>
              </a:extLst>
            </p:cNvPr>
            <p:cNvSpPr/>
            <p:nvPr/>
          </p:nvSpPr>
          <p:spPr>
            <a:xfrm>
              <a:off x="5799275" y="2256925"/>
              <a:ext cx="62350" cy="53425"/>
            </a:xfrm>
            <a:custGeom>
              <a:avLst/>
              <a:gdLst/>
              <a:ahLst/>
              <a:cxnLst/>
              <a:rect l="l" t="t" r="r" b="b"/>
              <a:pathLst>
                <a:path w="2494" h="2137" extrusionOk="0">
                  <a:moveTo>
                    <a:pt x="1067" y="0"/>
                  </a:moveTo>
                  <a:cubicBezTo>
                    <a:pt x="1064" y="0"/>
                    <a:pt x="1060" y="0"/>
                    <a:pt x="1057" y="0"/>
                  </a:cubicBezTo>
                  <a:cubicBezTo>
                    <a:pt x="472" y="0"/>
                    <a:pt x="0" y="480"/>
                    <a:pt x="0" y="1065"/>
                  </a:cubicBezTo>
                  <a:cubicBezTo>
                    <a:pt x="0" y="1709"/>
                    <a:pt x="529" y="2137"/>
                    <a:pt x="1077" y="2137"/>
                  </a:cubicBezTo>
                  <a:cubicBezTo>
                    <a:pt x="1339" y="2137"/>
                    <a:pt x="1606" y="2039"/>
                    <a:pt x="1821" y="1821"/>
                  </a:cubicBezTo>
                  <a:cubicBezTo>
                    <a:pt x="2493" y="1149"/>
                    <a:pt x="2019" y="0"/>
                    <a:pt x="1067"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2" name="Google Shape;4747;p113">
              <a:extLst>
                <a:ext uri="{FF2B5EF4-FFF2-40B4-BE49-F238E27FC236}">
                  <a16:creationId xmlns:a16="http://schemas.microsoft.com/office/drawing/2014/main" id="{0FCDAA11-996C-304A-B015-AA5A3AF576F4}"/>
                </a:ext>
              </a:extLst>
            </p:cNvPr>
            <p:cNvSpPr/>
            <p:nvPr/>
          </p:nvSpPr>
          <p:spPr>
            <a:xfrm>
              <a:off x="5799275" y="2333125"/>
              <a:ext cx="62200" cy="53450"/>
            </a:xfrm>
            <a:custGeom>
              <a:avLst/>
              <a:gdLst/>
              <a:ahLst/>
              <a:cxnLst/>
              <a:rect l="l" t="t" r="r" b="b"/>
              <a:pathLst>
                <a:path w="2488" h="2138" extrusionOk="0">
                  <a:moveTo>
                    <a:pt x="1057" y="1"/>
                  </a:moveTo>
                  <a:cubicBezTo>
                    <a:pt x="472" y="9"/>
                    <a:pt x="0" y="480"/>
                    <a:pt x="0" y="1066"/>
                  </a:cubicBezTo>
                  <a:cubicBezTo>
                    <a:pt x="0" y="1709"/>
                    <a:pt x="525" y="2137"/>
                    <a:pt x="1071" y="2137"/>
                  </a:cubicBezTo>
                  <a:cubicBezTo>
                    <a:pt x="1332" y="2137"/>
                    <a:pt x="1597" y="2040"/>
                    <a:pt x="1813" y="1822"/>
                  </a:cubicBezTo>
                  <a:cubicBezTo>
                    <a:pt x="2488" y="1147"/>
                    <a:pt x="2008" y="1"/>
                    <a:pt x="1057"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3" name="Google Shape;4748;p113">
              <a:extLst>
                <a:ext uri="{FF2B5EF4-FFF2-40B4-BE49-F238E27FC236}">
                  <a16:creationId xmlns:a16="http://schemas.microsoft.com/office/drawing/2014/main" id="{907F9D89-1475-6749-B282-EB6D2B1B7570}"/>
                </a:ext>
              </a:extLst>
            </p:cNvPr>
            <p:cNvSpPr/>
            <p:nvPr/>
          </p:nvSpPr>
          <p:spPr>
            <a:xfrm>
              <a:off x="5799050" y="2637775"/>
              <a:ext cx="62425" cy="53450"/>
            </a:xfrm>
            <a:custGeom>
              <a:avLst/>
              <a:gdLst/>
              <a:ahLst/>
              <a:cxnLst/>
              <a:rect l="l" t="t" r="r" b="b"/>
              <a:pathLst>
                <a:path w="2497" h="2138" extrusionOk="0">
                  <a:moveTo>
                    <a:pt x="1066" y="1"/>
                  </a:moveTo>
                  <a:cubicBezTo>
                    <a:pt x="481" y="9"/>
                    <a:pt x="1" y="480"/>
                    <a:pt x="1" y="1074"/>
                  </a:cubicBezTo>
                  <a:cubicBezTo>
                    <a:pt x="1" y="1712"/>
                    <a:pt x="525" y="2137"/>
                    <a:pt x="1074" y="2137"/>
                  </a:cubicBezTo>
                  <a:cubicBezTo>
                    <a:pt x="1336" y="2137"/>
                    <a:pt x="1604" y="2040"/>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4" name="Google Shape;4749;p113">
              <a:extLst>
                <a:ext uri="{FF2B5EF4-FFF2-40B4-BE49-F238E27FC236}">
                  <a16:creationId xmlns:a16="http://schemas.microsoft.com/office/drawing/2014/main" id="{6FE6C300-9FB4-364C-A25A-628879FE13D0}"/>
                </a:ext>
              </a:extLst>
            </p:cNvPr>
            <p:cNvSpPr/>
            <p:nvPr/>
          </p:nvSpPr>
          <p:spPr>
            <a:xfrm>
              <a:off x="5799275" y="2561575"/>
              <a:ext cx="62200" cy="53425"/>
            </a:xfrm>
            <a:custGeom>
              <a:avLst/>
              <a:gdLst/>
              <a:ahLst/>
              <a:cxnLst/>
              <a:rect l="l" t="t" r="r" b="b"/>
              <a:pathLst>
                <a:path w="2488" h="2137" extrusionOk="0">
                  <a:moveTo>
                    <a:pt x="1057" y="0"/>
                  </a:moveTo>
                  <a:cubicBezTo>
                    <a:pt x="472" y="8"/>
                    <a:pt x="0" y="480"/>
                    <a:pt x="0" y="1073"/>
                  </a:cubicBezTo>
                  <a:cubicBezTo>
                    <a:pt x="0" y="1711"/>
                    <a:pt x="524" y="2137"/>
                    <a:pt x="1070" y="2137"/>
                  </a:cubicBezTo>
                  <a:cubicBezTo>
                    <a:pt x="1331" y="2137"/>
                    <a:pt x="1597" y="2039"/>
                    <a:pt x="1813" y="1821"/>
                  </a:cubicBezTo>
                  <a:cubicBezTo>
                    <a:pt x="2488" y="1146"/>
                    <a:pt x="2008" y="0"/>
                    <a:pt x="1057"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5" name="Google Shape;4750;p113">
              <a:extLst>
                <a:ext uri="{FF2B5EF4-FFF2-40B4-BE49-F238E27FC236}">
                  <a16:creationId xmlns:a16="http://schemas.microsoft.com/office/drawing/2014/main" id="{8B885D04-8D25-CE47-A6C4-4C9AE92EF206}"/>
                </a:ext>
              </a:extLst>
            </p:cNvPr>
            <p:cNvSpPr/>
            <p:nvPr/>
          </p:nvSpPr>
          <p:spPr>
            <a:xfrm>
              <a:off x="5799050" y="2485550"/>
              <a:ext cx="62425" cy="53300"/>
            </a:xfrm>
            <a:custGeom>
              <a:avLst/>
              <a:gdLst/>
              <a:ahLst/>
              <a:cxnLst/>
              <a:rect l="l" t="t" r="r" b="b"/>
              <a:pathLst>
                <a:path w="2497" h="2132" extrusionOk="0">
                  <a:moveTo>
                    <a:pt x="1066" y="1"/>
                  </a:moveTo>
                  <a:cubicBezTo>
                    <a:pt x="481" y="1"/>
                    <a:pt x="1" y="472"/>
                    <a:pt x="1" y="1066"/>
                  </a:cubicBezTo>
                  <a:cubicBezTo>
                    <a:pt x="1" y="1708"/>
                    <a:pt x="523" y="2131"/>
                    <a:pt x="1070" y="2131"/>
                  </a:cubicBezTo>
                  <a:cubicBezTo>
                    <a:pt x="1333" y="2131"/>
                    <a:pt x="1603" y="2033"/>
                    <a:pt x="1822" y="1814"/>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6" name="Google Shape;4751;p113">
              <a:extLst>
                <a:ext uri="{FF2B5EF4-FFF2-40B4-BE49-F238E27FC236}">
                  <a16:creationId xmlns:a16="http://schemas.microsoft.com/office/drawing/2014/main" id="{F4D63AF8-9973-EC43-A844-D774C4E0BBE6}"/>
                </a:ext>
              </a:extLst>
            </p:cNvPr>
            <p:cNvSpPr/>
            <p:nvPr/>
          </p:nvSpPr>
          <p:spPr>
            <a:xfrm>
              <a:off x="5799275" y="2409350"/>
              <a:ext cx="62150" cy="53275"/>
            </a:xfrm>
            <a:custGeom>
              <a:avLst/>
              <a:gdLst/>
              <a:ahLst/>
              <a:cxnLst/>
              <a:rect l="l" t="t" r="r" b="b"/>
              <a:pathLst>
                <a:path w="2486" h="2131" extrusionOk="0">
                  <a:moveTo>
                    <a:pt x="1067" y="0"/>
                  </a:moveTo>
                  <a:cubicBezTo>
                    <a:pt x="1064" y="0"/>
                    <a:pt x="1060" y="0"/>
                    <a:pt x="1057" y="0"/>
                  </a:cubicBezTo>
                  <a:cubicBezTo>
                    <a:pt x="472" y="0"/>
                    <a:pt x="0" y="480"/>
                    <a:pt x="0" y="1065"/>
                  </a:cubicBezTo>
                  <a:cubicBezTo>
                    <a:pt x="0" y="1707"/>
                    <a:pt x="522" y="2131"/>
                    <a:pt x="1069" y="2131"/>
                  </a:cubicBezTo>
                  <a:cubicBezTo>
                    <a:pt x="1333" y="2131"/>
                    <a:pt x="1602" y="2032"/>
                    <a:pt x="1821" y="1813"/>
                  </a:cubicBezTo>
                  <a:cubicBezTo>
                    <a:pt x="2485" y="1149"/>
                    <a:pt x="2011" y="0"/>
                    <a:pt x="1067"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7" name="Google Shape;4752;p113">
              <a:extLst>
                <a:ext uri="{FF2B5EF4-FFF2-40B4-BE49-F238E27FC236}">
                  <a16:creationId xmlns:a16="http://schemas.microsoft.com/office/drawing/2014/main" id="{5C31C6F7-6BC1-4E44-8854-EB89D5200C41}"/>
                </a:ext>
              </a:extLst>
            </p:cNvPr>
            <p:cNvSpPr/>
            <p:nvPr/>
          </p:nvSpPr>
          <p:spPr>
            <a:xfrm>
              <a:off x="5723050" y="2409350"/>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8" name="Google Shape;4753;p113">
              <a:extLst>
                <a:ext uri="{FF2B5EF4-FFF2-40B4-BE49-F238E27FC236}">
                  <a16:creationId xmlns:a16="http://schemas.microsoft.com/office/drawing/2014/main" id="{957038FC-0584-D547-8120-B1DB3E3F4FA5}"/>
                </a:ext>
              </a:extLst>
            </p:cNvPr>
            <p:cNvSpPr/>
            <p:nvPr/>
          </p:nvSpPr>
          <p:spPr>
            <a:xfrm>
              <a:off x="5646825"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9" name="Google Shape;4754;p113">
              <a:extLst>
                <a:ext uri="{FF2B5EF4-FFF2-40B4-BE49-F238E27FC236}">
                  <a16:creationId xmlns:a16="http://schemas.microsoft.com/office/drawing/2014/main" id="{3B546E5C-D6DE-4E42-AEC0-427426418AD1}"/>
                </a:ext>
              </a:extLst>
            </p:cNvPr>
            <p:cNvSpPr/>
            <p:nvPr/>
          </p:nvSpPr>
          <p:spPr>
            <a:xfrm>
              <a:off x="5570625" y="2409350"/>
              <a:ext cx="62200" cy="53350"/>
            </a:xfrm>
            <a:custGeom>
              <a:avLst/>
              <a:gdLst/>
              <a:ahLst/>
              <a:cxnLst/>
              <a:rect l="l" t="t" r="r" b="b"/>
              <a:pathLst>
                <a:path w="2488"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0" name="Google Shape;4755;p113">
              <a:extLst>
                <a:ext uri="{FF2B5EF4-FFF2-40B4-BE49-F238E27FC236}">
                  <a16:creationId xmlns:a16="http://schemas.microsoft.com/office/drawing/2014/main" id="{F4CFA0EB-6A50-3148-A43F-E0DCC7EAB079}"/>
                </a:ext>
              </a:extLst>
            </p:cNvPr>
            <p:cNvSpPr/>
            <p:nvPr/>
          </p:nvSpPr>
          <p:spPr>
            <a:xfrm>
              <a:off x="5494400"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1" name="Google Shape;4756;p113">
              <a:extLst>
                <a:ext uri="{FF2B5EF4-FFF2-40B4-BE49-F238E27FC236}">
                  <a16:creationId xmlns:a16="http://schemas.microsoft.com/office/drawing/2014/main" id="{BA8D67A0-8D66-E843-8580-AC6D8FCE4A23}"/>
                </a:ext>
              </a:extLst>
            </p:cNvPr>
            <p:cNvSpPr/>
            <p:nvPr/>
          </p:nvSpPr>
          <p:spPr>
            <a:xfrm>
              <a:off x="5418200" y="240935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2" name="Google Shape;4757;p113">
              <a:extLst>
                <a:ext uri="{FF2B5EF4-FFF2-40B4-BE49-F238E27FC236}">
                  <a16:creationId xmlns:a16="http://schemas.microsoft.com/office/drawing/2014/main" id="{D546DC13-9992-D441-8D6E-93A03EBC0C54}"/>
                </a:ext>
              </a:extLst>
            </p:cNvPr>
            <p:cNvSpPr/>
            <p:nvPr/>
          </p:nvSpPr>
          <p:spPr>
            <a:xfrm>
              <a:off x="5341975" y="240935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3" name="Google Shape;4758;p113">
              <a:extLst>
                <a:ext uri="{FF2B5EF4-FFF2-40B4-BE49-F238E27FC236}">
                  <a16:creationId xmlns:a16="http://schemas.microsoft.com/office/drawing/2014/main" id="{8BBC7978-CEA6-CE43-9A42-47ECAF01F236}"/>
                </a:ext>
              </a:extLst>
            </p:cNvPr>
            <p:cNvSpPr/>
            <p:nvPr/>
          </p:nvSpPr>
          <p:spPr>
            <a:xfrm>
              <a:off x="6027500" y="3399500"/>
              <a:ext cx="62425" cy="53350"/>
            </a:xfrm>
            <a:custGeom>
              <a:avLst/>
              <a:gdLst/>
              <a:ahLst/>
              <a:cxnLst/>
              <a:rect l="l" t="t" r="r" b="b"/>
              <a:pathLst>
                <a:path w="2497" h="2134" extrusionOk="0">
                  <a:moveTo>
                    <a:pt x="1073" y="1"/>
                  </a:moveTo>
                  <a:cubicBezTo>
                    <a:pt x="480" y="1"/>
                    <a:pt x="9" y="480"/>
                    <a:pt x="0" y="1066"/>
                  </a:cubicBezTo>
                  <a:cubicBezTo>
                    <a:pt x="0" y="1709"/>
                    <a:pt x="529" y="2134"/>
                    <a:pt x="1078" y="2134"/>
                  </a:cubicBezTo>
                  <a:cubicBezTo>
                    <a:pt x="1340" y="2134"/>
                    <a:pt x="1606" y="2037"/>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4" name="Google Shape;4759;p113">
              <a:extLst>
                <a:ext uri="{FF2B5EF4-FFF2-40B4-BE49-F238E27FC236}">
                  <a16:creationId xmlns:a16="http://schemas.microsoft.com/office/drawing/2014/main" id="{B818629E-589E-C748-BF29-0491406CB40D}"/>
                </a:ext>
              </a:extLst>
            </p:cNvPr>
            <p:cNvSpPr/>
            <p:nvPr/>
          </p:nvSpPr>
          <p:spPr>
            <a:xfrm>
              <a:off x="6027500" y="3323300"/>
              <a:ext cx="62425" cy="53425"/>
            </a:xfrm>
            <a:custGeom>
              <a:avLst/>
              <a:gdLst/>
              <a:ahLst/>
              <a:cxnLst/>
              <a:rect l="l" t="t" r="r" b="b"/>
              <a:pathLst>
                <a:path w="2497" h="2137" extrusionOk="0">
                  <a:moveTo>
                    <a:pt x="1073" y="0"/>
                  </a:moveTo>
                  <a:cubicBezTo>
                    <a:pt x="480" y="0"/>
                    <a:pt x="9" y="480"/>
                    <a:pt x="0" y="1065"/>
                  </a:cubicBezTo>
                  <a:cubicBezTo>
                    <a:pt x="0" y="1709"/>
                    <a:pt x="529" y="2137"/>
                    <a:pt x="1078" y="2137"/>
                  </a:cubicBezTo>
                  <a:cubicBezTo>
                    <a:pt x="1340" y="2137"/>
                    <a:pt x="1606" y="2039"/>
                    <a:pt x="1821" y="1821"/>
                  </a:cubicBezTo>
                  <a:cubicBezTo>
                    <a:pt x="2496" y="1154"/>
                    <a:pt x="2016" y="0"/>
                    <a:pt x="107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5" name="Google Shape;4760;p113">
              <a:extLst>
                <a:ext uri="{FF2B5EF4-FFF2-40B4-BE49-F238E27FC236}">
                  <a16:creationId xmlns:a16="http://schemas.microsoft.com/office/drawing/2014/main" id="{BA1ED868-DF60-5348-8B84-D809110C1435}"/>
                </a:ext>
              </a:extLst>
            </p:cNvPr>
            <p:cNvSpPr/>
            <p:nvPr/>
          </p:nvSpPr>
          <p:spPr>
            <a:xfrm>
              <a:off x="6103700" y="3171075"/>
              <a:ext cx="62425" cy="53275"/>
            </a:xfrm>
            <a:custGeom>
              <a:avLst/>
              <a:gdLst/>
              <a:ahLst/>
              <a:cxnLst/>
              <a:rect l="l" t="t" r="r" b="b"/>
              <a:pathLst>
                <a:path w="2497" h="2131" extrusionOk="0">
                  <a:moveTo>
                    <a:pt x="1066" y="0"/>
                  </a:moveTo>
                  <a:cubicBezTo>
                    <a:pt x="481" y="0"/>
                    <a:pt x="9" y="472"/>
                    <a:pt x="1" y="1065"/>
                  </a:cubicBezTo>
                  <a:cubicBezTo>
                    <a:pt x="1" y="1707"/>
                    <a:pt x="523" y="2131"/>
                    <a:pt x="1070" y="2131"/>
                  </a:cubicBezTo>
                  <a:cubicBezTo>
                    <a:pt x="1333" y="2131"/>
                    <a:pt x="1603" y="2032"/>
                    <a:pt x="1822" y="1813"/>
                  </a:cubicBezTo>
                  <a:cubicBezTo>
                    <a:pt x="2497"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6" name="Google Shape;4761;p113">
              <a:extLst>
                <a:ext uri="{FF2B5EF4-FFF2-40B4-BE49-F238E27FC236}">
                  <a16:creationId xmlns:a16="http://schemas.microsoft.com/office/drawing/2014/main" id="{94F25950-5011-A54B-9E7C-504CAEA39D35}"/>
                </a:ext>
              </a:extLst>
            </p:cNvPr>
            <p:cNvSpPr/>
            <p:nvPr/>
          </p:nvSpPr>
          <p:spPr>
            <a:xfrm>
              <a:off x="6103700" y="3094850"/>
              <a:ext cx="62425" cy="53350"/>
            </a:xfrm>
            <a:custGeom>
              <a:avLst/>
              <a:gdLst/>
              <a:ahLst/>
              <a:cxnLst/>
              <a:rect l="l" t="t" r="r" b="b"/>
              <a:pathLst>
                <a:path w="2497" h="2134" extrusionOk="0">
                  <a:moveTo>
                    <a:pt x="1066" y="1"/>
                  </a:moveTo>
                  <a:cubicBezTo>
                    <a:pt x="481" y="1"/>
                    <a:pt x="1" y="480"/>
                    <a:pt x="1" y="1066"/>
                  </a:cubicBezTo>
                  <a:cubicBezTo>
                    <a:pt x="1" y="1709"/>
                    <a:pt x="526" y="2134"/>
                    <a:pt x="1075" y="2134"/>
                  </a:cubicBezTo>
                  <a:cubicBezTo>
                    <a:pt x="1337" y="2134"/>
                    <a:pt x="1604" y="2037"/>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7" name="Google Shape;4762;p113">
              <a:extLst>
                <a:ext uri="{FF2B5EF4-FFF2-40B4-BE49-F238E27FC236}">
                  <a16:creationId xmlns:a16="http://schemas.microsoft.com/office/drawing/2014/main" id="{CB3CAE24-DB87-F743-9CC2-45B10B968A47}"/>
                </a:ext>
              </a:extLst>
            </p:cNvPr>
            <p:cNvSpPr/>
            <p:nvPr/>
          </p:nvSpPr>
          <p:spPr>
            <a:xfrm>
              <a:off x="5951475" y="309485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8" name="Google Shape;4763;p113">
              <a:extLst>
                <a:ext uri="{FF2B5EF4-FFF2-40B4-BE49-F238E27FC236}">
                  <a16:creationId xmlns:a16="http://schemas.microsoft.com/office/drawing/2014/main" id="{D49FB631-D012-F84A-A2C8-E13F738E8AF7}"/>
                </a:ext>
              </a:extLst>
            </p:cNvPr>
            <p:cNvSpPr/>
            <p:nvPr/>
          </p:nvSpPr>
          <p:spPr>
            <a:xfrm>
              <a:off x="5951475"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9" name="Google Shape;4764;p113">
              <a:extLst>
                <a:ext uri="{FF2B5EF4-FFF2-40B4-BE49-F238E27FC236}">
                  <a16:creationId xmlns:a16="http://schemas.microsoft.com/office/drawing/2014/main" id="{D22D495E-B53B-8D4C-AA67-3EFDD214B127}"/>
                </a:ext>
              </a:extLst>
            </p:cNvPr>
            <p:cNvSpPr/>
            <p:nvPr/>
          </p:nvSpPr>
          <p:spPr>
            <a:xfrm>
              <a:off x="5875275" y="33995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0" name="Google Shape;4765;p113">
              <a:extLst>
                <a:ext uri="{FF2B5EF4-FFF2-40B4-BE49-F238E27FC236}">
                  <a16:creationId xmlns:a16="http://schemas.microsoft.com/office/drawing/2014/main" id="{3186F1E1-9B82-0145-88FC-8EAB152E3DB4}"/>
                </a:ext>
              </a:extLst>
            </p:cNvPr>
            <p:cNvSpPr/>
            <p:nvPr/>
          </p:nvSpPr>
          <p:spPr>
            <a:xfrm>
              <a:off x="5875275" y="33233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1" name="Google Shape;4766;p113">
              <a:extLst>
                <a:ext uri="{FF2B5EF4-FFF2-40B4-BE49-F238E27FC236}">
                  <a16:creationId xmlns:a16="http://schemas.microsoft.com/office/drawing/2014/main" id="{8FF6C3F1-583F-6442-882C-EB63909D3411}"/>
                </a:ext>
              </a:extLst>
            </p:cNvPr>
            <p:cNvSpPr/>
            <p:nvPr/>
          </p:nvSpPr>
          <p:spPr>
            <a:xfrm>
              <a:off x="5875275" y="3247075"/>
              <a:ext cx="62225" cy="53450"/>
            </a:xfrm>
            <a:custGeom>
              <a:avLst/>
              <a:gdLst/>
              <a:ahLst/>
              <a:cxnLst/>
              <a:rect l="l" t="t" r="r" b="b"/>
              <a:pathLst>
                <a:path w="2489"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2" name="Google Shape;4767;p113">
              <a:extLst>
                <a:ext uri="{FF2B5EF4-FFF2-40B4-BE49-F238E27FC236}">
                  <a16:creationId xmlns:a16="http://schemas.microsoft.com/office/drawing/2014/main" id="{F8C329F8-C000-544B-AF31-BDC25F2B0076}"/>
                </a:ext>
              </a:extLst>
            </p:cNvPr>
            <p:cNvSpPr/>
            <p:nvPr/>
          </p:nvSpPr>
          <p:spPr>
            <a:xfrm>
              <a:off x="5799125" y="3399500"/>
              <a:ext cx="62350" cy="53450"/>
            </a:xfrm>
            <a:custGeom>
              <a:avLst/>
              <a:gdLst/>
              <a:ahLst/>
              <a:cxnLst/>
              <a:rect l="l" t="t" r="r" b="b"/>
              <a:pathLst>
                <a:path w="2494" h="2138" extrusionOk="0">
                  <a:moveTo>
                    <a:pt x="1063" y="1"/>
                  </a:moveTo>
                  <a:cubicBezTo>
                    <a:pt x="478" y="1"/>
                    <a:pt x="6" y="480"/>
                    <a:pt x="6" y="1066"/>
                  </a:cubicBezTo>
                  <a:cubicBezTo>
                    <a:pt x="1" y="1709"/>
                    <a:pt x="528" y="2137"/>
                    <a:pt x="1076" y="2137"/>
                  </a:cubicBezTo>
                  <a:cubicBezTo>
                    <a:pt x="1337" y="2137"/>
                    <a:pt x="1603" y="2040"/>
                    <a:pt x="1819" y="1822"/>
                  </a:cubicBezTo>
                  <a:cubicBezTo>
                    <a:pt x="2494" y="1147"/>
                    <a:pt x="2014" y="1"/>
                    <a:pt x="106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3" name="Google Shape;4768;p113">
              <a:extLst>
                <a:ext uri="{FF2B5EF4-FFF2-40B4-BE49-F238E27FC236}">
                  <a16:creationId xmlns:a16="http://schemas.microsoft.com/office/drawing/2014/main" id="{F632EA6D-4217-1B43-885D-4DCBDABAB594}"/>
                </a:ext>
              </a:extLst>
            </p:cNvPr>
            <p:cNvSpPr/>
            <p:nvPr/>
          </p:nvSpPr>
          <p:spPr>
            <a:xfrm>
              <a:off x="5799125" y="3323300"/>
              <a:ext cx="62350" cy="53425"/>
            </a:xfrm>
            <a:custGeom>
              <a:avLst/>
              <a:gdLst/>
              <a:ahLst/>
              <a:cxnLst/>
              <a:rect l="l" t="t" r="r" b="b"/>
              <a:pathLst>
                <a:path w="2494" h="2137" extrusionOk="0">
                  <a:moveTo>
                    <a:pt x="1063" y="0"/>
                  </a:moveTo>
                  <a:cubicBezTo>
                    <a:pt x="478" y="8"/>
                    <a:pt x="6" y="480"/>
                    <a:pt x="6" y="1065"/>
                  </a:cubicBezTo>
                  <a:cubicBezTo>
                    <a:pt x="1" y="1709"/>
                    <a:pt x="528" y="2137"/>
                    <a:pt x="1076" y="2137"/>
                  </a:cubicBezTo>
                  <a:cubicBezTo>
                    <a:pt x="1337" y="2137"/>
                    <a:pt x="1603" y="2039"/>
                    <a:pt x="1819" y="1821"/>
                  </a:cubicBezTo>
                  <a:cubicBezTo>
                    <a:pt x="2494" y="1146"/>
                    <a:pt x="2014" y="0"/>
                    <a:pt x="106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4" name="Google Shape;4769;p113">
              <a:extLst>
                <a:ext uri="{FF2B5EF4-FFF2-40B4-BE49-F238E27FC236}">
                  <a16:creationId xmlns:a16="http://schemas.microsoft.com/office/drawing/2014/main" id="{738F31B4-FB2A-1041-AF2F-627B0C909B4A}"/>
                </a:ext>
              </a:extLst>
            </p:cNvPr>
            <p:cNvSpPr/>
            <p:nvPr/>
          </p:nvSpPr>
          <p:spPr>
            <a:xfrm>
              <a:off x="6027500" y="3551925"/>
              <a:ext cx="62425" cy="53250"/>
            </a:xfrm>
            <a:custGeom>
              <a:avLst/>
              <a:gdLst/>
              <a:ahLst/>
              <a:cxnLst/>
              <a:rect l="l" t="t" r="r" b="b"/>
              <a:pathLst>
                <a:path w="2497" h="2130" extrusionOk="0">
                  <a:moveTo>
                    <a:pt x="1073" y="1"/>
                  </a:moveTo>
                  <a:cubicBezTo>
                    <a:pt x="480" y="1"/>
                    <a:pt x="9" y="472"/>
                    <a:pt x="0" y="1066"/>
                  </a:cubicBezTo>
                  <a:cubicBezTo>
                    <a:pt x="0" y="1704"/>
                    <a:pt x="529" y="2129"/>
                    <a:pt x="1077" y="2129"/>
                  </a:cubicBezTo>
                  <a:cubicBezTo>
                    <a:pt x="1339" y="2129"/>
                    <a:pt x="1606" y="2032"/>
                    <a:pt x="1821" y="1814"/>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5" name="Google Shape;4770;p113">
              <a:extLst>
                <a:ext uri="{FF2B5EF4-FFF2-40B4-BE49-F238E27FC236}">
                  <a16:creationId xmlns:a16="http://schemas.microsoft.com/office/drawing/2014/main" id="{11DA0E4E-8C3F-4344-8479-C6EAA2C431CC}"/>
                </a:ext>
              </a:extLst>
            </p:cNvPr>
            <p:cNvSpPr/>
            <p:nvPr/>
          </p:nvSpPr>
          <p:spPr>
            <a:xfrm>
              <a:off x="5951475" y="355192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4" y="1814"/>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6" name="Google Shape;4771;p113">
              <a:extLst>
                <a:ext uri="{FF2B5EF4-FFF2-40B4-BE49-F238E27FC236}">
                  <a16:creationId xmlns:a16="http://schemas.microsoft.com/office/drawing/2014/main" id="{89E2B560-B294-1C49-87A5-A23E351B9B8A}"/>
                </a:ext>
              </a:extLst>
            </p:cNvPr>
            <p:cNvSpPr/>
            <p:nvPr/>
          </p:nvSpPr>
          <p:spPr>
            <a:xfrm>
              <a:off x="5875275" y="355192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7" name="Google Shape;4772;p113">
              <a:extLst>
                <a:ext uri="{FF2B5EF4-FFF2-40B4-BE49-F238E27FC236}">
                  <a16:creationId xmlns:a16="http://schemas.microsoft.com/office/drawing/2014/main" id="{EE8FD165-063D-7F4C-BA82-56AB15D82428}"/>
                </a:ext>
              </a:extLst>
            </p:cNvPr>
            <p:cNvSpPr/>
            <p:nvPr/>
          </p:nvSpPr>
          <p:spPr>
            <a:xfrm>
              <a:off x="5799050" y="3551925"/>
              <a:ext cx="62375" cy="53300"/>
            </a:xfrm>
            <a:custGeom>
              <a:avLst/>
              <a:gdLst/>
              <a:ahLst/>
              <a:cxnLst/>
              <a:rect l="l" t="t" r="r" b="b"/>
              <a:pathLst>
                <a:path w="2495" h="2132" extrusionOk="0">
                  <a:moveTo>
                    <a:pt x="1076" y="1"/>
                  </a:moveTo>
                  <a:cubicBezTo>
                    <a:pt x="1073" y="1"/>
                    <a:pt x="1069" y="1"/>
                    <a:pt x="1066" y="1"/>
                  </a:cubicBezTo>
                  <a:cubicBezTo>
                    <a:pt x="481" y="1"/>
                    <a:pt x="1" y="480"/>
                    <a:pt x="9" y="1066"/>
                  </a:cubicBezTo>
                  <a:cubicBezTo>
                    <a:pt x="9" y="1708"/>
                    <a:pt x="531" y="2131"/>
                    <a:pt x="1078" y="2131"/>
                  </a:cubicBezTo>
                  <a:cubicBezTo>
                    <a:pt x="1342" y="2131"/>
                    <a:pt x="1611" y="2033"/>
                    <a:pt x="1830" y="1814"/>
                  </a:cubicBezTo>
                  <a:cubicBezTo>
                    <a:pt x="2494" y="1141"/>
                    <a:pt x="2020" y="1"/>
                    <a:pt x="107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8" name="Google Shape;4773;p113">
              <a:extLst>
                <a:ext uri="{FF2B5EF4-FFF2-40B4-BE49-F238E27FC236}">
                  <a16:creationId xmlns:a16="http://schemas.microsoft.com/office/drawing/2014/main" id="{23C98AEF-4B0A-1746-AA1E-FDBA25B102CA}"/>
                </a:ext>
              </a:extLst>
            </p:cNvPr>
            <p:cNvSpPr/>
            <p:nvPr/>
          </p:nvSpPr>
          <p:spPr>
            <a:xfrm>
              <a:off x="5723050" y="3551925"/>
              <a:ext cx="62150" cy="53300"/>
            </a:xfrm>
            <a:custGeom>
              <a:avLst/>
              <a:gdLst/>
              <a:ahLst/>
              <a:cxnLst/>
              <a:rect l="l" t="t" r="r" b="b"/>
              <a:pathLst>
                <a:path w="2486" h="2132" extrusionOk="0">
                  <a:moveTo>
                    <a:pt x="1075" y="1"/>
                  </a:moveTo>
                  <a:cubicBezTo>
                    <a:pt x="1072" y="1"/>
                    <a:pt x="1069" y="1"/>
                    <a:pt x="1065" y="1"/>
                  </a:cubicBezTo>
                  <a:cubicBezTo>
                    <a:pt x="472" y="1"/>
                    <a:pt x="0" y="480"/>
                    <a:pt x="0" y="1066"/>
                  </a:cubicBezTo>
                  <a:cubicBezTo>
                    <a:pt x="0" y="1708"/>
                    <a:pt x="523" y="2131"/>
                    <a:pt x="1070" y="2131"/>
                  </a:cubicBezTo>
                  <a:cubicBezTo>
                    <a:pt x="1333" y="2131"/>
                    <a:pt x="1602" y="2033"/>
                    <a:pt x="1821" y="1814"/>
                  </a:cubicBezTo>
                  <a:cubicBezTo>
                    <a:pt x="2486" y="1141"/>
                    <a:pt x="2012" y="1"/>
                    <a:pt x="107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9" name="Google Shape;4774;p113">
              <a:extLst>
                <a:ext uri="{FF2B5EF4-FFF2-40B4-BE49-F238E27FC236}">
                  <a16:creationId xmlns:a16="http://schemas.microsoft.com/office/drawing/2014/main" id="{6A2810ED-EA13-0B47-9B19-920AA939A612}"/>
                </a:ext>
              </a:extLst>
            </p:cNvPr>
            <p:cNvSpPr/>
            <p:nvPr/>
          </p:nvSpPr>
          <p:spPr>
            <a:xfrm>
              <a:off x="5723050" y="3475725"/>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7"/>
                    <a:pt x="1813" y="1821"/>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0" name="Google Shape;4775;p113">
              <a:extLst>
                <a:ext uri="{FF2B5EF4-FFF2-40B4-BE49-F238E27FC236}">
                  <a16:creationId xmlns:a16="http://schemas.microsoft.com/office/drawing/2014/main" id="{BD374654-3B21-3345-BBA9-C80B5D94465E}"/>
                </a:ext>
              </a:extLst>
            </p:cNvPr>
            <p:cNvSpPr/>
            <p:nvPr/>
          </p:nvSpPr>
          <p:spPr>
            <a:xfrm>
              <a:off x="5646825" y="34757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1" name="Google Shape;4776;p113">
              <a:extLst>
                <a:ext uri="{FF2B5EF4-FFF2-40B4-BE49-F238E27FC236}">
                  <a16:creationId xmlns:a16="http://schemas.microsoft.com/office/drawing/2014/main" id="{9F25C12B-FBB0-AD4B-8484-99D70F1DF26F}"/>
                </a:ext>
              </a:extLst>
            </p:cNvPr>
            <p:cNvSpPr/>
            <p:nvPr/>
          </p:nvSpPr>
          <p:spPr>
            <a:xfrm>
              <a:off x="5646700" y="3399500"/>
              <a:ext cx="62350" cy="53350"/>
            </a:xfrm>
            <a:custGeom>
              <a:avLst/>
              <a:gdLst/>
              <a:ahLst/>
              <a:cxnLst/>
              <a:rect l="l" t="t" r="r" b="b"/>
              <a:pathLst>
                <a:path w="2494" h="2134" extrusionOk="0">
                  <a:moveTo>
                    <a:pt x="1071" y="1"/>
                  </a:moveTo>
                  <a:cubicBezTo>
                    <a:pt x="477" y="1"/>
                    <a:pt x="6" y="480"/>
                    <a:pt x="6" y="1066"/>
                  </a:cubicBezTo>
                  <a:cubicBezTo>
                    <a:pt x="0" y="1709"/>
                    <a:pt x="528" y="2134"/>
                    <a:pt x="1076" y="2134"/>
                  </a:cubicBezTo>
                  <a:cubicBezTo>
                    <a:pt x="1337" y="2134"/>
                    <a:pt x="1603" y="2037"/>
                    <a:pt x="1819" y="1822"/>
                  </a:cubicBezTo>
                  <a:cubicBezTo>
                    <a:pt x="2494" y="1147"/>
                    <a:pt x="2022" y="1"/>
                    <a:pt x="1071"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2" name="Google Shape;4777;p113">
              <a:extLst>
                <a:ext uri="{FF2B5EF4-FFF2-40B4-BE49-F238E27FC236}">
                  <a16:creationId xmlns:a16="http://schemas.microsoft.com/office/drawing/2014/main" id="{F4F76FA4-D5F9-A047-A4A9-19057E7F5269}"/>
                </a:ext>
              </a:extLst>
            </p:cNvPr>
            <p:cNvSpPr/>
            <p:nvPr/>
          </p:nvSpPr>
          <p:spPr>
            <a:xfrm>
              <a:off x="5570475" y="3399500"/>
              <a:ext cx="62350" cy="53350"/>
            </a:xfrm>
            <a:custGeom>
              <a:avLst/>
              <a:gdLst/>
              <a:ahLst/>
              <a:cxnLst/>
              <a:rect l="l" t="t" r="r" b="b"/>
              <a:pathLst>
                <a:path w="2494" h="2134" extrusionOk="0">
                  <a:moveTo>
                    <a:pt x="1071" y="1"/>
                  </a:moveTo>
                  <a:cubicBezTo>
                    <a:pt x="486" y="1"/>
                    <a:pt x="6" y="480"/>
                    <a:pt x="6" y="1066"/>
                  </a:cubicBezTo>
                  <a:cubicBezTo>
                    <a:pt x="1" y="1709"/>
                    <a:pt x="528" y="2134"/>
                    <a:pt x="1076" y="2134"/>
                  </a:cubicBezTo>
                  <a:cubicBezTo>
                    <a:pt x="1338" y="2134"/>
                    <a:pt x="1604" y="2037"/>
                    <a:pt x="1819" y="1822"/>
                  </a:cubicBezTo>
                  <a:cubicBezTo>
                    <a:pt x="2494" y="1155"/>
                    <a:pt x="2022" y="1"/>
                    <a:pt x="1071"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3" name="Google Shape;4778;p113">
              <a:extLst>
                <a:ext uri="{FF2B5EF4-FFF2-40B4-BE49-F238E27FC236}">
                  <a16:creationId xmlns:a16="http://schemas.microsoft.com/office/drawing/2014/main" id="{141E3C48-B797-8D43-8038-6E36E1A1E124}"/>
                </a:ext>
              </a:extLst>
            </p:cNvPr>
            <p:cNvSpPr/>
            <p:nvPr/>
          </p:nvSpPr>
          <p:spPr>
            <a:xfrm>
              <a:off x="5570475" y="3323300"/>
              <a:ext cx="62350" cy="53425"/>
            </a:xfrm>
            <a:custGeom>
              <a:avLst/>
              <a:gdLst/>
              <a:ahLst/>
              <a:cxnLst/>
              <a:rect l="l" t="t" r="r" b="b"/>
              <a:pathLst>
                <a:path w="2494" h="2137" extrusionOk="0">
                  <a:moveTo>
                    <a:pt x="1071" y="0"/>
                  </a:moveTo>
                  <a:cubicBezTo>
                    <a:pt x="486" y="0"/>
                    <a:pt x="6" y="480"/>
                    <a:pt x="6" y="1065"/>
                  </a:cubicBezTo>
                  <a:cubicBezTo>
                    <a:pt x="1" y="1709"/>
                    <a:pt x="524" y="2137"/>
                    <a:pt x="1072" y="2137"/>
                  </a:cubicBezTo>
                  <a:cubicBezTo>
                    <a:pt x="1334" y="2137"/>
                    <a:pt x="1601" y="2039"/>
                    <a:pt x="1819" y="1821"/>
                  </a:cubicBezTo>
                  <a:cubicBezTo>
                    <a:pt x="2494" y="1154"/>
                    <a:pt x="2022" y="0"/>
                    <a:pt x="1071"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4" name="Google Shape;4779;p113">
              <a:extLst>
                <a:ext uri="{FF2B5EF4-FFF2-40B4-BE49-F238E27FC236}">
                  <a16:creationId xmlns:a16="http://schemas.microsoft.com/office/drawing/2014/main" id="{AD26F84F-33BF-1B4C-808E-9F272C6FC520}"/>
                </a:ext>
              </a:extLst>
            </p:cNvPr>
            <p:cNvSpPr/>
            <p:nvPr/>
          </p:nvSpPr>
          <p:spPr>
            <a:xfrm>
              <a:off x="5494275" y="3323300"/>
              <a:ext cx="62350" cy="53425"/>
            </a:xfrm>
            <a:custGeom>
              <a:avLst/>
              <a:gdLst/>
              <a:ahLst/>
              <a:cxnLst/>
              <a:rect l="l" t="t" r="r" b="b"/>
              <a:pathLst>
                <a:path w="2494" h="2137" extrusionOk="0">
                  <a:moveTo>
                    <a:pt x="1071" y="0"/>
                  </a:moveTo>
                  <a:cubicBezTo>
                    <a:pt x="485" y="0"/>
                    <a:pt x="6" y="480"/>
                    <a:pt x="6" y="1065"/>
                  </a:cubicBezTo>
                  <a:cubicBezTo>
                    <a:pt x="0" y="1709"/>
                    <a:pt x="524" y="2137"/>
                    <a:pt x="1072" y="2137"/>
                  </a:cubicBezTo>
                  <a:cubicBezTo>
                    <a:pt x="1333" y="2137"/>
                    <a:pt x="1601" y="2039"/>
                    <a:pt x="1819" y="1821"/>
                  </a:cubicBezTo>
                  <a:cubicBezTo>
                    <a:pt x="2493" y="1154"/>
                    <a:pt x="2022" y="8"/>
                    <a:pt x="1071"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5" name="Google Shape;4780;p113">
              <a:extLst>
                <a:ext uri="{FF2B5EF4-FFF2-40B4-BE49-F238E27FC236}">
                  <a16:creationId xmlns:a16="http://schemas.microsoft.com/office/drawing/2014/main" id="{8721A021-55EE-FE46-A429-23A18BC8EFFD}"/>
                </a:ext>
              </a:extLst>
            </p:cNvPr>
            <p:cNvSpPr/>
            <p:nvPr/>
          </p:nvSpPr>
          <p:spPr>
            <a:xfrm>
              <a:off x="5494275" y="3247075"/>
              <a:ext cx="62350" cy="53500"/>
            </a:xfrm>
            <a:custGeom>
              <a:avLst/>
              <a:gdLst/>
              <a:ahLst/>
              <a:cxnLst/>
              <a:rect l="l" t="t" r="r" b="b"/>
              <a:pathLst>
                <a:path w="2494" h="2140" extrusionOk="0">
                  <a:moveTo>
                    <a:pt x="1071" y="1"/>
                  </a:moveTo>
                  <a:cubicBezTo>
                    <a:pt x="485" y="1"/>
                    <a:pt x="6" y="480"/>
                    <a:pt x="6" y="1066"/>
                  </a:cubicBezTo>
                  <a:cubicBezTo>
                    <a:pt x="0" y="1711"/>
                    <a:pt x="527" y="2140"/>
                    <a:pt x="1077" y="2140"/>
                  </a:cubicBezTo>
                  <a:cubicBezTo>
                    <a:pt x="1337" y="2140"/>
                    <a:pt x="1602" y="2044"/>
                    <a:pt x="1819" y="1830"/>
                  </a:cubicBezTo>
                  <a:cubicBezTo>
                    <a:pt x="2493" y="1155"/>
                    <a:pt x="2022" y="9"/>
                    <a:pt x="1071"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6" name="Google Shape;4781;p113">
              <a:extLst>
                <a:ext uri="{FF2B5EF4-FFF2-40B4-BE49-F238E27FC236}">
                  <a16:creationId xmlns:a16="http://schemas.microsoft.com/office/drawing/2014/main" id="{38BA528E-9CA0-1447-9EF3-FA08F6BE2A8E}"/>
                </a:ext>
              </a:extLst>
            </p:cNvPr>
            <p:cNvSpPr/>
            <p:nvPr/>
          </p:nvSpPr>
          <p:spPr>
            <a:xfrm>
              <a:off x="5646700" y="3247075"/>
              <a:ext cx="62350" cy="53450"/>
            </a:xfrm>
            <a:custGeom>
              <a:avLst/>
              <a:gdLst/>
              <a:ahLst/>
              <a:cxnLst/>
              <a:rect l="l" t="t" r="r" b="b"/>
              <a:pathLst>
                <a:path w="2494" h="2138" extrusionOk="0">
                  <a:moveTo>
                    <a:pt x="1071" y="1"/>
                  </a:moveTo>
                  <a:cubicBezTo>
                    <a:pt x="486" y="9"/>
                    <a:pt x="6" y="480"/>
                    <a:pt x="6" y="1066"/>
                  </a:cubicBezTo>
                  <a:cubicBezTo>
                    <a:pt x="0" y="1709"/>
                    <a:pt x="524" y="2137"/>
                    <a:pt x="1072" y="2137"/>
                  </a:cubicBezTo>
                  <a:cubicBezTo>
                    <a:pt x="1333" y="2137"/>
                    <a:pt x="1601" y="2040"/>
                    <a:pt x="1819" y="1822"/>
                  </a:cubicBezTo>
                  <a:cubicBezTo>
                    <a:pt x="2494" y="1155"/>
                    <a:pt x="2022" y="1"/>
                    <a:pt x="1071"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7" name="Google Shape;4782;p113">
              <a:extLst>
                <a:ext uri="{FF2B5EF4-FFF2-40B4-BE49-F238E27FC236}">
                  <a16:creationId xmlns:a16="http://schemas.microsoft.com/office/drawing/2014/main" id="{B28F4FE2-21EF-294F-BDC9-67BC5C53F96D}"/>
                </a:ext>
              </a:extLst>
            </p:cNvPr>
            <p:cNvSpPr/>
            <p:nvPr/>
          </p:nvSpPr>
          <p:spPr>
            <a:xfrm>
              <a:off x="5570625" y="3171075"/>
              <a:ext cx="62200" cy="53350"/>
            </a:xfrm>
            <a:custGeom>
              <a:avLst/>
              <a:gdLst/>
              <a:ahLst/>
              <a:cxnLst/>
              <a:rect l="l" t="t" r="r" b="b"/>
              <a:pathLst>
                <a:path w="2488" h="2134" extrusionOk="0">
                  <a:moveTo>
                    <a:pt x="1065" y="0"/>
                  </a:moveTo>
                  <a:cubicBezTo>
                    <a:pt x="472" y="0"/>
                    <a:pt x="0" y="472"/>
                    <a:pt x="0" y="1065"/>
                  </a:cubicBezTo>
                  <a:cubicBezTo>
                    <a:pt x="0" y="1709"/>
                    <a:pt x="526" y="2133"/>
                    <a:pt x="1072" y="2133"/>
                  </a:cubicBezTo>
                  <a:cubicBezTo>
                    <a:pt x="1333" y="2133"/>
                    <a:pt x="1598" y="2037"/>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8" name="Google Shape;4783;p113">
              <a:extLst>
                <a:ext uri="{FF2B5EF4-FFF2-40B4-BE49-F238E27FC236}">
                  <a16:creationId xmlns:a16="http://schemas.microsoft.com/office/drawing/2014/main" id="{209D7637-1845-F945-9301-1E5FB421E4D5}"/>
                </a:ext>
              </a:extLst>
            </p:cNvPr>
            <p:cNvSpPr/>
            <p:nvPr/>
          </p:nvSpPr>
          <p:spPr>
            <a:xfrm>
              <a:off x="5494400" y="309485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9" name="Google Shape;4784;p113">
              <a:extLst>
                <a:ext uri="{FF2B5EF4-FFF2-40B4-BE49-F238E27FC236}">
                  <a16:creationId xmlns:a16="http://schemas.microsoft.com/office/drawing/2014/main" id="{8E82D51E-6347-1743-9290-03365A54EC23}"/>
                </a:ext>
              </a:extLst>
            </p:cNvPr>
            <p:cNvSpPr/>
            <p:nvPr/>
          </p:nvSpPr>
          <p:spPr>
            <a:xfrm>
              <a:off x="7322525" y="1495200"/>
              <a:ext cx="62400" cy="53325"/>
            </a:xfrm>
            <a:custGeom>
              <a:avLst/>
              <a:gdLst/>
              <a:ahLst/>
              <a:cxnLst/>
              <a:rect l="l" t="t" r="r" b="b"/>
              <a:pathLst>
                <a:path w="2496" h="2133" extrusionOk="0">
                  <a:moveTo>
                    <a:pt x="1073" y="0"/>
                  </a:moveTo>
                  <a:cubicBezTo>
                    <a:pt x="480" y="0"/>
                    <a:pt x="8"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0" name="Google Shape;4785;p113">
              <a:extLst>
                <a:ext uri="{FF2B5EF4-FFF2-40B4-BE49-F238E27FC236}">
                  <a16:creationId xmlns:a16="http://schemas.microsoft.com/office/drawing/2014/main" id="{C9945D5B-4611-BD4E-9D2F-7D69491B5186}"/>
                </a:ext>
              </a:extLst>
            </p:cNvPr>
            <p:cNvSpPr/>
            <p:nvPr/>
          </p:nvSpPr>
          <p:spPr>
            <a:xfrm>
              <a:off x="724650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1" name="Google Shape;4786;p113">
              <a:extLst>
                <a:ext uri="{FF2B5EF4-FFF2-40B4-BE49-F238E27FC236}">
                  <a16:creationId xmlns:a16="http://schemas.microsoft.com/office/drawing/2014/main" id="{6A497453-595C-8148-B51E-6BAC3AAB80AD}"/>
                </a:ext>
              </a:extLst>
            </p:cNvPr>
            <p:cNvSpPr/>
            <p:nvPr/>
          </p:nvSpPr>
          <p:spPr>
            <a:xfrm>
              <a:off x="724650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2" name="Google Shape;4787;p113">
              <a:extLst>
                <a:ext uri="{FF2B5EF4-FFF2-40B4-BE49-F238E27FC236}">
                  <a16:creationId xmlns:a16="http://schemas.microsoft.com/office/drawing/2014/main" id="{25B19B80-D05F-334C-9BE3-4EC6C4EF58EB}"/>
                </a:ext>
              </a:extLst>
            </p:cNvPr>
            <p:cNvSpPr/>
            <p:nvPr/>
          </p:nvSpPr>
          <p:spPr>
            <a:xfrm>
              <a:off x="717030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3" name="Google Shape;4788;p113">
              <a:extLst>
                <a:ext uri="{FF2B5EF4-FFF2-40B4-BE49-F238E27FC236}">
                  <a16:creationId xmlns:a16="http://schemas.microsoft.com/office/drawing/2014/main" id="{1617D181-7C45-E441-8C06-B8025CACC173}"/>
                </a:ext>
              </a:extLst>
            </p:cNvPr>
            <p:cNvSpPr/>
            <p:nvPr/>
          </p:nvSpPr>
          <p:spPr>
            <a:xfrm>
              <a:off x="7170300" y="141897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4" name="Google Shape;4789;p113">
              <a:extLst>
                <a:ext uri="{FF2B5EF4-FFF2-40B4-BE49-F238E27FC236}">
                  <a16:creationId xmlns:a16="http://schemas.microsoft.com/office/drawing/2014/main" id="{BD09854C-9192-1543-A31B-8442F7881D20}"/>
                </a:ext>
              </a:extLst>
            </p:cNvPr>
            <p:cNvSpPr/>
            <p:nvPr/>
          </p:nvSpPr>
          <p:spPr>
            <a:xfrm>
              <a:off x="7094075" y="1571400"/>
              <a:ext cx="62425" cy="53250"/>
            </a:xfrm>
            <a:custGeom>
              <a:avLst/>
              <a:gdLst/>
              <a:ahLst/>
              <a:cxnLst/>
              <a:rect l="l" t="t" r="r" b="b"/>
              <a:pathLst>
                <a:path w="2497" h="2130" extrusionOk="0">
                  <a:moveTo>
                    <a:pt x="1066" y="1"/>
                  </a:moveTo>
                  <a:cubicBezTo>
                    <a:pt x="480" y="1"/>
                    <a:pt x="1" y="472"/>
                    <a:pt x="1" y="1066"/>
                  </a:cubicBezTo>
                  <a:cubicBezTo>
                    <a:pt x="1" y="1703"/>
                    <a:pt x="525" y="2129"/>
                    <a:pt x="1073" y="2129"/>
                  </a:cubicBezTo>
                  <a:cubicBezTo>
                    <a:pt x="1336" y="2129"/>
                    <a:pt x="1603" y="2032"/>
                    <a:pt x="1822" y="1813"/>
                  </a:cubicBezTo>
                  <a:cubicBezTo>
                    <a:pt x="2496"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5" name="Google Shape;4790;p113">
              <a:extLst>
                <a:ext uri="{FF2B5EF4-FFF2-40B4-BE49-F238E27FC236}">
                  <a16:creationId xmlns:a16="http://schemas.microsoft.com/office/drawing/2014/main" id="{E0AB917E-DC0F-5243-B069-6E4F5A83EEF3}"/>
                </a:ext>
              </a:extLst>
            </p:cNvPr>
            <p:cNvSpPr/>
            <p:nvPr/>
          </p:nvSpPr>
          <p:spPr>
            <a:xfrm>
              <a:off x="7094075" y="141897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6" name="Google Shape;4791;p113">
              <a:extLst>
                <a:ext uri="{FF2B5EF4-FFF2-40B4-BE49-F238E27FC236}">
                  <a16:creationId xmlns:a16="http://schemas.microsoft.com/office/drawing/2014/main" id="{E00C08FF-4DEB-D648-B680-66F3E097303D}"/>
                </a:ext>
              </a:extLst>
            </p:cNvPr>
            <p:cNvSpPr/>
            <p:nvPr/>
          </p:nvSpPr>
          <p:spPr>
            <a:xfrm>
              <a:off x="7017875" y="1571400"/>
              <a:ext cx="62400" cy="53250"/>
            </a:xfrm>
            <a:custGeom>
              <a:avLst/>
              <a:gdLst/>
              <a:ahLst/>
              <a:cxnLst/>
              <a:rect l="l" t="t" r="r" b="b"/>
              <a:pathLst>
                <a:path w="2496" h="2130" extrusionOk="0">
                  <a:moveTo>
                    <a:pt x="1073" y="1"/>
                  </a:moveTo>
                  <a:cubicBezTo>
                    <a:pt x="480" y="1"/>
                    <a:pt x="8" y="472"/>
                    <a:pt x="0" y="1066"/>
                  </a:cubicBezTo>
                  <a:cubicBezTo>
                    <a:pt x="0" y="1703"/>
                    <a:pt x="528" y="2129"/>
                    <a:pt x="1076" y="2129"/>
                  </a:cubicBezTo>
                  <a:cubicBezTo>
                    <a:pt x="1339" y="2129"/>
                    <a:pt x="1605" y="2032"/>
                    <a:pt x="1821" y="1813"/>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7" name="Google Shape;4792;p113">
              <a:extLst>
                <a:ext uri="{FF2B5EF4-FFF2-40B4-BE49-F238E27FC236}">
                  <a16:creationId xmlns:a16="http://schemas.microsoft.com/office/drawing/2014/main" id="{40937D30-62DC-654E-92AB-7C2A0E2279C8}"/>
                </a:ext>
              </a:extLst>
            </p:cNvPr>
            <p:cNvSpPr/>
            <p:nvPr/>
          </p:nvSpPr>
          <p:spPr>
            <a:xfrm>
              <a:off x="7017875" y="1418975"/>
              <a:ext cx="62400" cy="53350"/>
            </a:xfrm>
            <a:custGeom>
              <a:avLst/>
              <a:gdLst/>
              <a:ahLst/>
              <a:cxnLst/>
              <a:rect l="l" t="t" r="r" b="b"/>
              <a:pathLst>
                <a:path w="2496" h="2134" extrusionOk="0">
                  <a:moveTo>
                    <a:pt x="1073" y="1"/>
                  </a:moveTo>
                  <a:cubicBezTo>
                    <a:pt x="480" y="1"/>
                    <a:pt x="8"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8" name="Google Shape;4793;p113">
              <a:extLst>
                <a:ext uri="{FF2B5EF4-FFF2-40B4-BE49-F238E27FC236}">
                  <a16:creationId xmlns:a16="http://schemas.microsoft.com/office/drawing/2014/main" id="{BD5FEE70-B70E-454E-BC33-5CB0EE8C5AA1}"/>
                </a:ext>
              </a:extLst>
            </p:cNvPr>
            <p:cNvSpPr/>
            <p:nvPr/>
          </p:nvSpPr>
          <p:spPr>
            <a:xfrm>
              <a:off x="6941850"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9" name="Google Shape;4794;p113">
              <a:extLst>
                <a:ext uri="{FF2B5EF4-FFF2-40B4-BE49-F238E27FC236}">
                  <a16:creationId xmlns:a16="http://schemas.microsoft.com/office/drawing/2014/main" id="{B0EA5440-1E00-7D45-9512-59EA8056D128}"/>
                </a:ext>
              </a:extLst>
            </p:cNvPr>
            <p:cNvSpPr/>
            <p:nvPr/>
          </p:nvSpPr>
          <p:spPr>
            <a:xfrm>
              <a:off x="694185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0" name="Google Shape;4795;p113">
              <a:extLst>
                <a:ext uri="{FF2B5EF4-FFF2-40B4-BE49-F238E27FC236}">
                  <a16:creationId xmlns:a16="http://schemas.microsoft.com/office/drawing/2014/main" id="{9E0955BD-E4DC-F043-A85A-2C4C653E3D3B}"/>
                </a:ext>
              </a:extLst>
            </p:cNvPr>
            <p:cNvSpPr/>
            <p:nvPr/>
          </p:nvSpPr>
          <p:spPr>
            <a:xfrm>
              <a:off x="694185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1" name="Google Shape;4796;p113">
              <a:extLst>
                <a:ext uri="{FF2B5EF4-FFF2-40B4-BE49-F238E27FC236}">
                  <a16:creationId xmlns:a16="http://schemas.microsoft.com/office/drawing/2014/main" id="{B9167D89-90D8-4340-8BF9-0545CAE96E6B}"/>
                </a:ext>
              </a:extLst>
            </p:cNvPr>
            <p:cNvSpPr/>
            <p:nvPr/>
          </p:nvSpPr>
          <p:spPr>
            <a:xfrm>
              <a:off x="6941850"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2" name="Google Shape;4797;p113">
              <a:extLst>
                <a:ext uri="{FF2B5EF4-FFF2-40B4-BE49-F238E27FC236}">
                  <a16:creationId xmlns:a16="http://schemas.microsoft.com/office/drawing/2014/main" id="{4762C240-DD11-E64E-AF49-A3AC9D4F9374}"/>
                </a:ext>
              </a:extLst>
            </p:cNvPr>
            <p:cNvSpPr/>
            <p:nvPr/>
          </p:nvSpPr>
          <p:spPr>
            <a:xfrm>
              <a:off x="686565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3" name="Google Shape;4798;p113">
              <a:extLst>
                <a:ext uri="{FF2B5EF4-FFF2-40B4-BE49-F238E27FC236}">
                  <a16:creationId xmlns:a16="http://schemas.microsoft.com/office/drawing/2014/main" id="{665A59FA-9CEF-E146-8C5A-2FE4304638BA}"/>
                </a:ext>
              </a:extLst>
            </p:cNvPr>
            <p:cNvSpPr/>
            <p:nvPr/>
          </p:nvSpPr>
          <p:spPr>
            <a:xfrm>
              <a:off x="6865650"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4" name="Google Shape;4799;p113">
              <a:extLst>
                <a:ext uri="{FF2B5EF4-FFF2-40B4-BE49-F238E27FC236}">
                  <a16:creationId xmlns:a16="http://schemas.microsoft.com/office/drawing/2014/main" id="{F8957A02-46D9-D444-B7C8-8F3F3BF0CA77}"/>
                </a:ext>
              </a:extLst>
            </p:cNvPr>
            <p:cNvSpPr/>
            <p:nvPr/>
          </p:nvSpPr>
          <p:spPr>
            <a:xfrm>
              <a:off x="68656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5" name="Google Shape;4800;p113">
              <a:extLst>
                <a:ext uri="{FF2B5EF4-FFF2-40B4-BE49-F238E27FC236}">
                  <a16:creationId xmlns:a16="http://schemas.microsoft.com/office/drawing/2014/main" id="{87F4DDA3-8D95-4B4C-A9D2-69A345EAAF90}"/>
                </a:ext>
              </a:extLst>
            </p:cNvPr>
            <p:cNvSpPr/>
            <p:nvPr/>
          </p:nvSpPr>
          <p:spPr>
            <a:xfrm>
              <a:off x="6865650"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6" name="Google Shape;4801;p113">
              <a:extLst>
                <a:ext uri="{FF2B5EF4-FFF2-40B4-BE49-F238E27FC236}">
                  <a16:creationId xmlns:a16="http://schemas.microsoft.com/office/drawing/2014/main" id="{C6B456FD-A1CF-2B42-B563-218EDD3DFA3B}"/>
                </a:ext>
              </a:extLst>
            </p:cNvPr>
            <p:cNvSpPr/>
            <p:nvPr/>
          </p:nvSpPr>
          <p:spPr>
            <a:xfrm>
              <a:off x="6789225" y="179985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25"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7" name="Google Shape;4802;p113">
              <a:extLst>
                <a:ext uri="{FF2B5EF4-FFF2-40B4-BE49-F238E27FC236}">
                  <a16:creationId xmlns:a16="http://schemas.microsoft.com/office/drawing/2014/main" id="{851D420A-D545-4F48-97D8-6FF68D19F34A}"/>
                </a:ext>
              </a:extLst>
            </p:cNvPr>
            <p:cNvSpPr/>
            <p:nvPr/>
          </p:nvSpPr>
          <p:spPr>
            <a:xfrm>
              <a:off x="6789225" y="172362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25"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8" name="Google Shape;4803;p113">
              <a:extLst>
                <a:ext uri="{FF2B5EF4-FFF2-40B4-BE49-F238E27FC236}">
                  <a16:creationId xmlns:a16="http://schemas.microsoft.com/office/drawing/2014/main" id="{D72C482F-B79F-A748-AFF0-742EC9EF366C}"/>
                </a:ext>
              </a:extLst>
            </p:cNvPr>
            <p:cNvSpPr/>
            <p:nvPr/>
          </p:nvSpPr>
          <p:spPr>
            <a:xfrm>
              <a:off x="6789225" y="1571400"/>
              <a:ext cx="62425" cy="53250"/>
            </a:xfrm>
            <a:custGeom>
              <a:avLst/>
              <a:gdLst/>
              <a:ahLst/>
              <a:cxnLst/>
              <a:rect l="l" t="t" r="r" b="b"/>
              <a:pathLst>
                <a:path w="2497" h="2130" extrusionOk="0">
                  <a:moveTo>
                    <a:pt x="1074" y="1"/>
                  </a:moveTo>
                  <a:cubicBezTo>
                    <a:pt x="480" y="1"/>
                    <a:pt x="9" y="472"/>
                    <a:pt x="1" y="1066"/>
                  </a:cubicBezTo>
                  <a:cubicBezTo>
                    <a:pt x="1" y="1703"/>
                    <a:pt x="525" y="2129"/>
                    <a:pt x="1073" y="2129"/>
                  </a:cubicBezTo>
                  <a:cubicBezTo>
                    <a:pt x="1335" y="2129"/>
                    <a:pt x="1603" y="2032"/>
                    <a:pt x="1822" y="1813"/>
                  </a:cubicBezTo>
                  <a:cubicBezTo>
                    <a:pt x="2496" y="1147"/>
                    <a:pt x="2025"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9" name="Google Shape;4804;p113">
              <a:extLst>
                <a:ext uri="{FF2B5EF4-FFF2-40B4-BE49-F238E27FC236}">
                  <a16:creationId xmlns:a16="http://schemas.microsoft.com/office/drawing/2014/main" id="{0D8B6167-7A2C-8548-B840-97AE3F8DEB65}"/>
                </a:ext>
              </a:extLst>
            </p:cNvPr>
            <p:cNvSpPr/>
            <p:nvPr/>
          </p:nvSpPr>
          <p:spPr>
            <a:xfrm>
              <a:off x="6789225" y="1342750"/>
              <a:ext cx="62425" cy="53450"/>
            </a:xfrm>
            <a:custGeom>
              <a:avLst/>
              <a:gdLst/>
              <a:ahLst/>
              <a:cxnLst/>
              <a:rect l="l" t="t" r="r" b="b"/>
              <a:pathLst>
                <a:path w="2497" h="2138" extrusionOk="0">
                  <a:moveTo>
                    <a:pt x="1074" y="1"/>
                  </a:moveTo>
                  <a:cubicBezTo>
                    <a:pt x="480" y="1"/>
                    <a:pt x="9" y="481"/>
                    <a:pt x="1" y="1066"/>
                  </a:cubicBezTo>
                  <a:cubicBezTo>
                    <a:pt x="1" y="1710"/>
                    <a:pt x="526" y="2138"/>
                    <a:pt x="1074" y="2138"/>
                  </a:cubicBezTo>
                  <a:cubicBezTo>
                    <a:pt x="1336" y="2138"/>
                    <a:pt x="1604" y="2040"/>
                    <a:pt x="1822" y="1822"/>
                  </a:cubicBezTo>
                  <a:cubicBezTo>
                    <a:pt x="2496" y="1155"/>
                    <a:pt x="2025"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0" name="Google Shape;4805;p113">
              <a:extLst>
                <a:ext uri="{FF2B5EF4-FFF2-40B4-BE49-F238E27FC236}">
                  <a16:creationId xmlns:a16="http://schemas.microsoft.com/office/drawing/2014/main" id="{D6EFBB6F-37FB-E043-A1BE-E35D32D3E4D9}"/>
                </a:ext>
              </a:extLst>
            </p:cNvPr>
            <p:cNvSpPr/>
            <p:nvPr/>
          </p:nvSpPr>
          <p:spPr>
            <a:xfrm>
              <a:off x="6713225" y="1876050"/>
              <a:ext cx="62200" cy="53275"/>
            </a:xfrm>
            <a:custGeom>
              <a:avLst/>
              <a:gdLst/>
              <a:ahLst/>
              <a:cxnLst/>
              <a:rect l="l" t="t" r="r" b="b"/>
              <a:pathLst>
                <a:path w="2488" h="2131" extrusionOk="0">
                  <a:moveTo>
                    <a:pt x="1065" y="1"/>
                  </a:moveTo>
                  <a:cubicBezTo>
                    <a:pt x="472" y="1"/>
                    <a:pt x="0" y="472"/>
                    <a:pt x="0" y="1066"/>
                  </a:cubicBezTo>
                  <a:cubicBezTo>
                    <a:pt x="0" y="1707"/>
                    <a:pt x="522" y="2131"/>
                    <a:pt x="1067" y="2131"/>
                  </a:cubicBezTo>
                  <a:cubicBezTo>
                    <a:pt x="1329" y="2131"/>
                    <a:pt x="1596" y="2033"/>
                    <a:pt x="1813" y="1813"/>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1" name="Google Shape;4806;p113">
              <a:extLst>
                <a:ext uri="{FF2B5EF4-FFF2-40B4-BE49-F238E27FC236}">
                  <a16:creationId xmlns:a16="http://schemas.microsoft.com/office/drawing/2014/main" id="{672E86F7-D9AF-124D-8D5F-F3D811BB1A99}"/>
                </a:ext>
              </a:extLst>
            </p:cNvPr>
            <p:cNvSpPr/>
            <p:nvPr/>
          </p:nvSpPr>
          <p:spPr>
            <a:xfrm>
              <a:off x="6713225" y="179985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2" name="Google Shape;4807;p113">
              <a:extLst>
                <a:ext uri="{FF2B5EF4-FFF2-40B4-BE49-F238E27FC236}">
                  <a16:creationId xmlns:a16="http://schemas.microsoft.com/office/drawing/2014/main" id="{A4ECD268-7D9F-3345-9FB0-AD1C4D56DD1A}"/>
                </a:ext>
              </a:extLst>
            </p:cNvPr>
            <p:cNvSpPr/>
            <p:nvPr/>
          </p:nvSpPr>
          <p:spPr>
            <a:xfrm>
              <a:off x="6713225" y="1647400"/>
              <a:ext cx="62200" cy="53450"/>
            </a:xfrm>
            <a:custGeom>
              <a:avLst/>
              <a:gdLst/>
              <a:ahLst/>
              <a:cxnLst/>
              <a:rect l="l" t="t" r="r" b="b"/>
              <a:pathLst>
                <a:path w="2488" h="2138" extrusionOk="0">
                  <a:moveTo>
                    <a:pt x="1065" y="1"/>
                  </a:moveTo>
                  <a:cubicBezTo>
                    <a:pt x="472" y="9"/>
                    <a:pt x="0" y="481"/>
                    <a:pt x="0" y="1066"/>
                  </a:cubicBezTo>
                  <a:cubicBezTo>
                    <a:pt x="0" y="1710"/>
                    <a:pt x="525" y="2138"/>
                    <a:pt x="1071" y="2138"/>
                  </a:cubicBezTo>
                  <a:cubicBezTo>
                    <a:pt x="1332" y="2138"/>
                    <a:pt x="1598" y="2040"/>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3" name="Google Shape;4808;p113">
              <a:extLst>
                <a:ext uri="{FF2B5EF4-FFF2-40B4-BE49-F238E27FC236}">
                  <a16:creationId xmlns:a16="http://schemas.microsoft.com/office/drawing/2014/main" id="{33A2BE4B-38C1-B948-A0A1-88DC40912F26}"/>
                </a:ext>
              </a:extLst>
            </p:cNvPr>
            <p:cNvSpPr/>
            <p:nvPr/>
          </p:nvSpPr>
          <p:spPr>
            <a:xfrm>
              <a:off x="6713225" y="1571400"/>
              <a:ext cx="62200" cy="53250"/>
            </a:xfrm>
            <a:custGeom>
              <a:avLst/>
              <a:gdLst/>
              <a:ahLst/>
              <a:cxnLst/>
              <a:rect l="l" t="t" r="r" b="b"/>
              <a:pathLst>
                <a:path w="2488" h="2130" extrusionOk="0">
                  <a:moveTo>
                    <a:pt x="1065" y="1"/>
                  </a:moveTo>
                  <a:cubicBezTo>
                    <a:pt x="472" y="1"/>
                    <a:pt x="0" y="472"/>
                    <a:pt x="0" y="1066"/>
                  </a:cubicBezTo>
                  <a:cubicBezTo>
                    <a:pt x="0" y="1703"/>
                    <a:pt x="525" y="2129"/>
                    <a:pt x="1070" y="2129"/>
                  </a:cubicBezTo>
                  <a:cubicBezTo>
                    <a:pt x="1331" y="2129"/>
                    <a:pt x="1597" y="2032"/>
                    <a:pt x="1813" y="1813"/>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4" name="Google Shape;4809;p113">
              <a:extLst>
                <a:ext uri="{FF2B5EF4-FFF2-40B4-BE49-F238E27FC236}">
                  <a16:creationId xmlns:a16="http://schemas.microsoft.com/office/drawing/2014/main" id="{99262B5C-51DF-C14C-A3FD-1AEA6890ED57}"/>
                </a:ext>
              </a:extLst>
            </p:cNvPr>
            <p:cNvSpPr/>
            <p:nvPr/>
          </p:nvSpPr>
          <p:spPr>
            <a:xfrm>
              <a:off x="6713225" y="1342750"/>
              <a:ext cx="62200" cy="53450"/>
            </a:xfrm>
            <a:custGeom>
              <a:avLst/>
              <a:gdLst/>
              <a:ahLst/>
              <a:cxnLst/>
              <a:rect l="l" t="t" r="r" b="b"/>
              <a:pathLst>
                <a:path w="2488" h="2138" extrusionOk="0">
                  <a:moveTo>
                    <a:pt x="1065" y="1"/>
                  </a:moveTo>
                  <a:cubicBezTo>
                    <a:pt x="472" y="1"/>
                    <a:pt x="0" y="481"/>
                    <a:pt x="0" y="1066"/>
                  </a:cubicBezTo>
                  <a:cubicBezTo>
                    <a:pt x="0" y="1710"/>
                    <a:pt x="525" y="2138"/>
                    <a:pt x="1071" y="2138"/>
                  </a:cubicBezTo>
                  <a:cubicBezTo>
                    <a:pt x="1332" y="2138"/>
                    <a:pt x="1598" y="2040"/>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5" name="Google Shape;4810;p113">
              <a:extLst>
                <a:ext uri="{FF2B5EF4-FFF2-40B4-BE49-F238E27FC236}">
                  <a16:creationId xmlns:a16="http://schemas.microsoft.com/office/drawing/2014/main" id="{12445BD1-2C4F-B84F-8FD0-308813CEDD5E}"/>
                </a:ext>
              </a:extLst>
            </p:cNvPr>
            <p:cNvSpPr/>
            <p:nvPr/>
          </p:nvSpPr>
          <p:spPr>
            <a:xfrm>
              <a:off x="6637000" y="1647400"/>
              <a:ext cx="62225" cy="53450"/>
            </a:xfrm>
            <a:custGeom>
              <a:avLst/>
              <a:gdLst/>
              <a:ahLst/>
              <a:cxnLst/>
              <a:rect l="l" t="t" r="r" b="b"/>
              <a:pathLst>
                <a:path w="2489" h="2138" extrusionOk="0">
                  <a:moveTo>
                    <a:pt x="1066" y="1"/>
                  </a:moveTo>
                  <a:cubicBezTo>
                    <a:pt x="480" y="1"/>
                    <a:pt x="1" y="481"/>
                    <a:pt x="1" y="1066"/>
                  </a:cubicBezTo>
                  <a:cubicBezTo>
                    <a:pt x="1" y="1710"/>
                    <a:pt x="526" y="2138"/>
                    <a:pt x="1072" y="2138"/>
                  </a:cubicBezTo>
                  <a:cubicBezTo>
                    <a:pt x="1333" y="2138"/>
                    <a:pt x="1598" y="2040"/>
                    <a:pt x="1813"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6" name="Google Shape;4811;p113">
              <a:extLst>
                <a:ext uri="{FF2B5EF4-FFF2-40B4-BE49-F238E27FC236}">
                  <a16:creationId xmlns:a16="http://schemas.microsoft.com/office/drawing/2014/main" id="{5E07B4D0-1C6B-8C4D-9CE7-D0B0FA86B02F}"/>
                </a:ext>
              </a:extLst>
            </p:cNvPr>
            <p:cNvSpPr/>
            <p:nvPr/>
          </p:nvSpPr>
          <p:spPr>
            <a:xfrm>
              <a:off x="6637000" y="1342750"/>
              <a:ext cx="62225" cy="53450"/>
            </a:xfrm>
            <a:custGeom>
              <a:avLst/>
              <a:gdLst/>
              <a:ahLst/>
              <a:cxnLst/>
              <a:rect l="l" t="t" r="r" b="b"/>
              <a:pathLst>
                <a:path w="2489" h="2138" extrusionOk="0">
                  <a:moveTo>
                    <a:pt x="1066" y="1"/>
                  </a:moveTo>
                  <a:cubicBezTo>
                    <a:pt x="480" y="1"/>
                    <a:pt x="1" y="481"/>
                    <a:pt x="1" y="1066"/>
                  </a:cubicBezTo>
                  <a:cubicBezTo>
                    <a:pt x="1" y="1710"/>
                    <a:pt x="526" y="2138"/>
                    <a:pt x="1072" y="2138"/>
                  </a:cubicBezTo>
                  <a:cubicBezTo>
                    <a:pt x="1333" y="2138"/>
                    <a:pt x="1598" y="2040"/>
                    <a:pt x="1813"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7" name="Google Shape;4812;p113">
              <a:extLst>
                <a:ext uri="{FF2B5EF4-FFF2-40B4-BE49-F238E27FC236}">
                  <a16:creationId xmlns:a16="http://schemas.microsoft.com/office/drawing/2014/main" id="{D93950E3-E966-7E48-AE9E-6036EF132FF6}"/>
                </a:ext>
              </a:extLst>
            </p:cNvPr>
            <p:cNvSpPr/>
            <p:nvPr/>
          </p:nvSpPr>
          <p:spPr>
            <a:xfrm>
              <a:off x="656080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8" name="Google Shape;4813;p113">
              <a:extLst>
                <a:ext uri="{FF2B5EF4-FFF2-40B4-BE49-F238E27FC236}">
                  <a16:creationId xmlns:a16="http://schemas.microsoft.com/office/drawing/2014/main" id="{D0544D4E-88F1-2E4C-851B-BE8B632E50F2}"/>
                </a:ext>
              </a:extLst>
            </p:cNvPr>
            <p:cNvSpPr/>
            <p:nvPr/>
          </p:nvSpPr>
          <p:spPr>
            <a:xfrm>
              <a:off x="6560800"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9" name="Google Shape;4814;p113">
              <a:extLst>
                <a:ext uri="{FF2B5EF4-FFF2-40B4-BE49-F238E27FC236}">
                  <a16:creationId xmlns:a16="http://schemas.microsoft.com/office/drawing/2014/main" id="{FA84CBA8-3CF3-594E-AE49-F28EA20128CF}"/>
                </a:ext>
              </a:extLst>
            </p:cNvPr>
            <p:cNvSpPr/>
            <p:nvPr/>
          </p:nvSpPr>
          <p:spPr>
            <a:xfrm>
              <a:off x="6560800" y="1266550"/>
              <a:ext cx="62200" cy="53450"/>
            </a:xfrm>
            <a:custGeom>
              <a:avLst/>
              <a:gdLst/>
              <a:ahLst/>
              <a:cxnLst/>
              <a:rect l="l" t="t" r="r" b="b"/>
              <a:pathLst>
                <a:path w="2488" h="2138" extrusionOk="0">
                  <a:moveTo>
                    <a:pt x="1065" y="0"/>
                  </a:moveTo>
                  <a:cubicBezTo>
                    <a:pt x="480" y="9"/>
                    <a:pt x="0" y="480"/>
                    <a:pt x="0" y="1074"/>
                  </a:cubicBezTo>
                  <a:cubicBezTo>
                    <a:pt x="0" y="1711"/>
                    <a:pt x="524" y="2137"/>
                    <a:pt x="1073" y="2137"/>
                  </a:cubicBezTo>
                  <a:cubicBezTo>
                    <a:pt x="1335" y="2137"/>
                    <a:pt x="1603" y="2040"/>
                    <a:pt x="1821" y="1821"/>
                  </a:cubicBezTo>
                  <a:cubicBezTo>
                    <a:pt x="2488" y="1155"/>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0" name="Google Shape;4815;p113">
              <a:extLst>
                <a:ext uri="{FF2B5EF4-FFF2-40B4-BE49-F238E27FC236}">
                  <a16:creationId xmlns:a16="http://schemas.microsoft.com/office/drawing/2014/main" id="{716AF4BF-12EE-3E4C-9BD0-C73362D7164E}"/>
                </a:ext>
              </a:extLst>
            </p:cNvPr>
            <p:cNvSpPr/>
            <p:nvPr/>
          </p:nvSpPr>
          <p:spPr>
            <a:xfrm>
              <a:off x="6484575" y="1647400"/>
              <a:ext cx="62425" cy="53450"/>
            </a:xfrm>
            <a:custGeom>
              <a:avLst/>
              <a:gdLst/>
              <a:ahLst/>
              <a:cxnLst/>
              <a:rect l="l" t="t" r="r" b="b"/>
              <a:pathLst>
                <a:path w="2497" h="2138" extrusionOk="0">
                  <a:moveTo>
                    <a:pt x="1065" y="1"/>
                  </a:moveTo>
                  <a:cubicBezTo>
                    <a:pt x="480" y="9"/>
                    <a:pt x="1"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1" name="Google Shape;4816;p113">
              <a:extLst>
                <a:ext uri="{FF2B5EF4-FFF2-40B4-BE49-F238E27FC236}">
                  <a16:creationId xmlns:a16="http://schemas.microsoft.com/office/drawing/2014/main" id="{3C75D5E6-2F31-B44A-BCA9-3C73AF9E0220}"/>
                </a:ext>
              </a:extLst>
            </p:cNvPr>
            <p:cNvSpPr/>
            <p:nvPr/>
          </p:nvSpPr>
          <p:spPr>
            <a:xfrm>
              <a:off x="6484575" y="1266550"/>
              <a:ext cx="62425" cy="53450"/>
            </a:xfrm>
            <a:custGeom>
              <a:avLst/>
              <a:gdLst/>
              <a:ahLst/>
              <a:cxnLst/>
              <a:rect l="l" t="t" r="r" b="b"/>
              <a:pathLst>
                <a:path w="2497" h="2138" extrusionOk="0">
                  <a:moveTo>
                    <a:pt x="1065" y="0"/>
                  </a:moveTo>
                  <a:cubicBezTo>
                    <a:pt x="480" y="9"/>
                    <a:pt x="1" y="480"/>
                    <a:pt x="1" y="1074"/>
                  </a:cubicBezTo>
                  <a:cubicBezTo>
                    <a:pt x="1" y="1711"/>
                    <a:pt x="525" y="2137"/>
                    <a:pt x="1073" y="2137"/>
                  </a:cubicBezTo>
                  <a:cubicBezTo>
                    <a:pt x="1335" y="2137"/>
                    <a:pt x="1603" y="2040"/>
                    <a:pt x="1822" y="1821"/>
                  </a:cubicBezTo>
                  <a:cubicBezTo>
                    <a:pt x="2496" y="1155"/>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2" name="Google Shape;4817;p113">
              <a:extLst>
                <a:ext uri="{FF2B5EF4-FFF2-40B4-BE49-F238E27FC236}">
                  <a16:creationId xmlns:a16="http://schemas.microsoft.com/office/drawing/2014/main" id="{DD41A7E6-6628-6340-BE04-1B24DCEE6FEE}"/>
                </a:ext>
              </a:extLst>
            </p:cNvPr>
            <p:cNvSpPr/>
            <p:nvPr/>
          </p:nvSpPr>
          <p:spPr>
            <a:xfrm>
              <a:off x="6408350" y="2333125"/>
              <a:ext cx="62425" cy="53450"/>
            </a:xfrm>
            <a:custGeom>
              <a:avLst/>
              <a:gdLst/>
              <a:ahLst/>
              <a:cxnLst/>
              <a:rect l="l" t="t" r="r" b="b"/>
              <a:pathLst>
                <a:path w="2497" h="2138" extrusionOk="0">
                  <a:moveTo>
                    <a:pt x="1074" y="1"/>
                  </a:moveTo>
                  <a:cubicBezTo>
                    <a:pt x="481" y="1"/>
                    <a:pt x="1" y="480"/>
                    <a:pt x="1" y="1066"/>
                  </a:cubicBezTo>
                  <a:cubicBezTo>
                    <a:pt x="1" y="1709"/>
                    <a:pt x="526" y="2137"/>
                    <a:pt x="1075" y="2137"/>
                  </a:cubicBezTo>
                  <a:cubicBezTo>
                    <a:pt x="1337" y="2137"/>
                    <a:pt x="1604" y="2040"/>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3" name="Google Shape;4818;p113">
              <a:extLst>
                <a:ext uri="{FF2B5EF4-FFF2-40B4-BE49-F238E27FC236}">
                  <a16:creationId xmlns:a16="http://schemas.microsoft.com/office/drawing/2014/main" id="{BA187C20-CDEC-B44A-B4D0-F930D4098353}"/>
                </a:ext>
              </a:extLst>
            </p:cNvPr>
            <p:cNvSpPr/>
            <p:nvPr/>
          </p:nvSpPr>
          <p:spPr>
            <a:xfrm>
              <a:off x="6408350" y="2256925"/>
              <a:ext cx="62575" cy="53425"/>
            </a:xfrm>
            <a:custGeom>
              <a:avLst/>
              <a:gdLst/>
              <a:ahLst/>
              <a:cxnLst/>
              <a:rect l="l" t="t" r="r" b="b"/>
              <a:pathLst>
                <a:path w="2503" h="2137" extrusionOk="0">
                  <a:moveTo>
                    <a:pt x="1084" y="0"/>
                  </a:moveTo>
                  <a:cubicBezTo>
                    <a:pt x="1081" y="0"/>
                    <a:pt x="1077" y="0"/>
                    <a:pt x="1074" y="0"/>
                  </a:cubicBezTo>
                  <a:cubicBezTo>
                    <a:pt x="481" y="0"/>
                    <a:pt x="1" y="480"/>
                    <a:pt x="1" y="1065"/>
                  </a:cubicBezTo>
                  <a:cubicBezTo>
                    <a:pt x="1" y="1709"/>
                    <a:pt x="530" y="2137"/>
                    <a:pt x="1081" y="2137"/>
                  </a:cubicBezTo>
                  <a:cubicBezTo>
                    <a:pt x="1344" y="2137"/>
                    <a:pt x="1612" y="2039"/>
                    <a:pt x="1830" y="1821"/>
                  </a:cubicBezTo>
                  <a:cubicBezTo>
                    <a:pt x="2502" y="1149"/>
                    <a:pt x="2029" y="0"/>
                    <a:pt x="108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4" name="Google Shape;4819;p113">
              <a:extLst>
                <a:ext uri="{FF2B5EF4-FFF2-40B4-BE49-F238E27FC236}">
                  <a16:creationId xmlns:a16="http://schemas.microsoft.com/office/drawing/2014/main" id="{D7175A44-FF36-D844-BBA2-206B114E9564}"/>
                </a:ext>
              </a:extLst>
            </p:cNvPr>
            <p:cNvSpPr/>
            <p:nvPr/>
          </p:nvSpPr>
          <p:spPr>
            <a:xfrm>
              <a:off x="6408350" y="2104500"/>
              <a:ext cx="62425" cy="53325"/>
            </a:xfrm>
            <a:custGeom>
              <a:avLst/>
              <a:gdLst/>
              <a:ahLst/>
              <a:cxnLst/>
              <a:rect l="l" t="t" r="r" b="b"/>
              <a:pathLst>
                <a:path w="2497" h="2133" extrusionOk="0">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5" name="Google Shape;4820;p113">
              <a:extLst>
                <a:ext uri="{FF2B5EF4-FFF2-40B4-BE49-F238E27FC236}">
                  <a16:creationId xmlns:a16="http://schemas.microsoft.com/office/drawing/2014/main" id="{5A00EA2C-7DA3-2743-BEA2-EDFF94AAF1FF}"/>
                </a:ext>
              </a:extLst>
            </p:cNvPr>
            <p:cNvSpPr/>
            <p:nvPr/>
          </p:nvSpPr>
          <p:spPr>
            <a:xfrm>
              <a:off x="6408350" y="1799850"/>
              <a:ext cx="62425" cy="53325"/>
            </a:xfrm>
            <a:custGeom>
              <a:avLst/>
              <a:gdLst/>
              <a:ahLst/>
              <a:cxnLst/>
              <a:rect l="l" t="t" r="r" b="b"/>
              <a:pathLst>
                <a:path w="2497" h="2133" extrusionOk="0">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6" name="Google Shape;4821;p113">
              <a:extLst>
                <a:ext uri="{FF2B5EF4-FFF2-40B4-BE49-F238E27FC236}">
                  <a16:creationId xmlns:a16="http://schemas.microsoft.com/office/drawing/2014/main" id="{E2D281D8-1BFD-3A40-9567-BF3DCE4D2998}"/>
                </a:ext>
              </a:extLst>
            </p:cNvPr>
            <p:cNvSpPr/>
            <p:nvPr/>
          </p:nvSpPr>
          <p:spPr>
            <a:xfrm>
              <a:off x="6408350" y="1647400"/>
              <a:ext cx="62425" cy="53450"/>
            </a:xfrm>
            <a:custGeom>
              <a:avLst/>
              <a:gdLst/>
              <a:ahLst/>
              <a:cxnLst/>
              <a:rect l="l" t="t" r="r" b="b"/>
              <a:pathLst>
                <a:path w="2497" h="2138" extrusionOk="0">
                  <a:moveTo>
                    <a:pt x="1074" y="1"/>
                  </a:moveTo>
                  <a:cubicBezTo>
                    <a:pt x="481" y="1"/>
                    <a:pt x="9" y="481"/>
                    <a:pt x="1" y="1066"/>
                  </a:cubicBezTo>
                  <a:cubicBezTo>
                    <a:pt x="1" y="1710"/>
                    <a:pt x="526" y="2138"/>
                    <a:pt x="1075" y="2138"/>
                  </a:cubicBezTo>
                  <a:cubicBezTo>
                    <a:pt x="1337" y="2138"/>
                    <a:pt x="1604" y="2040"/>
                    <a:pt x="1822" y="1822"/>
                  </a:cubicBezTo>
                  <a:cubicBezTo>
                    <a:pt x="2497"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7" name="Google Shape;4822;p113">
              <a:extLst>
                <a:ext uri="{FF2B5EF4-FFF2-40B4-BE49-F238E27FC236}">
                  <a16:creationId xmlns:a16="http://schemas.microsoft.com/office/drawing/2014/main" id="{870182F2-B6E2-4340-9CA4-0216655F44FF}"/>
                </a:ext>
              </a:extLst>
            </p:cNvPr>
            <p:cNvSpPr/>
            <p:nvPr/>
          </p:nvSpPr>
          <p:spPr>
            <a:xfrm>
              <a:off x="6408350" y="1342750"/>
              <a:ext cx="62425" cy="53450"/>
            </a:xfrm>
            <a:custGeom>
              <a:avLst/>
              <a:gdLst/>
              <a:ahLst/>
              <a:cxnLst/>
              <a:rect l="l" t="t" r="r" b="b"/>
              <a:pathLst>
                <a:path w="2497" h="2138" extrusionOk="0">
                  <a:moveTo>
                    <a:pt x="1074" y="1"/>
                  </a:moveTo>
                  <a:cubicBezTo>
                    <a:pt x="481" y="1"/>
                    <a:pt x="9" y="481"/>
                    <a:pt x="1" y="1066"/>
                  </a:cubicBezTo>
                  <a:cubicBezTo>
                    <a:pt x="1" y="1710"/>
                    <a:pt x="526" y="2138"/>
                    <a:pt x="1075" y="2138"/>
                  </a:cubicBezTo>
                  <a:cubicBezTo>
                    <a:pt x="1337" y="2138"/>
                    <a:pt x="1604" y="2040"/>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8" name="Google Shape;4823;p113">
              <a:extLst>
                <a:ext uri="{FF2B5EF4-FFF2-40B4-BE49-F238E27FC236}">
                  <a16:creationId xmlns:a16="http://schemas.microsoft.com/office/drawing/2014/main" id="{632FAE64-B4BB-1F44-8916-7DF9E273D481}"/>
                </a:ext>
              </a:extLst>
            </p:cNvPr>
            <p:cNvSpPr/>
            <p:nvPr/>
          </p:nvSpPr>
          <p:spPr>
            <a:xfrm>
              <a:off x="6408350" y="1266550"/>
              <a:ext cx="62425" cy="53450"/>
            </a:xfrm>
            <a:custGeom>
              <a:avLst/>
              <a:gdLst/>
              <a:ahLst/>
              <a:cxnLst/>
              <a:rect l="l" t="t" r="r" b="b"/>
              <a:pathLst>
                <a:path w="2497" h="2138" extrusionOk="0">
                  <a:moveTo>
                    <a:pt x="1074" y="0"/>
                  </a:moveTo>
                  <a:cubicBezTo>
                    <a:pt x="481" y="9"/>
                    <a:pt x="9" y="480"/>
                    <a:pt x="1" y="1074"/>
                  </a:cubicBezTo>
                  <a:cubicBezTo>
                    <a:pt x="1" y="1711"/>
                    <a:pt x="525" y="2137"/>
                    <a:pt x="1074" y="2137"/>
                  </a:cubicBezTo>
                  <a:cubicBezTo>
                    <a:pt x="1336" y="2137"/>
                    <a:pt x="1604" y="2040"/>
                    <a:pt x="1822" y="1821"/>
                  </a:cubicBezTo>
                  <a:cubicBezTo>
                    <a:pt x="2497" y="1155"/>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9" name="Google Shape;4824;p113">
              <a:extLst>
                <a:ext uri="{FF2B5EF4-FFF2-40B4-BE49-F238E27FC236}">
                  <a16:creationId xmlns:a16="http://schemas.microsoft.com/office/drawing/2014/main" id="{861D00C0-B122-994E-BE9D-399EE6B79032}"/>
                </a:ext>
              </a:extLst>
            </p:cNvPr>
            <p:cNvSpPr/>
            <p:nvPr/>
          </p:nvSpPr>
          <p:spPr>
            <a:xfrm>
              <a:off x="633235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3" y="1821"/>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0" name="Google Shape;4825;p113">
              <a:extLst>
                <a:ext uri="{FF2B5EF4-FFF2-40B4-BE49-F238E27FC236}">
                  <a16:creationId xmlns:a16="http://schemas.microsoft.com/office/drawing/2014/main" id="{08780274-400D-CD45-BAEC-E9D6331180E0}"/>
                </a:ext>
              </a:extLst>
            </p:cNvPr>
            <p:cNvSpPr/>
            <p:nvPr/>
          </p:nvSpPr>
          <p:spPr>
            <a:xfrm>
              <a:off x="633235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1" name="Google Shape;4826;p113">
              <a:extLst>
                <a:ext uri="{FF2B5EF4-FFF2-40B4-BE49-F238E27FC236}">
                  <a16:creationId xmlns:a16="http://schemas.microsoft.com/office/drawing/2014/main" id="{D3B78DF3-F7A9-5E49-B4D7-32CDAD94B08B}"/>
                </a:ext>
              </a:extLst>
            </p:cNvPr>
            <p:cNvSpPr/>
            <p:nvPr/>
          </p:nvSpPr>
          <p:spPr>
            <a:xfrm>
              <a:off x="633235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3" y="1822"/>
                  </a:cubicBezTo>
                  <a:cubicBezTo>
                    <a:pt x="2488" y="1155"/>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2" name="Google Shape;4827;p113">
              <a:extLst>
                <a:ext uri="{FF2B5EF4-FFF2-40B4-BE49-F238E27FC236}">
                  <a16:creationId xmlns:a16="http://schemas.microsoft.com/office/drawing/2014/main" id="{0EF7A794-E604-0E45-BB7C-8AFFFFD1D2C0}"/>
                </a:ext>
              </a:extLst>
            </p:cNvPr>
            <p:cNvSpPr/>
            <p:nvPr/>
          </p:nvSpPr>
          <p:spPr>
            <a:xfrm>
              <a:off x="6332350"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29" y="2131"/>
                    <a:pt x="1597" y="2033"/>
                    <a:pt x="1813" y="1813"/>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3" name="Google Shape;4828;p113">
              <a:extLst>
                <a:ext uri="{FF2B5EF4-FFF2-40B4-BE49-F238E27FC236}">
                  <a16:creationId xmlns:a16="http://schemas.microsoft.com/office/drawing/2014/main" id="{13BF6926-D631-E143-94D4-76D42E5F4263}"/>
                </a:ext>
              </a:extLst>
            </p:cNvPr>
            <p:cNvSpPr/>
            <p:nvPr/>
          </p:nvSpPr>
          <p:spPr>
            <a:xfrm>
              <a:off x="6332350"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4" name="Google Shape;4829;p113">
              <a:extLst>
                <a:ext uri="{FF2B5EF4-FFF2-40B4-BE49-F238E27FC236}">
                  <a16:creationId xmlns:a16="http://schemas.microsoft.com/office/drawing/2014/main" id="{A85C81CD-78DF-054F-82F1-FEB1D5D0FAAF}"/>
                </a:ext>
              </a:extLst>
            </p:cNvPr>
            <p:cNvSpPr/>
            <p:nvPr/>
          </p:nvSpPr>
          <p:spPr>
            <a:xfrm>
              <a:off x="6332350"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3"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5" name="Google Shape;4830;p113">
              <a:extLst>
                <a:ext uri="{FF2B5EF4-FFF2-40B4-BE49-F238E27FC236}">
                  <a16:creationId xmlns:a16="http://schemas.microsoft.com/office/drawing/2014/main" id="{00E7B865-840E-5F44-A1A4-12C4778836DE}"/>
                </a:ext>
              </a:extLst>
            </p:cNvPr>
            <p:cNvSpPr/>
            <p:nvPr/>
          </p:nvSpPr>
          <p:spPr>
            <a:xfrm>
              <a:off x="6332350"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3"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6" name="Google Shape;4831;p113">
              <a:extLst>
                <a:ext uri="{FF2B5EF4-FFF2-40B4-BE49-F238E27FC236}">
                  <a16:creationId xmlns:a16="http://schemas.microsoft.com/office/drawing/2014/main" id="{90A5A6EA-B30F-BB4E-9883-5A0A27D03749}"/>
                </a:ext>
              </a:extLst>
            </p:cNvPr>
            <p:cNvSpPr/>
            <p:nvPr/>
          </p:nvSpPr>
          <p:spPr>
            <a:xfrm>
              <a:off x="6256150" y="2485550"/>
              <a:ext cx="62200" cy="53300"/>
            </a:xfrm>
            <a:custGeom>
              <a:avLst/>
              <a:gdLst/>
              <a:ahLst/>
              <a:cxnLst/>
              <a:rect l="l" t="t" r="r" b="b"/>
              <a:pathLst>
                <a:path w="2488" h="2132" extrusionOk="0">
                  <a:moveTo>
                    <a:pt x="1065" y="1"/>
                  </a:moveTo>
                  <a:cubicBezTo>
                    <a:pt x="472" y="1"/>
                    <a:pt x="0" y="472"/>
                    <a:pt x="0" y="1066"/>
                  </a:cubicBezTo>
                  <a:cubicBezTo>
                    <a:pt x="0" y="1708"/>
                    <a:pt x="522" y="2131"/>
                    <a:pt x="1067" y="2131"/>
                  </a:cubicBezTo>
                  <a:cubicBezTo>
                    <a:pt x="1329" y="2131"/>
                    <a:pt x="1596" y="2033"/>
                    <a:pt x="1813"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7" name="Google Shape;4832;p113">
              <a:extLst>
                <a:ext uri="{FF2B5EF4-FFF2-40B4-BE49-F238E27FC236}">
                  <a16:creationId xmlns:a16="http://schemas.microsoft.com/office/drawing/2014/main" id="{15823577-B2BB-4A40-B7FC-31B799840540}"/>
                </a:ext>
              </a:extLst>
            </p:cNvPr>
            <p:cNvSpPr/>
            <p:nvPr/>
          </p:nvSpPr>
          <p:spPr>
            <a:xfrm>
              <a:off x="6256150" y="2409350"/>
              <a:ext cx="62200" cy="53350"/>
            </a:xfrm>
            <a:custGeom>
              <a:avLst/>
              <a:gdLst/>
              <a:ahLst/>
              <a:cxnLst/>
              <a:rect l="l" t="t" r="r" b="b"/>
              <a:pathLst>
                <a:path w="2488" h="2134" extrusionOk="0">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8" name="Google Shape;4833;p113">
              <a:extLst>
                <a:ext uri="{FF2B5EF4-FFF2-40B4-BE49-F238E27FC236}">
                  <a16:creationId xmlns:a16="http://schemas.microsoft.com/office/drawing/2014/main" id="{02234DA0-2DC1-A345-9F80-FC236E7179B7}"/>
                </a:ext>
              </a:extLst>
            </p:cNvPr>
            <p:cNvSpPr/>
            <p:nvPr/>
          </p:nvSpPr>
          <p:spPr>
            <a:xfrm>
              <a:off x="6256150" y="2028275"/>
              <a:ext cx="62200" cy="53450"/>
            </a:xfrm>
            <a:custGeom>
              <a:avLst/>
              <a:gdLst/>
              <a:ahLst/>
              <a:cxnLst/>
              <a:rect l="l" t="t" r="r" b="b"/>
              <a:pathLst>
                <a:path w="2488" h="2138" extrusionOk="0">
                  <a:moveTo>
                    <a:pt x="1065" y="1"/>
                  </a:moveTo>
                  <a:cubicBezTo>
                    <a:pt x="480" y="1"/>
                    <a:pt x="0" y="480"/>
                    <a:pt x="0" y="1065"/>
                  </a:cubicBezTo>
                  <a:cubicBezTo>
                    <a:pt x="0" y="1709"/>
                    <a:pt x="525" y="2137"/>
                    <a:pt x="1071" y="2137"/>
                  </a:cubicBezTo>
                  <a:cubicBezTo>
                    <a:pt x="1332" y="2137"/>
                    <a:pt x="1597" y="2040"/>
                    <a:pt x="1813" y="1821"/>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9" name="Google Shape;4834;p113">
              <a:extLst>
                <a:ext uri="{FF2B5EF4-FFF2-40B4-BE49-F238E27FC236}">
                  <a16:creationId xmlns:a16="http://schemas.microsoft.com/office/drawing/2014/main" id="{EFC00063-2F72-8D47-A371-BD63613B2393}"/>
                </a:ext>
              </a:extLst>
            </p:cNvPr>
            <p:cNvSpPr/>
            <p:nvPr/>
          </p:nvSpPr>
          <p:spPr>
            <a:xfrm>
              <a:off x="6256150" y="1952050"/>
              <a:ext cx="62200" cy="53450"/>
            </a:xfrm>
            <a:custGeom>
              <a:avLst/>
              <a:gdLst/>
              <a:ahLst/>
              <a:cxnLst/>
              <a:rect l="l" t="t" r="r" b="b"/>
              <a:pathLst>
                <a:path w="2488" h="2138" extrusionOk="0">
                  <a:moveTo>
                    <a:pt x="1065" y="1"/>
                  </a:moveTo>
                  <a:cubicBezTo>
                    <a:pt x="480" y="9"/>
                    <a:pt x="0" y="481"/>
                    <a:pt x="0" y="1074"/>
                  </a:cubicBezTo>
                  <a:cubicBezTo>
                    <a:pt x="0" y="1712"/>
                    <a:pt x="524" y="2138"/>
                    <a:pt x="1070" y="2138"/>
                  </a:cubicBezTo>
                  <a:cubicBezTo>
                    <a:pt x="1331" y="2138"/>
                    <a:pt x="1597" y="2040"/>
                    <a:pt x="1813"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0" name="Google Shape;4835;p113">
              <a:extLst>
                <a:ext uri="{FF2B5EF4-FFF2-40B4-BE49-F238E27FC236}">
                  <a16:creationId xmlns:a16="http://schemas.microsoft.com/office/drawing/2014/main" id="{0BE7C017-B82F-BC4E-8958-EA802B962152}"/>
                </a:ext>
              </a:extLst>
            </p:cNvPr>
            <p:cNvSpPr/>
            <p:nvPr/>
          </p:nvSpPr>
          <p:spPr>
            <a:xfrm>
              <a:off x="6256150" y="1876050"/>
              <a:ext cx="62200" cy="53350"/>
            </a:xfrm>
            <a:custGeom>
              <a:avLst/>
              <a:gdLst/>
              <a:ahLst/>
              <a:cxnLst/>
              <a:rect l="l" t="t" r="r" b="b"/>
              <a:pathLst>
                <a:path w="2488" h="2134" extrusionOk="0">
                  <a:moveTo>
                    <a:pt x="1065" y="1"/>
                  </a:moveTo>
                  <a:cubicBezTo>
                    <a:pt x="480" y="1"/>
                    <a:pt x="0" y="472"/>
                    <a:pt x="0" y="1066"/>
                  </a:cubicBezTo>
                  <a:cubicBezTo>
                    <a:pt x="0" y="1709"/>
                    <a:pt x="525" y="2133"/>
                    <a:pt x="1071" y="2133"/>
                  </a:cubicBezTo>
                  <a:cubicBezTo>
                    <a:pt x="1332" y="2133"/>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1" name="Google Shape;4836;p113">
              <a:extLst>
                <a:ext uri="{FF2B5EF4-FFF2-40B4-BE49-F238E27FC236}">
                  <a16:creationId xmlns:a16="http://schemas.microsoft.com/office/drawing/2014/main" id="{12A2E334-604D-914A-8607-B2552CDCFCAB}"/>
                </a:ext>
              </a:extLst>
            </p:cNvPr>
            <p:cNvSpPr/>
            <p:nvPr/>
          </p:nvSpPr>
          <p:spPr>
            <a:xfrm>
              <a:off x="6256150" y="1799850"/>
              <a:ext cx="62200" cy="53325"/>
            </a:xfrm>
            <a:custGeom>
              <a:avLst/>
              <a:gdLst/>
              <a:ahLst/>
              <a:cxnLst/>
              <a:rect l="l" t="t" r="r" b="b"/>
              <a:pathLst>
                <a:path w="2488" h="2133" extrusionOk="0">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2" name="Google Shape;4837;p113">
              <a:extLst>
                <a:ext uri="{FF2B5EF4-FFF2-40B4-BE49-F238E27FC236}">
                  <a16:creationId xmlns:a16="http://schemas.microsoft.com/office/drawing/2014/main" id="{D19A00BC-C2BD-BF45-9B8D-B9D2F6CA4D6D}"/>
                </a:ext>
              </a:extLst>
            </p:cNvPr>
            <p:cNvSpPr/>
            <p:nvPr/>
          </p:nvSpPr>
          <p:spPr>
            <a:xfrm>
              <a:off x="6256150" y="1723625"/>
              <a:ext cx="62200" cy="53350"/>
            </a:xfrm>
            <a:custGeom>
              <a:avLst/>
              <a:gdLst/>
              <a:ahLst/>
              <a:cxnLst/>
              <a:rect l="l" t="t" r="r" b="b"/>
              <a:pathLst>
                <a:path w="2488" h="2134" extrusionOk="0">
                  <a:moveTo>
                    <a:pt x="1065" y="1"/>
                  </a:moveTo>
                  <a:cubicBezTo>
                    <a:pt x="480" y="1"/>
                    <a:pt x="0" y="480"/>
                    <a:pt x="0" y="1065"/>
                  </a:cubicBezTo>
                  <a:cubicBezTo>
                    <a:pt x="0" y="1709"/>
                    <a:pt x="525" y="2133"/>
                    <a:pt x="1071" y="2133"/>
                  </a:cubicBezTo>
                  <a:cubicBezTo>
                    <a:pt x="1332" y="2133"/>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3" name="Google Shape;4838;p113">
              <a:extLst>
                <a:ext uri="{FF2B5EF4-FFF2-40B4-BE49-F238E27FC236}">
                  <a16:creationId xmlns:a16="http://schemas.microsoft.com/office/drawing/2014/main" id="{C897CE3E-146F-5A42-95A7-F655FBCFD034}"/>
                </a:ext>
              </a:extLst>
            </p:cNvPr>
            <p:cNvSpPr/>
            <p:nvPr/>
          </p:nvSpPr>
          <p:spPr>
            <a:xfrm>
              <a:off x="6256150" y="1342750"/>
              <a:ext cx="62200" cy="53450"/>
            </a:xfrm>
            <a:custGeom>
              <a:avLst/>
              <a:gdLst/>
              <a:ahLst/>
              <a:cxnLst/>
              <a:rect l="l" t="t" r="r" b="b"/>
              <a:pathLst>
                <a:path w="2488" h="2138" extrusionOk="0">
                  <a:moveTo>
                    <a:pt x="1065" y="1"/>
                  </a:moveTo>
                  <a:cubicBezTo>
                    <a:pt x="480" y="1"/>
                    <a:pt x="0" y="481"/>
                    <a:pt x="0" y="1066"/>
                  </a:cubicBezTo>
                  <a:cubicBezTo>
                    <a:pt x="0" y="1710"/>
                    <a:pt x="525" y="2138"/>
                    <a:pt x="1071" y="2138"/>
                  </a:cubicBezTo>
                  <a:cubicBezTo>
                    <a:pt x="1332" y="2138"/>
                    <a:pt x="1597" y="2040"/>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4" name="Google Shape;4839;p113">
              <a:extLst>
                <a:ext uri="{FF2B5EF4-FFF2-40B4-BE49-F238E27FC236}">
                  <a16:creationId xmlns:a16="http://schemas.microsoft.com/office/drawing/2014/main" id="{5D4279B3-D46F-6B4D-86FC-34D34ADDD8ED}"/>
                </a:ext>
              </a:extLst>
            </p:cNvPr>
            <p:cNvSpPr/>
            <p:nvPr/>
          </p:nvSpPr>
          <p:spPr>
            <a:xfrm>
              <a:off x="6179925" y="2485550"/>
              <a:ext cx="62225" cy="53300"/>
            </a:xfrm>
            <a:custGeom>
              <a:avLst/>
              <a:gdLst/>
              <a:ahLst/>
              <a:cxnLst/>
              <a:rect l="l" t="t" r="r" b="b"/>
              <a:pathLst>
                <a:path w="2489" h="2132" extrusionOk="0">
                  <a:moveTo>
                    <a:pt x="1065" y="1"/>
                  </a:moveTo>
                  <a:cubicBezTo>
                    <a:pt x="480" y="1"/>
                    <a:pt x="0" y="472"/>
                    <a:pt x="0" y="1066"/>
                  </a:cubicBezTo>
                  <a:cubicBezTo>
                    <a:pt x="0" y="1708"/>
                    <a:pt x="523" y="2131"/>
                    <a:pt x="1070" y="2131"/>
                  </a:cubicBezTo>
                  <a:cubicBezTo>
                    <a:pt x="1333" y="2131"/>
                    <a:pt x="1602" y="2033"/>
                    <a:pt x="1821" y="1814"/>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5" name="Google Shape;4840;p113">
              <a:extLst>
                <a:ext uri="{FF2B5EF4-FFF2-40B4-BE49-F238E27FC236}">
                  <a16:creationId xmlns:a16="http://schemas.microsoft.com/office/drawing/2014/main" id="{D0E62177-042E-2B4F-A9CE-7D14CB34AD0D}"/>
                </a:ext>
              </a:extLst>
            </p:cNvPr>
            <p:cNvSpPr/>
            <p:nvPr/>
          </p:nvSpPr>
          <p:spPr>
            <a:xfrm>
              <a:off x="6179925" y="240935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6" name="Google Shape;4841;p113">
              <a:extLst>
                <a:ext uri="{FF2B5EF4-FFF2-40B4-BE49-F238E27FC236}">
                  <a16:creationId xmlns:a16="http://schemas.microsoft.com/office/drawing/2014/main" id="{7A54DE3E-FDDB-6249-B3A3-A58CC73C6B4C}"/>
                </a:ext>
              </a:extLst>
            </p:cNvPr>
            <p:cNvSpPr/>
            <p:nvPr/>
          </p:nvSpPr>
          <p:spPr>
            <a:xfrm>
              <a:off x="6179925" y="21045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7" name="Google Shape;4842;p113">
              <a:extLst>
                <a:ext uri="{FF2B5EF4-FFF2-40B4-BE49-F238E27FC236}">
                  <a16:creationId xmlns:a16="http://schemas.microsoft.com/office/drawing/2014/main" id="{18D29B94-1AAB-C049-BBC0-918FB981367F}"/>
                </a:ext>
              </a:extLst>
            </p:cNvPr>
            <p:cNvSpPr/>
            <p:nvPr/>
          </p:nvSpPr>
          <p:spPr>
            <a:xfrm>
              <a:off x="6179925" y="134275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8" name="Google Shape;4843;p113">
              <a:extLst>
                <a:ext uri="{FF2B5EF4-FFF2-40B4-BE49-F238E27FC236}">
                  <a16:creationId xmlns:a16="http://schemas.microsoft.com/office/drawing/2014/main" id="{7250ECB7-9FD6-784E-9801-5D31D919F862}"/>
                </a:ext>
              </a:extLst>
            </p:cNvPr>
            <p:cNvSpPr/>
            <p:nvPr/>
          </p:nvSpPr>
          <p:spPr>
            <a:xfrm>
              <a:off x="6103700" y="2333125"/>
              <a:ext cx="62425" cy="53450"/>
            </a:xfrm>
            <a:custGeom>
              <a:avLst/>
              <a:gdLst/>
              <a:ahLst/>
              <a:cxnLst/>
              <a:rect l="l" t="t" r="r" b="b"/>
              <a:pathLst>
                <a:path w="2497" h="2138" extrusionOk="0">
                  <a:moveTo>
                    <a:pt x="1066" y="1"/>
                  </a:moveTo>
                  <a:cubicBezTo>
                    <a:pt x="481"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9" name="Google Shape;4844;p113">
              <a:extLst>
                <a:ext uri="{FF2B5EF4-FFF2-40B4-BE49-F238E27FC236}">
                  <a16:creationId xmlns:a16="http://schemas.microsoft.com/office/drawing/2014/main" id="{7004F64D-0558-6040-90AB-DB1BEED2CC1A}"/>
                </a:ext>
              </a:extLst>
            </p:cNvPr>
            <p:cNvSpPr/>
            <p:nvPr/>
          </p:nvSpPr>
          <p:spPr>
            <a:xfrm>
              <a:off x="6103700" y="2256925"/>
              <a:ext cx="62575" cy="53425"/>
            </a:xfrm>
            <a:custGeom>
              <a:avLst/>
              <a:gdLst/>
              <a:ahLst/>
              <a:cxnLst/>
              <a:rect l="l" t="t" r="r" b="b"/>
              <a:pathLst>
                <a:path w="2503" h="2137" extrusionOk="0">
                  <a:moveTo>
                    <a:pt x="1076" y="0"/>
                  </a:moveTo>
                  <a:cubicBezTo>
                    <a:pt x="1073" y="0"/>
                    <a:pt x="1069" y="0"/>
                    <a:pt x="1066" y="0"/>
                  </a:cubicBezTo>
                  <a:cubicBezTo>
                    <a:pt x="481" y="0"/>
                    <a:pt x="1" y="480"/>
                    <a:pt x="1" y="1065"/>
                  </a:cubicBezTo>
                  <a:cubicBezTo>
                    <a:pt x="1" y="1709"/>
                    <a:pt x="530" y="2137"/>
                    <a:pt x="1081" y="2137"/>
                  </a:cubicBezTo>
                  <a:cubicBezTo>
                    <a:pt x="1344" y="2137"/>
                    <a:pt x="1612" y="2039"/>
                    <a:pt x="1830" y="1821"/>
                  </a:cubicBezTo>
                  <a:cubicBezTo>
                    <a:pt x="2502" y="1149"/>
                    <a:pt x="2029" y="0"/>
                    <a:pt x="107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0" name="Google Shape;4845;p113">
              <a:extLst>
                <a:ext uri="{FF2B5EF4-FFF2-40B4-BE49-F238E27FC236}">
                  <a16:creationId xmlns:a16="http://schemas.microsoft.com/office/drawing/2014/main" id="{7CF1FCB3-354C-D049-A014-D3912D220057}"/>
                </a:ext>
              </a:extLst>
            </p:cNvPr>
            <p:cNvSpPr/>
            <p:nvPr/>
          </p:nvSpPr>
          <p:spPr>
            <a:xfrm>
              <a:off x="6103700" y="2180700"/>
              <a:ext cx="62425" cy="53350"/>
            </a:xfrm>
            <a:custGeom>
              <a:avLst/>
              <a:gdLst/>
              <a:ahLst/>
              <a:cxnLst/>
              <a:rect l="l" t="t" r="r" b="b"/>
              <a:pathLst>
                <a:path w="2497" h="2134" extrusionOk="0">
                  <a:moveTo>
                    <a:pt x="1066" y="1"/>
                  </a:moveTo>
                  <a:cubicBezTo>
                    <a:pt x="481" y="1"/>
                    <a:pt x="9"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1" name="Google Shape;4846;p113">
              <a:extLst>
                <a:ext uri="{FF2B5EF4-FFF2-40B4-BE49-F238E27FC236}">
                  <a16:creationId xmlns:a16="http://schemas.microsoft.com/office/drawing/2014/main" id="{7350CE59-7B7C-084E-B1B8-E8078E4B93C5}"/>
                </a:ext>
              </a:extLst>
            </p:cNvPr>
            <p:cNvSpPr/>
            <p:nvPr/>
          </p:nvSpPr>
          <p:spPr>
            <a:xfrm>
              <a:off x="6103700" y="210450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2" name="Google Shape;4847;p113">
              <a:extLst>
                <a:ext uri="{FF2B5EF4-FFF2-40B4-BE49-F238E27FC236}">
                  <a16:creationId xmlns:a16="http://schemas.microsoft.com/office/drawing/2014/main" id="{13551518-9718-974C-B95B-4AC22C39FE31}"/>
                </a:ext>
              </a:extLst>
            </p:cNvPr>
            <p:cNvSpPr/>
            <p:nvPr/>
          </p:nvSpPr>
          <p:spPr>
            <a:xfrm>
              <a:off x="6103700" y="1342750"/>
              <a:ext cx="62425" cy="53450"/>
            </a:xfrm>
            <a:custGeom>
              <a:avLst/>
              <a:gdLst/>
              <a:ahLst/>
              <a:cxnLst/>
              <a:rect l="l" t="t" r="r" b="b"/>
              <a:pathLst>
                <a:path w="2497" h="2138" extrusionOk="0">
                  <a:moveTo>
                    <a:pt x="1066" y="1"/>
                  </a:moveTo>
                  <a:cubicBezTo>
                    <a:pt x="481" y="1"/>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3" name="Google Shape;4848;p113">
              <a:extLst>
                <a:ext uri="{FF2B5EF4-FFF2-40B4-BE49-F238E27FC236}">
                  <a16:creationId xmlns:a16="http://schemas.microsoft.com/office/drawing/2014/main" id="{8E63E13E-4055-2140-9740-800CD838A2F9}"/>
                </a:ext>
              </a:extLst>
            </p:cNvPr>
            <p:cNvSpPr/>
            <p:nvPr/>
          </p:nvSpPr>
          <p:spPr>
            <a:xfrm>
              <a:off x="6027500" y="2180700"/>
              <a:ext cx="62425" cy="53350"/>
            </a:xfrm>
            <a:custGeom>
              <a:avLst/>
              <a:gdLst/>
              <a:ahLst/>
              <a:cxnLst/>
              <a:rect l="l" t="t" r="r" b="b"/>
              <a:pathLst>
                <a:path w="2497" h="2134" extrusionOk="0">
                  <a:moveTo>
                    <a:pt x="1073" y="1"/>
                  </a:moveTo>
                  <a:cubicBezTo>
                    <a:pt x="480" y="1"/>
                    <a:pt x="9" y="480"/>
                    <a:pt x="0" y="1066"/>
                  </a:cubicBezTo>
                  <a:cubicBezTo>
                    <a:pt x="0" y="1709"/>
                    <a:pt x="529" y="2133"/>
                    <a:pt x="1078" y="2133"/>
                  </a:cubicBezTo>
                  <a:cubicBezTo>
                    <a:pt x="1340" y="2133"/>
                    <a:pt x="1606" y="2037"/>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4" name="Google Shape;4849;p113">
              <a:extLst>
                <a:ext uri="{FF2B5EF4-FFF2-40B4-BE49-F238E27FC236}">
                  <a16:creationId xmlns:a16="http://schemas.microsoft.com/office/drawing/2014/main" id="{F6737250-5855-644A-8BD0-12B28D59894D}"/>
                </a:ext>
              </a:extLst>
            </p:cNvPr>
            <p:cNvSpPr/>
            <p:nvPr/>
          </p:nvSpPr>
          <p:spPr>
            <a:xfrm>
              <a:off x="6027500" y="1342750"/>
              <a:ext cx="62425" cy="53450"/>
            </a:xfrm>
            <a:custGeom>
              <a:avLst/>
              <a:gdLst/>
              <a:ahLst/>
              <a:cxnLst/>
              <a:rect l="l" t="t" r="r" b="b"/>
              <a:pathLst>
                <a:path w="2497" h="2138" extrusionOk="0">
                  <a:moveTo>
                    <a:pt x="1073" y="1"/>
                  </a:moveTo>
                  <a:cubicBezTo>
                    <a:pt x="480" y="1"/>
                    <a:pt x="9" y="481"/>
                    <a:pt x="0" y="1066"/>
                  </a:cubicBezTo>
                  <a:cubicBezTo>
                    <a:pt x="0" y="1710"/>
                    <a:pt x="529" y="2138"/>
                    <a:pt x="1078" y="2138"/>
                  </a:cubicBezTo>
                  <a:cubicBezTo>
                    <a:pt x="1340" y="2138"/>
                    <a:pt x="1606" y="2040"/>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5" name="Google Shape;4850;p113">
              <a:extLst>
                <a:ext uri="{FF2B5EF4-FFF2-40B4-BE49-F238E27FC236}">
                  <a16:creationId xmlns:a16="http://schemas.microsoft.com/office/drawing/2014/main" id="{292D6371-B8E7-7642-9ED8-BDB697403112}"/>
                </a:ext>
              </a:extLst>
            </p:cNvPr>
            <p:cNvSpPr/>
            <p:nvPr/>
          </p:nvSpPr>
          <p:spPr>
            <a:xfrm>
              <a:off x="5951475" y="2485550"/>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6" name="Google Shape;4851;p113">
              <a:extLst>
                <a:ext uri="{FF2B5EF4-FFF2-40B4-BE49-F238E27FC236}">
                  <a16:creationId xmlns:a16="http://schemas.microsoft.com/office/drawing/2014/main" id="{E8BB9FFA-C734-3948-80B8-4488968F1568}"/>
                </a:ext>
              </a:extLst>
            </p:cNvPr>
            <p:cNvSpPr/>
            <p:nvPr/>
          </p:nvSpPr>
          <p:spPr>
            <a:xfrm>
              <a:off x="5951475"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7" name="Google Shape;4852;p113">
              <a:extLst>
                <a:ext uri="{FF2B5EF4-FFF2-40B4-BE49-F238E27FC236}">
                  <a16:creationId xmlns:a16="http://schemas.microsoft.com/office/drawing/2014/main" id="{46A95110-5873-CD4A-93B8-E6CF00F4D49F}"/>
                </a:ext>
              </a:extLst>
            </p:cNvPr>
            <p:cNvSpPr/>
            <p:nvPr/>
          </p:nvSpPr>
          <p:spPr>
            <a:xfrm>
              <a:off x="5951475"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8" name="Google Shape;4853;p113">
              <a:extLst>
                <a:ext uri="{FF2B5EF4-FFF2-40B4-BE49-F238E27FC236}">
                  <a16:creationId xmlns:a16="http://schemas.microsoft.com/office/drawing/2014/main" id="{C63D71B3-1528-3F4D-AA9E-24BD3707DA13}"/>
                </a:ext>
              </a:extLst>
            </p:cNvPr>
            <p:cNvSpPr/>
            <p:nvPr/>
          </p:nvSpPr>
          <p:spPr>
            <a:xfrm>
              <a:off x="5951475"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9" name="Google Shape;4854;p113">
              <a:extLst>
                <a:ext uri="{FF2B5EF4-FFF2-40B4-BE49-F238E27FC236}">
                  <a16:creationId xmlns:a16="http://schemas.microsoft.com/office/drawing/2014/main" id="{825F2C13-50C7-F942-97D6-5587CC1F6A39}"/>
                </a:ext>
              </a:extLst>
            </p:cNvPr>
            <p:cNvSpPr/>
            <p:nvPr/>
          </p:nvSpPr>
          <p:spPr>
            <a:xfrm>
              <a:off x="595147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0" name="Google Shape;4855;p113">
              <a:extLst>
                <a:ext uri="{FF2B5EF4-FFF2-40B4-BE49-F238E27FC236}">
                  <a16:creationId xmlns:a16="http://schemas.microsoft.com/office/drawing/2014/main" id="{A35CB64C-F76A-2B4B-AD27-DDFD8113C3C5}"/>
                </a:ext>
              </a:extLst>
            </p:cNvPr>
            <p:cNvSpPr/>
            <p:nvPr/>
          </p:nvSpPr>
          <p:spPr>
            <a:xfrm>
              <a:off x="5875275" y="271400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1" name="Google Shape;4856;p113">
              <a:extLst>
                <a:ext uri="{FF2B5EF4-FFF2-40B4-BE49-F238E27FC236}">
                  <a16:creationId xmlns:a16="http://schemas.microsoft.com/office/drawing/2014/main" id="{EF6EAABB-D95B-CC4B-9C59-D6CFC47A6210}"/>
                </a:ext>
              </a:extLst>
            </p:cNvPr>
            <p:cNvSpPr/>
            <p:nvPr/>
          </p:nvSpPr>
          <p:spPr>
            <a:xfrm>
              <a:off x="5875275" y="2637775"/>
              <a:ext cx="62225" cy="53450"/>
            </a:xfrm>
            <a:custGeom>
              <a:avLst/>
              <a:gdLst/>
              <a:ahLst/>
              <a:cxnLst/>
              <a:rect l="l" t="t" r="r" b="b"/>
              <a:pathLst>
                <a:path w="2489" h="2138" extrusionOk="0">
                  <a:moveTo>
                    <a:pt x="1065" y="1"/>
                  </a:moveTo>
                  <a:cubicBezTo>
                    <a:pt x="480" y="1"/>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2" name="Google Shape;4857;p113">
              <a:extLst>
                <a:ext uri="{FF2B5EF4-FFF2-40B4-BE49-F238E27FC236}">
                  <a16:creationId xmlns:a16="http://schemas.microsoft.com/office/drawing/2014/main" id="{6F1B027F-2D9F-3842-BC9F-CD715ABB26F8}"/>
                </a:ext>
              </a:extLst>
            </p:cNvPr>
            <p:cNvSpPr/>
            <p:nvPr/>
          </p:nvSpPr>
          <p:spPr>
            <a:xfrm>
              <a:off x="5875275" y="2561575"/>
              <a:ext cx="62225" cy="53425"/>
            </a:xfrm>
            <a:custGeom>
              <a:avLst/>
              <a:gdLst/>
              <a:ahLst/>
              <a:cxnLst/>
              <a:rect l="l" t="t" r="r" b="b"/>
              <a:pathLst>
                <a:path w="2489"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3" name="Google Shape;4858;p113">
              <a:extLst>
                <a:ext uri="{FF2B5EF4-FFF2-40B4-BE49-F238E27FC236}">
                  <a16:creationId xmlns:a16="http://schemas.microsoft.com/office/drawing/2014/main" id="{AEC12780-36A2-B341-BFAE-E31429A43AB6}"/>
                </a:ext>
              </a:extLst>
            </p:cNvPr>
            <p:cNvSpPr/>
            <p:nvPr/>
          </p:nvSpPr>
          <p:spPr>
            <a:xfrm>
              <a:off x="5875275" y="2485550"/>
              <a:ext cx="62225" cy="53300"/>
            </a:xfrm>
            <a:custGeom>
              <a:avLst/>
              <a:gdLst/>
              <a:ahLst/>
              <a:cxnLst/>
              <a:rect l="l" t="t" r="r" b="b"/>
              <a:pathLst>
                <a:path w="2489" h="2132" extrusionOk="0">
                  <a:moveTo>
                    <a:pt x="1065" y="1"/>
                  </a:moveTo>
                  <a:cubicBezTo>
                    <a:pt x="480" y="1"/>
                    <a:pt x="0" y="472"/>
                    <a:pt x="0" y="1066"/>
                  </a:cubicBezTo>
                  <a:cubicBezTo>
                    <a:pt x="0" y="1708"/>
                    <a:pt x="523" y="2131"/>
                    <a:pt x="1070" y="2131"/>
                  </a:cubicBezTo>
                  <a:cubicBezTo>
                    <a:pt x="1333" y="2131"/>
                    <a:pt x="1602" y="2033"/>
                    <a:pt x="1821" y="1814"/>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4" name="Google Shape;4859;p113">
              <a:extLst>
                <a:ext uri="{FF2B5EF4-FFF2-40B4-BE49-F238E27FC236}">
                  <a16:creationId xmlns:a16="http://schemas.microsoft.com/office/drawing/2014/main" id="{F85CB400-13C2-5849-BC56-9232BC739704}"/>
                </a:ext>
              </a:extLst>
            </p:cNvPr>
            <p:cNvSpPr/>
            <p:nvPr/>
          </p:nvSpPr>
          <p:spPr>
            <a:xfrm>
              <a:off x="5875275" y="2333125"/>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5" name="Google Shape;4860;p113">
              <a:extLst>
                <a:ext uri="{FF2B5EF4-FFF2-40B4-BE49-F238E27FC236}">
                  <a16:creationId xmlns:a16="http://schemas.microsoft.com/office/drawing/2014/main" id="{DD12F155-6C51-8840-84BB-509A3357D944}"/>
                </a:ext>
              </a:extLst>
            </p:cNvPr>
            <p:cNvSpPr/>
            <p:nvPr/>
          </p:nvSpPr>
          <p:spPr>
            <a:xfrm>
              <a:off x="5875275"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6" name="Google Shape;4861;p113">
              <a:extLst>
                <a:ext uri="{FF2B5EF4-FFF2-40B4-BE49-F238E27FC236}">
                  <a16:creationId xmlns:a16="http://schemas.microsoft.com/office/drawing/2014/main" id="{956326E0-8A7A-A242-9B92-83A8F32C2523}"/>
                </a:ext>
              </a:extLst>
            </p:cNvPr>
            <p:cNvSpPr/>
            <p:nvPr/>
          </p:nvSpPr>
          <p:spPr>
            <a:xfrm>
              <a:off x="5875275" y="134275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7" name="Google Shape;4862;p113">
              <a:extLst>
                <a:ext uri="{FF2B5EF4-FFF2-40B4-BE49-F238E27FC236}">
                  <a16:creationId xmlns:a16="http://schemas.microsoft.com/office/drawing/2014/main" id="{50102DF3-84E7-664D-A8F3-BB175DD014D2}"/>
                </a:ext>
              </a:extLst>
            </p:cNvPr>
            <p:cNvSpPr/>
            <p:nvPr/>
          </p:nvSpPr>
          <p:spPr>
            <a:xfrm>
              <a:off x="5799275" y="2714000"/>
              <a:ext cx="62200" cy="53350"/>
            </a:xfrm>
            <a:custGeom>
              <a:avLst/>
              <a:gdLst/>
              <a:ahLst/>
              <a:cxnLst/>
              <a:rect l="l" t="t" r="r" b="b"/>
              <a:pathLst>
                <a:path w="2488" h="2134" extrusionOk="0">
                  <a:moveTo>
                    <a:pt x="1057" y="0"/>
                  </a:moveTo>
                  <a:cubicBezTo>
                    <a:pt x="472" y="0"/>
                    <a:pt x="0" y="480"/>
                    <a:pt x="0" y="1065"/>
                  </a:cubicBezTo>
                  <a:cubicBezTo>
                    <a:pt x="0" y="1709"/>
                    <a:pt x="525" y="2133"/>
                    <a:pt x="1071" y="2133"/>
                  </a:cubicBezTo>
                  <a:cubicBezTo>
                    <a:pt x="1332" y="2133"/>
                    <a:pt x="1598" y="2036"/>
                    <a:pt x="1813" y="1821"/>
                  </a:cubicBezTo>
                  <a:cubicBezTo>
                    <a:pt x="2488" y="1146"/>
                    <a:pt x="2008" y="0"/>
                    <a:pt x="1057"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8" name="Google Shape;4863;p113">
              <a:extLst>
                <a:ext uri="{FF2B5EF4-FFF2-40B4-BE49-F238E27FC236}">
                  <a16:creationId xmlns:a16="http://schemas.microsoft.com/office/drawing/2014/main" id="{C79D4667-4100-5440-BDFD-D109DB9C767A}"/>
                </a:ext>
              </a:extLst>
            </p:cNvPr>
            <p:cNvSpPr/>
            <p:nvPr/>
          </p:nvSpPr>
          <p:spPr>
            <a:xfrm>
              <a:off x="5799275" y="1342750"/>
              <a:ext cx="62200" cy="53450"/>
            </a:xfrm>
            <a:custGeom>
              <a:avLst/>
              <a:gdLst/>
              <a:ahLst/>
              <a:cxnLst/>
              <a:rect l="l" t="t" r="r" b="b"/>
              <a:pathLst>
                <a:path w="2488" h="2138" extrusionOk="0">
                  <a:moveTo>
                    <a:pt x="1057" y="1"/>
                  </a:moveTo>
                  <a:cubicBezTo>
                    <a:pt x="472" y="9"/>
                    <a:pt x="0" y="481"/>
                    <a:pt x="0" y="1066"/>
                  </a:cubicBezTo>
                  <a:cubicBezTo>
                    <a:pt x="0" y="1710"/>
                    <a:pt x="525" y="2138"/>
                    <a:pt x="1071" y="2138"/>
                  </a:cubicBezTo>
                  <a:cubicBezTo>
                    <a:pt x="1332" y="2138"/>
                    <a:pt x="1597" y="2040"/>
                    <a:pt x="1813" y="1822"/>
                  </a:cubicBezTo>
                  <a:cubicBezTo>
                    <a:pt x="2488" y="1147"/>
                    <a:pt x="2008" y="1"/>
                    <a:pt x="1057"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9" name="Google Shape;4864;p113">
              <a:extLst>
                <a:ext uri="{FF2B5EF4-FFF2-40B4-BE49-F238E27FC236}">
                  <a16:creationId xmlns:a16="http://schemas.microsoft.com/office/drawing/2014/main" id="{7183637D-7701-E644-A2F1-4711CBAA2FEC}"/>
                </a:ext>
              </a:extLst>
            </p:cNvPr>
            <p:cNvSpPr/>
            <p:nvPr/>
          </p:nvSpPr>
          <p:spPr>
            <a:xfrm>
              <a:off x="5799125" y="1190550"/>
              <a:ext cx="62350" cy="53425"/>
            </a:xfrm>
            <a:custGeom>
              <a:avLst/>
              <a:gdLst/>
              <a:ahLst/>
              <a:cxnLst/>
              <a:rect l="l" t="t" r="r" b="b"/>
              <a:pathLst>
                <a:path w="2494" h="2137" extrusionOk="0">
                  <a:moveTo>
                    <a:pt x="1063" y="0"/>
                  </a:moveTo>
                  <a:cubicBezTo>
                    <a:pt x="478" y="0"/>
                    <a:pt x="6" y="480"/>
                    <a:pt x="6" y="1065"/>
                  </a:cubicBezTo>
                  <a:cubicBezTo>
                    <a:pt x="1" y="1709"/>
                    <a:pt x="528" y="2137"/>
                    <a:pt x="1076" y="2137"/>
                  </a:cubicBezTo>
                  <a:cubicBezTo>
                    <a:pt x="1337" y="2137"/>
                    <a:pt x="1603" y="2039"/>
                    <a:pt x="1819" y="1821"/>
                  </a:cubicBezTo>
                  <a:cubicBezTo>
                    <a:pt x="2494" y="1146"/>
                    <a:pt x="2014" y="0"/>
                    <a:pt x="106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0" name="Google Shape;4865;p113">
              <a:extLst>
                <a:ext uri="{FF2B5EF4-FFF2-40B4-BE49-F238E27FC236}">
                  <a16:creationId xmlns:a16="http://schemas.microsoft.com/office/drawing/2014/main" id="{C31F4C5D-C5F7-1541-9833-BE0A376008A4}"/>
                </a:ext>
              </a:extLst>
            </p:cNvPr>
            <p:cNvSpPr/>
            <p:nvPr/>
          </p:nvSpPr>
          <p:spPr>
            <a:xfrm>
              <a:off x="5723050" y="3094850"/>
              <a:ext cx="62225" cy="53350"/>
            </a:xfrm>
            <a:custGeom>
              <a:avLst/>
              <a:gdLst/>
              <a:ahLst/>
              <a:cxnLst/>
              <a:rect l="l" t="t" r="r" b="b"/>
              <a:pathLst>
                <a:path w="2489" h="2134" extrusionOk="0">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1" name="Google Shape;4866;p113">
              <a:extLst>
                <a:ext uri="{FF2B5EF4-FFF2-40B4-BE49-F238E27FC236}">
                  <a16:creationId xmlns:a16="http://schemas.microsoft.com/office/drawing/2014/main" id="{FBF35B03-741C-FD42-982D-D09DA0CFC196}"/>
                </a:ext>
              </a:extLst>
            </p:cNvPr>
            <p:cNvSpPr/>
            <p:nvPr/>
          </p:nvSpPr>
          <p:spPr>
            <a:xfrm>
              <a:off x="5723050" y="3018650"/>
              <a:ext cx="62225" cy="53425"/>
            </a:xfrm>
            <a:custGeom>
              <a:avLst/>
              <a:gdLst/>
              <a:ahLst/>
              <a:cxnLst/>
              <a:rect l="l" t="t" r="r" b="b"/>
              <a:pathLst>
                <a:path w="2489" h="2137" extrusionOk="0">
                  <a:moveTo>
                    <a:pt x="1065" y="0"/>
                  </a:moveTo>
                  <a:cubicBezTo>
                    <a:pt x="472" y="0"/>
                    <a:pt x="0" y="480"/>
                    <a:pt x="0" y="1065"/>
                  </a:cubicBezTo>
                  <a:cubicBezTo>
                    <a:pt x="0" y="1709"/>
                    <a:pt x="526" y="2137"/>
                    <a:pt x="1072" y="2137"/>
                  </a:cubicBezTo>
                  <a:cubicBezTo>
                    <a:pt x="1332" y="2137"/>
                    <a:pt x="1598" y="2039"/>
                    <a:pt x="1813" y="1821"/>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2" name="Google Shape;4867;p113">
              <a:extLst>
                <a:ext uri="{FF2B5EF4-FFF2-40B4-BE49-F238E27FC236}">
                  <a16:creationId xmlns:a16="http://schemas.microsoft.com/office/drawing/2014/main" id="{C6DD7FF3-FB3B-E54C-B12E-70CDFFEED329}"/>
                </a:ext>
              </a:extLst>
            </p:cNvPr>
            <p:cNvSpPr/>
            <p:nvPr/>
          </p:nvSpPr>
          <p:spPr>
            <a:xfrm>
              <a:off x="5723050" y="2942425"/>
              <a:ext cx="62225" cy="53450"/>
            </a:xfrm>
            <a:custGeom>
              <a:avLst/>
              <a:gdLst/>
              <a:ahLst/>
              <a:cxnLst/>
              <a:rect l="l" t="t" r="r" b="b"/>
              <a:pathLst>
                <a:path w="2489" h="2138" extrusionOk="0">
                  <a:moveTo>
                    <a:pt x="1065" y="1"/>
                  </a:moveTo>
                  <a:cubicBezTo>
                    <a:pt x="472" y="9"/>
                    <a:pt x="0" y="480"/>
                    <a:pt x="0" y="1074"/>
                  </a:cubicBezTo>
                  <a:cubicBezTo>
                    <a:pt x="0" y="1712"/>
                    <a:pt x="525" y="2137"/>
                    <a:pt x="1071" y="2137"/>
                  </a:cubicBezTo>
                  <a:cubicBezTo>
                    <a:pt x="1332" y="2137"/>
                    <a:pt x="1598" y="2040"/>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3" name="Google Shape;4868;p113">
              <a:extLst>
                <a:ext uri="{FF2B5EF4-FFF2-40B4-BE49-F238E27FC236}">
                  <a16:creationId xmlns:a16="http://schemas.microsoft.com/office/drawing/2014/main" id="{E949DFAF-55EA-BC44-8BDC-00860F861A92}"/>
                </a:ext>
              </a:extLst>
            </p:cNvPr>
            <p:cNvSpPr/>
            <p:nvPr/>
          </p:nvSpPr>
          <p:spPr>
            <a:xfrm>
              <a:off x="5723050" y="2714000"/>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4" name="Google Shape;4869;p113">
              <a:extLst>
                <a:ext uri="{FF2B5EF4-FFF2-40B4-BE49-F238E27FC236}">
                  <a16:creationId xmlns:a16="http://schemas.microsoft.com/office/drawing/2014/main" id="{087FD297-F188-0847-A89E-D8843A20C954}"/>
                </a:ext>
              </a:extLst>
            </p:cNvPr>
            <p:cNvSpPr/>
            <p:nvPr/>
          </p:nvSpPr>
          <p:spPr>
            <a:xfrm>
              <a:off x="5723050" y="1342750"/>
              <a:ext cx="62225" cy="53450"/>
            </a:xfrm>
            <a:custGeom>
              <a:avLst/>
              <a:gdLst/>
              <a:ahLst/>
              <a:cxnLst/>
              <a:rect l="l" t="t" r="r" b="b"/>
              <a:pathLst>
                <a:path w="2489" h="2138" extrusionOk="0">
                  <a:moveTo>
                    <a:pt x="1065" y="1"/>
                  </a:moveTo>
                  <a:cubicBezTo>
                    <a:pt x="472" y="1"/>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5" name="Google Shape;4870;p113">
              <a:extLst>
                <a:ext uri="{FF2B5EF4-FFF2-40B4-BE49-F238E27FC236}">
                  <a16:creationId xmlns:a16="http://schemas.microsoft.com/office/drawing/2014/main" id="{64067003-DBF5-6447-8D41-9B28C5A21148}"/>
                </a:ext>
              </a:extLst>
            </p:cNvPr>
            <p:cNvSpPr/>
            <p:nvPr/>
          </p:nvSpPr>
          <p:spPr>
            <a:xfrm>
              <a:off x="5722900" y="1190550"/>
              <a:ext cx="62375" cy="53425"/>
            </a:xfrm>
            <a:custGeom>
              <a:avLst/>
              <a:gdLst/>
              <a:ahLst/>
              <a:cxnLst/>
              <a:rect l="l" t="t" r="r" b="b"/>
              <a:pathLst>
                <a:path w="2495" h="2137" extrusionOk="0">
                  <a:moveTo>
                    <a:pt x="1071" y="0"/>
                  </a:moveTo>
                  <a:cubicBezTo>
                    <a:pt x="478" y="0"/>
                    <a:pt x="6" y="480"/>
                    <a:pt x="6" y="1065"/>
                  </a:cubicBezTo>
                  <a:cubicBezTo>
                    <a:pt x="1" y="1709"/>
                    <a:pt x="524" y="2137"/>
                    <a:pt x="1072" y="2137"/>
                  </a:cubicBezTo>
                  <a:cubicBezTo>
                    <a:pt x="1334" y="2137"/>
                    <a:pt x="1601" y="2039"/>
                    <a:pt x="1819" y="1821"/>
                  </a:cubicBezTo>
                  <a:cubicBezTo>
                    <a:pt x="2494" y="1146"/>
                    <a:pt x="2014" y="0"/>
                    <a:pt x="1071"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6" name="Google Shape;4871;p113">
              <a:extLst>
                <a:ext uri="{FF2B5EF4-FFF2-40B4-BE49-F238E27FC236}">
                  <a16:creationId xmlns:a16="http://schemas.microsoft.com/office/drawing/2014/main" id="{A1F3FA1F-9906-4546-BBB8-1178BE45B0D8}"/>
                </a:ext>
              </a:extLst>
            </p:cNvPr>
            <p:cNvSpPr/>
            <p:nvPr/>
          </p:nvSpPr>
          <p:spPr>
            <a:xfrm>
              <a:off x="5646825" y="3018650"/>
              <a:ext cx="62225" cy="53425"/>
            </a:xfrm>
            <a:custGeom>
              <a:avLst/>
              <a:gdLst/>
              <a:ahLst/>
              <a:cxnLst/>
              <a:rect l="l" t="t" r="r" b="b"/>
              <a:pathLst>
                <a:path w="2489" h="2137" extrusionOk="0">
                  <a:moveTo>
                    <a:pt x="1066" y="0"/>
                  </a:moveTo>
                  <a:cubicBezTo>
                    <a:pt x="472" y="0"/>
                    <a:pt x="1" y="480"/>
                    <a:pt x="1" y="1065"/>
                  </a:cubicBezTo>
                  <a:cubicBezTo>
                    <a:pt x="1" y="1709"/>
                    <a:pt x="526" y="2137"/>
                    <a:pt x="1072" y="2137"/>
                  </a:cubicBezTo>
                  <a:cubicBezTo>
                    <a:pt x="1333" y="2137"/>
                    <a:pt x="1598" y="2039"/>
                    <a:pt x="1814" y="1821"/>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7" name="Google Shape;4872;p113">
              <a:extLst>
                <a:ext uri="{FF2B5EF4-FFF2-40B4-BE49-F238E27FC236}">
                  <a16:creationId xmlns:a16="http://schemas.microsoft.com/office/drawing/2014/main" id="{EAC2CE0C-A5EE-9040-AB34-B0FA68E7B518}"/>
                </a:ext>
              </a:extLst>
            </p:cNvPr>
            <p:cNvSpPr/>
            <p:nvPr/>
          </p:nvSpPr>
          <p:spPr>
            <a:xfrm>
              <a:off x="5646825" y="2866425"/>
              <a:ext cx="62225" cy="53275"/>
            </a:xfrm>
            <a:custGeom>
              <a:avLst/>
              <a:gdLst/>
              <a:ahLst/>
              <a:cxnLst/>
              <a:rect l="l" t="t" r="r" b="b"/>
              <a:pathLst>
                <a:path w="2489" h="2131" extrusionOk="0">
                  <a:moveTo>
                    <a:pt x="1066" y="0"/>
                  </a:moveTo>
                  <a:cubicBezTo>
                    <a:pt x="472" y="0"/>
                    <a:pt x="1" y="472"/>
                    <a:pt x="1" y="1065"/>
                  </a:cubicBezTo>
                  <a:cubicBezTo>
                    <a:pt x="1" y="1707"/>
                    <a:pt x="523" y="2131"/>
                    <a:pt x="1068" y="2131"/>
                  </a:cubicBezTo>
                  <a:cubicBezTo>
                    <a:pt x="1330" y="2131"/>
                    <a:pt x="1597" y="2032"/>
                    <a:pt x="1814" y="1813"/>
                  </a:cubicBezTo>
                  <a:cubicBezTo>
                    <a:pt x="2489"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8" name="Google Shape;4873;p113">
              <a:extLst>
                <a:ext uri="{FF2B5EF4-FFF2-40B4-BE49-F238E27FC236}">
                  <a16:creationId xmlns:a16="http://schemas.microsoft.com/office/drawing/2014/main" id="{662862D1-F880-3745-B839-BBFCC707A78F}"/>
                </a:ext>
              </a:extLst>
            </p:cNvPr>
            <p:cNvSpPr/>
            <p:nvPr/>
          </p:nvSpPr>
          <p:spPr>
            <a:xfrm>
              <a:off x="5646825" y="27902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9" name="Google Shape;4874;p113">
              <a:extLst>
                <a:ext uri="{FF2B5EF4-FFF2-40B4-BE49-F238E27FC236}">
                  <a16:creationId xmlns:a16="http://schemas.microsoft.com/office/drawing/2014/main" id="{C9560ABC-341E-9842-BB36-79B463601BE5}"/>
                </a:ext>
              </a:extLst>
            </p:cNvPr>
            <p:cNvSpPr/>
            <p:nvPr/>
          </p:nvSpPr>
          <p:spPr>
            <a:xfrm>
              <a:off x="564682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0" name="Google Shape;4875;p113">
              <a:extLst>
                <a:ext uri="{FF2B5EF4-FFF2-40B4-BE49-F238E27FC236}">
                  <a16:creationId xmlns:a16="http://schemas.microsoft.com/office/drawing/2014/main" id="{6FFF441C-2718-F340-ACE1-1645A8B74E45}"/>
                </a:ext>
              </a:extLst>
            </p:cNvPr>
            <p:cNvSpPr/>
            <p:nvPr/>
          </p:nvSpPr>
          <p:spPr>
            <a:xfrm>
              <a:off x="5646825" y="1266550"/>
              <a:ext cx="62225" cy="53450"/>
            </a:xfrm>
            <a:custGeom>
              <a:avLst/>
              <a:gdLst/>
              <a:ahLst/>
              <a:cxnLst/>
              <a:rect l="l" t="t" r="r" b="b"/>
              <a:pathLst>
                <a:path w="2489" h="2138" extrusionOk="0">
                  <a:moveTo>
                    <a:pt x="1066" y="0"/>
                  </a:moveTo>
                  <a:cubicBezTo>
                    <a:pt x="472" y="9"/>
                    <a:pt x="1" y="480"/>
                    <a:pt x="1" y="1074"/>
                  </a:cubicBezTo>
                  <a:cubicBezTo>
                    <a:pt x="1" y="1711"/>
                    <a:pt x="525" y="2137"/>
                    <a:pt x="1071" y="2137"/>
                  </a:cubicBezTo>
                  <a:cubicBezTo>
                    <a:pt x="1332" y="2137"/>
                    <a:pt x="1598" y="2040"/>
                    <a:pt x="1814" y="1821"/>
                  </a:cubicBezTo>
                  <a:cubicBezTo>
                    <a:pt x="2489" y="1155"/>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1" name="Google Shape;4876;p113">
              <a:extLst>
                <a:ext uri="{FF2B5EF4-FFF2-40B4-BE49-F238E27FC236}">
                  <a16:creationId xmlns:a16="http://schemas.microsoft.com/office/drawing/2014/main" id="{F465DB2D-C6E9-174C-BA75-CE100973E63D}"/>
                </a:ext>
              </a:extLst>
            </p:cNvPr>
            <p:cNvSpPr/>
            <p:nvPr/>
          </p:nvSpPr>
          <p:spPr>
            <a:xfrm>
              <a:off x="5646700" y="1190550"/>
              <a:ext cx="62350" cy="53425"/>
            </a:xfrm>
            <a:custGeom>
              <a:avLst/>
              <a:gdLst/>
              <a:ahLst/>
              <a:cxnLst/>
              <a:rect l="l" t="t" r="r" b="b"/>
              <a:pathLst>
                <a:path w="2494" h="2137" extrusionOk="0">
                  <a:moveTo>
                    <a:pt x="1071" y="0"/>
                  </a:moveTo>
                  <a:cubicBezTo>
                    <a:pt x="486" y="0"/>
                    <a:pt x="6" y="480"/>
                    <a:pt x="6" y="1065"/>
                  </a:cubicBezTo>
                  <a:cubicBezTo>
                    <a:pt x="0" y="1709"/>
                    <a:pt x="524" y="2137"/>
                    <a:pt x="1072" y="2137"/>
                  </a:cubicBezTo>
                  <a:cubicBezTo>
                    <a:pt x="1333" y="2137"/>
                    <a:pt x="1601" y="2039"/>
                    <a:pt x="1819" y="1821"/>
                  </a:cubicBezTo>
                  <a:cubicBezTo>
                    <a:pt x="2494" y="1154"/>
                    <a:pt x="2022" y="0"/>
                    <a:pt x="1071"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2" name="Google Shape;4877;p113">
              <a:extLst>
                <a:ext uri="{FF2B5EF4-FFF2-40B4-BE49-F238E27FC236}">
                  <a16:creationId xmlns:a16="http://schemas.microsoft.com/office/drawing/2014/main" id="{061BC249-0882-0E47-9760-33929DBA4590}"/>
                </a:ext>
              </a:extLst>
            </p:cNvPr>
            <p:cNvSpPr/>
            <p:nvPr/>
          </p:nvSpPr>
          <p:spPr>
            <a:xfrm>
              <a:off x="5570625" y="3018650"/>
              <a:ext cx="62200" cy="53425"/>
            </a:xfrm>
            <a:custGeom>
              <a:avLst/>
              <a:gdLst/>
              <a:ahLst/>
              <a:cxnLst/>
              <a:rect l="l" t="t" r="r" b="b"/>
              <a:pathLst>
                <a:path w="2488" h="2137" extrusionOk="0">
                  <a:moveTo>
                    <a:pt x="1065" y="0"/>
                  </a:moveTo>
                  <a:cubicBezTo>
                    <a:pt x="472" y="0"/>
                    <a:pt x="0" y="480"/>
                    <a:pt x="0" y="1065"/>
                  </a:cubicBezTo>
                  <a:cubicBezTo>
                    <a:pt x="0" y="1709"/>
                    <a:pt x="526" y="2137"/>
                    <a:pt x="1072" y="2137"/>
                  </a:cubicBezTo>
                  <a:cubicBezTo>
                    <a:pt x="1332" y="2137"/>
                    <a:pt x="1598" y="2039"/>
                    <a:pt x="1813" y="1821"/>
                  </a:cubicBezTo>
                  <a:cubicBezTo>
                    <a:pt x="2488" y="1155"/>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3" name="Google Shape;4878;p113">
              <a:extLst>
                <a:ext uri="{FF2B5EF4-FFF2-40B4-BE49-F238E27FC236}">
                  <a16:creationId xmlns:a16="http://schemas.microsoft.com/office/drawing/2014/main" id="{F9E94252-7214-0A4D-BA4E-BBAC6234803D}"/>
                </a:ext>
              </a:extLst>
            </p:cNvPr>
            <p:cNvSpPr/>
            <p:nvPr/>
          </p:nvSpPr>
          <p:spPr>
            <a:xfrm>
              <a:off x="5570625" y="2942425"/>
              <a:ext cx="62200" cy="53450"/>
            </a:xfrm>
            <a:custGeom>
              <a:avLst/>
              <a:gdLst/>
              <a:ahLst/>
              <a:cxnLst/>
              <a:rect l="l" t="t" r="r" b="b"/>
              <a:pathLst>
                <a:path w="2488" h="2138" extrusionOk="0">
                  <a:moveTo>
                    <a:pt x="1065" y="1"/>
                  </a:moveTo>
                  <a:cubicBezTo>
                    <a:pt x="472" y="1"/>
                    <a:pt x="0" y="480"/>
                    <a:pt x="0" y="1074"/>
                  </a:cubicBezTo>
                  <a:cubicBezTo>
                    <a:pt x="0" y="1712"/>
                    <a:pt x="525" y="2137"/>
                    <a:pt x="1071" y="2137"/>
                  </a:cubicBezTo>
                  <a:cubicBezTo>
                    <a:pt x="1332" y="2137"/>
                    <a:pt x="1598" y="2040"/>
                    <a:pt x="1813"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4" name="Google Shape;4879;p113">
              <a:extLst>
                <a:ext uri="{FF2B5EF4-FFF2-40B4-BE49-F238E27FC236}">
                  <a16:creationId xmlns:a16="http://schemas.microsoft.com/office/drawing/2014/main" id="{7CD711AA-4B77-7A40-BBCD-70C284C424B3}"/>
                </a:ext>
              </a:extLst>
            </p:cNvPr>
            <p:cNvSpPr/>
            <p:nvPr/>
          </p:nvSpPr>
          <p:spPr>
            <a:xfrm>
              <a:off x="5570475" y="1190550"/>
              <a:ext cx="62350" cy="53325"/>
            </a:xfrm>
            <a:custGeom>
              <a:avLst/>
              <a:gdLst/>
              <a:ahLst/>
              <a:cxnLst/>
              <a:rect l="l" t="t" r="r" b="b"/>
              <a:pathLst>
                <a:path w="2494" h="2133" extrusionOk="0">
                  <a:moveTo>
                    <a:pt x="1071" y="0"/>
                  </a:moveTo>
                  <a:cubicBezTo>
                    <a:pt x="486" y="0"/>
                    <a:pt x="6" y="472"/>
                    <a:pt x="6" y="1065"/>
                  </a:cubicBezTo>
                  <a:cubicBezTo>
                    <a:pt x="1" y="1709"/>
                    <a:pt x="524" y="2133"/>
                    <a:pt x="1073" y="2133"/>
                  </a:cubicBezTo>
                  <a:cubicBezTo>
                    <a:pt x="1334" y="2133"/>
                    <a:pt x="1601" y="2036"/>
                    <a:pt x="1819" y="1821"/>
                  </a:cubicBezTo>
                  <a:cubicBezTo>
                    <a:pt x="2494" y="1154"/>
                    <a:pt x="2022" y="0"/>
                    <a:pt x="1071"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5" name="Google Shape;4880;p113">
              <a:extLst>
                <a:ext uri="{FF2B5EF4-FFF2-40B4-BE49-F238E27FC236}">
                  <a16:creationId xmlns:a16="http://schemas.microsoft.com/office/drawing/2014/main" id="{29A1189E-E193-584E-A341-7F7AF861F033}"/>
                </a:ext>
              </a:extLst>
            </p:cNvPr>
            <p:cNvSpPr/>
            <p:nvPr/>
          </p:nvSpPr>
          <p:spPr>
            <a:xfrm>
              <a:off x="5494400" y="2942425"/>
              <a:ext cx="62225" cy="53450"/>
            </a:xfrm>
            <a:custGeom>
              <a:avLst/>
              <a:gdLst/>
              <a:ahLst/>
              <a:cxnLst/>
              <a:rect l="l" t="t" r="r" b="b"/>
              <a:pathLst>
                <a:path w="2489" h="2138" extrusionOk="0">
                  <a:moveTo>
                    <a:pt x="1066" y="1"/>
                  </a:moveTo>
                  <a:cubicBezTo>
                    <a:pt x="480" y="1"/>
                    <a:pt x="1" y="480"/>
                    <a:pt x="1" y="1066"/>
                  </a:cubicBezTo>
                  <a:cubicBezTo>
                    <a:pt x="1" y="1709"/>
                    <a:pt x="526" y="2137"/>
                    <a:pt x="1075" y="2137"/>
                  </a:cubicBezTo>
                  <a:cubicBezTo>
                    <a:pt x="1337" y="2137"/>
                    <a:pt x="1604" y="2040"/>
                    <a:pt x="1822"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6" name="Google Shape;4881;p113">
              <a:extLst>
                <a:ext uri="{FF2B5EF4-FFF2-40B4-BE49-F238E27FC236}">
                  <a16:creationId xmlns:a16="http://schemas.microsoft.com/office/drawing/2014/main" id="{D5B830B0-9EE7-1F46-8400-0C095DEFED42}"/>
                </a:ext>
              </a:extLst>
            </p:cNvPr>
            <p:cNvSpPr/>
            <p:nvPr/>
          </p:nvSpPr>
          <p:spPr>
            <a:xfrm>
              <a:off x="5494400"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3" y="2032"/>
                    <a:pt x="1822" y="1813"/>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7" name="Google Shape;4882;p113">
              <a:extLst>
                <a:ext uri="{FF2B5EF4-FFF2-40B4-BE49-F238E27FC236}">
                  <a16:creationId xmlns:a16="http://schemas.microsoft.com/office/drawing/2014/main" id="{E995DDD5-4C1B-BA47-A9BD-BCDD22EB64DC}"/>
                </a:ext>
              </a:extLst>
            </p:cNvPr>
            <p:cNvSpPr/>
            <p:nvPr/>
          </p:nvSpPr>
          <p:spPr>
            <a:xfrm>
              <a:off x="5494275" y="1190550"/>
              <a:ext cx="62350" cy="53325"/>
            </a:xfrm>
            <a:custGeom>
              <a:avLst/>
              <a:gdLst/>
              <a:ahLst/>
              <a:cxnLst/>
              <a:rect l="l" t="t" r="r" b="b"/>
              <a:pathLst>
                <a:path w="2494" h="2133" extrusionOk="0">
                  <a:moveTo>
                    <a:pt x="1071" y="0"/>
                  </a:moveTo>
                  <a:cubicBezTo>
                    <a:pt x="485" y="0"/>
                    <a:pt x="6" y="472"/>
                    <a:pt x="6" y="1065"/>
                  </a:cubicBezTo>
                  <a:cubicBezTo>
                    <a:pt x="0" y="1709"/>
                    <a:pt x="524" y="2133"/>
                    <a:pt x="1072" y="2133"/>
                  </a:cubicBezTo>
                  <a:cubicBezTo>
                    <a:pt x="1334" y="2133"/>
                    <a:pt x="1601" y="2036"/>
                    <a:pt x="1819" y="1821"/>
                  </a:cubicBezTo>
                  <a:cubicBezTo>
                    <a:pt x="2493" y="1154"/>
                    <a:pt x="2022" y="0"/>
                    <a:pt x="1071"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8" name="Google Shape;4883;p113">
              <a:extLst>
                <a:ext uri="{FF2B5EF4-FFF2-40B4-BE49-F238E27FC236}">
                  <a16:creationId xmlns:a16="http://schemas.microsoft.com/office/drawing/2014/main" id="{AE046E24-CD90-EE44-998A-ED0187E9CD9A}"/>
                </a:ext>
              </a:extLst>
            </p:cNvPr>
            <p:cNvSpPr/>
            <p:nvPr/>
          </p:nvSpPr>
          <p:spPr>
            <a:xfrm>
              <a:off x="5418200" y="2866425"/>
              <a:ext cx="62425" cy="53275"/>
            </a:xfrm>
            <a:custGeom>
              <a:avLst/>
              <a:gdLst/>
              <a:ahLst/>
              <a:cxnLst/>
              <a:rect l="l" t="t" r="r" b="b"/>
              <a:pathLst>
                <a:path w="2497" h="2131" extrusionOk="0">
                  <a:moveTo>
                    <a:pt x="1065" y="0"/>
                  </a:moveTo>
                  <a:cubicBezTo>
                    <a:pt x="480" y="0"/>
                    <a:pt x="0" y="472"/>
                    <a:pt x="0" y="1065"/>
                  </a:cubicBezTo>
                  <a:cubicBezTo>
                    <a:pt x="0" y="1707"/>
                    <a:pt x="526" y="2131"/>
                    <a:pt x="1073" y="2131"/>
                  </a:cubicBezTo>
                  <a:cubicBezTo>
                    <a:pt x="1336" y="2131"/>
                    <a:pt x="1605" y="2032"/>
                    <a:pt x="1821" y="1813"/>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9" name="Google Shape;4884;p113">
              <a:extLst>
                <a:ext uri="{FF2B5EF4-FFF2-40B4-BE49-F238E27FC236}">
                  <a16:creationId xmlns:a16="http://schemas.microsoft.com/office/drawing/2014/main" id="{4E4EA712-29CF-4041-93B8-AF3BC9843BE9}"/>
                </a:ext>
              </a:extLst>
            </p:cNvPr>
            <p:cNvSpPr/>
            <p:nvPr/>
          </p:nvSpPr>
          <p:spPr>
            <a:xfrm>
              <a:off x="5418200" y="27902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0" name="Google Shape;4885;p113">
              <a:extLst>
                <a:ext uri="{FF2B5EF4-FFF2-40B4-BE49-F238E27FC236}">
                  <a16:creationId xmlns:a16="http://schemas.microsoft.com/office/drawing/2014/main" id="{F39388A5-2001-5744-A6AB-C39BBB611B8F}"/>
                </a:ext>
              </a:extLst>
            </p:cNvPr>
            <p:cNvSpPr/>
            <p:nvPr/>
          </p:nvSpPr>
          <p:spPr>
            <a:xfrm>
              <a:off x="5418200" y="1266550"/>
              <a:ext cx="62425" cy="53450"/>
            </a:xfrm>
            <a:custGeom>
              <a:avLst/>
              <a:gdLst/>
              <a:ahLst/>
              <a:cxnLst/>
              <a:rect l="l" t="t" r="r" b="b"/>
              <a:pathLst>
                <a:path w="2497" h="2138" extrusionOk="0">
                  <a:moveTo>
                    <a:pt x="1065" y="0"/>
                  </a:moveTo>
                  <a:cubicBezTo>
                    <a:pt x="480" y="9"/>
                    <a:pt x="0"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1" name="Google Shape;4886;p113">
              <a:extLst>
                <a:ext uri="{FF2B5EF4-FFF2-40B4-BE49-F238E27FC236}">
                  <a16:creationId xmlns:a16="http://schemas.microsoft.com/office/drawing/2014/main" id="{BFF0BBFC-622B-2C43-B04D-A0EF2B3A386D}"/>
                </a:ext>
              </a:extLst>
            </p:cNvPr>
            <p:cNvSpPr/>
            <p:nvPr/>
          </p:nvSpPr>
          <p:spPr>
            <a:xfrm>
              <a:off x="5418200" y="11905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2" name="Google Shape;4887;p113">
              <a:extLst>
                <a:ext uri="{FF2B5EF4-FFF2-40B4-BE49-F238E27FC236}">
                  <a16:creationId xmlns:a16="http://schemas.microsoft.com/office/drawing/2014/main" id="{5465F4F0-17AB-584F-BF82-84656F60512D}"/>
                </a:ext>
              </a:extLst>
            </p:cNvPr>
            <p:cNvSpPr/>
            <p:nvPr/>
          </p:nvSpPr>
          <p:spPr>
            <a:xfrm>
              <a:off x="5341975" y="271400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3" name="Google Shape;4888;p113">
              <a:extLst>
                <a:ext uri="{FF2B5EF4-FFF2-40B4-BE49-F238E27FC236}">
                  <a16:creationId xmlns:a16="http://schemas.microsoft.com/office/drawing/2014/main" id="{2854AF62-E93D-D24A-996E-1403FC922D52}"/>
                </a:ext>
              </a:extLst>
            </p:cNvPr>
            <p:cNvSpPr/>
            <p:nvPr/>
          </p:nvSpPr>
          <p:spPr>
            <a:xfrm>
              <a:off x="5341975" y="1266550"/>
              <a:ext cx="62425" cy="53450"/>
            </a:xfrm>
            <a:custGeom>
              <a:avLst/>
              <a:gdLst/>
              <a:ahLst/>
              <a:cxnLst/>
              <a:rect l="l" t="t" r="r" b="b"/>
              <a:pathLst>
                <a:path w="2497" h="2138" extrusionOk="0">
                  <a:moveTo>
                    <a:pt x="1074" y="0"/>
                  </a:moveTo>
                  <a:cubicBezTo>
                    <a:pt x="480" y="9"/>
                    <a:pt x="9" y="480"/>
                    <a:pt x="1" y="1074"/>
                  </a:cubicBezTo>
                  <a:cubicBezTo>
                    <a:pt x="1" y="1711"/>
                    <a:pt x="529" y="2137"/>
                    <a:pt x="1077" y="2137"/>
                  </a:cubicBezTo>
                  <a:cubicBezTo>
                    <a:pt x="1339" y="2137"/>
                    <a:pt x="1606" y="2040"/>
                    <a:pt x="1822" y="1821"/>
                  </a:cubicBezTo>
                  <a:cubicBezTo>
                    <a:pt x="2497" y="1155"/>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4" name="Google Shape;4889;p113">
              <a:extLst>
                <a:ext uri="{FF2B5EF4-FFF2-40B4-BE49-F238E27FC236}">
                  <a16:creationId xmlns:a16="http://schemas.microsoft.com/office/drawing/2014/main" id="{3AD25B97-9BAD-7D47-A0EA-D2B45427B257}"/>
                </a:ext>
              </a:extLst>
            </p:cNvPr>
            <p:cNvSpPr/>
            <p:nvPr/>
          </p:nvSpPr>
          <p:spPr>
            <a:xfrm>
              <a:off x="5265775" y="2790200"/>
              <a:ext cx="62200" cy="53350"/>
            </a:xfrm>
            <a:custGeom>
              <a:avLst/>
              <a:gdLst/>
              <a:ahLst/>
              <a:cxnLst/>
              <a:rect l="l" t="t" r="r" b="b"/>
              <a:pathLst>
                <a:path w="2488" h="2134" extrusionOk="0">
                  <a:moveTo>
                    <a:pt x="1065" y="1"/>
                  </a:moveTo>
                  <a:cubicBezTo>
                    <a:pt x="480" y="1"/>
                    <a:pt x="0" y="472"/>
                    <a:pt x="0" y="1066"/>
                  </a:cubicBezTo>
                  <a:cubicBezTo>
                    <a:pt x="0" y="1709"/>
                    <a:pt x="522" y="2134"/>
                    <a:pt x="1068" y="2134"/>
                  </a:cubicBezTo>
                  <a:cubicBezTo>
                    <a:pt x="1329" y="2134"/>
                    <a:pt x="1595" y="2037"/>
                    <a:pt x="1813"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5" name="Google Shape;4890;p113">
              <a:extLst>
                <a:ext uri="{FF2B5EF4-FFF2-40B4-BE49-F238E27FC236}">
                  <a16:creationId xmlns:a16="http://schemas.microsoft.com/office/drawing/2014/main" id="{250E9897-696F-0E4E-9ECF-F3AC78A795F8}"/>
                </a:ext>
              </a:extLst>
            </p:cNvPr>
            <p:cNvSpPr/>
            <p:nvPr/>
          </p:nvSpPr>
          <p:spPr>
            <a:xfrm>
              <a:off x="5265775" y="2714000"/>
              <a:ext cx="62200" cy="53350"/>
            </a:xfrm>
            <a:custGeom>
              <a:avLst/>
              <a:gdLst/>
              <a:ahLst/>
              <a:cxnLst/>
              <a:rect l="l" t="t" r="r" b="b"/>
              <a:pathLst>
                <a:path w="2488" h="2134" extrusionOk="0">
                  <a:moveTo>
                    <a:pt x="1065" y="0"/>
                  </a:moveTo>
                  <a:cubicBezTo>
                    <a:pt x="480" y="0"/>
                    <a:pt x="0" y="480"/>
                    <a:pt x="0" y="1065"/>
                  </a:cubicBezTo>
                  <a:cubicBezTo>
                    <a:pt x="0" y="1709"/>
                    <a:pt x="522" y="2133"/>
                    <a:pt x="1068" y="2133"/>
                  </a:cubicBezTo>
                  <a:cubicBezTo>
                    <a:pt x="1329" y="2133"/>
                    <a:pt x="1595" y="2036"/>
                    <a:pt x="1813" y="1821"/>
                  </a:cubicBezTo>
                  <a:cubicBezTo>
                    <a:pt x="2488" y="1155"/>
                    <a:pt x="2016" y="8"/>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6" name="Google Shape;4891;p113">
              <a:extLst>
                <a:ext uri="{FF2B5EF4-FFF2-40B4-BE49-F238E27FC236}">
                  <a16:creationId xmlns:a16="http://schemas.microsoft.com/office/drawing/2014/main" id="{1CB6DBDA-70E7-8440-83FB-4E7E89102238}"/>
                </a:ext>
              </a:extLst>
            </p:cNvPr>
            <p:cNvSpPr/>
            <p:nvPr/>
          </p:nvSpPr>
          <p:spPr>
            <a:xfrm>
              <a:off x="5265775" y="1266550"/>
              <a:ext cx="62200" cy="53450"/>
            </a:xfrm>
            <a:custGeom>
              <a:avLst/>
              <a:gdLst/>
              <a:ahLst/>
              <a:cxnLst/>
              <a:rect l="l" t="t" r="r" b="b"/>
              <a:pathLst>
                <a:path w="2488" h="2138" extrusionOk="0">
                  <a:moveTo>
                    <a:pt x="1065" y="0"/>
                  </a:moveTo>
                  <a:cubicBezTo>
                    <a:pt x="480" y="0"/>
                    <a:pt x="0" y="480"/>
                    <a:pt x="0" y="1074"/>
                  </a:cubicBezTo>
                  <a:cubicBezTo>
                    <a:pt x="0" y="1711"/>
                    <a:pt x="521" y="2137"/>
                    <a:pt x="1067" y="2137"/>
                  </a:cubicBezTo>
                  <a:cubicBezTo>
                    <a:pt x="1328" y="2137"/>
                    <a:pt x="1595" y="2040"/>
                    <a:pt x="1813" y="1821"/>
                  </a:cubicBezTo>
                  <a:cubicBezTo>
                    <a:pt x="2488" y="1155"/>
                    <a:pt x="2016" y="9"/>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7" name="Google Shape;4892;p113">
              <a:extLst>
                <a:ext uri="{FF2B5EF4-FFF2-40B4-BE49-F238E27FC236}">
                  <a16:creationId xmlns:a16="http://schemas.microsoft.com/office/drawing/2014/main" id="{F508B792-C165-EB43-9B0D-3D9F3BB7D27B}"/>
                </a:ext>
              </a:extLst>
            </p:cNvPr>
            <p:cNvSpPr/>
            <p:nvPr/>
          </p:nvSpPr>
          <p:spPr>
            <a:xfrm>
              <a:off x="5189550" y="2866425"/>
              <a:ext cx="62425" cy="53275"/>
            </a:xfrm>
            <a:custGeom>
              <a:avLst/>
              <a:gdLst/>
              <a:ahLst/>
              <a:cxnLst/>
              <a:rect l="l" t="t" r="r" b="b"/>
              <a:pathLst>
                <a:path w="2497" h="2131" extrusionOk="0">
                  <a:moveTo>
                    <a:pt x="1066" y="0"/>
                  </a:moveTo>
                  <a:cubicBezTo>
                    <a:pt x="480" y="0"/>
                    <a:pt x="1" y="472"/>
                    <a:pt x="1" y="1065"/>
                  </a:cubicBezTo>
                  <a:cubicBezTo>
                    <a:pt x="1" y="1707"/>
                    <a:pt x="523" y="2131"/>
                    <a:pt x="1070" y="2131"/>
                  </a:cubicBezTo>
                  <a:cubicBezTo>
                    <a:pt x="1333" y="2131"/>
                    <a:pt x="1602" y="2032"/>
                    <a:pt x="1822" y="1813"/>
                  </a:cubicBezTo>
                  <a:cubicBezTo>
                    <a:pt x="2496"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8" name="Google Shape;4893;p113">
              <a:extLst>
                <a:ext uri="{FF2B5EF4-FFF2-40B4-BE49-F238E27FC236}">
                  <a16:creationId xmlns:a16="http://schemas.microsoft.com/office/drawing/2014/main" id="{D8B5DB42-08BE-AB41-AE01-1AF52699F311}"/>
                </a:ext>
              </a:extLst>
            </p:cNvPr>
            <p:cNvSpPr/>
            <p:nvPr/>
          </p:nvSpPr>
          <p:spPr>
            <a:xfrm>
              <a:off x="5189550" y="2790200"/>
              <a:ext cx="62225" cy="53350"/>
            </a:xfrm>
            <a:custGeom>
              <a:avLst/>
              <a:gdLst/>
              <a:ahLst/>
              <a:cxnLst/>
              <a:rect l="l" t="t" r="r" b="b"/>
              <a:pathLst>
                <a:path w="2489" h="2134" extrusionOk="0">
                  <a:moveTo>
                    <a:pt x="1066" y="1"/>
                  </a:moveTo>
                  <a:cubicBezTo>
                    <a:pt x="480" y="1"/>
                    <a:pt x="1" y="472"/>
                    <a:pt x="1" y="1066"/>
                  </a:cubicBezTo>
                  <a:cubicBezTo>
                    <a:pt x="1" y="1709"/>
                    <a:pt x="522" y="2134"/>
                    <a:pt x="1069" y="2134"/>
                  </a:cubicBezTo>
                  <a:cubicBezTo>
                    <a:pt x="1329" y="2134"/>
                    <a:pt x="1596" y="2037"/>
                    <a:pt x="1814"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9" name="Google Shape;4894;p113">
              <a:extLst>
                <a:ext uri="{FF2B5EF4-FFF2-40B4-BE49-F238E27FC236}">
                  <a16:creationId xmlns:a16="http://schemas.microsoft.com/office/drawing/2014/main" id="{466CCAE2-736C-6A42-8046-255D25FD2527}"/>
                </a:ext>
              </a:extLst>
            </p:cNvPr>
            <p:cNvSpPr/>
            <p:nvPr/>
          </p:nvSpPr>
          <p:spPr>
            <a:xfrm>
              <a:off x="5189550" y="1342750"/>
              <a:ext cx="62225" cy="53350"/>
            </a:xfrm>
            <a:custGeom>
              <a:avLst/>
              <a:gdLst/>
              <a:ahLst/>
              <a:cxnLst/>
              <a:rect l="l" t="t" r="r" b="b"/>
              <a:pathLst>
                <a:path w="2489" h="2134" extrusionOk="0">
                  <a:moveTo>
                    <a:pt x="1066" y="1"/>
                  </a:moveTo>
                  <a:cubicBezTo>
                    <a:pt x="480" y="1"/>
                    <a:pt x="1" y="481"/>
                    <a:pt x="1" y="1066"/>
                  </a:cubicBezTo>
                  <a:cubicBezTo>
                    <a:pt x="1" y="1710"/>
                    <a:pt x="522" y="2134"/>
                    <a:pt x="1069" y="2134"/>
                  </a:cubicBezTo>
                  <a:cubicBezTo>
                    <a:pt x="1329" y="2134"/>
                    <a:pt x="1596" y="2037"/>
                    <a:pt x="1814" y="1822"/>
                  </a:cubicBezTo>
                  <a:cubicBezTo>
                    <a:pt x="2488" y="1155"/>
                    <a:pt x="2017" y="9"/>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0" name="Google Shape;4895;p113">
              <a:extLst>
                <a:ext uri="{FF2B5EF4-FFF2-40B4-BE49-F238E27FC236}">
                  <a16:creationId xmlns:a16="http://schemas.microsoft.com/office/drawing/2014/main" id="{C86B5E01-0E9D-3E41-B9B8-DD12E81010FC}"/>
                </a:ext>
              </a:extLst>
            </p:cNvPr>
            <p:cNvSpPr/>
            <p:nvPr/>
          </p:nvSpPr>
          <p:spPr>
            <a:xfrm>
              <a:off x="5113350" y="3094850"/>
              <a:ext cx="62400" cy="53350"/>
            </a:xfrm>
            <a:custGeom>
              <a:avLst/>
              <a:gdLst/>
              <a:ahLst/>
              <a:cxnLst/>
              <a:rect l="l" t="t" r="r" b="b"/>
              <a:pathLst>
                <a:path w="2496" h="2134" extrusionOk="0">
                  <a:moveTo>
                    <a:pt x="1073" y="1"/>
                  </a:moveTo>
                  <a:cubicBezTo>
                    <a:pt x="480" y="1"/>
                    <a:pt x="0" y="480"/>
                    <a:pt x="0" y="1066"/>
                  </a:cubicBezTo>
                  <a:cubicBezTo>
                    <a:pt x="0" y="1709"/>
                    <a:pt x="525" y="2134"/>
                    <a:pt x="1074" y="2134"/>
                  </a:cubicBezTo>
                  <a:cubicBezTo>
                    <a:pt x="1336" y="2134"/>
                    <a:pt x="1603" y="2037"/>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1" name="Google Shape;4896;p113">
              <a:extLst>
                <a:ext uri="{FF2B5EF4-FFF2-40B4-BE49-F238E27FC236}">
                  <a16:creationId xmlns:a16="http://schemas.microsoft.com/office/drawing/2014/main" id="{19368C3A-98AD-AD41-8D02-634EA94E9CBA}"/>
                </a:ext>
              </a:extLst>
            </p:cNvPr>
            <p:cNvSpPr/>
            <p:nvPr/>
          </p:nvSpPr>
          <p:spPr>
            <a:xfrm>
              <a:off x="5113350" y="3018650"/>
              <a:ext cx="62400" cy="53425"/>
            </a:xfrm>
            <a:custGeom>
              <a:avLst/>
              <a:gdLst/>
              <a:ahLst/>
              <a:cxnLst/>
              <a:rect l="l" t="t" r="r" b="b"/>
              <a:pathLst>
                <a:path w="2496" h="2137" extrusionOk="0">
                  <a:moveTo>
                    <a:pt x="1073" y="0"/>
                  </a:moveTo>
                  <a:cubicBezTo>
                    <a:pt x="480" y="0"/>
                    <a:pt x="0" y="480"/>
                    <a:pt x="0" y="1065"/>
                  </a:cubicBezTo>
                  <a:cubicBezTo>
                    <a:pt x="0" y="1709"/>
                    <a:pt x="529" y="2137"/>
                    <a:pt x="1078" y="2137"/>
                  </a:cubicBezTo>
                  <a:cubicBezTo>
                    <a:pt x="1339" y="2137"/>
                    <a:pt x="1606" y="2039"/>
                    <a:pt x="1821" y="1821"/>
                  </a:cubicBezTo>
                  <a:cubicBezTo>
                    <a:pt x="2496" y="1146"/>
                    <a:pt x="2016" y="0"/>
                    <a:pt x="107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2" name="Google Shape;4897;p113">
              <a:extLst>
                <a:ext uri="{FF2B5EF4-FFF2-40B4-BE49-F238E27FC236}">
                  <a16:creationId xmlns:a16="http://schemas.microsoft.com/office/drawing/2014/main" id="{A2521981-C75C-F347-B693-13C310677727}"/>
                </a:ext>
              </a:extLst>
            </p:cNvPr>
            <p:cNvSpPr/>
            <p:nvPr/>
          </p:nvSpPr>
          <p:spPr>
            <a:xfrm>
              <a:off x="5113350" y="2942425"/>
              <a:ext cx="62400" cy="53450"/>
            </a:xfrm>
            <a:custGeom>
              <a:avLst/>
              <a:gdLst/>
              <a:ahLst/>
              <a:cxnLst/>
              <a:rect l="l" t="t" r="r" b="b"/>
              <a:pathLst>
                <a:path w="2496" h="2138" extrusionOk="0">
                  <a:moveTo>
                    <a:pt x="1073" y="1"/>
                  </a:moveTo>
                  <a:cubicBezTo>
                    <a:pt x="480" y="1"/>
                    <a:pt x="8" y="480"/>
                    <a:pt x="0" y="1066"/>
                  </a:cubicBezTo>
                  <a:cubicBezTo>
                    <a:pt x="0" y="1709"/>
                    <a:pt x="525" y="2137"/>
                    <a:pt x="1074" y="2137"/>
                  </a:cubicBezTo>
                  <a:cubicBezTo>
                    <a:pt x="1336" y="2137"/>
                    <a:pt x="1603" y="2040"/>
                    <a:pt x="1821" y="1822"/>
                  </a:cubicBezTo>
                  <a:cubicBezTo>
                    <a:pt x="2496" y="1155"/>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3" name="Google Shape;4898;p113">
              <a:extLst>
                <a:ext uri="{FF2B5EF4-FFF2-40B4-BE49-F238E27FC236}">
                  <a16:creationId xmlns:a16="http://schemas.microsoft.com/office/drawing/2014/main" id="{13612278-0F1E-DA4B-BD2D-5ADEDAE9F36C}"/>
                </a:ext>
              </a:extLst>
            </p:cNvPr>
            <p:cNvSpPr/>
            <p:nvPr/>
          </p:nvSpPr>
          <p:spPr>
            <a:xfrm>
              <a:off x="5113350" y="2866425"/>
              <a:ext cx="62400" cy="53275"/>
            </a:xfrm>
            <a:custGeom>
              <a:avLst/>
              <a:gdLst/>
              <a:ahLst/>
              <a:cxnLst/>
              <a:rect l="l" t="t" r="r" b="b"/>
              <a:pathLst>
                <a:path w="2496" h="2131" extrusionOk="0">
                  <a:moveTo>
                    <a:pt x="1073" y="0"/>
                  </a:moveTo>
                  <a:cubicBezTo>
                    <a:pt x="480" y="0"/>
                    <a:pt x="0" y="472"/>
                    <a:pt x="0" y="1065"/>
                  </a:cubicBezTo>
                  <a:cubicBezTo>
                    <a:pt x="0" y="1707"/>
                    <a:pt x="526" y="2131"/>
                    <a:pt x="1073" y="2131"/>
                  </a:cubicBezTo>
                  <a:cubicBezTo>
                    <a:pt x="1336" y="2131"/>
                    <a:pt x="1604" y="2032"/>
                    <a:pt x="1821" y="1813"/>
                  </a:cubicBezTo>
                  <a:cubicBezTo>
                    <a:pt x="2496" y="1146"/>
                    <a:pt x="2016" y="0"/>
                    <a:pt x="107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4" name="Google Shape;4899;p113">
              <a:extLst>
                <a:ext uri="{FF2B5EF4-FFF2-40B4-BE49-F238E27FC236}">
                  <a16:creationId xmlns:a16="http://schemas.microsoft.com/office/drawing/2014/main" id="{9F7049DC-E8FC-2847-A424-98A55310255E}"/>
                </a:ext>
              </a:extLst>
            </p:cNvPr>
            <p:cNvSpPr/>
            <p:nvPr/>
          </p:nvSpPr>
          <p:spPr>
            <a:xfrm>
              <a:off x="5113350" y="2790200"/>
              <a:ext cx="62400" cy="53350"/>
            </a:xfrm>
            <a:custGeom>
              <a:avLst/>
              <a:gdLst/>
              <a:ahLst/>
              <a:cxnLst/>
              <a:rect l="l" t="t" r="r" b="b"/>
              <a:pathLst>
                <a:path w="2496" h="2134" extrusionOk="0">
                  <a:moveTo>
                    <a:pt x="1073" y="1"/>
                  </a:moveTo>
                  <a:cubicBezTo>
                    <a:pt x="480" y="1"/>
                    <a:pt x="8" y="480"/>
                    <a:pt x="0" y="1066"/>
                  </a:cubicBezTo>
                  <a:cubicBezTo>
                    <a:pt x="0" y="1709"/>
                    <a:pt x="525" y="2134"/>
                    <a:pt x="1074" y="2134"/>
                  </a:cubicBezTo>
                  <a:cubicBezTo>
                    <a:pt x="1336" y="2134"/>
                    <a:pt x="1603" y="2037"/>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5" name="Google Shape;4900;p113">
              <a:extLst>
                <a:ext uri="{FF2B5EF4-FFF2-40B4-BE49-F238E27FC236}">
                  <a16:creationId xmlns:a16="http://schemas.microsoft.com/office/drawing/2014/main" id="{6E250043-3B8A-FB43-9225-111244369CAA}"/>
                </a:ext>
              </a:extLst>
            </p:cNvPr>
            <p:cNvSpPr/>
            <p:nvPr/>
          </p:nvSpPr>
          <p:spPr>
            <a:xfrm>
              <a:off x="5113350" y="2714000"/>
              <a:ext cx="62400" cy="53350"/>
            </a:xfrm>
            <a:custGeom>
              <a:avLst/>
              <a:gdLst/>
              <a:ahLst/>
              <a:cxnLst/>
              <a:rect l="l" t="t" r="r" b="b"/>
              <a:pathLst>
                <a:path w="2496" h="2134" extrusionOk="0">
                  <a:moveTo>
                    <a:pt x="1073" y="0"/>
                  </a:moveTo>
                  <a:cubicBezTo>
                    <a:pt x="480" y="0"/>
                    <a:pt x="0"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6" name="Google Shape;4901;p113">
              <a:extLst>
                <a:ext uri="{FF2B5EF4-FFF2-40B4-BE49-F238E27FC236}">
                  <a16:creationId xmlns:a16="http://schemas.microsoft.com/office/drawing/2014/main" id="{BFA636F8-D08D-1546-8D3F-3000841F79EB}"/>
                </a:ext>
              </a:extLst>
            </p:cNvPr>
            <p:cNvSpPr/>
            <p:nvPr/>
          </p:nvSpPr>
          <p:spPr>
            <a:xfrm>
              <a:off x="5113350" y="1418975"/>
              <a:ext cx="62400" cy="53350"/>
            </a:xfrm>
            <a:custGeom>
              <a:avLst/>
              <a:gdLst/>
              <a:ahLst/>
              <a:cxnLst/>
              <a:rect l="l" t="t" r="r" b="b"/>
              <a:pathLst>
                <a:path w="2496" h="2134" extrusionOk="0">
                  <a:moveTo>
                    <a:pt x="1073" y="1"/>
                  </a:moveTo>
                  <a:cubicBezTo>
                    <a:pt x="480" y="1"/>
                    <a:pt x="8" y="480"/>
                    <a:pt x="0" y="1065"/>
                  </a:cubicBezTo>
                  <a:cubicBezTo>
                    <a:pt x="0" y="1709"/>
                    <a:pt x="525" y="2133"/>
                    <a:pt x="1074" y="2133"/>
                  </a:cubicBezTo>
                  <a:cubicBezTo>
                    <a:pt x="1336" y="2133"/>
                    <a:pt x="1603" y="2037"/>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7" name="Google Shape;4902;p113">
              <a:extLst>
                <a:ext uri="{FF2B5EF4-FFF2-40B4-BE49-F238E27FC236}">
                  <a16:creationId xmlns:a16="http://schemas.microsoft.com/office/drawing/2014/main" id="{E2E70A60-43BD-7546-AD02-F0C7C25817CF}"/>
                </a:ext>
              </a:extLst>
            </p:cNvPr>
            <p:cNvSpPr/>
            <p:nvPr/>
          </p:nvSpPr>
          <p:spPr>
            <a:xfrm>
              <a:off x="5113350" y="1342750"/>
              <a:ext cx="62400" cy="53450"/>
            </a:xfrm>
            <a:custGeom>
              <a:avLst/>
              <a:gdLst/>
              <a:ahLst/>
              <a:cxnLst/>
              <a:rect l="l" t="t" r="r" b="b"/>
              <a:pathLst>
                <a:path w="2496" h="2138" extrusionOk="0">
                  <a:moveTo>
                    <a:pt x="1073" y="1"/>
                  </a:moveTo>
                  <a:cubicBezTo>
                    <a:pt x="480" y="1"/>
                    <a:pt x="8" y="481"/>
                    <a:pt x="0" y="1066"/>
                  </a:cubicBezTo>
                  <a:cubicBezTo>
                    <a:pt x="0" y="1710"/>
                    <a:pt x="525" y="2138"/>
                    <a:pt x="1074" y="2138"/>
                  </a:cubicBezTo>
                  <a:cubicBezTo>
                    <a:pt x="1336" y="2138"/>
                    <a:pt x="1603" y="2040"/>
                    <a:pt x="1821" y="1822"/>
                  </a:cubicBezTo>
                  <a:cubicBezTo>
                    <a:pt x="2496" y="1147"/>
                    <a:pt x="2016" y="1"/>
                    <a:pt x="1073"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8" name="Google Shape;4903;p113">
              <a:extLst>
                <a:ext uri="{FF2B5EF4-FFF2-40B4-BE49-F238E27FC236}">
                  <a16:creationId xmlns:a16="http://schemas.microsoft.com/office/drawing/2014/main" id="{C156B47D-E0BC-6F4C-B2BB-229BB8409775}"/>
                </a:ext>
              </a:extLst>
            </p:cNvPr>
            <p:cNvSpPr/>
            <p:nvPr/>
          </p:nvSpPr>
          <p:spPr>
            <a:xfrm>
              <a:off x="5037325" y="3018650"/>
              <a:ext cx="62225" cy="53425"/>
            </a:xfrm>
            <a:custGeom>
              <a:avLst/>
              <a:gdLst/>
              <a:ahLst/>
              <a:cxnLst/>
              <a:rect l="l" t="t" r="r" b="b"/>
              <a:pathLst>
                <a:path w="2489" h="2137" extrusionOk="0">
                  <a:moveTo>
                    <a:pt x="1066" y="0"/>
                  </a:moveTo>
                  <a:cubicBezTo>
                    <a:pt x="472" y="0"/>
                    <a:pt x="1" y="480"/>
                    <a:pt x="1" y="1065"/>
                  </a:cubicBezTo>
                  <a:cubicBezTo>
                    <a:pt x="1" y="1709"/>
                    <a:pt x="526" y="2137"/>
                    <a:pt x="1072" y="2137"/>
                  </a:cubicBezTo>
                  <a:cubicBezTo>
                    <a:pt x="1333" y="2137"/>
                    <a:pt x="1598" y="2039"/>
                    <a:pt x="1814" y="1821"/>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9" name="Google Shape;4904;p113">
              <a:extLst>
                <a:ext uri="{FF2B5EF4-FFF2-40B4-BE49-F238E27FC236}">
                  <a16:creationId xmlns:a16="http://schemas.microsoft.com/office/drawing/2014/main" id="{4C373CD3-E17D-AF4A-9200-E673A47C7B09}"/>
                </a:ext>
              </a:extLst>
            </p:cNvPr>
            <p:cNvSpPr/>
            <p:nvPr/>
          </p:nvSpPr>
          <p:spPr>
            <a:xfrm>
              <a:off x="5037325"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0" name="Google Shape;4905;p113">
              <a:extLst>
                <a:ext uri="{FF2B5EF4-FFF2-40B4-BE49-F238E27FC236}">
                  <a16:creationId xmlns:a16="http://schemas.microsoft.com/office/drawing/2014/main" id="{B10AC809-6B62-C348-B43F-CC9540662C9B}"/>
                </a:ext>
              </a:extLst>
            </p:cNvPr>
            <p:cNvSpPr/>
            <p:nvPr/>
          </p:nvSpPr>
          <p:spPr>
            <a:xfrm>
              <a:off x="5037325" y="2866425"/>
              <a:ext cx="62225" cy="53275"/>
            </a:xfrm>
            <a:custGeom>
              <a:avLst/>
              <a:gdLst/>
              <a:ahLst/>
              <a:cxnLst/>
              <a:rect l="l" t="t" r="r" b="b"/>
              <a:pathLst>
                <a:path w="2489" h="2131" extrusionOk="0">
                  <a:moveTo>
                    <a:pt x="1066" y="0"/>
                  </a:moveTo>
                  <a:cubicBezTo>
                    <a:pt x="472" y="0"/>
                    <a:pt x="1" y="472"/>
                    <a:pt x="1" y="1065"/>
                  </a:cubicBezTo>
                  <a:cubicBezTo>
                    <a:pt x="1" y="1707"/>
                    <a:pt x="523" y="2131"/>
                    <a:pt x="1067" y="2131"/>
                  </a:cubicBezTo>
                  <a:cubicBezTo>
                    <a:pt x="1330" y="2131"/>
                    <a:pt x="1597" y="2032"/>
                    <a:pt x="1814" y="1813"/>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1" name="Google Shape;4906;p113">
              <a:extLst>
                <a:ext uri="{FF2B5EF4-FFF2-40B4-BE49-F238E27FC236}">
                  <a16:creationId xmlns:a16="http://schemas.microsoft.com/office/drawing/2014/main" id="{5038738D-D602-9446-A7CB-3293B22F9EE2}"/>
                </a:ext>
              </a:extLst>
            </p:cNvPr>
            <p:cNvSpPr/>
            <p:nvPr/>
          </p:nvSpPr>
          <p:spPr>
            <a:xfrm>
              <a:off x="5037325" y="27902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2" name="Google Shape;4907;p113">
              <a:extLst>
                <a:ext uri="{FF2B5EF4-FFF2-40B4-BE49-F238E27FC236}">
                  <a16:creationId xmlns:a16="http://schemas.microsoft.com/office/drawing/2014/main" id="{8E6C1F41-3779-B44D-A1CD-8DD39AE1DF89}"/>
                </a:ext>
              </a:extLst>
            </p:cNvPr>
            <p:cNvSpPr/>
            <p:nvPr/>
          </p:nvSpPr>
          <p:spPr>
            <a:xfrm>
              <a:off x="5037325" y="271400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3" name="Google Shape;4908;p113">
              <a:extLst>
                <a:ext uri="{FF2B5EF4-FFF2-40B4-BE49-F238E27FC236}">
                  <a16:creationId xmlns:a16="http://schemas.microsoft.com/office/drawing/2014/main" id="{C0B62E70-8254-AF47-AE48-DCD2B6F3CF71}"/>
                </a:ext>
              </a:extLst>
            </p:cNvPr>
            <p:cNvSpPr/>
            <p:nvPr/>
          </p:nvSpPr>
          <p:spPr>
            <a:xfrm>
              <a:off x="5037325" y="2637775"/>
              <a:ext cx="62225" cy="53450"/>
            </a:xfrm>
            <a:custGeom>
              <a:avLst/>
              <a:gdLst/>
              <a:ahLst/>
              <a:cxnLst/>
              <a:rect l="l" t="t" r="r" b="b"/>
              <a:pathLst>
                <a:path w="2489" h="2138" extrusionOk="0">
                  <a:moveTo>
                    <a:pt x="1066" y="1"/>
                  </a:moveTo>
                  <a:cubicBezTo>
                    <a:pt x="472" y="9"/>
                    <a:pt x="1" y="480"/>
                    <a:pt x="1" y="1074"/>
                  </a:cubicBezTo>
                  <a:cubicBezTo>
                    <a:pt x="1" y="1712"/>
                    <a:pt x="525" y="2137"/>
                    <a:pt x="1071" y="2137"/>
                  </a:cubicBezTo>
                  <a:cubicBezTo>
                    <a:pt x="1332" y="2137"/>
                    <a:pt x="1598" y="2040"/>
                    <a:pt x="1814" y="1822"/>
                  </a:cubicBezTo>
                  <a:cubicBezTo>
                    <a:pt x="2488" y="1147"/>
                    <a:pt x="2009"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4" name="Google Shape;4909;p113">
              <a:extLst>
                <a:ext uri="{FF2B5EF4-FFF2-40B4-BE49-F238E27FC236}">
                  <a16:creationId xmlns:a16="http://schemas.microsoft.com/office/drawing/2014/main" id="{4858A15B-7884-234F-8C2A-289406011955}"/>
                </a:ext>
              </a:extLst>
            </p:cNvPr>
            <p:cNvSpPr/>
            <p:nvPr/>
          </p:nvSpPr>
          <p:spPr>
            <a:xfrm>
              <a:off x="503732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5" name="Google Shape;4910;p113">
              <a:extLst>
                <a:ext uri="{FF2B5EF4-FFF2-40B4-BE49-F238E27FC236}">
                  <a16:creationId xmlns:a16="http://schemas.microsoft.com/office/drawing/2014/main" id="{488CD9DA-5606-3840-9475-9051C3054AE4}"/>
                </a:ext>
              </a:extLst>
            </p:cNvPr>
            <p:cNvSpPr/>
            <p:nvPr/>
          </p:nvSpPr>
          <p:spPr>
            <a:xfrm>
              <a:off x="4961125" y="271400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6" name="Google Shape;4911;p113">
              <a:extLst>
                <a:ext uri="{FF2B5EF4-FFF2-40B4-BE49-F238E27FC236}">
                  <a16:creationId xmlns:a16="http://schemas.microsoft.com/office/drawing/2014/main" id="{FBACBC0E-3594-5A4B-B96C-79F1FDC13C92}"/>
                </a:ext>
              </a:extLst>
            </p:cNvPr>
            <p:cNvSpPr/>
            <p:nvPr/>
          </p:nvSpPr>
          <p:spPr>
            <a:xfrm>
              <a:off x="4961125" y="26377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7" name="Google Shape;4912;p113">
              <a:extLst>
                <a:ext uri="{FF2B5EF4-FFF2-40B4-BE49-F238E27FC236}">
                  <a16:creationId xmlns:a16="http://schemas.microsoft.com/office/drawing/2014/main" id="{6166B2F4-C7D2-834B-B574-DA1BEAE47C88}"/>
                </a:ext>
              </a:extLst>
            </p:cNvPr>
            <p:cNvSpPr/>
            <p:nvPr/>
          </p:nvSpPr>
          <p:spPr>
            <a:xfrm>
              <a:off x="4961125"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8" name="Google Shape;4913;p113">
              <a:extLst>
                <a:ext uri="{FF2B5EF4-FFF2-40B4-BE49-F238E27FC236}">
                  <a16:creationId xmlns:a16="http://schemas.microsoft.com/office/drawing/2014/main" id="{233A9831-CC6F-B248-BC80-B271304FF1A7}"/>
                </a:ext>
              </a:extLst>
            </p:cNvPr>
            <p:cNvSpPr/>
            <p:nvPr/>
          </p:nvSpPr>
          <p:spPr>
            <a:xfrm>
              <a:off x="4961125"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9" name="Google Shape;4914;p113">
              <a:extLst>
                <a:ext uri="{FF2B5EF4-FFF2-40B4-BE49-F238E27FC236}">
                  <a16:creationId xmlns:a16="http://schemas.microsoft.com/office/drawing/2014/main" id="{B78DBB54-C72A-3E40-9522-FBE7CB7634C2}"/>
                </a:ext>
              </a:extLst>
            </p:cNvPr>
            <p:cNvSpPr/>
            <p:nvPr/>
          </p:nvSpPr>
          <p:spPr>
            <a:xfrm>
              <a:off x="4961125"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0" name="Google Shape;4915;p113">
              <a:extLst>
                <a:ext uri="{FF2B5EF4-FFF2-40B4-BE49-F238E27FC236}">
                  <a16:creationId xmlns:a16="http://schemas.microsoft.com/office/drawing/2014/main" id="{30A70054-7E67-0D4D-B1A0-6E20BB15205F}"/>
                </a:ext>
              </a:extLst>
            </p:cNvPr>
            <p:cNvSpPr/>
            <p:nvPr/>
          </p:nvSpPr>
          <p:spPr>
            <a:xfrm>
              <a:off x="4961125"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1" name="Google Shape;4916;p113">
              <a:extLst>
                <a:ext uri="{FF2B5EF4-FFF2-40B4-BE49-F238E27FC236}">
                  <a16:creationId xmlns:a16="http://schemas.microsoft.com/office/drawing/2014/main" id="{F29E297C-2784-1E4F-ABB6-3D80CA8652E4}"/>
                </a:ext>
              </a:extLst>
            </p:cNvPr>
            <p:cNvSpPr/>
            <p:nvPr/>
          </p:nvSpPr>
          <p:spPr>
            <a:xfrm>
              <a:off x="4884900" y="2637775"/>
              <a:ext cx="62225" cy="53450"/>
            </a:xfrm>
            <a:custGeom>
              <a:avLst/>
              <a:gdLst/>
              <a:ahLst/>
              <a:cxnLst/>
              <a:rect l="l" t="t" r="r" b="b"/>
              <a:pathLst>
                <a:path w="2489" h="2138" extrusionOk="0">
                  <a:moveTo>
                    <a:pt x="1066" y="1"/>
                  </a:moveTo>
                  <a:cubicBezTo>
                    <a:pt x="480" y="1"/>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2" name="Google Shape;4917;p113">
              <a:extLst>
                <a:ext uri="{FF2B5EF4-FFF2-40B4-BE49-F238E27FC236}">
                  <a16:creationId xmlns:a16="http://schemas.microsoft.com/office/drawing/2014/main" id="{C23786B3-B095-E748-BED5-988DE8D8F204}"/>
                </a:ext>
              </a:extLst>
            </p:cNvPr>
            <p:cNvSpPr/>
            <p:nvPr/>
          </p:nvSpPr>
          <p:spPr>
            <a:xfrm>
              <a:off x="488490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3" name="Google Shape;4918;p113">
              <a:extLst>
                <a:ext uri="{FF2B5EF4-FFF2-40B4-BE49-F238E27FC236}">
                  <a16:creationId xmlns:a16="http://schemas.microsoft.com/office/drawing/2014/main" id="{1991574C-0940-364A-8968-8768F88880CB}"/>
                </a:ext>
              </a:extLst>
            </p:cNvPr>
            <p:cNvSpPr/>
            <p:nvPr/>
          </p:nvSpPr>
          <p:spPr>
            <a:xfrm>
              <a:off x="488490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4" name="Google Shape;4919;p113">
              <a:extLst>
                <a:ext uri="{FF2B5EF4-FFF2-40B4-BE49-F238E27FC236}">
                  <a16:creationId xmlns:a16="http://schemas.microsoft.com/office/drawing/2014/main" id="{81495E51-41B7-8F4D-A27C-97A9302C568B}"/>
                </a:ext>
              </a:extLst>
            </p:cNvPr>
            <p:cNvSpPr/>
            <p:nvPr/>
          </p:nvSpPr>
          <p:spPr>
            <a:xfrm>
              <a:off x="4884900" y="11905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5" name="Google Shape;4920;p113">
              <a:extLst>
                <a:ext uri="{FF2B5EF4-FFF2-40B4-BE49-F238E27FC236}">
                  <a16:creationId xmlns:a16="http://schemas.microsoft.com/office/drawing/2014/main" id="{0A1F196C-A784-0341-A4A8-1BE51C3A778B}"/>
                </a:ext>
              </a:extLst>
            </p:cNvPr>
            <p:cNvSpPr/>
            <p:nvPr/>
          </p:nvSpPr>
          <p:spPr>
            <a:xfrm>
              <a:off x="4808700" y="2637775"/>
              <a:ext cx="62400" cy="53450"/>
            </a:xfrm>
            <a:custGeom>
              <a:avLst/>
              <a:gdLst/>
              <a:ahLst/>
              <a:cxnLst/>
              <a:rect l="l" t="t" r="r" b="b"/>
              <a:pathLst>
                <a:path w="2496" h="2138" extrusionOk="0">
                  <a:moveTo>
                    <a:pt x="1065" y="1"/>
                  </a:moveTo>
                  <a:cubicBezTo>
                    <a:pt x="480" y="9"/>
                    <a:pt x="0" y="480"/>
                    <a:pt x="0" y="1074"/>
                  </a:cubicBezTo>
                  <a:cubicBezTo>
                    <a:pt x="0" y="1712"/>
                    <a:pt x="525" y="2137"/>
                    <a:pt x="1073" y="2137"/>
                  </a:cubicBezTo>
                  <a:cubicBezTo>
                    <a:pt x="1335" y="2137"/>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6" name="Google Shape;4921;p113">
              <a:extLst>
                <a:ext uri="{FF2B5EF4-FFF2-40B4-BE49-F238E27FC236}">
                  <a16:creationId xmlns:a16="http://schemas.microsoft.com/office/drawing/2014/main" id="{B18A346A-26EC-2E47-9E94-7F1B359B17FC}"/>
                </a:ext>
              </a:extLst>
            </p:cNvPr>
            <p:cNvSpPr/>
            <p:nvPr/>
          </p:nvSpPr>
          <p:spPr>
            <a:xfrm>
              <a:off x="4808700" y="2561575"/>
              <a:ext cx="62400" cy="53425"/>
            </a:xfrm>
            <a:custGeom>
              <a:avLst/>
              <a:gdLst/>
              <a:ahLst/>
              <a:cxnLst/>
              <a:rect l="l" t="t" r="r" b="b"/>
              <a:pathLst>
                <a:path w="2496"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7" name="Google Shape;4922;p113">
              <a:extLst>
                <a:ext uri="{FF2B5EF4-FFF2-40B4-BE49-F238E27FC236}">
                  <a16:creationId xmlns:a16="http://schemas.microsoft.com/office/drawing/2014/main" id="{F72A32D7-2CA6-C147-A22C-46499639147E}"/>
                </a:ext>
              </a:extLst>
            </p:cNvPr>
            <p:cNvSpPr/>
            <p:nvPr/>
          </p:nvSpPr>
          <p:spPr>
            <a:xfrm>
              <a:off x="4808700" y="141897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8" name="Google Shape;4923;p113">
              <a:extLst>
                <a:ext uri="{FF2B5EF4-FFF2-40B4-BE49-F238E27FC236}">
                  <a16:creationId xmlns:a16="http://schemas.microsoft.com/office/drawing/2014/main" id="{795CAC3A-E988-DB4B-8C74-78CD76C55839}"/>
                </a:ext>
              </a:extLst>
            </p:cNvPr>
            <p:cNvSpPr/>
            <p:nvPr/>
          </p:nvSpPr>
          <p:spPr>
            <a:xfrm>
              <a:off x="4808700" y="134275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9" name="Google Shape;4924;p113">
              <a:extLst>
                <a:ext uri="{FF2B5EF4-FFF2-40B4-BE49-F238E27FC236}">
                  <a16:creationId xmlns:a16="http://schemas.microsoft.com/office/drawing/2014/main" id="{EFC3B4B5-0A20-564A-A521-6B04747C3C2A}"/>
                </a:ext>
              </a:extLst>
            </p:cNvPr>
            <p:cNvSpPr/>
            <p:nvPr/>
          </p:nvSpPr>
          <p:spPr>
            <a:xfrm>
              <a:off x="4808700" y="119055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0" name="Google Shape;4925;p113">
              <a:extLst>
                <a:ext uri="{FF2B5EF4-FFF2-40B4-BE49-F238E27FC236}">
                  <a16:creationId xmlns:a16="http://schemas.microsoft.com/office/drawing/2014/main" id="{F87F32C0-8C62-8744-9351-BDC74DD438B1}"/>
                </a:ext>
              </a:extLst>
            </p:cNvPr>
            <p:cNvSpPr/>
            <p:nvPr/>
          </p:nvSpPr>
          <p:spPr>
            <a:xfrm>
              <a:off x="4808700" y="1038125"/>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1" name="Google Shape;4926;p113">
              <a:extLst>
                <a:ext uri="{FF2B5EF4-FFF2-40B4-BE49-F238E27FC236}">
                  <a16:creationId xmlns:a16="http://schemas.microsoft.com/office/drawing/2014/main" id="{8124F6E2-25D9-D648-B84F-3AA586F97366}"/>
                </a:ext>
              </a:extLst>
            </p:cNvPr>
            <p:cNvSpPr/>
            <p:nvPr/>
          </p:nvSpPr>
          <p:spPr>
            <a:xfrm>
              <a:off x="4732475" y="2790200"/>
              <a:ext cx="62425" cy="53350"/>
            </a:xfrm>
            <a:custGeom>
              <a:avLst/>
              <a:gdLst/>
              <a:ahLst/>
              <a:cxnLst/>
              <a:rect l="l" t="t" r="r" b="b"/>
              <a:pathLst>
                <a:path w="2497" h="2134" extrusionOk="0">
                  <a:moveTo>
                    <a:pt x="1074" y="1"/>
                  </a:moveTo>
                  <a:cubicBezTo>
                    <a:pt x="480" y="1"/>
                    <a:pt x="9" y="480"/>
                    <a:pt x="1" y="1066"/>
                  </a:cubicBezTo>
                  <a:cubicBezTo>
                    <a:pt x="1" y="1709"/>
                    <a:pt x="526" y="2134"/>
                    <a:pt x="1075" y="2134"/>
                  </a:cubicBezTo>
                  <a:cubicBezTo>
                    <a:pt x="1336" y="2134"/>
                    <a:pt x="1604" y="2037"/>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2" name="Google Shape;4927;p113">
              <a:extLst>
                <a:ext uri="{FF2B5EF4-FFF2-40B4-BE49-F238E27FC236}">
                  <a16:creationId xmlns:a16="http://schemas.microsoft.com/office/drawing/2014/main" id="{218E6586-966D-2E4F-99CD-EF870ECBF876}"/>
                </a:ext>
              </a:extLst>
            </p:cNvPr>
            <p:cNvSpPr/>
            <p:nvPr/>
          </p:nvSpPr>
          <p:spPr>
            <a:xfrm>
              <a:off x="4732475" y="2714000"/>
              <a:ext cx="62425" cy="53350"/>
            </a:xfrm>
            <a:custGeom>
              <a:avLst/>
              <a:gdLst/>
              <a:ahLst/>
              <a:cxnLst/>
              <a:rect l="l" t="t" r="r" b="b"/>
              <a:pathLst>
                <a:path w="2497" h="2134" extrusionOk="0">
                  <a:moveTo>
                    <a:pt x="1074" y="0"/>
                  </a:moveTo>
                  <a:cubicBezTo>
                    <a:pt x="480" y="0"/>
                    <a:pt x="1"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3" name="Google Shape;4928;p113">
              <a:extLst>
                <a:ext uri="{FF2B5EF4-FFF2-40B4-BE49-F238E27FC236}">
                  <a16:creationId xmlns:a16="http://schemas.microsoft.com/office/drawing/2014/main" id="{512D9449-C25B-EA40-981E-38D6573A3194}"/>
                </a:ext>
              </a:extLst>
            </p:cNvPr>
            <p:cNvSpPr/>
            <p:nvPr/>
          </p:nvSpPr>
          <p:spPr>
            <a:xfrm>
              <a:off x="4732475" y="2561575"/>
              <a:ext cx="62425" cy="53425"/>
            </a:xfrm>
            <a:custGeom>
              <a:avLst/>
              <a:gdLst/>
              <a:ahLst/>
              <a:cxnLst/>
              <a:rect l="l" t="t" r="r" b="b"/>
              <a:pathLst>
                <a:path w="2497" h="2137" extrusionOk="0">
                  <a:moveTo>
                    <a:pt x="1074" y="0"/>
                  </a:moveTo>
                  <a:cubicBezTo>
                    <a:pt x="480" y="8"/>
                    <a:pt x="9" y="480"/>
                    <a:pt x="1" y="1073"/>
                  </a:cubicBezTo>
                  <a:cubicBezTo>
                    <a:pt x="1" y="1711"/>
                    <a:pt x="525" y="2137"/>
                    <a:pt x="1073" y="2137"/>
                  </a:cubicBezTo>
                  <a:cubicBezTo>
                    <a:pt x="1335" y="2137"/>
                    <a:pt x="1603" y="2039"/>
                    <a:pt x="1822" y="1821"/>
                  </a:cubicBezTo>
                  <a:cubicBezTo>
                    <a:pt x="2496" y="1154"/>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4" name="Google Shape;4929;p113">
              <a:extLst>
                <a:ext uri="{FF2B5EF4-FFF2-40B4-BE49-F238E27FC236}">
                  <a16:creationId xmlns:a16="http://schemas.microsoft.com/office/drawing/2014/main" id="{458D0355-539C-364A-912F-F59E306AF762}"/>
                </a:ext>
              </a:extLst>
            </p:cNvPr>
            <p:cNvSpPr/>
            <p:nvPr/>
          </p:nvSpPr>
          <p:spPr>
            <a:xfrm>
              <a:off x="4732475" y="141897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5" name="Google Shape;4930;p113">
              <a:extLst>
                <a:ext uri="{FF2B5EF4-FFF2-40B4-BE49-F238E27FC236}">
                  <a16:creationId xmlns:a16="http://schemas.microsoft.com/office/drawing/2014/main" id="{9596FC37-0A6B-9A4E-ADE9-197A6C13E29B}"/>
                </a:ext>
              </a:extLst>
            </p:cNvPr>
            <p:cNvSpPr/>
            <p:nvPr/>
          </p:nvSpPr>
          <p:spPr>
            <a:xfrm>
              <a:off x="4732475" y="119055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6" name="Google Shape;4931;p113">
              <a:extLst>
                <a:ext uri="{FF2B5EF4-FFF2-40B4-BE49-F238E27FC236}">
                  <a16:creationId xmlns:a16="http://schemas.microsoft.com/office/drawing/2014/main" id="{00104183-E81D-0C44-A804-672F84FF1601}"/>
                </a:ext>
              </a:extLst>
            </p:cNvPr>
            <p:cNvSpPr/>
            <p:nvPr/>
          </p:nvSpPr>
          <p:spPr>
            <a:xfrm>
              <a:off x="4656475" y="2866425"/>
              <a:ext cx="62200" cy="53275"/>
            </a:xfrm>
            <a:custGeom>
              <a:avLst/>
              <a:gdLst/>
              <a:ahLst/>
              <a:cxnLst/>
              <a:rect l="l" t="t" r="r" b="b"/>
              <a:pathLst>
                <a:path w="2488" h="2131" extrusionOk="0">
                  <a:moveTo>
                    <a:pt x="1065" y="0"/>
                  </a:moveTo>
                  <a:cubicBezTo>
                    <a:pt x="472"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7" name="Google Shape;4932;p113">
              <a:extLst>
                <a:ext uri="{FF2B5EF4-FFF2-40B4-BE49-F238E27FC236}">
                  <a16:creationId xmlns:a16="http://schemas.microsoft.com/office/drawing/2014/main" id="{25869E71-351D-2845-AA98-03A9821618CC}"/>
                </a:ext>
              </a:extLst>
            </p:cNvPr>
            <p:cNvSpPr/>
            <p:nvPr/>
          </p:nvSpPr>
          <p:spPr>
            <a:xfrm>
              <a:off x="4656475" y="2790200"/>
              <a:ext cx="62200" cy="53350"/>
            </a:xfrm>
            <a:custGeom>
              <a:avLst/>
              <a:gdLst/>
              <a:ahLst/>
              <a:cxnLst/>
              <a:rect l="l" t="t" r="r" b="b"/>
              <a:pathLst>
                <a:path w="2488" h="2134" extrusionOk="0">
                  <a:moveTo>
                    <a:pt x="1065" y="1"/>
                  </a:moveTo>
                  <a:cubicBezTo>
                    <a:pt x="472" y="1"/>
                    <a:pt x="0" y="480"/>
                    <a:pt x="0" y="1066"/>
                  </a:cubicBezTo>
                  <a:cubicBezTo>
                    <a:pt x="0" y="1709"/>
                    <a:pt x="525" y="2134"/>
                    <a:pt x="1072" y="2134"/>
                  </a:cubicBezTo>
                  <a:cubicBezTo>
                    <a:pt x="1332" y="2134"/>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8" name="Google Shape;4933;p113">
              <a:extLst>
                <a:ext uri="{FF2B5EF4-FFF2-40B4-BE49-F238E27FC236}">
                  <a16:creationId xmlns:a16="http://schemas.microsoft.com/office/drawing/2014/main" id="{B6797327-28CA-224D-87E5-3B192BB19CCF}"/>
                </a:ext>
              </a:extLst>
            </p:cNvPr>
            <p:cNvSpPr/>
            <p:nvPr/>
          </p:nvSpPr>
          <p:spPr>
            <a:xfrm>
              <a:off x="4656475" y="2714000"/>
              <a:ext cx="62200" cy="53350"/>
            </a:xfrm>
            <a:custGeom>
              <a:avLst/>
              <a:gdLst/>
              <a:ahLst/>
              <a:cxnLst/>
              <a:rect l="l" t="t" r="r" b="b"/>
              <a:pathLst>
                <a:path w="2488" h="2134"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9" name="Google Shape;4934;p113">
              <a:extLst>
                <a:ext uri="{FF2B5EF4-FFF2-40B4-BE49-F238E27FC236}">
                  <a16:creationId xmlns:a16="http://schemas.microsoft.com/office/drawing/2014/main" id="{237616DB-7B4B-4741-B80C-A079C653FA51}"/>
                </a:ext>
              </a:extLst>
            </p:cNvPr>
            <p:cNvSpPr/>
            <p:nvPr/>
          </p:nvSpPr>
          <p:spPr>
            <a:xfrm>
              <a:off x="4656475" y="2485550"/>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0" name="Google Shape;4935;p113">
              <a:extLst>
                <a:ext uri="{FF2B5EF4-FFF2-40B4-BE49-F238E27FC236}">
                  <a16:creationId xmlns:a16="http://schemas.microsoft.com/office/drawing/2014/main" id="{4CB2D592-9F2D-4B47-B6A3-030AD9197E96}"/>
                </a:ext>
              </a:extLst>
            </p:cNvPr>
            <p:cNvSpPr/>
            <p:nvPr/>
          </p:nvSpPr>
          <p:spPr>
            <a:xfrm>
              <a:off x="4656475" y="149520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1" name="Google Shape;4936;p113">
              <a:extLst>
                <a:ext uri="{FF2B5EF4-FFF2-40B4-BE49-F238E27FC236}">
                  <a16:creationId xmlns:a16="http://schemas.microsoft.com/office/drawing/2014/main" id="{D7716FB4-726B-D44B-BEA1-8EECB91A49FA}"/>
                </a:ext>
              </a:extLst>
            </p:cNvPr>
            <p:cNvSpPr/>
            <p:nvPr/>
          </p:nvSpPr>
          <p:spPr>
            <a:xfrm>
              <a:off x="4656475" y="141897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2" name="Google Shape;4937;p113">
              <a:extLst>
                <a:ext uri="{FF2B5EF4-FFF2-40B4-BE49-F238E27FC236}">
                  <a16:creationId xmlns:a16="http://schemas.microsoft.com/office/drawing/2014/main" id="{BA6F5B7B-B0C8-574C-8A84-AF23ACE23023}"/>
                </a:ext>
              </a:extLst>
            </p:cNvPr>
            <p:cNvSpPr/>
            <p:nvPr/>
          </p:nvSpPr>
          <p:spPr>
            <a:xfrm>
              <a:off x="4656475" y="1266550"/>
              <a:ext cx="62200" cy="53450"/>
            </a:xfrm>
            <a:custGeom>
              <a:avLst/>
              <a:gdLst/>
              <a:ahLst/>
              <a:cxnLst/>
              <a:rect l="l" t="t" r="r" b="b"/>
              <a:pathLst>
                <a:path w="2488" h="2138" extrusionOk="0">
                  <a:moveTo>
                    <a:pt x="1065" y="0"/>
                  </a:moveTo>
                  <a:cubicBezTo>
                    <a:pt x="472" y="9"/>
                    <a:pt x="0" y="480"/>
                    <a:pt x="0" y="1074"/>
                  </a:cubicBezTo>
                  <a:cubicBezTo>
                    <a:pt x="0" y="1711"/>
                    <a:pt x="525" y="2137"/>
                    <a:pt x="1070" y="2137"/>
                  </a:cubicBezTo>
                  <a:cubicBezTo>
                    <a:pt x="1331" y="2137"/>
                    <a:pt x="1597" y="2040"/>
                    <a:pt x="1813" y="1821"/>
                  </a:cubicBezTo>
                  <a:cubicBezTo>
                    <a:pt x="2488" y="1155"/>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3" name="Google Shape;4938;p113">
              <a:extLst>
                <a:ext uri="{FF2B5EF4-FFF2-40B4-BE49-F238E27FC236}">
                  <a16:creationId xmlns:a16="http://schemas.microsoft.com/office/drawing/2014/main" id="{372E8863-85D4-5249-8D3B-A5FA3C32D18A}"/>
                </a:ext>
              </a:extLst>
            </p:cNvPr>
            <p:cNvSpPr/>
            <p:nvPr/>
          </p:nvSpPr>
          <p:spPr>
            <a:xfrm>
              <a:off x="4656475" y="1038125"/>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4" name="Google Shape;4939;p113">
              <a:extLst>
                <a:ext uri="{FF2B5EF4-FFF2-40B4-BE49-F238E27FC236}">
                  <a16:creationId xmlns:a16="http://schemas.microsoft.com/office/drawing/2014/main" id="{266AD9A4-3A33-514D-9B5C-CDAE5814CC03}"/>
                </a:ext>
              </a:extLst>
            </p:cNvPr>
            <p:cNvSpPr/>
            <p:nvPr/>
          </p:nvSpPr>
          <p:spPr>
            <a:xfrm>
              <a:off x="4580250" y="2942425"/>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5" name="Google Shape;4940;p113">
              <a:extLst>
                <a:ext uri="{FF2B5EF4-FFF2-40B4-BE49-F238E27FC236}">
                  <a16:creationId xmlns:a16="http://schemas.microsoft.com/office/drawing/2014/main" id="{3FCC5433-D4AE-D642-83F4-BE49F86F45DC}"/>
                </a:ext>
              </a:extLst>
            </p:cNvPr>
            <p:cNvSpPr/>
            <p:nvPr/>
          </p:nvSpPr>
          <p:spPr>
            <a:xfrm>
              <a:off x="4580250"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6" name="Google Shape;4941;p113">
              <a:extLst>
                <a:ext uri="{FF2B5EF4-FFF2-40B4-BE49-F238E27FC236}">
                  <a16:creationId xmlns:a16="http://schemas.microsoft.com/office/drawing/2014/main" id="{B81A7B10-D7C2-F647-A2E5-26842F2E9901}"/>
                </a:ext>
              </a:extLst>
            </p:cNvPr>
            <p:cNvSpPr/>
            <p:nvPr/>
          </p:nvSpPr>
          <p:spPr>
            <a:xfrm>
              <a:off x="4580250"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7" name="Google Shape;4942;p113">
              <a:extLst>
                <a:ext uri="{FF2B5EF4-FFF2-40B4-BE49-F238E27FC236}">
                  <a16:creationId xmlns:a16="http://schemas.microsoft.com/office/drawing/2014/main" id="{0183E894-CBD4-0847-B135-006B0F039A36}"/>
                </a:ext>
              </a:extLst>
            </p:cNvPr>
            <p:cNvSpPr/>
            <p:nvPr/>
          </p:nvSpPr>
          <p:spPr>
            <a:xfrm>
              <a:off x="4580250" y="26377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8" name="Google Shape;4943;p113">
              <a:extLst>
                <a:ext uri="{FF2B5EF4-FFF2-40B4-BE49-F238E27FC236}">
                  <a16:creationId xmlns:a16="http://schemas.microsoft.com/office/drawing/2014/main" id="{E7034C6B-9D74-0F40-8277-83B6954207EA}"/>
                </a:ext>
              </a:extLst>
            </p:cNvPr>
            <p:cNvSpPr/>
            <p:nvPr/>
          </p:nvSpPr>
          <p:spPr>
            <a:xfrm>
              <a:off x="4580250" y="2485550"/>
              <a:ext cx="62225" cy="53300"/>
            </a:xfrm>
            <a:custGeom>
              <a:avLst/>
              <a:gdLst/>
              <a:ahLst/>
              <a:cxnLst/>
              <a:rect l="l" t="t" r="r" b="b"/>
              <a:pathLst>
                <a:path w="2489" h="2132" extrusionOk="0">
                  <a:moveTo>
                    <a:pt x="1066" y="1"/>
                  </a:moveTo>
                  <a:cubicBezTo>
                    <a:pt x="480" y="1"/>
                    <a:pt x="1" y="472"/>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9" name="Google Shape;4944;p113">
              <a:extLst>
                <a:ext uri="{FF2B5EF4-FFF2-40B4-BE49-F238E27FC236}">
                  <a16:creationId xmlns:a16="http://schemas.microsoft.com/office/drawing/2014/main" id="{D41B5042-DC57-3E47-AF71-9DD3E0A5B283}"/>
                </a:ext>
              </a:extLst>
            </p:cNvPr>
            <p:cNvSpPr/>
            <p:nvPr/>
          </p:nvSpPr>
          <p:spPr>
            <a:xfrm>
              <a:off x="458025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0" name="Google Shape;4945;p113">
              <a:extLst>
                <a:ext uri="{FF2B5EF4-FFF2-40B4-BE49-F238E27FC236}">
                  <a16:creationId xmlns:a16="http://schemas.microsoft.com/office/drawing/2014/main" id="{14C8F7B9-B40F-5148-972A-E4537DD8B40E}"/>
                </a:ext>
              </a:extLst>
            </p:cNvPr>
            <p:cNvSpPr/>
            <p:nvPr/>
          </p:nvSpPr>
          <p:spPr>
            <a:xfrm>
              <a:off x="458025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1" name="Google Shape;4946;p113">
              <a:extLst>
                <a:ext uri="{FF2B5EF4-FFF2-40B4-BE49-F238E27FC236}">
                  <a16:creationId xmlns:a16="http://schemas.microsoft.com/office/drawing/2014/main" id="{45337BA1-7680-6B48-BD00-0BEE4208D31D}"/>
                </a:ext>
              </a:extLst>
            </p:cNvPr>
            <p:cNvSpPr/>
            <p:nvPr/>
          </p:nvSpPr>
          <p:spPr>
            <a:xfrm>
              <a:off x="4580250"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2" name="Google Shape;4947;p113">
              <a:extLst>
                <a:ext uri="{FF2B5EF4-FFF2-40B4-BE49-F238E27FC236}">
                  <a16:creationId xmlns:a16="http://schemas.microsoft.com/office/drawing/2014/main" id="{3B962026-0EC9-5F48-8C5E-E5BE306D1FD4}"/>
                </a:ext>
              </a:extLst>
            </p:cNvPr>
            <p:cNvSpPr/>
            <p:nvPr/>
          </p:nvSpPr>
          <p:spPr>
            <a:xfrm>
              <a:off x="4504050" y="29424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3" name="Google Shape;4948;p113">
              <a:extLst>
                <a:ext uri="{FF2B5EF4-FFF2-40B4-BE49-F238E27FC236}">
                  <a16:creationId xmlns:a16="http://schemas.microsoft.com/office/drawing/2014/main" id="{C7FB51A7-F3E7-0E45-A5E8-B7F840E9CFBC}"/>
                </a:ext>
              </a:extLst>
            </p:cNvPr>
            <p:cNvSpPr/>
            <p:nvPr/>
          </p:nvSpPr>
          <p:spPr>
            <a:xfrm>
              <a:off x="4504050" y="2637775"/>
              <a:ext cx="62200" cy="53450"/>
            </a:xfrm>
            <a:custGeom>
              <a:avLst/>
              <a:gdLst/>
              <a:ahLst/>
              <a:cxnLst/>
              <a:rect l="l" t="t" r="r" b="b"/>
              <a:pathLst>
                <a:path w="2488" h="2138" extrusionOk="0">
                  <a:moveTo>
                    <a:pt x="1065" y="1"/>
                  </a:moveTo>
                  <a:cubicBezTo>
                    <a:pt x="480" y="1"/>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4" name="Google Shape;4949;p113">
              <a:extLst>
                <a:ext uri="{FF2B5EF4-FFF2-40B4-BE49-F238E27FC236}">
                  <a16:creationId xmlns:a16="http://schemas.microsoft.com/office/drawing/2014/main" id="{C71A7C97-0E07-0E42-841D-CECAFD3622E5}"/>
                </a:ext>
              </a:extLst>
            </p:cNvPr>
            <p:cNvSpPr/>
            <p:nvPr/>
          </p:nvSpPr>
          <p:spPr>
            <a:xfrm>
              <a:off x="450405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5" name="Google Shape;4950;p113">
              <a:extLst>
                <a:ext uri="{FF2B5EF4-FFF2-40B4-BE49-F238E27FC236}">
                  <a16:creationId xmlns:a16="http://schemas.microsoft.com/office/drawing/2014/main" id="{10ABC64D-A0C4-424D-9034-2890228AD62D}"/>
                </a:ext>
              </a:extLst>
            </p:cNvPr>
            <p:cNvSpPr/>
            <p:nvPr/>
          </p:nvSpPr>
          <p:spPr>
            <a:xfrm>
              <a:off x="4504050" y="2485550"/>
              <a:ext cx="62200" cy="53300"/>
            </a:xfrm>
            <a:custGeom>
              <a:avLst/>
              <a:gdLst/>
              <a:ahLst/>
              <a:cxnLst/>
              <a:rect l="l" t="t" r="r" b="b"/>
              <a:pathLst>
                <a:path w="2488" h="2132" extrusionOk="0">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6" name="Google Shape;4951;p113">
              <a:extLst>
                <a:ext uri="{FF2B5EF4-FFF2-40B4-BE49-F238E27FC236}">
                  <a16:creationId xmlns:a16="http://schemas.microsoft.com/office/drawing/2014/main" id="{759E82BB-1B37-BD4D-A5F4-7D6A265DB0C7}"/>
                </a:ext>
              </a:extLst>
            </p:cNvPr>
            <p:cNvSpPr/>
            <p:nvPr/>
          </p:nvSpPr>
          <p:spPr>
            <a:xfrm>
              <a:off x="450405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7" name="Google Shape;4952;p113">
              <a:extLst>
                <a:ext uri="{FF2B5EF4-FFF2-40B4-BE49-F238E27FC236}">
                  <a16:creationId xmlns:a16="http://schemas.microsoft.com/office/drawing/2014/main" id="{1A41ABE3-D443-034F-B11C-C9B77B36EE39}"/>
                </a:ext>
              </a:extLst>
            </p:cNvPr>
            <p:cNvSpPr/>
            <p:nvPr/>
          </p:nvSpPr>
          <p:spPr>
            <a:xfrm>
              <a:off x="4504050"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8" name="Google Shape;4953;p113">
              <a:extLst>
                <a:ext uri="{FF2B5EF4-FFF2-40B4-BE49-F238E27FC236}">
                  <a16:creationId xmlns:a16="http://schemas.microsoft.com/office/drawing/2014/main" id="{CC5D84A0-16CF-B24F-A339-D84E0E74059C}"/>
                </a:ext>
              </a:extLst>
            </p:cNvPr>
            <p:cNvSpPr/>
            <p:nvPr/>
          </p:nvSpPr>
          <p:spPr>
            <a:xfrm>
              <a:off x="4427825" y="2942425"/>
              <a:ext cx="62425" cy="53450"/>
            </a:xfrm>
            <a:custGeom>
              <a:avLst/>
              <a:gdLst/>
              <a:ahLst/>
              <a:cxnLst/>
              <a:rect l="l" t="t" r="r" b="b"/>
              <a:pathLst>
                <a:path w="2497" h="2138" extrusionOk="0">
                  <a:moveTo>
                    <a:pt x="1065" y="1"/>
                  </a:moveTo>
                  <a:cubicBezTo>
                    <a:pt x="480" y="9"/>
                    <a:pt x="9"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9" name="Google Shape;4954;p113">
              <a:extLst>
                <a:ext uri="{FF2B5EF4-FFF2-40B4-BE49-F238E27FC236}">
                  <a16:creationId xmlns:a16="http://schemas.microsoft.com/office/drawing/2014/main" id="{D8936C96-A4F0-DB44-8AFF-26B8DE3D7E6B}"/>
                </a:ext>
              </a:extLst>
            </p:cNvPr>
            <p:cNvSpPr/>
            <p:nvPr/>
          </p:nvSpPr>
          <p:spPr>
            <a:xfrm>
              <a:off x="4427825" y="2866425"/>
              <a:ext cx="62425" cy="53275"/>
            </a:xfrm>
            <a:custGeom>
              <a:avLst/>
              <a:gdLst/>
              <a:ahLst/>
              <a:cxnLst/>
              <a:rect l="l" t="t" r="r" b="b"/>
              <a:pathLst>
                <a:path w="2497" h="2131" extrusionOk="0">
                  <a:moveTo>
                    <a:pt x="1065" y="0"/>
                  </a:moveTo>
                  <a:cubicBezTo>
                    <a:pt x="480" y="0"/>
                    <a:pt x="1" y="472"/>
                    <a:pt x="1" y="1065"/>
                  </a:cubicBezTo>
                  <a:cubicBezTo>
                    <a:pt x="1" y="1707"/>
                    <a:pt x="526" y="2131"/>
                    <a:pt x="1073" y="2131"/>
                  </a:cubicBezTo>
                  <a:cubicBezTo>
                    <a:pt x="1337" y="2131"/>
                    <a:pt x="1605" y="2032"/>
                    <a:pt x="1822" y="1813"/>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0" name="Google Shape;4955;p113">
              <a:extLst>
                <a:ext uri="{FF2B5EF4-FFF2-40B4-BE49-F238E27FC236}">
                  <a16:creationId xmlns:a16="http://schemas.microsoft.com/office/drawing/2014/main" id="{546E0BFC-0CBD-B94B-83EE-45CF7EA29CAE}"/>
                </a:ext>
              </a:extLst>
            </p:cNvPr>
            <p:cNvSpPr/>
            <p:nvPr/>
          </p:nvSpPr>
          <p:spPr>
            <a:xfrm>
              <a:off x="4427825" y="2790200"/>
              <a:ext cx="62425" cy="53350"/>
            </a:xfrm>
            <a:custGeom>
              <a:avLst/>
              <a:gdLst/>
              <a:ahLst/>
              <a:cxnLst/>
              <a:rect l="l" t="t" r="r" b="b"/>
              <a:pathLst>
                <a:path w="2497" h="2134" extrusionOk="0">
                  <a:moveTo>
                    <a:pt x="1065" y="1"/>
                  </a:moveTo>
                  <a:cubicBezTo>
                    <a:pt x="480" y="1"/>
                    <a:pt x="9" y="480"/>
                    <a:pt x="1" y="1066"/>
                  </a:cubicBezTo>
                  <a:cubicBezTo>
                    <a:pt x="1" y="1709"/>
                    <a:pt x="526" y="2134"/>
                    <a:pt x="1075" y="2134"/>
                  </a:cubicBezTo>
                  <a:cubicBezTo>
                    <a:pt x="1336" y="2134"/>
                    <a:pt x="1604" y="2037"/>
                    <a:pt x="1822"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1" name="Google Shape;4956;p113">
              <a:extLst>
                <a:ext uri="{FF2B5EF4-FFF2-40B4-BE49-F238E27FC236}">
                  <a16:creationId xmlns:a16="http://schemas.microsoft.com/office/drawing/2014/main" id="{191593D4-B11C-5A49-A5E8-A69EFE2CCB28}"/>
                </a:ext>
              </a:extLst>
            </p:cNvPr>
            <p:cNvSpPr/>
            <p:nvPr/>
          </p:nvSpPr>
          <p:spPr>
            <a:xfrm>
              <a:off x="4427825" y="2561575"/>
              <a:ext cx="62425" cy="53425"/>
            </a:xfrm>
            <a:custGeom>
              <a:avLst/>
              <a:gdLst/>
              <a:ahLst/>
              <a:cxnLst/>
              <a:rect l="l" t="t" r="r" b="b"/>
              <a:pathLst>
                <a:path w="2497" h="2137" extrusionOk="0">
                  <a:moveTo>
                    <a:pt x="1065" y="0"/>
                  </a:moveTo>
                  <a:cubicBezTo>
                    <a:pt x="480" y="8"/>
                    <a:pt x="9" y="480"/>
                    <a:pt x="1" y="1073"/>
                  </a:cubicBezTo>
                  <a:cubicBezTo>
                    <a:pt x="1" y="1711"/>
                    <a:pt x="525" y="2137"/>
                    <a:pt x="1073" y="2137"/>
                  </a:cubicBezTo>
                  <a:cubicBezTo>
                    <a:pt x="1335" y="2137"/>
                    <a:pt x="1603" y="2039"/>
                    <a:pt x="1822" y="1821"/>
                  </a:cubicBezTo>
                  <a:cubicBezTo>
                    <a:pt x="2496" y="1154"/>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2" name="Google Shape;4957;p113">
              <a:extLst>
                <a:ext uri="{FF2B5EF4-FFF2-40B4-BE49-F238E27FC236}">
                  <a16:creationId xmlns:a16="http://schemas.microsoft.com/office/drawing/2014/main" id="{4584A457-91E5-DA46-81CA-9A30557CE57E}"/>
                </a:ext>
              </a:extLst>
            </p:cNvPr>
            <p:cNvSpPr/>
            <p:nvPr/>
          </p:nvSpPr>
          <p:spPr>
            <a:xfrm>
              <a:off x="4427825" y="2485550"/>
              <a:ext cx="62425" cy="53300"/>
            </a:xfrm>
            <a:custGeom>
              <a:avLst/>
              <a:gdLst/>
              <a:ahLst/>
              <a:cxnLst/>
              <a:rect l="l" t="t" r="r" b="b"/>
              <a:pathLst>
                <a:path w="2497" h="2132" extrusionOk="0">
                  <a:moveTo>
                    <a:pt x="1065" y="1"/>
                  </a:moveTo>
                  <a:cubicBezTo>
                    <a:pt x="480" y="1"/>
                    <a:pt x="1" y="480"/>
                    <a:pt x="1" y="1066"/>
                  </a:cubicBezTo>
                  <a:cubicBezTo>
                    <a:pt x="1" y="1708"/>
                    <a:pt x="526" y="2131"/>
                    <a:pt x="1073" y="2131"/>
                  </a:cubicBezTo>
                  <a:cubicBezTo>
                    <a:pt x="1337" y="2131"/>
                    <a:pt x="1605" y="2033"/>
                    <a:pt x="1822" y="1814"/>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3" name="Google Shape;4958;p113">
              <a:extLst>
                <a:ext uri="{FF2B5EF4-FFF2-40B4-BE49-F238E27FC236}">
                  <a16:creationId xmlns:a16="http://schemas.microsoft.com/office/drawing/2014/main" id="{17D66613-E0EA-C44F-A2D0-D6C97DFBD884}"/>
                </a:ext>
              </a:extLst>
            </p:cNvPr>
            <p:cNvSpPr/>
            <p:nvPr/>
          </p:nvSpPr>
          <p:spPr>
            <a:xfrm>
              <a:off x="4427825" y="2409350"/>
              <a:ext cx="62425" cy="53350"/>
            </a:xfrm>
            <a:custGeom>
              <a:avLst/>
              <a:gdLst/>
              <a:ahLst/>
              <a:cxnLst/>
              <a:rect l="l" t="t" r="r" b="b"/>
              <a:pathLst>
                <a:path w="2497" h="2134" extrusionOk="0">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4" name="Google Shape;4959;p113">
              <a:extLst>
                <a:ext uri="{FF2B5EF4-FFF2-40B4-BE49-F238E27FC236}">
                  <a16:creationId xmlns:a16="http://schemas.microsoft.com/office/drawing/2014/main" id="{BC7D31DD-5B19-BF43-8028-B27B1ED4F0CA}"/>
                </a:ext>
              </a:extLst>
            </p:cNvPr>
            <p:cNvSpPr/>
            <p:nvPr/>
          </p:nvSpPr>
          <p:spPr>
            <a:xfrm>
              <a:off x="4351600" y="27902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5" name="Google Shape;4960;p113">
              <a:extLst>
                <a:ext uri="{FF2B5EF4-FFF2-40B4-BE49-F238E27FC236}">
                  <a16:creationId xmlns:a16="http://schemas.microsoft.com/office/drawing/2014/main" id="{56EE81E2-5CC1-B842-AF2E-D3D6114D72CD}"/>
                </a:ext>
              </a:extLst>
            </p:cNvPr>
            <p:cNvSpPr/>
            <p:nvPr/>
          </p:nvSpPr>
          <p:spPr>
            <a:xfrm>
              <a:off x="4351600" y="2714000"/>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6" name="Google Shape;4961;p113">
              <a:extLst>
                <a:ext uri="{FF2B5EF4-FFF2-40B4-BE49-F238E27FC236}">
                  <a16:creationId xmlns:a16="http://schemas.microsoft.com/office/drawing/2014/main" id="{2A51A19F-1966-D744-8348-5A2E0DB43F68}"/>
                </a:ext>
              </a:extLst>
            </p:cNvPr>
            <p:cNvSpPr/>
            <p:nvPr/>
          </p:nvSpPr>
          <p:spPr>
            <a:xfrm>
              <a:off x="4351600" y="2637775"/>
              <a:ext cx="62425" cy="53450"/>
            </a:xfrm>
            <a:custGeom>
              <a:avLst/>
              <a:gdLst/>
              <a:ahLst/>
              <a:cxnLst/>
              <a:rect l="l" t="t" r="r" b="b"/>
              <a:pathLst>
                <a:path w="2497" h="2138" extrusionOk="0">
                  <a:moveTo>
                    <a:pt x="1074" y="1"/>
                  </a:moveTo>
                  <a:cubicBezTo>
                    <a:pt x="481" y="1"/>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7" name="Google Shape;4962;p113">
              <a:extLst>
                <a:ext uri="{FF2B5EF4-FFF2-40B4-BE49-F238E27FC236}">
                  <a16:creationId xmlns:a16="http://schemas.microsoft.com/office/drawing/2014/main" id="{A66D1C19-8E72-1E42-9C7F-754B171C587F}"/>
                </a:ext>
              </a:extLst>
            </p:cNvPr>
            <p:cNvSpPr/>
            <p:nvPr/>
          </p:nvSpPr>
          <p:spPr>
            <a:xfrm>
              <a:off x="4351600" y="2561575"/>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8" name="Google Shape;4963;p113">
              <a:extLst>
                <a:ext uri="{FF2B5EF4-FFF2-40B4-BE49-F238E27FC236}">
                  <a16:creationId xmlns:a16="http://schemas.microsoft.com/office/drawing/2014/main" id="{923AC8A0-B93B-2F42-985B-3D29103C2186}"/>
                </a:ext>
              </a:extLst>
            </p:cNvPr>
            <p:cNvSpPr/>
            <p:nvPr/>
          </p:nvSpPr>
          <p:spPr>
            <a:xfrm>
              <a:off x="4275600" y="2637775"/>
              <a:ext cx="62225" cy="53450"/>
            </a:xfrm>
            <a:custGeom>
              <a:avLst/>
              <a:gdLst/>
              <a:ahLst/>
              <a:cxnLst/>
              <a:rect l="l" t="t" r="r" b="b"/>
              <a:pathLst>
                <a:path w="2489" h="2138" extrusionOk="0">
                  <a:moveTo>
                    <a:pt x="1066" y="1"/>
                  </a:moveTo>
                  <a:cubicBezTo>
                    <a:pt x="472"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9" name="Google Shape;4964;p113">
              <a:extLst>
                <a:ext uri="{FF2B5EF4-FFF2-40B4-BE49-F238E27FC236}">
                  <a16:creationId xmlns:a16="http://schemas.microsoft.com/office/drawing/2014/main" id="{D41184EA-896B-4040-A023-6A3B7B899AC0}"/>
                </a:ext>
              </a:extLst>
            </p:cNvPr>
            <p:cNvSpPr/>
            <p:nvPr/>
          </p:nvSpPr>
          <p:spPr>
            <a:xfrm>
              <a:off x="4275600"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3" y="1821"/>
                  </a:cubicBezTo>
                  <a:cubicBezTo>
                    <a:pt x="2488" y="1154"/>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0" name="Google Shape;4965;p113">
              <a:extLst>
                <a:ext uri="{FF2B5EF4-FFF2-40B4-BE49-F238E27FC236}">
                  <a16:creationId xmlns:a16="http://schemas.microsoft.com/office/drawing/2014/main" id="{564563F1-7959-2647-B058-41FCC86EA3EC}"/>
                </a:ext>
              </a:extLst>
            </p:cNvPr>
            <p:cNvSpPr/>
            <p:nvPr/>
          </p:nvSpPr>
          <p:spPr>
            <a:xfrm>
              <a:off x="4275600" y="2485550"/>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1" name="Google Shape;4966;p113">
              <a:extLst>
                <a:ext uri="{FF2B5EF4-FFF2-40B4-BE49-F238E27FC236}">
                  <a16:creationId xmlns:a16="http://schemas.microsoft.com/office/drawing/2014/main" id="{18AEF6C3-B60C-7240-B561-567CA204D5BC}"/>
                </a:ext>
              </a:extLst>
            </p:cNvPr>
            <p:cNvSpPr/>
            <p:nvPr/>
          </p:nvSpPr>
          <p:spPr>
            <a:xfrm>
              <a:off x="427560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2" name="Google Shape;4967;p113">
              <a:extLst>
                <a:ext uri="{FF2B5EF4-FFF2-40B4-BE49-F238E27FC236}">
                  <a16:creationId xmlns:a16="http://schemas.microsoft.com/office/drawing/2014/main" id="{DBA1167E-3DAF-FA44-A7F5-C16EDD4F71FC}"/>
                </a:ext>
              </a:extLst>
            </p:cNvPr>
            <p:cNvSpPr/>
            <p:nvPr/>
          </p:nvSpPr>
          <p:spPr>
            <a:xfrm>
              <a:off x="427560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3" name="Google Shape;4968;p113">
              <a:extLst>
                <a:ext uri="{FF2B5EF4-FFF2-40B4-BE49-F238E27FC236}">
                  <a16:creationId xmlns:a16="http://schemas.microsoft.com/office/drawing/2014/main" id="{66950219-1B62-3D41-A9DC-D64190F9F307}"/>
                </a:ext>
              </a:extLst>
            </p:cNvPr>
            <p:cNvSpPr/>
            <p:nvPr/>
          </p:nvSpPr>
          <p:spPr>
            <a:xfrm>
              <a:off x="4275600" y="2256925"/>
              <a:ext cx="62350" cy="53425"/>
            </a:xfrm>
            <a:custGeom>
              <a:avLst/>
              <a:gdLst/>
              <a:ahLst/>
              <a:cxnLst/>
              <a:rect l="l" t="t" r="r" b="b"/>
              <a:pathLst>
                <a:path w="2494" h="2137" extrusionOk="0">
                  <a:moveTo>
                    <a:pt x="1076" y="0"/>
                  </a:moveTo>
                  <a:cubicBezTo>
                    <a:pt x="1072" y="0"/>
                    <a:pt x="1069" y="0"/>
                    <a:pt x="1066" y="0"/>
                  </a:cubicBezTo>
                  <a:cubicBezTo>
                    <a:pt x="472" y="0"/>
                    <a:pt x="1" y="480"/>
                    <a:pt x="1" y="1065"/>
                  </a:cubicBezTo>
                  <a:cubicBezTo>
                    <a:pt x="1" y="1709"/>
                    <a:pt x="526" y="2137"/>
                    <a:pt x="1074" y="2137"/>
                  </a:cubicBezTo>
                  <a:cubicBezTo>
                    <a:pt x="1336" y="2137"/>
                    <a:pt x="1604" y="2039"/>
                    <a:pt x="1822" y="1821"/>
                  </a:cubicBezTo>
                  <a:cubicBezTo>
                    <a:pt x="2494" y="1149"/>
                    <a:pt x="2020" y="0"/>
                    <a:pt x="107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4" name="Google Shape;4969;p113">
              <a:extLst>
                <a:ext uri="{FF2B5EF4-FFF2-40B4-BE49-F238E27FC236}">
                  <a16:creationId xmlns:a16="http://schemas.microsoft.com/office/drawing/2014/main" id="{1ED9B9CF-9B6E-2E4A-9A78-DF74234EE37E}"/>
                </a:ext>
              </a:extLst>
            </p:cNvPr>
            <p:cNvSpPr/>
            <p:nvPr/>
          </p:nvSpPr>
          <p:spPr>
            <a:xfrm>
              <a:off x="4199400" y="2485550"/>
              <a:ext cx="62200" cy="53300"/>
            </a:xfrm>
            <a:custGeom>
              <a:avLst/>
              <a:gdLst/>
              <a:ahLst/>
              <a:cxnLst/>
              <a:rect l="l" t="t" r="r" b="b"/>
              <a:pathLst>
                <a:path w="2488" h="2132" extrusionOk="0">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5" name="Google Shape;4970;p113">
              <a:extLst>
                <a:ext uri="{FF2B5EF4-FFF2-40B4-BE49-F238E27FC236}">
                  <a16:creationId xmlns:a16="http://schemas.microsoft.com/office/drawing/2014/main" id="{12D1DFC2-B64D-EE4A-9485-173C3C08D592}"/>
                </a:ext>
              </a:extLst>
            </p:cNvPr>
            <p:cNvSpPr/>
            <p:nvPr/>
          </p:nvSpPr>
          <p:spPr>
            <a:xfrm>
              <a:off x="4199400"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6" name="Google Shape;4971;p113">
              <a:extLst>
                <a:ext uri="{FF2B5EF4-FFF2-40B4-BE49-F238E27FC236}">
                  <a16:creationId xmlns:a16="http://schemas.microsoft.com/office/drawing/2014/main" id="{F49374B8-0DD1-1A47-950F-92021A11C474}"/>
                </a:ext>
              </a:extLst>
            </p:cNvPr>
            <p:cNvSpPr/>
            <p:nvPr/>
          </p:nvSpPr>
          <p:spPr>
            <a:xfrm>
              <a:off x="4199400" y="2256925"/>
              <a:ext cx="62350" cy="53425"/>
            </a:xfrm>
            <a:custGeom>
              <a:avLst/>
              <a:gdLst/>
              <a:ahLst/>
              <a:cxnLst/>
              <a:rect l="l" t="t" r="r" b="b"/>
              <a:pathLst>
                <a:path w="2494" h="2137" extrusionOk="0">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493" y="1149"/>
                    <a:pt x="2019" y="0"/>
                    <a:pt x="1075"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7" name="Google Shape;4972;p113">
              <a:extLst>
                <a:ext uri="{FF2B5EF4-FFF2-40B4-BE49-F238E27FC236}">
                  <a16:creationId xmlns:a16="http://schemas.microsoft.com/office/drawing/2014/main" id="{1AD05993-138E-EF47-9CC8-051344C57CBF}"/>
                </a:ext>
              </a:extLst>
            </p:cNvPr>
            <p:cNvSpPr/>
            <p:nvPr/>
          </p:nvSpPr>
          <p:spPr>
            <a:xfrm>
              <a:off x="4123175" y="2333125"/>
              <a:ext cx="62425" cy="53450"/>
            </a:xfrm>
            <a:custGeom>
              <a:avLst/>
              <a:gdLst/>
              <a:ahLst/>
              <a:cxnLst/>
              <a:rect l="l" t="t" r="r" b="b"/>
              <a:pathLst>
                <a:path w="2497" h="2138" extrusionOk="0">
                  <a:moveTo>
                    <a:pt x="1065" y="1"/>
                  </a:moveTo>
                  <a:cubicBezTo>
                    <a:pt x="480" y="1"/>
                    <a:pt x="0" y="480"/>
                    <a:pt x="0" y="1066"/>
                  </a:cubicBezTo>
                  <a:cubicBezTo>
                    <a:pt x="0" y="1709"/>
                    <a:pt x="526" y="2137"/>
                    <a:pt x="1074" y="2137"/>
                  </a:cubicBezTo>
                  <a:cubicBezTo>
                    <a:pt x="1336" y="2137"/>
                    <a:pt x="1603" y="2040"/>
                    <a:pt x="1821" y="1822"/>
                  </a:cubicBezTo>
                  <a:cubicBezTo>
                    <a:pt x="2496" y="1147"/>
                    <a:pt x="2017" y="1"/>
                    <a:pt x="106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8" name="Google Shape;4973;p113">
              <a:extLst>
                <a:ext uri="{FF2B5EF4-FFF2-40B4-BE49-F238E27FC236}">
                  <a16:creationId xmlns:a16="http://schemas.microsoft.com/office/drawing/2014/main" id="{4C6071DD-1CDE-2145-B8E0-E23BD1AB300C}"/>
                </a:ext>
              </a:extLst>
            </p:cNvPr>
            <p:cNvSpPr/>
            <p:nvPr/>
          </p:nvSpPr>
          <p:spPr>
            <a:xfrm>
              <a:off x="4123175" y="2256925"/>
              <a:ext cx="62350" cy="53425"/>
            </a:xfrm>
            <a:custGeom>
              <a:avLst/>
              <a:gdLst/>
              <a:ahLst/>
              <a:cxnLst/>
              <a:rect l="l" t="t" r="r" b="b"/>
              <a:pathLst>
                <a:path w="2494" h="2137" extrusionOk="0">
                  <a:moveTo>
                    <a:pt x="1076" y="0"/>
                  </a:moveTo>
                  <a:cubicBezTo>
                    <a:pt x="1072" y="0"/>
                    <a:pt x="1069" y="0"/>
                    <a:pt x="1065" y="0"/>
                  </a:cubicBezTo>
                  <a:cubicBezTo>
                    <a:pt x="480" y="0"/>
                    <a:pt x="0" y="480"/>
                    <a:pt x="0" y="1065"/>
                  </a:cubicBezTo>
                  <a:cubicBezTo>
                    <a:pt x="0" y="1709"/>
                    <a:pt x="529" y="2137"/>
                    <a:pt x="1080" y="2137"/>
                  </a:cubicBezTo>
                  <a:cubicBezTo>
                    <a:pt x="1343" y="2137"/>
                    <a:pt x="1612" y="2039"/>
                    <a:pt x="1830" y="1821"/>
                  </a:cubicBezTo>
                  <a:cubicBezTo>
                    <a:pt x="2494" y="1149"/>
                    <a:pt x="2028" y="0"/>
                    <a:pt x="1076" y="0"/>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79" name="Google Shape;13212;p121">
            <a:extLst>
              <a:ext uri="{FF2B5EF4-FFF2-40B4-BE49-F238E27FC236}">
                <a16:creationId xmlns:a16="http://schemas.microsoft.com/office/drawing/2014/main" id="{D1860E1F-AAC1-AE40-93C1-0AC49D18353D}"/>
              </a:ext>
            </a:extLst>
          </p:cNvPr>
          <p:cNvGrpSpPr/>
          <p:nvPr/>
        </p:nvGrpSpPr>
        <p:grpSpPr>
          <a:xfrm>
            <a:off x="7152903" y="3092774"/>
            <a:ext cx="261075" cy="347815"/>
            <a:chOff x="6709751" y="2881842"/>
            <a:chExt cx="261075" cy="347815"/>
          </a:xfrm>
        </p:grpSpPr>
        <p:sp>
          <p:nvSpPr>
            <p:cNvPr id="1580" name="Google Shape;13213;p121">
              <a:extLst>
                <a:ext uri="{FF2B5EF4-FFF2-40B4-BE49-F238E27FC236}">
                  <a16:creationId xmlns:a16="http://schemas.microsoft.com/office/drawing/2014/main" id="{56B36034-DBEF-2548-B722-46ABE1D5EABD}"/>
                </a:ext>
              </a:extLst>
            </p:cNvPr>
            <p:cNvSpPr/>
            <p:nvPr/>
          </p:nvSpPr>
          <p:spPr>
            <a:xfrm>
              <a:off x="6709751" y="2881842"/>
              <a:ext cx="261075" cy="347815"/>
            </a:xfrm>
            <a:custGeom>
              <a:avLst/>
              <a:gdLst/>
              <a:ahLst/>
              <a:cxnLst/>
              <a:rect l="l" t="t" r="r" b="b"/>
              <a:pathLst>
                <a:path w="8241" h="10979" extrusionOk="0">
                  <a:moveTo>
                    <a:pt x="1394" y="4680"/>
                  </a:moveTo>
                  <a:cubicBezTo>
                    <a:pt x="1477" y="4728"/>
                    <a:pt x="1573" y="4740"/>
                    <a:pt x="1668" y="4740"/>
                  </a:cubicBezTo>
                  <a:lnTo>
                    <a:pt x="1787" y="4740"/>
                  </a:lnTo>
                  <a:cubicBezTo>
                    <a:pt x="1858" y="5323"/>
                    <a:pt x="2156" y="5823"/>
                    <a:pt x="2561" y="6180"/>
                  </a:cubicBezTo>
                  <a:cubicBezTo>
                    <a:pt x="2468" y="6204"/>
                    <a:pt x="2384" y="6215"/>
                    <a:pt x="2308" y="6215"/>
                  </a:cubicBezTo>
                  <a:cubicBezTo>
                    <a:pt x="1897" y="6215"/>
                    <a:pt x="1727" y="5915"/>
                    <a:pt x="1727" y="5895"/>
                  </a:cubicBezTo>
                  <a:cubicBezTo>
                    <a:pt x="1692" y="5835"/>
                    <a:pt x="1632" y="5799"/>
                    <a:pt x="1573" y="5799"/>
                  </a:cubicBezTo>
                  <a:cubicBezTo>
                    <a:pt x="1546" y="5802"/>
                    <a:pt x="1520" y="5803"/>
                    <a:pt x="1495" y="5803"/>
                  </a:cubicBezTo>
                  <a:cubicBezTo>
                    <a:pt x="1123" y="5803"/>
                    <a:pt x="974" y="5562"/>
                    <a:pt x="918" y="5395"/>
                  </a:cubicBezTo>
                  <a:cubicBezTo>
                    <a:pt x="1144" y="5323"/>
                    <a:pt x="1394" y="5133"/>
                    <a:pt x="1394" y="4716"/>
                  </a:cubicBezTo>
                  <a:lnTo>
                    <a:pt x="1394" y="4680"/>
                  </a:lnTo>
                  <a:close/>
                  <a:moveTo>
                    <a:pt x="6871" y="4716"/>
                  </a:moveTo>
                  <a:lnTo>
                    <a:pt x="6871" y="4740"/>
                  </a:lnTo>
                  <a:cubicBezTo>
                    <a:pt x="6895" y="5144"/>
                    <a:pt x="7145" y="5335"/>
                    <a:pt x="7371" y="5418"/>
                  </a:cubicBezTo>
                  <a:cubicBezTo>
                    <a:pt x="7314" y="5566"/>
                    <a:pt x="7159" y="5813"/>
                    <a:pt x="6770" y="5813"/>
                  </a:cubicBezTo>
                  <a:cubicBezTo>
                    <a:pt x="6752" y="5813"/>
                    <a:pt x="6734" y="5812"/>
                    <a:pt x="6716" y="5811"/>
                  </a:cubicBezTo>
                  <a:cubicBezTo>
                    <a:pt x="6645" y="5811"/>
                    <a:pt x="6597" y="5847"/>
                    <a:pt x="6561" y="5906"/>
                  </a:cubicBezTo>
                  <a:cubicBezTo>
                    <a:pt x="6551" y="5917"/>
                    <a:pt x="6367" y="6237"/>
                    <a:pt x="5922" y="6237"/>
                  </a:cubicBezTo>
                  <a:cubicBezTo>
                    <a:pt x="5859" y="6237"/>
                    <a:pt x="5790" y="6231"/>
                    <a:pt x="5716" y="6216"/>
                  </a:cubicBezTo>
                  <a:cubicBezTo>
                    <a:pt x="6133" y="5847"/>
                    <a:pt x="6418" y="5335"/>
                    <a:pt x="6490" y="4775"/>
                  </a:cubicBezTo>
                  <a:lnTo>
                    <a:pt x="6609" y="4775"/>
                  </a:lnTo>
                  <a:cubicBezTo>
                    <a:pt x="6692" y="4775"/>
                    <a:pt x="6799" y="4740"/>
                    <a:pt x="6871" y="4716"/>
                  </a:cubicBezTo>
                  <a:close/>
                  <a:moveTo>
                    <a:pt x="4132" y="275"/>
                  </a:moveTo>
                  <a:cubicBezTo>
                    <a:pt x="4656" y="275"/>
                    <a:pt x="5002" y="382"/>
                    <a:pt x="5133" y="596"/>
                  </a:cubicBezTo>
                  <a:cubicBezTo>
                    <a:pt x="5204" y="715"/>
                    <a:pt x="5359" y="787"/>
                    <a:pt x="5502" y="811"/>
                  </a:cubicBezTo>
                  <a:cubicBezTo>
                    <a:pt x="6299" y="906"/>
                    <a:pt x="6871" y="1561"/>
                    <a:pt x="6871" y="2347"/>
                  </a:cubicBezTo>
                  <a:lnTo>
                    <a:pt x="6871" y="3632"/>
                  </a:lnTo>
                  <a:cubicBezTo>
                    <a:pt x="6799" y="3585"/>
                    <a:pt x="6692" y="3573"/>
                    <a:pt x="6609" y="3573"/>
                  </a:cubicBezTo>
                  <a:lnTo>
                    <a:pt x="6514" y="3573"/>
                  </a:lnTo>
                  <a:lnTo>
                    <a:pt x="6514" y="3394"/>
                  </a:lnTo>
                  <a:cubicBezTo>
                    <a:pt x="6514" y="2858"/>
                    <a:pt x="6240" y="2632"/>
                    <a:pt x="5942" y="2394"/>
                  </a:cubicBezTo>
                  <a:cubicBezTo>
                    <a:pt x="5823" y="2299"/>
                    <a:pt x="5704" y="2204"/>
                    <a:pt x="5585" y="2085"/>
                  </a:cubicBezTo>
                  <a:cubicBezTo>
                    <a:pt x="5555" y="2055"/>
                    <a:pt x="5514" y="2040"/>
                    <a:pt x="5472" y="2040"/>
                  </a:cubicBezTo>
                  <a:cubicBezTo>
                    <a:pt x="5430" y="2040"/>
                    <a:pt x="5388" y="2055"/>
                    <a:pt x="5359" y="2085"/>
                  </a:cubicBezTo>
                  <a:cubicBezTo>
                    <a:pt x="5299" y="2144"/>
                    <a:pt x="5299" y="2239"/>
                    <a:pt x="5359" y="2299"/>
                  </a:cubicBezTo>
                  <a:cubicBezTo>
                    <a:pt x="5490" y="2442"/>
                    <a:pt x="5621" y="2537"/>
                    <a:pt x="5740" y="2644"/>
                  </a:cubicBezTo>
                  <a:cubicBezTo>
                    <a:pt x="6025" y="2870"/>
                    <a:pt x="6204" y="3013"/>
                    <a:pt x="6204" y="3394"/>
                  </a:cubicBezTo>
                  <a:lnTo>
                    <a:pt x="6204" y="3728"/>
                  </a:lnTo>
                  <a:cubicBezTo>
                    <a:pt x="6204" y="3787"/>
                    <a:pt x="6240" y="3835"/>
                    <a:pt x="6276" y="3871"/>
                  </a:cubicBezTo>
                  <a:cubicBezTo>
                    <a:pt x="6323" y="3894"/>
                    <a:pt x="6323" y="3894"/>
                    <a:pt x="6490" y="3894"/>
                  </a:cubicBezTo>
                  <a:lnTo>
                    <a:pt x="6621" y="3894"/>
                  </a:lnTo>
                  <a:cubicBezTo>
                    <a:pt x="6776" y="3894"/>
                    <a:pt x="6895" y="4013"/>
                    <a:pt x="6895" y="4168"/>
                  </a:cubicBezTo>
                  <a:cubicBezTo>
                    <a:pt x="6895" y="4311"/>
                    <a:pt x="6776" y="4430"/>
                    <a:pt x="6621" y="4430"/>
                  </a:cubicBezTo>
                  <a:lnTo>
                    <a:pt x="6537" y="4430"/>
                  </a:lnTo>
                  <a:lnTo>
                    <a:pt x="6537" y="4418"/>
                  </a:lnTo>
                  <a:cubicBezTo>
                    <a:pt x="6537" y="4323"/>
                    <a:pt x="6454" y="4252"/>
                    <a:pt x="6371" y="4252"/>
                  </a:cubicBezTo>
                  <a:cubicBezTo>
                    <a:pt x="6276" y="4252"/>
                    <a:pt x="6204" y="4323"/>
                    <a:pt x="6204" y="4418"/>
                  </a:cubicBezTo>
                  <a:cubicBezTo>
                    <a:pt x="6204" y="5549"/>
                    <a:pt x="5287" y="6478"/>
                    <a:pt x="4132" y="6478"/>
                  </a:cubicBezTo>
                  <a:cubicBezTo>
                    <a:pt x="4118" y="6478"/>
                    <a:pt x="4104" y="6478"/>
                    <a:pt x="4090" y="6478"/>
                  </a:cubicBezTo>
                  <a:cubicBezTo>
                    <a:pt x="2979" y="6478"/>
                    <a:pt x="2085" y="5547"/>
                    <a:pt x="2085" y="4430"/>
                  </a:cubicBezTo>
                  <a:cubicBezTo>
                    <a:pt x="2085" y="4347"/>
                    <a:pt x="2013" y="4263"/>
                    <a:pt x="1918" y="4263"/>
                  </a:cubicBezTo>
                  <a:cubicBezTo>
                    <a:pt x="1834" y="4263"/>
                    <a:pt x="1751" y="4347"/>
                    <a:pt x="1751" y="4430"/>
                  </a:cubicBezTo>
                  <a:lnTo>
                    <a:pt x="1751" y="4442"/>
                  </a:lnTo>
                  <a:lnTo>
                    <a:pt x="1668" y="4442"/>
                  </a:lnTo>
                  <a:cubicBezTo>
                    <a:pt x="1513" y="4442"/>
                    <a:pt x="1394" y="4323"/>
                    <a:pt x="1394" y="4180"/>
                  </a:cubicBezTo>
                  <a:cubicBezTo>
                    <a:pt x="1394" y="4025"/>
                    <a:pt x="1513" y="3906"/>
                    <a:pt x="1668" y="3906"/>
                  </a:cubicBezTo>
                  <a:lnTo>
                    <a:pt x="1751" y="3906"/>
                  </a:lnTo>
                  <a:cubicBezTo>
                    <a:pt x="2037" y="3906"/>
                    <a:pt x="2263" y="3692"/>
                    <a:pt x="2263" y="3406"/>
                  </a:cubicBezTo>
                  <a:cubicBezTo>
                    <a:pt x="2263" y="3228"/>
                    <a:pt x="2346" y="3073"/>
                    <a:pt x="2501" y="2942"/>
                  </a:cubicBezTo>
                  <a:lnTo>
                    <a:pt x="2513" y="2954"/>
                  </a:lnTo>
                  <a:cubicBezTo>
                    <a:pt x="2549" y="2989"/>
                    <a:pt x="2585" y="3001"/>
                    <a:pt x="2632" y="3001"/>
                  </a:cubicBezTo>
                  <a:cubicBezTo>
                    <a:pt x="2680" y="3001"/>
                    <a:pt x="2704" y="2989"/>
                    <a:pt x="2739" y="2954"/>
                  </a:cubicBezTo>
                  <a:cubicBezTo>
                    <a:pt x="2799" y="2894"/>
                    <a:pt x="2811" y="2823"/>
                    <a:pt x="2763" y="2751"/>
                  </a:cubicBezTo>
                  <a:cubicBezTo>
                    <a:pt x="3085" y="2573"/>
                    <a:pt x="3513" y="2442"/>
                    <a:pt x="3930" y="2299"/>
                  </a:cubicBezTo>
                  <a:cubicBezTo>
                    <a:pt x="4644" y="2061"/>
                    <a:pt x="5323" y="1846"/>
                    <a:pt x="5502" y="1394"/>
                  </a:cubicBezTo>
                  <a:cubicBezTo>
                    <a:pt x="5537" y="1311"/>
                    <a:pt x="5502" y="1215"/>
                    <a:pt x="5418" y="1192"/>
                  </a:cubicBezTo>
                  <a:cubicBezTo>
                    <a:pt x="5393" y="1182"/>
                    <a:pt x="5369" y="1178"/>
                    <a:pt x="5347" y="1178"/>
                  </a:cubicBezTo>
                  <a:cubicBezTo>
                    <a:pt x="5283" y="1178"/>
                    <a:pt x="5230" y="1213"/>
                    <a:pt x="5204" y="1275"/>
                  </a:cubicBezTo>
                  <a:cubicBezTo>
                    <a:pt x="5085" y="1585"/>
                    <a:pt x="4454" y="1799"/>
                    <a:pt x="3823" y="1989"/>
                  </a:cubicBezTo>
                  <a:cubicBezTo>
                    <a:pt x="3382" y="2144"/>
                    <a:pt x="2906" y="2287"/>
                    <a:pt x="2549" y="2513"/>
                  </a:cubicBezTo>
                  <a:lnTo>
                    <a:pt x="2085" y="2025"/>
                  </a:lnTo>
                  <a:cubicBezTo>
                    <a:pt x="2049" y="1990"/>
                    <a:pt x="1997" y="1967"/>
                    <a:pt x="1947" y="1967"/>
                  </a:cubicBezTo>
                  <a:cubicBezTo>
                    <a:pt x="1914" y="1967"/>
                    <a:pt x="1882" y="1977"/>
                    <a:pt x="1858" y="2001"/>
                  </a:cubicBezTo>
                  <a:cubicBezTo>
                    <a:pt x="1799" y="2061"/>
                    <a:pt x="1787" y="2168"/>
                    <a:pt x="1846" y="2227"/>
                  </a:cubicBezTo>
                  <a:lnTo>
                    <a:pt x="2275" y="2692"/>
                  </a:lnTo>
                  <a:cubicBezTo>
                    <a:pt x="2073" y="2870"/>
                    <a:pt x="1930" y="3097"/>
                    <a:pt x="1930" y="3394"/>
                  </a:cubicBezTo>
                  <a:cubicBezTo>
                    <a:pt x="1930" y="3490"/>
                    <a:pt x="1858" y="3573"/>
                    <a:pt x="1751" y="3573"/>
                  </a:cubicBezTo>
                  <a:lnTo>
                    <a:pt x="1668" y="3573"/>
                  </a:lnTo>
                  <a:cubicBezTo>
                    <a:pt x="1573" y="3573"/>
                    <a:pt x="1477" y="3597"/>
                    <a:pt x="1394" y="3632"/>
                  </a:cubicBezTo>
                  <a:lnTo>
                    <a:pt x="1394" y="2692"/>
                  </a:lnTo>
                  <a:cubicBezTo>
                    <a:pt x="1394" y="1787"/>
                    <a:pt x="1906" y="1204"/>
                    <a:pt x="2335" y="894"/>
                  </a:cubicBezTo>
                  <a:cubicBezTo>
                    <a:pt x="2858" y="501"/>
                    <a:pt x="3525" y="275"/>
                    <a:pt x="4132" y="275"/>
                  </a:cubicBezTo>
                  <a:close/>
                  <a:moveTo>
                    <a:pt x="5013" y="6680"/>
                  </a:moveTo>
                  <a:lnTo>
                    <a:pt x="5013" y="7526"/>
                  </a:lnTo>
                  <a:cubicBezTo>
                    <a:pt x="5013" y="7633"/>
                    <a:pt x="5002" y="7716"/>
                    <a:pt x="4966" y="7811"/>
                  </a:cubicBezTo>
                  <a:cubicBezTo>
                    <a:pt x="4942" y="7895"/>
                    <a:pt x="4990" y="7990"/>
                    <a:pt x="5073" y="8014"/>
                  </a:cubicBezTo>
                  <a:cubicBezTo>
                    <a:pt x="5085" y="8014"/>
                    <a:pt x="5109" y="8038"/>
                    <a:pt x="5133" y="8038"/>
                  </a:cubicBezTo>
                  <a:cubicBezTo>
                    <a:pt x="5192" y="8038"/>
                    <a:pt x="5263" y="7990"/>
                    <a:pt x="5287" y="7931"/>
                  </a:cubicBezTo>
                  <a:cubicBezTo>
                    <a:pt x="5323" y="7800"/>
                    <a:pt x="5359" y="7681"/>
                    <a:pt x="5359" y="7526"/>
                  </a:cubicBezTo>
                  <a:lnTo>
                    <a:pt x="5359" y="7240"/>
                  </a:lnTo>
                  <a:lnTo>
                    <a:pt x="5787" y="7395"/>
                  </a:lnTo>
                  <a:cubicBezTo>
                    <a:pt x="5859" y="7419"/>
                    <a:pt x="5906" y="7478"/>
                    <a:pt x="5906" y="7561"/>
                  </a:cubicBezTo>
                  <a:cubicBezTo>
                    <a:pt x="5918" y="8133"/>
                    <a:pt x="5787" y="8633"/>
                    <a:pt x="5656" y="8931"/>
                  </a:cubicBezTo>
                  <a:cubicBezTo>
                    <a:pt x="5567" y="9130"/>
                    <a:pt x="5376" y="9255"/>
                    <a:pt x="5170" y="9255"/>
                  </a:cubicBezTo>
                  <a:cubicBezTo>
                    <a:pt x="5130" y="9255"/>
                    <a:pt x="5090" y="9250"/>
                    <a:pt x="5049" y="9240"/>
                  </a:cubicBezTo>
                  <a:lnTo>
                    <a:pt x="4180" y="9026"/>
                  </a:lnTo>
                  <a:lnTo>
                    <a:pt x="4109" y="9026"/>
                  </a:lnTo>
                  <a:lnTo>
                    <a:pt x="3239" y="9240"/>
                  </a:lnTo>
                  <a:cubicBezTo>
                    <a:pt x="3197" y="9250"/>
                    <a:pt x="3154" y="9255"/>
                    <a:pt x="3112" y="9255"/>
                  </a:cubicBezTo>
                  <a:cubicBezTo>
                    <a:pt x="2908" y="9255"/>
                    <a:pt x="2721" y="9138"/>
                    <a:pt x="2632" y="8931"/>
                  </a:cubicBezTo>
                  <a:cubicBezTo>
                    <a:pt x="2513" y="8633"/>
                    <a:pt x="2370" y="8133"/>
                    <a:pt x="2406" y="7538"/>
                  </a:cubicBezTo>
                  <a:cubicBezTo>
                    <a:pt x="2406" y="7466"/>
                    <a:pt x="2466" y="7407"/>
                    <a:pt x="2525" y="7383"/>
                  </a:cubicBezTo>
                  <a:lnTo>
                    <a:pt x="2966" y="7228"/>
                  </a:lnTo>
                  <a:lnTo>
                    <a:pt x="2966" y="7514"/>
                  </a:lnTo>
                  <a:cubicBezTo>
                    <a:pt x="2966" y="8169"/>
                    <a:pt x="3501" y="8704"/>
                    <a:pt x="4156" y="8704"/>
                  </a:cubicBezTo>
                  <a:cubicBezTo>
                    <a:pt x="4394" y="8704"/>
                    <a:pt x="4609" y="8633"/>
                    <a:pt x="4811" y="8514"/>
                  </a:cubicBezTo>
                  <a:cubicBezTo>
                    <a:pt x="4882" y="8466"/>
                    <a:pt x="4894" y="8359"/>
                    <a:pt x="4847" y="8288"/>
                  </a:cubicBezTo>
                  <a:cubicBezTo>
                    <a:pt x="4824" y="8242"/>
                    <a:pt x="4771" y="8215"/>
                    <a:pt x="4717" y="8215"/>
                  </a:cubicBezTo>
                  <a:cubicBezTo>
                    <a:pt x="4688" y="8215"/>
                    <a:pt x="4658" y="8223"/>
                    <a:pt x="4632" y="8240"/>
                  </a:cubicBezTo>
                  <a:cubicBezTo>
                    <a:pt x="4478" y="8335"/>
                    <a:pt x="4311" y="8395"/>
                    <a:pt x="4156" y="8395"/>
                  </a:cubicBezTo>
                  <a:cubicBezTo>
                    <a:pt x="3680" y="8395"/>
                    <a:pt x="3287" y="8002"/>
                    <a:pt x="3287" y="7526"/>
                  </a:cubicBezTo>
                  <a:lnTo>
                    <a:pt x="3287" y="6680"/>
                  </a:lnTo>
                  <a:cubicBezTo>
                    <a:pt x="3561" y="6788"/>
                    <a:pt x="3859" y="6847"/>
                    <a:pt x="4156" y="6847"/>
                  </a:cubicBezTo>
                  <a:cubicBezTo>
                    <a:pt x="4454" y="6847"/>
                    <a:pt x="4752" y="6788"/>
                    <a:pt x="5013" y="6680"/>
                  </a:cubicBezTo>
                  <a:close/>
                  <a:moveTo>
                    <a:pt x="4109" y="1"/>
                  </a:moveTo>
                  <a:cubicBezTo>
                    <a:pt x="3418" y="1"/>
                    <a:pt x="2680" y="251"/>
                    <a:pt x="2108" y="668"/>
                  </a:cubicBezTo>
                  <a:cubicBezTo>
                    <a:pt x="1620" y="1025"/>
                    <a:pt x="1037" y="1680"/>
                    <a:pt x="1037" y="2716"/>
                  </a:cubicBezTo>
                  <a:lnTo>
                    <a:pt x="1037" y="4728"/>
                  </a:lnTo>
                  <a:cubicBezTo>
                    <a:pt x="1037" y="5097"/>
                    <a:pt x="739" y="5133"/>
                    <a:pt x="680" y="5133"/>
                  </a:cubicBezTo>
                  <a:cubicBezTo>
                    <a:pt x="644" y="5133"/>
                    <a:pt x="596" y="5144"/>
                    <a:pt x="561" y="5192"/>
                  </a:cubicBezTo>
                  <a:cubicBezTo>
                    <a:pt x="537" y="5216"/>
                    <a:pt x="525" y="5264"/>
                    <a:pt x="525" y="5311"/>
                  </a:cubicBezTo>
                  <a:cubicBezTo>
                    <a:pt x="525" y="5323"/>
                    <a:pt x="608" y="6133"/>
                    <a:pt x="1442" y="6145"/>
                  </a:cubicBezTo>
                  <a:cubicBezTo>
                    <a:pt x="1501" y="6216"/>
                    <a:pt x="1596" y="6323"/>
                    <a:pt x="1739" y="6407"/>
                  </a:cubicBezTo>
                  <a:cubicBezTo>
                    <a:pt x="1874" y="6489"/>
                    <a:pt x="2069" y="6571"/>
                    <a:pt x="2325" y="6571"/>
                  </a:cubicBezTo>
                  <a:cubicBezTo>
                    <a:pt x="2477" y="6571"/>
                    <a:pt x="2651" y="6542"/>
                    <a:pt x="2847" y="6466"/>
                  </a:cubicBezTo>
                  <a:cubicBezTo>
                    <a:pt x="2870" y="6478"/>
                    <a:pt x="2882" y="6502"/>
                    <a:pt x="2918" y="6514"/>
                  </a:cubicBezTo>
                  <a:lnTo>
                    <a:pt x="2918" y="6895"/>
                  </a:lnTo>
                  <a:lnTo>
                    <a:pt x="2382" y="7073"/>
                  </a:lnTo>
                  <a:cubicBezTo>
                    <a:pt x="2192" y="7157"/>
                    <a:pt x="2049" y="7323"/>
                    <a:pt x="2037" y="7526"/>
                  </a:cubicBezTo>
                  <a:lnTo>
                    <a:pt x="2037" y="7561"/>
                  </a:lnTo>
                  <a:lnTo>
                    <a:pt x="787" y="8002"/>
                  </a:lnTo>
                  <a:cubicBezTo>
                    <a:pt x="310" y="8169"/>
                    <a:pt x="1" y="8609"/>
                    <a:pt x="1" y="9121"/>
                  </a:cubicBezTo>
                  <a:lnTo>
                    <a:pt x="1" y="10788"/>
                  </a:lnTo>
                  <a:cubicBezTo>
                    <a:pt x="1" y="10871"/>
                    <a:pt x="72" y="10955"/>
                    <a:pt x="168" y="10955"/>
                  </a:cubicBezTo>
                  <a:cubicBezTo>
                    <a:pt x="251" y="10955"/>
                    <a:pt x="322" y="10871"/>
                    <a:pt x="322" y="10788"/>
                  </a:cubicBezTo>
                  <a:lnTo>
                    <a:pt x="322" y="9121"/>
                  </a:lnTo>
                  <a:cubicBezTo>
                    <a:pt x="322" y="9014"/>
                    <a:pt x="346" y="8895"/>
                    <a:pt x="382" y="8812"/>
                  </a:cubicBezTo>
                  <a:lnTo>
                    <a:pt x="1203" y="9502"/>
                  </a:lnTo>
                  <a:cubicBezTo>
                    <a:pt x="1323" y="9609"/>
                    <a:pt x="1382" y="9740"/>
                    <a:pt x="1382" y="9907"/>
                  </a:cubicBezTo>
                  <a:lnTo>
                    <a:pt x="1382" y="10788"/>
                  </a:lnTo>
                  <a:cubicBezTo>
                    <a:pt x="1382" y="10871"/>
                    <a:pt x="1453" y="10955"/>
                    <a:pt x="1549" y="10955"/>
                  </a:cubicBezTo>
                  <a:cubicBezTo>
                    <a:pt x="1632" y="10955"/>
                    <a:pt x="1715" y="10871"/>
                    <a:pt x="1715" y="10788"/>
                  </a:cubicBezTo>
                  <a:lnTo>
                    <a:pt x="1715" y="9907"/>
                  </a:lnTo>
                  <a:cubicBezTo>
                    <a:pt x="1715" y="9657"/>
                    <a:pt x="1608" y="9431"/>
                    <a:pt x="1418" y="9264"/>
                  </a:cubicBezTo>
                  <a:lnTo>
                    <a:pt x="561" y="8538"/>
                  </a:lnTo>
                  <a:cubicBezTo>
                    <a:pt x="656" y="8431"/>
                    <a:pt x="775" y="8359"/>
                    <a:pt x="906" y="8312"/>
                  </a:cubicBezTo>
                  <a:lnTo>
                    <a:pt x="2037" y="7919"/>
                  </a:lnTo>
                  <a:cubicBezTo>
                    <a:pt x="2049" y="8419"/>
                    <a:pt x="2180" y="8824"/>
                    <a:pt x="2287" y="9085"/>
                  </a:cubicBezTo>
                  <a:cubicBezTo>
                    <a:pt x="2426" y="9414"/>
                    <a:pt x="2740" y="9609"/>
                    <a:pt x="3075" y="9609"/>
                  </a:cubicBezTo>
                  <a:cubicBezTo>
                    <a:pt x="3141" y="9609"/>
                    <a:pt x="3208" y="9601"/>
                    <a:pt x="3275" y="9586"/>
                  </a:cubicBezTo>
                  <a:lnTo>
                    <a:pt x="4085" y="9371"/>
                  </a:lnTo>
                  <a:lnTo>
                    <a:pt x="4906" y="9586"/>
                  </a:lnTo>
                  <a:cubicBezTo>
                    <a:pt x="4978" y="9597"/>
                    <a:pt x="5049" y="9609"/>
                    <a:pt x="5121" y="9609"/>
                  </a:cubicBezTo>
                  <a:cubicBezTo>
                    <a:pt x="5442" y="9609"/>
                    <a:pt x="5752" y="9419"/>
                    <a:pt x="5895" y="9085"/>
                  </a:cubicBezTo>
                  <a:cubicBezTo>
                    <a:pt x="6002" y="8824"/>
                    <a:pt x="6133" y="8419"/>
                    <a:pt x="6145" y="7931"/>
                  </a:cubicBezTo>
                  <a:lnTo>
                    <a:pt x="7276" y="8335"/>
                  </a:lnTo>
                  <a:cubicBezTo>
                    <a:pt x="7407" y="8371"/>
                    <a:pt x="7526" y="8466"/>
                    <a:pt x="7621" y="8550"/>
                  </a:cubicBezTo>
                  <a:lnTo>
                    <a:pt x="6764" y="9288"/>
                  </a:lnTo>
                  <a:cubicBezTo>
                    <a:pt x="6573" y="9443"/>
                    <a:pt x="6466" y="9669"/>
                    <a:pt x="6466" y="9919"/>
                  </a:cubicBezTo>
                  <a:lnTo>
                    <a:pt x="6466" y="10800"/>
                  </a:lnTo>
                  <a:cubicBezTo>
                    <a:pt x="6466" y="10895"/>
                    <a:pt x="6549" y="10967"/>
                    <a:pt x="6633" y="10967"/>
                  </a:cubicBezTo>
                  <a:cubicBezTo>
                    <a:pt x="6728" y="10967"/>
                    <a:pt x="6799" y="10895"/>
                    <a:pt x="6799" y="10800"/>
                  </a:cubicBezTo>
                  <a:lnTo>
                    <a:pt x="6799" y="9919"/>
                  </a:lnTo>
                  <a:cubicBezTo>
                    <a:pt x="6799" y="9776"/>
                    <a:pt x="6859" y="9621"/>
                    <a:pt x="6978" y="9526"/>
                  </a:cubicBezTo>
                  <a:lnTo>
                    <a:pt x="7776" y="8835"/>
                  </a:lnTo>
                  <a:cubicBezTo>
                    <a:pt x="7823" y="8943"/>
                    <a:pt x="7835" y="9050"/>
                    <a:pt x="7835" y="9145"/>
                  </a:cubicBezTo>
                  <a:lnTo>
                    <a:pt x="7835" y="10812"/>
                  </a:lnTo>
                  <a:cubicBezTo>
                    <a:pt x="7835" y="10907"/>
                    <a:pt x="7919" y="10979"/>
                    <a:pt x="8002" y="10979"/>
                  </a:cubicBezTo>
                  <a:cubicBezTo>
                    <a:pt x="8097" y="10979"/>
                    <a:pt x="8169" y="10907"/>
                    <a:pt x="8169" y="10812"/>
                  </a:cubicBezTo>
                  <a:lnTo>
                    <a:pt x="8169" y="9145"/>
                  </a:lnTo>
                  <a:cubicBezTo>
                    <a:pt x="8240" y="8597"/>
                    <a:pt x="7919" y="8133"/>
                    <a:pt x="7442" y="7978"/>
                  </a:cubicBezTo>
                  <a:lnTo>
                    <a:pt x="6204" y="7538"/>
                  </a:lnTo>
                  <a:lnTo>
                    <a:pt x="6204" y="7514"/>
                  </a:lnTo>
                  <a:cubicBezTo>
                    <a:pt x="6192" y="7300"/>
                    <a:pt x="6061" y="7121"/>
                    <a:pt x="5859" y="7061"/>
                  </a:cubicBezTo>
                  <a:lnTo>
                    <a:pt x="5323" y="6883"/>
                  </a:lnTo>
                  <a:lnTo>
                    <a:pt x="5323" y="6502"/>
                  </a:lnTo>
                  <a:cubicBezTo>
                    <a:pt x="5359" y="6478"/>
                    <a:pt x="5371" y="6466"/>
                    <a:pt x="5406" y="6454"/>
                  </a:cubicBezTo>
                  <a:cubicBezTo>
                    <a:pt x="5597" y="6526"/>
                    <a:pt x="5775" y="6561"/>
                    <a:pt x="5918" y="6561"/>
                  </a:cubicBezTo>
                  <a:cubicBezTo>
                    <a:pt x="6180" y="6561"/>
                    <a:pt x="6371" y="6490"/>
                    <a:pt x="6490" y="6407"/>
                  </a:cubicBezTo>
                  <a:cubicBezTo>
                    <a:pt x="6633" y="6323"/>
                    <a:pt x="6728" y="6216"/>
                    <a:pt x="6787" y="6145"/>
                  </a:cubicBezTo>
                  <a:cubicBezTo>
                    <a:pt x="7621" y="6133"/>
                    <a:pt x="7704" y="5323"/>
                    <a:pt x="7704" y="5311"/>
                  </a:cubicBezTo>
                  <a:cubicBezTo>
                    <a:pt x="7704" y="5264"/>
                    <a:pt x="7692" y="5216"/>
                    <a:pt x="7669" y="5192"/>
                  </a:cubicBezTo>
                  <a:cubicBezTo>
                    <a:pt x="7633" y="5156"/>
                    <a:pt x="7585" y="5133"/>
                    <a:pt x="7549" y="5133"/>
                  </a:cubicBezTo>
                  <a:cubicBezTo>
                    <a:pt x="7549" y="5133"/>
                    <a:pt x="7454" y="5133"/>
                    <a:pt x="7371" y="5073"/>
                  </a:cubicBezTo>
                  <a:cubicBezTo>
                    <a:pt x="7252" y="5014"/>
                    <a:pt x="7192" y="4894"/>
                    <a:pt x="7192" y="4728"/>
                  </a:cubicBezTo>
                  <a:lnTo>
                    <a:pt x="7192" y="2382"/>
                  </a:lnTo>
                  <a:cubicBezTo>
                    <a:pt x="7192" y="1430"/>
                    <a:pt x="6478" y="620"/>
                    <a:pt x="5525" y="513"/>
                  </a:cubicBezTo>
                  <a:cubicBezTo>
                    <a:pt x="5466" y="513"/>
                    <a:pt x="5406" y="489"/>
                    <a:pt x="5371" y="442"/>
                  </a:cubicBezTo>
                  <a:cubicBezTo>
                    <a:pt x="5180" y="144"/>
                    <a:pt x="4752" y="1"/>
                    <a:pt x="410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1" name="Google Shape;13214;p121">
              <a:extLst>
                <a:ext uri="{FF2B5EF4-FFF2-40B4-BE49-F238E27FC236}">
                  <a16:creationId xmlns:a16="http://schemas.microsoft.com/office/drawing/2014/main" id="{26D7BA5F-2EA3-6541-90A8-29C3DF2D3458}"/>
                </a:ext>
              </a:extLst>
            </p:cNvPr>
            <p:cNvSpPr/>
            <p:nvPr/>
          </p:nvSpPr>
          <p:spPr>
            <a:xfrm>
              <a:off x="6819522" y="3044519"/>
              <a:ext cx="43402" cy="15396"/>
            </a:xfrm>
            <a:custGeom>
              <a:avLst/>
              <a:gdLst/>
              <a:ahLst/>
              <a:cxnLst/>
              <a:rect l="l" t="t" r="r" b="b"/>
              <a:pathLst>
                <a:path w="1370" h="486" extrusionOk="0">
                  <a:moveTo>
                    <a:pt x="173" y="1"/>
                  </a:moveTo>
                  <a:cubicBezTo>
                    <a:pt x="132" y="1"/>
                    <a:pt x="90" y="15"/>
                    <a:pt x="60" y="45"/>
                  </a:cubicBezTo>
                  <a:cubicBezTo>
                    <a:pt x="1" y="105"/>
                    <a:pt x="1" y="200"/>
                    <a:pt x="60" y="260"/>
                  </a:cubicBezTo>
                  <a:cubicBezTo>
                    <a:pt x="191" y="402"/>
                    <a:pt x="429" y="486"/>
                    <a:pt x="691" y="486"/>
                  </a:cubicBezTo>
                  <a:cubicBezTo>
                    <a:pt x="941" y="486"/>
                    <a:pt x="1179" y="414"/>
                    <a:pt x="1310" y="260"/>
                  </a:cubicBezTo>
                  <a:cubicBezTo>
                    <a:pt x="1370" y="200"/>
                    <a:pt x="1370" y="105"/>
                    <a:pt x="1310" y="45"/>
                  </a:cubicBezTo>
                  <a:cubicBezTo>
                    <a:pt x="1281" y="15"/>
                    <a:pt x="1239" y="1"/>
                    <a:pt x="1197" y="1"/>
                  </a:cubicBezTo>
                  <a:cubicBezTo>
                    <a:pt x="1156" y="1"/>
                    <a:pt x="1114" y="15"/>
                    <a:pt x="1084" y="45"/>
                  </a:cubicBezTo>
                  <a:cubicBezTo>
                    <a:pt x="1025" y="105"/>
                    <a:pt x="894" y="152"/>
                    <a:pt x="691" y="152"/>
                  </a:cubicBezTo>
                  <a:cubicBezTo>
                    <a:pt x="477" y="152"/>
                    <a:pt x="346" y="81"/>
                    <a:pt x="286" y="45"/>
                  </a:cubicBezTo>
                  <a:cubicBezTo>
                    <a:pt x="257" y="15"/>
                    <a:pt x="215" y="1"/>
                    <a:pt x="17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2" name="Google Shape;13215;p121">
              <a:extLst>
                <a:ext uri="{FF2B5EF4-FFF2-40B4-BE49-F238E27FC236}">
                  <a16:creationId xmlns:a16="http://schemas.microsoft.com/office/drawing/2014/main" id="{8254FD6A-960C-1246-B3DB-B7736D9D82AC}"/>
                </a:ext>
              </a:extLst>
            </p:cNvPr>
            <p:cNvSpPr/>
            <p:nvPr/>
          </p:nvSpPr>
          <p:spPr>
            <a:xfrm>
              <a:off x="6803682" y="3006344"/>
              <a:ext cx="10233" cy="15492"/>
            </a:xfrm>
            <a:custGeom>
              <a:avLst/>
              <a:gdLst/>
              <a:ahLst/>
              <a:cxnLst/>
              <a:rect l="l" t="t" r="r" b="b"/>
              <a:pathLst>
                <a:path w="323" h="489" extrusionOk="0">
                  <a:moveTo>
                    <a:pt x="155" y="0"/>
                  </a:moveTo>
                  <a:cubicBezTo>
                    <a:pt x="72" y="0"/>
                    <a:pt x="1" y="71"/>
                    <a:pt x="1" y="155"/>
                  </a:cubicBezTo>
                  <a:lnTo>
                    <a:pt x="1" y="322"/>
                  </a:lnTo>
                  <a:cubicBezTo>
                    <a:pt x="1" y="417"/>
                    <a:pt x="72" y="488"/>
                    <a:pt x="155" y="488"/>
                  </a:cubicBezTo>
                  <a:cubicBezTo>
                    <a:pt x="251" y="488"/>
                    <a:pt x="322" y="417"/>
                    <a:pt x="322" y="322"/>
                  </a:cubicBezTo>
                  <a:lnTo>
                    <a:pt x="322" y="155"/>
                  </a:lnTo>
                  <a:cubicBezTo>
                    <a:pt x="310" y="71"/>
                    <a:pt x="251" y="0"/>
                    <a:pt x="15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3" name="Google Shape;13216;p121">
              <a:extLst>
                <a:ext uri="{FF2B5EF4-FFF2-40B4-BE49-F238E27FC236}">
                  <a16:creationId xmlns:a16="http://schemas.microsoft.com/office/drawing/2014/main" id="{AF2618BA-6ED6-4B44-AD1A-A53297D73FD5}"/>
                </a:ext>
              </a:extLst>
            </p:cNvPr>
            <p:cNvSpPr/>
            <p:nvPr/>
          </p:nvSpPr>
          <p:spPr>
            <a:xfrm>
              <a:off x="6868183" y="3006344"/>
              <a:ext cx="10201" cy="15492"/>
            </a:xfrm>
            <a:custGeom>
              <a:avLst/>
              <a:gdLst/>
              <a:ahLst/>
              <a:cxnLst/>
              <a:rect l="l" t="t" r="r" b="b"/>
              <a:pathLst>
                <a:path w="322" h="489" extrusionOk="0">
                  <a:moveTo>
                    <a:pt x="167" y="0"/>
                  </a:moveTo>
                  <a:cubicBezTo>
                    <a:pt x="72" y="0"/>
                    <a:pt x="1" y="71"/>
                    <a:pt x="1" y="155"/>
                  </a:cubicBezTo>
                  <a:lnTo>
                    <a:pt x="1" y="322"/>
                  </a:lnTo>
                  <a:cubicBezTo>
                    <a:pt x="1" y="417"/>
                    <a:pt x="72" y="488"/>
                    <a:pt x="167" y="488"/>
                  </a:cubicBezTo>
                  <a:cubicBezTo>
                    <a:pt x="251" y="488"/>
                    <a:pt x="322" y="417"/>
                    <a:pt x="322" y="322"/>
                  </a:cubicBezTo>
                  <a:lnTo>
                    <a:pt x="322" y="155"/>
                  </a:lnTo>
                  <a:cubicBezTo>
                    <a:pt x="322" y="71"/>
                    <a:pt x="251"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4" name="Google Shape;13217;p121">
              <a:extLst>
                <a:ext uri="{FF2B5EF4-FFF2-40B4-BE49-F238E27FC236}">
                  <a16:creationId xmlns:a16="http://schemas.microsoft.com/office/drawing/2014/main" id="{17EC5AF5-8780-CF41-B58F-B305A87B9AEF}"/>
                </a:ext>
              </a:extLst>
            </p:cNvPr>
            <p:cNvSpPr/>
            <p:nvPr/>
          </p:nvSpPr>
          <p:spPr>
            <a:xfrm>
              <a:off x="6798011" y="2990124"/>
              <a:ext cx="21162" cy="10581"/>
            </a:xfrm>
            <a:custGeom>
              <a:avLst/>
              <a:gdLst/>
              <a:ahLst/>
              <a:cxnLst/>
              <a:rect l="l" t="t" r="r" b="b"/>
              <a:pathLst>
                <a:path w="668" h="334" extrusionOk="0">
                  <a:moveTo>
                    <a:pt x="156" y="0"/>
                  </a:moveTo>
                  <a:cubicBezTo>
                    <a:pt x="72" y="0"/>
                    <a:pt x="1" y="72"/>
                    <a:pt x="1" y="167"/>
                  </a:cubicBezTo>
                  <a:cubicBezTo>
                    <a:pt x="1" y="250"/>
                    <a:pt x="72" y="333"/>
                    <a:pt x="156" y="333"/>
                  </a:cubicBezTo>
                  <a:lnTo>
                    <a:pt x="501" y="333"/>
                  </a:lnTo>
                  <a:cubicBezTo>
                    <a:pt x="584" y="333"/>
                    <a:pt x="668" y="250"/>
                    <a:pt x="668" y="167"/>
                  </a:cubicBezTo>
                  <a:cubicBezTo>
                    <a:pt x="668" y="60"/>
                    <a:pt x="596" y="0"/>
                    <a:pt x="501"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5" name="Google Shape;13218;p121">
              <a:extLst>
                <a:ext uri="{FF2B5EF4-FFF2-40B4-BE49-F238E27FC236}">
                  <a16:creationId xmlns:a16="http://schemas.microsoft.com/office/drawing/2014/main" id="{20F78D44-E9EB-454A-BE0A-CBBC8EDA4B77}"/>
                </a:ext>
              </a:extLst>
            </p:cNvPr>
            <p:cNvSpPr/>
            <p:nvPr/>
          </p:nvSpPr>
          <p:spPr>
            <a:xfrm>
              <a:off x="6862892" y="2990124"/>
              <a:ext cx="21162" cy="10581"/>
            </a:xfrm>
            <a:custGeom>
              <a:avLst/>
              <a:gdLst/>
              <a:ahLst/>
              <a:cxnLst/>
              <a:rect l="l" t="t" r="r" b="b"/>
              <a:pathLst>
                <a:path w="668" h="334" extrusionOk="0">
                  <a:moveTo>
                    <a:pt x="168" y="0"/>
                  </a:moveTo>
                  <a:cubicBezTo>
                    <a:pt x="72" y="0"/>
                    <a:pt x="1" y="72"/>
                    <a:pt x="1" y="167"/>
                  </a:cubicBezTo>
                  <a:cubicBezTo>
                    <a:pt x="1" y="250"/>
                    <a:pt x="72" y="333"/>
                    <a:pt x="168" y="333"/>
                  </a:cubicBezTo>
                  <a:lnTo>
                    <a:pt x="513" y="333"/>
                  </a:lnTo>
                  <a:cubicBezTo>
                    <a:pt x="596" y="333"/>
                    <a:pt x="668" y="250"/>
                    <a:pt x="668" y="167"/>
                  </a:cubicBezTo>
                  <a:cubicBezTo>
                    <a:pt x="668" y="60"/>
                    <a:pt x="596" y="0"/>
                    <a:pt x="51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86" name="Google Shape;13327;p121">
            <a:extLst>
              <a:ext uri="{FF2B5EF4-FFF2-40B4-BE49-F238E27FC236}">
                <a16:creationId xmlns:a16="http://schemas.microsoft.com/office/drawing/2014/main" id="{7F0B6443-EBC5-2240-B5C7-EC203603A26B}"/>
              </a:ext>
            </a:extLst>
          </p:cNvPr>
          <p:cNvGrpSpPr/>
          <p:nvPr/>
        </p:nvGrpSpPr>
        <p:grpSpPr>
          <a:xfrm>
            <a:off x="8052023" y="3092774"/>
            <a:ext cx="279513" cy="357255"/>
            <a:chOff x="4897750" y="2415639"/>
            <a:chExt cx="279513" cy="357255"/>
          </a:xfrm>
        </p:grpSpPr>
        <p:sp>
          <p:nvSpPr>
            <p:cNvPr id="1587" name="Google Shape;13328;p121">
              <a:extLst>
                <a:ext uri="{FF2B5EF4-FFF2-40B4-BE49-F238E27FC236}">
                  <a16:creationId xmlns:a16="http://schemas.microsoft.com/office/drawing/2014/main" id="{8CDD8654-430C-E147-9709-F4CBCA6580AF}"/>
                </a:ext>
              </a:extLst>
            </p:cNvPr>
            <p:cNvSpPr/>
            <p:nvPr/>
          </p:nvSpPr>
          <p:spPr>
            <a:xfrm>
              <a:off x="4964119" y="2715522"/>
              <a:ext cx="10613" cy="55472"/>
            </a:xfrm>
            <a:custGeom>
              <a:avLst/>
              <a:gdLst/>
              <a:ahLst/>
              <a:cxnLst/>
              <a:rect l="l" t="t" r="r" b="b"/>
              <a:pathLst>
                <a:path w="335" h="1751" extrusionOk="0">
                  <a:moveTo>
                    <a:pt x="167" y="0"/>
                  </a:moveTo>
                  <a:cubicBezTo>
                    <a:pt x="84" y="0"/>
                    <a:pt x="1" y="84"/>
                    <a:pt x="1" y="167"/>
                  </a:cubicBezTo>
                  <a:lnTo>
                    <a:pt x="1" y="1584"/>
                  </a:lnTo>
                  <a:cubicBezTo>
                    <a:pt x="1" y="1679"/>
                    <a:pt x="84" y="1751"/>
                    <a:pt x="167" y="1751"/>
                  </a:cubicBezTo>
                  <a:cubicBezTo>
                    <a:pt x="263" y="1751"/>
                    <a:pt x="334" y="1679"/>
                    <a:pt x="334" y="1584"/>
                  </a:cubicBezTo>
                  <a:lnTo>
                    <a:pt x="334" y="167"/>
                  </a:lnTo>
                  <a:cubicBezTo>
                    <a:pt x="334" y="84"/>
                    <a:pt x="263"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8" name="Google Shape;13329;p121">
              <a:extLst>
                <a:ext uri="{FF2B5EF4-FFF2-40B4-BE49-F238E27FC236}">
                  <a16:creationId xmlns:a16="http://schemas.microsoft.com/office/drawing/2014/main" id="{1DAEF0FF-04E3-4643-9C47-8BE09C3EC084}"/>
                </a:ext>
              </a:extLst>
            </p:cNvPr>
            <p:cNvSpPr/>
            <p:nvPr/>
          </p:nvSpPr>
          <p:spPr>
            <a:xfrm>
              <a:off x="5098031" y="2715522"/>
              <a:ext cx="10581" cy="55472"/>
            </a:xfrm>
            <a:custGeom>
              <a:avLst/>
              <a:gdLst/>
              <a:ahLst/>
              <a:cxnLst/>
              <a:rect l="l" t="t" r="r" b="b"/>
              <a:pathLst>
                <a:path w="334" h="1751" extrusionOk="0">
                  <a:moveTo>
                    <a:pt x="167" y="0"/>
                  </a:moveTo>
                  <a:cubicBezTo>
                    <a:pt x="84" y="0"/>
                    <a:pt x="1" y="84"/>
                    <a:pt x="1" y="167"/>
                  </a:cubicBezTo>
                  <a:lnTo>
                    <a:pt x="1" y="1584"/>
                  </a:lnTo>
                  <a:cubicBezTo>
                    <a:pt x="1" y="1679"/>
                    <a:pt x="84" y="1751"/>
                    <a:pt x="167" y="1751"/>
                  </a:cubicBezTo>
                  <a:cubicBezTo>
                    <a:pt x="251" y="1751"/>
                    <a:pt x="334" y="1679"/>
                    <a:pt x="334" y="1584"/>
                  </a:cubicBezTo>
                  <a:lnTo>
                    <a:pt x="334" y="167"/>
                  </a:lnTo>
                  <a:cubicBezTo>
                    <a:pt x="334" y="84"/>
                    <a:pt x="262"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9" name="Google Shape;13330;p121">
              <a:extLst>
                <a:ext uri="{FF2B5EF4-FFF2-40B4-BE49-F238E27FC236}">
                  <a16:creationId xmlns:a16="http://schemas.microsoft.com/office/drawing/2014/main" id="{F005C7C3-3E52-8C46-B2B5-C8D1734E945F}"/>
                </a:ext>
              </a:extLst>
            </p:cNvPr>
            <p:cNvSpPr/>
            <p:nvPr/>
          </p:nvSpPr>
          <p:spPr>
            <a:xfrm>
              <a:off x="4897750" y="2415639"/>
              <a:ext cx="279513" cy="357255"/>
            </a:xfrm>
            <a:custGeom>
              <a:avLst/>
              <a:gdLst/>
              <a:ahLst/>
              <a:cxnLst/>
              <a:rect l="l" t="t" r="r" b="b"/>
              <a:pathLst>
                <a:path w="8823" h="11277" extrusionOk="0">
                  <a:moveTo>
                    <a:pt x="4787" y="299"/>
                  </a:moveTo>
                  <a:cubicBezTo>
                    <a:pt x="5418" y="299"/>
                    <a:pt x="6013" y="584"/>
                    <a:pt x="6430" y="1061"/>
                  </a:cubicBezTo>
                  <a:cubicBezTo>
                    <a:pt x="6834" y="1549"/>
                    <a:pt x="6989" y="2180"/>
                    <a:pt x="6894" y="2799"/>
                  </a:cubicBezTo>
                  <a:lnTo>
                    <a:pt x="6799" y="3311"/>
                  </a:lnTo>
                  <a:lnTo>
                    <a:pt x="6715" y="3311"/>
                  </a:lnTo>
                  <a:cubicBezTo>
                    <a:pt x="6656" y="3311"/>
                    <a:pt x="6608" y="3299"/>
                    <a:pt x="6573" y="3251"/>
                  </a:cubicBezTo>
                  <a:cubicBezTo>
                    <a:pt x="6549" y="3204"/>
                    <a:pt x="6513" y="3156"/>
                    <a:pt x="6537" y="3097"/>
                  </a:cubicBezTo>
                  <a:lnTo>
                    <a:pt x="6561" y="2882"/>
                  </a:lnTo>
                  <a:cubicBezTo>
                    <a:pt x="6596" y="2585"/>
                    <a:pt x="6501" y="2287"/>
                    <a:pt x="6311" y="2061"/>
                  </a:cubicBezTo>
                  <a:cubicBezTo>
                    <a:pt x="6120" y="1834"/>
                    <a:pt x="5834" y="1715"/>
                    <a:pt x="5537" y="1715"/>
                  </a:cubicBezTo>
                  <a:lnTo>
                    <a:pt x="5465" y="1715"/>
                  </a:lnTo>
                  <a:cubicBezTo>
                    <a:pt x="5370" y="1715"/>
                    <a:pt x="5299" y="1787"/>
                    <a:pt x="5299" y="1882"/>
                  </a:cubicBezTo>
                  <a:cubicBezTo>
                    <a:pt x="5299" y="1965"/>
                    <a:pt x="5370" y="2049"/>
                    <a:pt x="5465" y="2049"/>
                  </a:cubicBezTo>
                  <a:lnTo>
                    <a:pt x="5537" y="2049"/>
                  </a:lnTo>
                  <a:cubicBezTo>
                    <a:pt x="5751" y="2049"/>
                    <a:pt x="5942" y="2132"/>
                    <a:pt x="6072" y="2287"/>
                  </a:cubicBezTo>
                  <a:cubicBezTo>
                    <a:pt x="6203" y="2430"/>
                    <a:pt x="6263" y="2644"/>
                    <a:pt x="6251" y="2835"/>
                  </a:cubicBezTo>
                  <a:lnTo>
                    <a:pt x="6215" y="3061"/>
                  </a:lnTo>
                  <a:cubicBezTo>
                    <a:pt x="6203" y="3204"/>
                    <a:pt x="6251" y="3358"/>
                    <a:pt x="6358" y="3466"/>
                  </a:cubicBezTo>
                  <a:cubicBezTo>
                    <a:pt x="6453" y="3561"/>
                    <a:pt x="6596" y="3644"/>
                    <a:pt x="6739" y="3644"/>
                  </a:cubicBezTo>
                  <a:lnTo>
                    <a:pt x="6965" y="3644"/>
                  </a:lnTo>
                  <a:cubicBezTo>
                    <a:pt x="7037" y="3644"/>
                    <a:pt x="7108" y="3668"/>
                    <a:pt x="7168" y="3728"/>
                  </a:cubicBezTo>
                  <a:cubicBezTo>
                    <a:pt x="7239" y="3787"/>
                    <a:pt x="7251" y="3859"/>
                    <a:pt x="7251" y="3942"/>
                  </a:cubicBezTo>
                  <a:cubicBezTo>
                    <a:pt x="7239" y="4073"/>
                    <a:pt x="7096" y="4192"/>
                    <a:pt x="6954" y="4192"/>
                  </a:cubicBezTo>
                  <a:lnTo>
                    <a:pt x="6870" y="4192"/>
                  </a:lnTo>
                  <a:lnTo>
                    <a:pt x="6870" y="4180"/>
                  </a:lnTo>
                  <a:cubicBezTo>
                    <a:pt x="6870" y="4085"/>
                    <a:pt x="6799" y="4013"/>
                    <a:pt x="6715" y="4013"/>
                  </a:cubicBezTo>
                  <a:cubicBezTo>
                    <a:pt x="6620" y="4013"/>
                    <a:pt x="6549" y="4085"/>
                    <a:pt x="6549" y="4180"/>
                  </a:cubicBezTo>
                  <a:cubicBezTo>
                    <a:pt x="6549" y="5347"/>
                    <a:pt x="5596" y="6287"/>
                    <a:pt x="4418" y="6287"/>
                  </a:cubicBezTo>
                  <a:cubicBezTo>
                    <a:pt x="4395" y="6288"/>
                    <a:pt x="4373" y="6288"/>
                    <a:pt x="4351" y="6288"/>
                  </a:cubicBezTo>
                  <a:cubicBezTo>
                    <a:pt x="3169" y="6288"/>
                    <a:pt x="2251" y="5349"/>
                    <a:pt x="2251" y="4192"/>
                  </a:cubicBezTo>
                  <a:cubicBezTo>
                    <a:pt x="2251" y="4097"/>
                    <a:pt x="2179" y="4025"/>
                    <a:pt x="2084" y="4025"/>
                  </a:cubicBezTo>
                  <a:cubicBezTo>
                    <a:pt x="2001" y="4025"/>
                    <a:pt x="1917" y="4097"/>
                    <a:pt x="1917" y="4192"/>
                  </a:cubicBezTo>
                  <a:lnTo>
                    <a:pt x="1917" y="4204"/>
                  </a:lnTo>
                  <a:lnTo>
                    <a:pt x="1822" y="4204"/>
                  </a:lnTo>
                  <a:cubicBezTo>
                    <a:pt x="1739" y="4204"/>
                    <a:pt x="1667" y="4168"/>
                    <a:pt x="1608" y="4109"/>
                  </a:cubicBezTo>
                  <a:cubicBezTo>
                    <a:pt x="1548" y="4061"/>
                    <a:pt x="1536" y="3978"/>
                    <a:pt x="1536" y="3906"/>
                  </a:cubicBezTo>
                  <a:cubicBezTo>
                    <a:pt x="1548" y="3775"/>
                    <a:pt x="1679" y="3656"/>
                    <a:pt x="1834" y="3656"/>
                  </a:cubicBezTo>
                  <a:lnTo>
                    <a:pt x="2024" y="3656"/>
                  </a:lnTo>
                  <a:cubicBezTo>
                    <a:pt x="2179" y="3656"/>
                    <a:pt x="2310" y="3597"/>
                    <a:pt x="2405" y="3478"/>
                  </a:cubicBezTo>
                  <a:cubicBezTo>
                    <a:pt x="2513" y="3370"/>
                    <a:pt x="2560" y="3216"/>
                    <a:pt x="2548" y="3073"/>
                  </a:cubicBezTo>
                  <a:lnTo>
                    <a:pt x="2513" y="2846"/>
                  </a:lnTo>
                  <a:cubicBezTo>
                    <a:pt x="2489" y="2644"/>
                    <a:pt x="2560" y="2442"/>
                    <a:pt x="2691" y="2299"/>
                  </a:cubicBezTo>
                  <a:cubicBezTo>
                    <a:pt x="2834" y="2144"/>
                    <a:pt x="3024" y="2061"/>
                    <a:pt x="3227" y="2061"/>
                  </a:cubicBezTo>
                  <a:lnTo>
                    <a:pt x="4703" y="2061"/>
                  </a:lnTo>
                  <a:cubicBezTo>
                    <a:pt x="4787" y="2061"/>
                    <a:pt x="4870" y="1989"/>
                    <a:pt x="4870" y="1894"/>
                  </a:cubicBezTo>
                  <a:cubicBezTo>
                    <a:pt x="4870" y="1811"/>
                    <a:pt x="4787" y="1727"/>
                    <a:pt x="4703" y="1727"/>
                  </a:cubicBezTo>
                  <a:lnTo>
                    <a:pt x="3227" y="1727"/>
                  </a:lnTo>
                  <a:cubicBezTo>
                    <a:pt x="2929" y="1727"/>
                    <a:pt x="2643" y="1870"/>
                    <a:pt x="2453" y="2073"/>
                  </a:cubicBezTo>
                  <a:cubicBezTo>
                    <a:pt x="2262" y="2299"/>
                    <a:pt x="2155" y="2596"/>
                    <a:pt x="2203" y="2894"/>
                  </a:cubicBezTo>
                  <a:lnTo>
                    <a:pt x="2227" y="3120"/>
                  </a:lnTo>
                  <a:cubicBezTo>
                    <a:pt x="2227" y="3180"/>
                    <a:pt x="2215" y="3216"/>
                    <a:pt x="2191" y="3263"/>
                  </a:cubicBezTo>
                  <a:cubicBezTo>
                    <a:pt x="2155" y="3311"/>
                    <a:pt x="2096" y="3323"/>
                    <a:pt x="2048" y="3323"/>
                  </a:cubicBezTo>
                  <a:lnTo>
                    <a:pt x="1893" y="3323"/>
                  </a:lnTo>
                  <a:lnTo>
                    <a:pt x="1798" y="2763"/>
                  </a:lnTo>
                  <a:cubicBezTo>
                    <a:pt x="1691" y="2144"/>
                    <a:pt x="1881" y="1525"/>
                    <a:pt x="2274" y="1049"/>
                  </a:cubicBezTo>
                  <a:cubicBezTo>
                    <a:pt x="2679" y="572"/>
                    <a:pt x="3275" y="299"/>
                    <a:pt x="3882" y="299"/>
                  </a:cubicBezTo>
                  <a:close/>
                  <a:moveTo>
                    <a:pt x="5453" y="6395"/>
                  </a:moveTo>
                  <a:lnTo>
                    <a:pt x="5453" y="6954"/>
                  </a:lnTo>
                  <a:lnTo>
                    <a:pt x="5453" y="7073"/>
                  </a:lnTo>
                  <a:lnTo>
                    <a:pt x="4370" y="7692"/>
                  </a:lnTo>
                  <a:lnTo>
                    <a:pt x="3298" y="7073"/>
                  </a:lnTo>
                  <a:lnTo>
                    <a:pt x="3298" y="6954"/>
                  </a:lnTo>
                  <a:lnTo>
                    <a:pt x="3298" y="6395"/>
                  </a:lnTo>
                  <a:cubicBezTo>
                    <a:pt x="3632" y="6561"/>
                    <a:pt x="3989" y="6633"/>
                    <a:pt x="4370" y="6633"/>
                  </a:cubicBezTo>
                  <a:cubicBezTo>
                    <a:pt x="4763" y="6633"/>
                    <a:pt x="5120" y="6537"/>
                    <a:pt x="5453" y="6395"/>
                  </a:cubicBezTo>
                  <a:close/>
                  <a:moveTo>
                    <a:pt x="3215" y="7383"/>
                  </a:moveTo>
                  <a:lnTo>
                    <a:pt x="4108" y="7895"/>
                  </a:lnTo>
                  <a:lnTo>
                    <a:pt x="3644" y="8371"/>
                  </a:lnTo>
                  <a:cubicBezTo>
                    <a:pt x="3608" y="8419"/>
                    <a:pt x="3560" y="8431"/>
                    <a:pt x="3513" y="8431"/>
                  </a:cubicBezTo>
                  <a:cubicBezTo>
                    <a:pt x="3453" y="8431"/>
                    <a:pt x="3405" y="8395"/>
                    <a:pt x="3382" y="8359"/>
                  </a:cubicBezTo>
                  <a:lnTo>
                    <a:pt x="2905" y="7788"/>
                  </a:lnTo>
                  <a:lnTo>
                    <a:pt x="3001" y="7680"/>
                  </a:lnTo>
                  <a:cubicBezTo>
                    <a:pt x="3096" y="7597"/>
                    <a:pt x="3155" y="7502"/>
                    <a:pt x="3215" y="7383"/>
                  </a:cubicBezTo>
                  <a:close/>
                  <a:moveTo>
                    <a:pt x="5537" y="7407"/>
                  </a:moveTo>
                  <a:cubicBezTo>
                    <a:pt x="5584" y="7514"/>
                    <a:pt x="5656" y="7609"/>
                    <a:pt x="5751" y="7704"/>
                  </a:cubicBezTo>
                  <a:lnTo>
                    <a:pt x="5846" y="7788"/>
                  </a:lnTo>
                  <a:lnTo>
                    <a:pt x="5370" y="8359"/>
                  </a:lnTo>
                  <a:cubicBezTo>
                    <a:pt x="5346" y="8395"/>
                    <a:pt x="5287" y="8419"/>
                    <a:pt x="5239" y="8431"/>
                  </a:cubicBezTo>
                  <a:cubicBezTo>
                    <a:pt x="5180" y="8431"/>
                    <a:pt x="5132" y="8419"/>
                    <a:pt x="5108" y="8371"/>
                  </a:cubicBezTo>
                  <a:lnTo>
                    <a:pt x="4644" y="7907"/>
                  </a:lnTo>
                  <a:lnTo>
                    <a:pt x="5537" y="7407"/>
                  </a:lnTo>
                  <a:close/>
                  <a:moveTo>
                    <a:pt x="4394" y="8121"/>
                  </a:moveTo>
                  <a:lnTo>
                    <a:pt x="4727" y="8466"/>
                  </a:lnTo>
                  <a:lnTo>
                    <a:pt x="4656" y="8657"/>
                  </a:lnTo>
                  <a:cubicBezTo>
                    <a:pt x="4632" y="8728"/>
                    <a:pt x="4560" y="8788"/>
                    <a:pt x="4477" y="8788"/>
                  </a:cubicBezTo>
                  <a:lnTo>
                    <a:pt x="4287" y="8788"/>
                  </a:lnTo>
                  <a:cubicBezTo>
                    <a:pt x="4215" y="8788"/>
                    <a:pt x="4144" y="8740"/>
                    <a:pt x="4108" y="8657"/>
                  </a:cubicBezTo>
                  <a:lnTo>
                    <a:pt x="4048" y="8466"/>
                  </a:lnTo>
                  <a:lnTo>
                    <a:pt x="4394" y="8121"/>
                  </a:lnTo>
                  <a:close/>
                  <a:moveTo>
                    <a:pt x="3906" y="1"/>
                  </a:moveTo>
                  <a:cubicBezTo>
                    <a:pt x="3191" y="1"/>
                    <a:pt x="2501" y="322"/>
                    <a:pt x="2036" y="870"/>
                  </a:cubicBezTo>
                  <a:cubicBezTo>
                    <a:pt x="1584" y="1418"/>
                    <a:pt x="1370" y="2132"/>
                    <a:pt x="1489" y="2846"/>
                  </a:cubicBezTo>
                  <a:lnTo>
                    <a:pt x="1584" y="3430"/>
                  </a:lnTo>
                  <a:cubicBezTo>
                    <a:pt x="1393" y="3513"/>
                    <a:pt x="1262" y="3692"/>
                    <a:pt x="1250" y="3906"/>
                  </a:cubicBezTo>
                  <a:cubicBezTo>
                    <a:pt x="1239" y="4073"/>
                    <a:pt x="1298" y="4251"/>
                    <a:pt x="1393" y="4370"/>
                  </a:cubicBezTo>
                  <a:cubicBezTo>
                    <a:pt x="1512" y="4490"/>
                    <a:pt x="1679" y="4561"/>
                    <a:pt x="1846" y="4561"/>
                  </a:cubicBezTo>
                  <a:lnTo>
                    <a:pt x="1965" y="4561"/>
                  </a:lnTo>
                  <a:cubicBezTo>
                    <a:pt x="2048" y="5240"/>
                    <a:pt x="2441" y="5859"/>
                    <a:pt x="2989" y="6228"/>
                  </a:cubicBezTo>
                  <a:lnTo>
                    <a:pt x="2989" y="6526"/>
                  </a:lnTo>
                  <a:cubicBezTo>
                    <a:pt x="2703" y="6633"/>
                    <a:pt x="1977" y="6930"/>
                    <a:pt x="1536" y="7657"/>
                  </a:cubicBezTo>
                  <a:lnTo>
                    <a:pt x="881" y="7847"/>
                  </a:lnTo>
                  <a:cubicBezTo>
                    <a:pt x="357" y="8002"/>
                    <a:pt x="0" y="8490"/>
                    <a:pt x="0" y="9026"/>
                  </a:cubicBezTo>
                  <a:lnTo>
                    <a:pt x="0" y="11074"/>
                  </a:lnTo>
                  <a:cubicBezTo>
                    <a:pt x="0" y="11169"/>
                    <a:pt x="72" y="11240"/>
                    <a:pt x="167" y="11240"/>
                  </a:cubicBezTo>
                  <a:cubicBezTo>
                    <a:pt x="250" y="11240"/>
                    <a:pt x="334" y="11169"/>
                    <a:pt x="334" y="11074"/>
                  </a:cubicBezTo>
                  <a:lnTo>
                    <a:pt x="334" y="9026"/>
                  </a:lnTo>
                  <a:cubicBezTo>
                    <a:pt x="334" y="8633"/>
                    <a:pt x="596" y="8276"/>
                    <a:pt x="965" y="8180"/>
                  </a:cubicBezTo>
                  <a:lnTo>
                    <a:pt x="1346" y="8073"/>
                  </a:lnTo>
                  <a:lnTo>
                    <a:pt x="1346" y="8073"/>
                  </a:lnTo>
                  <a:cubicBezTo>
                    <a:pt x="1322" y="8121"/>
                    <a:pt x="1310" y="8145"/>
                    <a:pt x="1298" y="8192"/>
                  </a:cubicBezTo>
                  <a:cubicBezTo>
                    <a:pt x="1250" y="8335"/>
                    <a:pt x="1262" y="8514"/>
                    <a:pt x="1358" y="8657"/>
                  </a:cubicBezTo>
                  <a:lnTo>
                    <a:pt x="1548" y="8931"/>
                  </a:lnTo>
                  <a:lnTo>
                    <a:pt x="1084" y="9395"/>
                  </a:lnTo>
                  <a:cubicBezTo>
                    <a:pt x="953" y="9526"/>
                    <a:pt x="905" y="9704"/>
                    <a:pt x="953" y="9883"/>
                  </a:cubicBezTo>
                  <a:lnTo>
                    <a:pt x="1250" y="11133"/>
                  </a:lnTo>
                  <a:cubicBezTo>
                    <a:pt x="1262" y="11217"/>
                    <a:pt x="1346" y="11252"/>
                    <a:pt x="1417" y="11252"/>
                  </a:cubicBezTo>
                  <a:lnTo>
                    <a:pt x="1465" y="11252"/>
                  </a:lnTo>
                  <a:cubicBezTo>
                    <a:pt x="1548" y="11240"/>
                    <a:pt x="1608" y="11157"/>
                    <a:pt x="1584" y="11062"/>
                  </a:cubicBezTo>
                  <a:lnTo>
                    <a:pt x="1286" y="9812"/>
                  </a:lnTo>
                  <a:cubicBezTo>
                    <a:pt x="1262" y="9752"/>
                    <a:pt x="1286" y="9681"/>
                    <a:pt x="1322" y="9633"/>
                  </a:cubicBezTo>
                  <a:lnTo>
                    <a:pt x="1893" y="9073"/>
                  </a:lnTo>
                  <a:cubicBezTo>
                    <a:pt x="1953" y="9014"/>
                    <a:pt x="1953" y="8919"/>
                    <a:pt x="1905" y="8859"/>
                  </a:cubicBezTo>
                  <a:lnTo>
                    <a:pt x="1631" y="8478"/>
                  </a:lnTo>
                  <a:cubicBezTo>
                    <a:pt x="1608" y="8431"/>
                    <a:pt x="1596" y="8371"/>
                    <a:pt x="1620" y="8311"/>
                  </a:cubicBezTo>
                  <a:cubicBezTo>
                    <a:pt x="1905" y="7442"/>
                    <a:pt x="2655" y="7049"/>
                    <a:pt x="3001" y="6907"/>
                  </a:cubicBezTo>
                  <a:lnTo>
                    <a:pt x="3001" y="7014"/>
                  </a:lnTo>
                  <a:cubicBezTo>
                    <a:pt x="3001" y="7204"/>
                    <a:pt x="2929" y="7383"/>
                    <a:pt x="2798" y="7526"/>
                  </a:cubicBezTo>
                  <a:lnTo>
                    <a:pt x="2584" y="7728"/>
                  </a:lnTo>
                  <a:cubicBezTo>
                    <a:pt x="2286" y="8026"/>
                    <a:pt x="2132" y="8419"/>
                    <a:pt x="2132" y="8847"/>
                  </a:cubicBezTo>
                  <a:lnTo>
                    <a:pt x="2132" y="8990"/>
                  </a:lnTo>
                  <a:cubicBezTo>
                    <a:pt x="2132" y="9085"/>
                    <a:pt x="2203" y="9157"/>
                    <a:pt x="2286" y="9157"/>
                  </a:cubicBezTo>
                  <a:cubicBezTo>
                    <a:pt x="2382" y="9157"/>
                    <a:pt x="2453" y="9085"/>
                    <a:pt x="2453" y="8990"/>
                  </a:cubicBezTo>
                  <a:lnTo>
                    <a:pt x="2453" y="8847"/>
                  </a:lnTo>
                  <a:cubicBezTo>
                    <a:pt x="2453" y="8573"/>
                    <a:pt x="2548" y="8311"/>
                    <a:pt x="2703" y="8097"/>
                  </a:cubicBezTo>
                  <a:lnTo>
                    <a:pt x="3155" y="8633"/>
                  </a:lnTo>
                  <a:cubicBezTo>
                    <a:pt x="3239" y="8740"/>
                    <a:pt x="3382" y="8812"/>
                    <a:pt x="3525" y="8812"/>
                  </a:cubicBezTo>
                  <a:lnTo>
                    <a:pt x="3560" y="8812"/>
                  </a:lnTo>
                  <a:cubicBezTo>
                    <a:pt x="3644" y="8812"/>
                    <a:pt x="3739" y="8788"/>
                    <a:pt x="3810" y="8752"/>
                  </a:cubicBezTo>
                  <a:lnTo>
                    <a:pt x="3822" y="8812"/>
                  </a:lnTo>
                  <a:cubicBezTo>
                    <a:pt x="3858" y="8907"/>
                    <a:pt x="3894" y="8978"/>
                    <a:pt x="3977" y="9038"/>
                  </a:cubicBezTo>
                  <a:lnTo>
                    <a:pt x="3715" y="11097"/>
                  </a:lnTo>
                  <a:cubicBezTo>
                    <a:pt x="3703" y="11181"/>
                    <a:pt x="3775" y="11276"/>
                    <a:pt x="3870" y="11276"/>
                  </a:cubicBezTo>
                  <a:lnTo>
                    <a:pt x="3882" y="11276"/>
                  </a:lnTo>
                  <a:cubicBezTo>
                    <a:pt x="3977" y="11276"/>
                    <a:pt x="4037" y="11217"/>
                    <a:pt x="4048" y="11121"/>
                  </a:cubicBezTo>
                  <a:lnTo>
                    <a:pt x="4287" y="9157"/>
                  </a:lnTo>
                  <a:lnTo>
                    <a:pt x="4537" y="9157"/>
                  </a:lnTo>
                  <a:lnTo>
                    <a:pt x="4775" y="11121"/>
                  </a:lnTo>
                  <a:cubicBezTo>
                    <a:pt x="4787" y="11217"/>
                    <a:pt x="4846" y="11276"/>
                    <a:pt x="4941" y="11276"/>
                  </a:cubicBezTo>
                  <a:lnTo>
                    <a:pt x="4953" y="11276"/>
                  </a:lnTo>
                  <a:cubicBezTo>
                    <a:pt x="5049" y="11252"/>
                    <a:pt x="5108" y="11181"/>
                    <a:pt x="5108" y="11097"/>
                  </a:cubicBezTo>
                  <a:lnTo>
                    <a:pt x="4846" y="9038"/>
                  </a:lnTo>
                  <a:cubicBezTo>
                    <a:pt x="4906" y="8978"/>
                    <a:pt x="4965" y="8907"/>
                    <a:pt x="5001" y="8812"/>
                  </a:cubicBezTo>
                  <a:lnTo>
                    <a:pt x="5013" y="8752"/>
                  </a:lnTo>
                  <a:cubicBezTo>
                    <a:pt x="5084" y="8800"/>
                    <a:pt x="5180" y="8812"/>
                    <a:pt x="5263" y="8812"/>
                  </a:cubicBezTo>
                  <a:lnTo>
                    <a:pt x="5299" y="8812"/>
                  </a:lnTo>
                  <a:cubicBezTo>
                    <a:pt x="5441" y="8812"/>
                    <a:pt x="5584" y="8740"/>
                    <a:pt x="5668" y="8633"/>
                  </a:cubicBezTo>
                  <a:lnTo>
                    <a:pt x="6120" y="8097"/>
                  </a:lnTo>
                  <a:cubicBezTo>
                    <a:pt x="6275" y="8311"/>
                    <a:pt x="6370" y="8573"/>
                    <a:pt x="6370" y="8847"/>
                  </a:cubicBezTo>
                  <a:lnTo>
                    <a:pt x="6370" y="8990"/>
                  </a:lnTo>
                  <a:cubicBezTo>
                    <a:pt x="6370" y="9085"/>
                    <a:pt x="6442" y="9157"/>
                    <a:pt x="6537" y="9157"/>
                  </a:cubicBezTo>
                  <a:cubicBezTo>
                    <a:pt x="6620" y="9157"/>
                    <a:pt x="6692" y="9085"/>
                    <a:pt x="6692" y="8990"/>
                  </a:cubicBezTo>
                  <a:lnTo>
                    <a:pt x="6692" y="8847"/>
                  </a:lnTo>
                  <a:cubicBezTo>
                    <a:pt x="6692" y="8431"/>
                    <a:pt x="6537" y="8026"/>
                    <a:pt x="6239" y="7728"/>
                  </a:cubicBezTo>
                  <a:lnTo>
                    <a:pt x="6025" y="7526"/>
                  </a:lnTo>
                  <a:cubicBezTo>
                    <a:pt x="5894" y="7383"/>
                    <a:pt x="5822" y="7204"/>
                    <a:pt x="5822" y="7014"/>
                  </a:cubicBezTo>
                  <a:lnTo>
                    <a:pt x="5822" y="6907"/>
                  </a:lnTo>
                  <a:cubicBezTo>
                    <a:pt x="6180" y="7061"/>
                    <a:pt x="6918" y="7442"/>
                    <a:pt x="7204" y="8311"/>
                  </a:cubicBezTo>
                  <a:cubicBezTo>
                    <a:pt x="7215" y="8371"/>
                    <a:pt x="7215" y="8431"/>
                    <a:pt x="7192" y="8478"/>
                  </a:cubicBezTo>
                  <a:lnTo>
                    <a:pt x="6918" y="8859"/>
                  </a:lnTo>
                  <a:cubicBezTo>
                    <a:pt x="6870" y="8919"/>
                    <a:pt x="6894" y="9014"/>
                    <a:pt x="6930" y="9073"/>
                  </a:cubicBezTo>
                  <a:lnTo>
                    <a:pt x="7501" y="9633"/>
                  </a:lnTo>
                  <a:cubicBezTo>
                    <a:pt x="7549" y="9681"/>
                    <a:pt x="7561" y="9752"/>
                    <a:pt x="7549" y="9812"/>
                  </a:cubicBezTo>
                  <a:lnTo>
                    <a:pt x="7251" y="11062"/>
                  </a:lnTo>
                  <a:cubicBezTo>
                    <a:pt x="7227" y="11157"/>
                    <a:pt x="7275" y="11240"/>
                    <a:pt x="7370" y="11252"/>
                  </a:cubicBezTo>
                  <a:lnTo>
                    <a:pt x="7406" y="11252"/>
                  </a:lnTo>
                  <a:cubicBezTo>
                    <a:pt x="7489" y="11252"/>
                    <a:pt x="7549" y="11217"/>
                    <a:pt x="7573" y="11133"/>
                  </a:cubicBezTo>
                  <a:lnTo>
                    <a:pt x="7870" y="9883"/>
                  </a:lnTo>
                  <a:cubicBezTo>
                    <a:pt x="7918" y="9704"/>
                    <a:pt x="7858" y="9526"/>
                    <a:pt x="7739" y="9395"/>
                  </a:cubicBezTo>
                  <a:lnTo>
                    <a:pt x="7275" y="8931"/>
                  </a:lnTo>
                  <a:lnTo>
                    <a:pt x="7466" y="8657"/>
                  </a:lnTo>
                  <a:cubicBezTo>
                    <a:pt x="7561" y="8514"/>
                    <a:pt x="7573" y="8359"/>
                    <a:pt x="7525" y="8192"/>
                  </a:cubicBezTo>
                  <a:cubicBezTo>
                    <a:pt x="7513" y="8145"/>
                    <a:pt x="7501" y="8121"/>
                    <a:pt x="7489" y="8073"/>
                  </a:cubicBezTo>
                  <a:lnTo>
                    <a:pt x="7489" y="8073"/>
                  </a:lnTo>
                  <a:lnTo>
                    <a:pt x="7858" y="8180"/>
                  </a:lnTo>
                  <a:cubicBezTo>
                    <a:pt x="8228" y="8276"/>
                    <a:pt x="8501" y="8633"/>
                    <a:pt x="8501" y="9026"/>
                  </a:cubicBezTo>
                  <a:lnTo>
                    <a:pt x="8501" y="11074"/>
                  </a:lnTo>
                  <a:cubicBezTo>
                    <a:pt x="8501" y="11169"/>
                    <a:pt x="8573" y="11240"/>
                    <a:pt x="8656" y="11240"/>
                  </a:cubicBezTo>
                  <a:cubicBezTo>
                    <a:pt x="8751" y="11240"/>
                    <a:pt x="8823" y="11169"/>
                    <a:pt x="8823" y="11074"/>
                  </a:cubicBezTo>
                  <a:lnTo>
                    <a:pt x="8823" y="9026"/>
                  </a:lnTo>
                  <a:cubicBezTo>
                    <a:pt x="8763" y="8466"/>
                    <a:pt x="8406" y="7966"/>
                    <a:pt x="7894" y="7823"/>
                  </a:cubicBezTo>
                  <a:lnTo>
                    <a:pt x="7239" y="7633"/>
                  </a:lnTo>
                  <a:cubicBezTo>
                    <a:pt x="6787" y="6895"/>
                    <a:pt x="6072" y="6597"/>
                    <a:pt x="5775" y="6502"/>
                  </a:cubicBezTo>
                  <a:lnTo>
                    <a:pt x="5775" y="6204"/>
                  </a:lnTo>
                  <a:cubicBezTo>
                    <a:pt x="6323" y="5811"/>
                    <a:pt x="6715" y="5216"/>
                    <a:pt x="6799" y="4537"/>
                  </a:cubicBezTo>
                  <a:lnTo>
                    <a:pt x="6906" y="4537"/>
                  </a:lnTo>
                  <a:cubicBezTo>
                    <a:pt x="7239" y="4537"/>
                    <a:pt x="7501" y="4299"/>
                    <a:pt x="7537" y="4001"/>
                  </a:cubicBezTo>
                  <a:cubicBezTo>
                    <a:pt x="7549" y="3835"/>
                    <a:pt x="7489" y="3656"/>
                    <a:pt x="7382" y="3537"/>
                  </a:cubicBezTo>
                  <a:cubicBezTo>
                    <a:pt x="7311" y="3466"/>
                    <a:pt x="7215" y="3406"/>
                    <a:pt x="7132" y="3370"/>
                  </a:cubicBezTo>
                  <a:lnTo>
                    <a:pt x="7215" y="2894"/>
                  </a:lnTo>
                  <a:cubicBezTo>
                    <a:pt x="7358" y="2180"/>
                    <a:pt x="7156" y="1430"/>
                    <a:pt x="6704" y="882"/>
                  </a:cubicBezTo>
                  <a:cubicBezTo>
                    <a:pt x="6239" y="334"/>
                    <a:pt x="5537" y="1"/>
                    <a:pt x="481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0" name="Google Shape;13331;p121">
              <a:extLst>
                <a:ext uri="{FF2B5EF4-FFF2-40B4-BE49-F238E27FC236}">
                  <a16:creationId xmlns:a16="http://schemas.microsoft.com/office/drawing/2014/main" id="{83433F64-408B-A341-B735-0F306B83495F}"/>
                </a:ext>
              </a:extLst>
            </p:cNvPr>
            <p:cNvSpPr/>
            <p:nvPr/>
          </p:nvSpPr>
          <p:spPr>
            <a:xfrm>
              <a:off x="4997700" y="2526551"/>
              <a:ext cx="10201" cy="16252"/>
            </a:xfrm>
            <a:custGeom>
              <a:avLst/>
              <a:gdLst/>
              <a:ahLst/>
              <a:cxnLst/>
              <a:rect l="l" t="t" r="r" b="b"/>
              <a:pathLst>
                <a:path w="322" h="513" extrusionOk="0">
                  <a:moveTo>
                    <a:pt x="167" y="0"/>
                  </a:moveTo>
                  <a:cubicBezTo>
                    <a:pt x="72" y="0"/>
                    <a:pt x="0" y="84"/>
                    <a:pt x="0" y="167"/>
                  </a:cubicBezTo>
                  <a:lnTo>
                    <a:pt x="0" y="346"/>
                  </a:lnTo>
                  <a:cubicBezTo>
                    <a:pt x="0" y="441"/>
                    <a:pt x="72" y="512"/>
                    <a:pt x="167" y="512"/>
                  </a:cubicBezTo>
                  <a:cubicBezTo>
                    <a:pt x="250" y="512"/>
                    <a:pt x="322" y="441"/>
                    <a:pt x="322" y="346"/>
                  </a:cubicBezTo>
                  <a:lnTo>
                    <a:pt x="322" y="167"/>
                  </a:lnTo>
                  <a:cubicBezTo>
                    <a:pt x="322" y="60"/>
                    <a:pt x="250" y="0"/>
                    <a:pt x="16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1" name="Google Shape;13332;p121">
              <a:extLst>
                <a:ext uri="{FF2B5EF4-FFF2-40B4-BE49-F238E27FC236}">
                  <a16:creationId xmlns:a16="http://schemas.microsoft.com/office/drawing/2014/main" id="{F2182437-7AB4-014F-BF82-95666981D96F}"/>
                </a:ext>
              </a:extLst>
            </p:cNvPr>
            <p:cNvSpPr/>
            <p:nvPr/>
          </p:nvSpPr>
          <p:spPr>
            <a:xfrm>
              <a:off x="5064830" y="2526551"/>
              <a:ext cx="10233" cy="16252"/>
            </a:xfrm>
            <a:custGeom>
              <a:avLst/>
              <a:gdLst/>
              <a:ahLst/>
              <a:cxnLst/>
              <a:rect l="l" t="t" r="r" b="b"/>
              <a:pathLst>
                <a:path w="323" h="513" extrusionOk="0">
                  <a:moveTo>
                    <a:pt x="156" y="0"/>
                  </a:moveTo>
                  <a:cubicBezTo>
                    <a:pt x="72" y="0"/>
                    <a:pt x="1" y="84"/>
                    <a:pt x="1" y="167"/>
                  </a:cubicBezTo>
                  <a:lnTo>
                    <a:pt x="1" y="346"/>
                  </a:lnTo>
                  <a:cubicBezTo>
                    <a:pt x="1" y="441"/>
                    <a:pt x="72" y="512"/>
                    <a:pt x="156" y="512"/>
                  </a:cubicBezTo>
                  <a:cubicBezTo>
                    <a:pt x="251" y="512"/>
                    <a:pt x="322" y="441"/>
                    <a:pt x="322" y="346"/>
                  </a:cubicBezTo>
                  <a:lnTo>
                    <a:pt x="322" y="167"/>
                  </a:lnTo>
                  <a:cubicBezTo>
                    <a:pt x="322" y="60"/>
                    <a:pt x="251" y="0"/>
                    <a:pt x="1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2" name="Google Shape;13333;p121">
              <a:extLst>
                <a:ext uri="{FF2B5EF4-FFF2-40B4-BE49-F238E27FC236}">
                  <a16:creationId xmlns:a16="http://schemas.microsoft.com/office/drawing/2014/main" id="{52CEB4B1-437F-FA46-87FD-259DBABA0073}"/>
                </a:ext>
              </a:extLst>
            </p:cNvPr>
            <p:cNvSpPr/>
            <p:nvPr/>
          </p:nvSpPr>
          <p:spPr>
            <a:xfrm>
              <a:off x="5013160" y="2565865"/>
              <a:ext cx="46063" cy="16157"/>
            </a:xfrm>
            <a:custGeom>
              <a:avLst/>
              <a:gdLst/>
              <a:ahLst/>
              <a:cxnLst/>
              <a:rect l="l" t="t" r="r" b="b"/>
              <a:pathLst>
                <a:path w="1454" h="510" extrusionOk="0">
                  <a:moveTo>
                    <a:pt x="188" y="1"/>
                  </a:moveTo>
                  <a:cubicBezTo>
                    <a:pt x="146" y="1"/>
                    <a:pt x="102" y="15"/>
                    <a:pt x="60" y="45"/>
                  </a:cubicBezTo>
                  <a:cubicBezTo>
                    <a:pt x="1" y="105"/>
                    <a:pt x="1" y="212"/>
                    <a:pt x="60" y="283"/>
                  </a:cubicBezTo>
                  <a:cubicBezTo>
                    <a:pt x="215" y="414"/>
                    <a:pt x="453" y="510"/>
                    <a:pt x="703" y="510"/>
                  </a:cubicBezTo>
                  <a:cubicBezTo>
                    <a:pt x="977" y="510"/>
                    <a:pt x="1215" y="414"/>
                    <a:pt x="1346" y="283"/>
                  </a:cubicBezTo>
                  <a:cubicBezTo>
                    <a:pt x="1453" y="212"/>
                    <a:pt x="1453" y="105"/>
                    <a:pt x="1370" y="45"/>
                  </a:cubicBezTo>
                  <a:cubicBezTo>
                    <a:pt x="1340" y="15"/>
                    <a:pt x="1301" y="1"/>
                    <a:pt x="1260" y="1"/>
                  </a:cubicBezTo>
                  <a:cubicBezTo>
                    <a:pt x="1218" y="1"/>
                    <a:pt x="1173" y="15"/>
                    <a:pt x="1132" y="45"/>
                  </a:cubicBezTo>
                  <a:cubicBezTo>
                    <a:pt x="1072" y="105"/>
                    <a:pt x="929" y="176"/>
                    <a:pt x="715" y="176"/>
                  </a:cubicBezTo>
                  <a:cubicBezTo>
                    <a:pt x="513" y="176"/>
                    <a:pt x="358" y="105"/>
                    <a:pt x="298" y="45"/>
                  </a:cubicBezTo>
                  <a:cubicBezTo>
                    <a:pt x="268" y="15"/>
                    <a:pt x="230" y="1"/>
                    <a:pt x="188"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3" name="Google Shape;13334;p121">
              <a:extLst>
                <a:ext uri="{FF2B5EF4-FFF2-40B4-BE49-F238E27FC236}">
                  <a16:creationId xmlns:a16="http://schemas.microsoft.com/office/drawing/2014/main" id="{2B051D9D-939D-2C46-8170-6120061A04A9}"/>
                </a:ext>
              </a:extLst>
            </p:cNvPr>
            <p:cNvSpPr/>
            <p:nvPr/>
          </p:nvSpPr>
          <p:spPr>
            <a:xfrm>
              <a:off x="4992030" y="2509570"/>
              <a:ext cx="21923" cy="10581"/>
            </a:xfrm>
            <a:custGeom>
              <a:avLst/>
              <a:gdLst/>
              <a:ahLst/>
              <a:cxnLst/>
              <a:rect l="l" t="t" r="r" b="b"/>
              <a:pathLst>
                <a:path w="692" h="334" extrusionOk="0">
                  <a:moveTo>
                    <a:pt x="168" y="1"/>
                  </a:moveTo>
                  <a:cubicBezTo>
                    <a:pt x="72" y="1"/>
                    <a:pt x="1" y="84"/>
                    <a:pt x="1" y="167"/>
                  </a:cubicBezTo>
                  <a:cubicBezTo>
                    <a:pt x="1" y="262"/>
                    <a:pt x="72" y="334"/>
                    <a:pt x="168" y="334"/>
                  </a:cubicBezTo>
                  <a:lnTo>
                    <a:pt x="525" y="334"/>
                  </a:lnTo>
                  <a:cubicBezTo>
                    <a:pt x="608" y="334"/>
                    <a:pt x="691" y="262"/>
                    <a:pt x="691" y="167"/>
                  </a:cubicBezTo>
                  <a:cubicBezTo>
                    <a:pt x="691" y="84"/>
                    <a:pt x="608" y="1"/>
                    <a:pt x="52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4" name="Google Shape;13335;p121">
              <a:extLst>
                <a:ext uri="{FF2B5EF4-FFF2-40B4-BE49-F238E27FC236}">
                  <a16:creationId xmlns:a16="http://schemas.microsoft.com/office/drawing/2014/main" id="{F373CDAD-5288-8648-8AD4-EC12FBDA3FA8}"/>
                </a:ext>
              </a:extLst>
            </p:cNvPr>
            <p:cNvSpPr/>
            <p:nvPr/>
          </p:nvSpPr>
          <p:spPr>
            <a:xfrm>
              <a:off x="5059191" y="2509570"/>
              <a:ext cx="21511" cy="10581"/>
            </a:xfrm>
            <a:custGeom>
              <a:avLst/>
              <a:gdLst/>
              <a:ahLst/>
              <a:cxnLst/>
              <a:rect l="l" t="t" r="r" b="b"/>
              <a:pathLst>
                <a:path w="679" h="334" extrusionOk="0">
                  <a:moveTo>
                    <a:pt x="155" y="1"/>
                  </a:moveTo>
                  <a:cubicBezTo>
                    <a:pt x="72" y="1"/>
                    <a:pt x="0" y="84"/>
                    <a:pt x="0" y="167"/>
                  </a:cubicBezTo>
                  <a:cubicBezTo>
                    <a:pt x="0" y="262"/>
                    <a:pt x="72" y="334"/>
                    <a:pt x="155" y="334"/>
                  </a:cubicBezTo>
                  <a:lnTo>
                    <a:pt x="512" y="334"/>
                  </a:lnTo>
                  <a:cubicBezTo>
                    <a:pt x="607" y="334"/>
                    <a:pt x="679" y="262"/>
                    <a:pt x="679" y="167"/>
                  </a:cubicBezTo>
                  <a:cubicBezTo>
                    <a:pt x="679" y="84"/>
                    <a:pt x="607" y="1"/>
                    <a:pt x="51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 name="TextBox 2">
            <a:extLst>
              <a:ext uri="{FF2B5EF4-FFF2-40B4-BE49-F238E27FC236}">
                <a16:creationId xmlns:a16="http://schemas.microsoft.com/office/drawing/2014/main" id="{9BA69D68-3630-6B49-BA6B-02659A496F56}"/>
              </a:ext>
            </a:extLst>
          </p:cNvPr>
          <p:cNvSpPr txBox="1"/>
          <p:nvPr/>
        </p:nvSpPr>
        <p:spPr>
          <a:xfrm>
            <a:off x="7610011" y="3086092"/>
            <a:ext cx="593766" cy="461665"/>
          </a:xfrm>
          <a:prstGeom prst="rect">
            <a:avLst/>
          </a:prstGeom>
          <a:noFill/>
        </p:spPr>
        <p:txBody>
          <a:bodyPr wrap="square" rtlCol="0">
            <a:spAutoFit/>
          </a:bodyPr>
          <a:lstStyle/>
          <a:p>
            <a:r>
              <a:rPr lang="en-US" sz="2400" b="1" dirty="0">
                <a:solidFill>
                  <a:schemeClr val="accent1"/>
                </a:solidFill>
              </a:rPr>
              <a:t>&gt;</a:t>
            </a:r>
          </a:p>
        </p:txBody>
      </p:sp>
      <p:pic>
        <p:nvPicPr>
          <p:cNvPr id="1596" name="Graphic 1595" descr="Marker outline">
            <a:extLst>
              <a:ext uri="{FF2B5EF4-FFF2-40B4-BE49-F238E27FC236}">
                <a16:creationId xmlns:a16="http://schemas.microsoft.com/office/drawing/2014/main" id="{DEA0AE77-FE9E-8049-B048-677522824C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08514" y="3070512"/>
            <a:ext cx="492827" cy="492827"/>
          </a:xfrm>
          <a:prstGeom prst="rect">
            <a:avLst/>
          </a:prstGeom>
        </p:spPr>
      </p:pic>
      <p:pic>
        <p:nvPicPr>
          <p:cNvPr id="1597" name="Graphic 1596" descr="Marker outline">
            <a:extLst>
              <a:ext uri="{FF2B5EF4-FFF2-40B4-BE49-F238E27FC236}">
                <a16:creationId xmlns:a16="http://schemas.microsoft.com/office/drawing/2014/main" id="{5550C1C8-661C-C94C-9E38-4891E9D76C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58441" y="2992317"/>
            <a:ext cx="492827" cy="492827"/>
          </a:xfrm>
          <a:prstGeom prst="rect">
            <a:avLst/>
          </a:prstGeom>
        </p:spPr>
      </p:pic>
    </p:spTree>
    <p:extLst>
      <p:ext uri="{BB962C8B-B14F-4D97-AF65-F5344CB8AC3E}">
        <p14:creationId xmlns:p14="http://schemas.microsoft.com/office/powerpoint/2010/main" val="1734621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84121-A493-214A-94A1-DE286B1B0D2B}"/>
              </a:ext>
            </a:extLst>
          </p:cNvPr>
          <p:cNvSpPr>
            <a:spLocks noGrp="1"/>
          </p:cNvSpPr>
          <p:nvPr>
            <p:ph type="title"/>
          </p:nvPr>
        </p:nvSpPr>
        <p:spPr>
          <a:xfrm>
            <a:off x="570446" y="996000"/>
            <a:ext cx="3562122" cy="3015976"/>
          </a:xfrm>
        </p:spPr>
        <p:txBody>
          <a:bodyPr/>
          <a:lstStyle/>
          <a:p>
            <a:r>
              <a:rPr lang="en-US" dirty="0"/>
              <a:t>Sarcoidosis organ involvement  </a:t>
            </a:r>
          </a:p>
        </p:txBody>
      </p:sp>
      <p:pic>
        <p:nvPicPr>
          <p:cNvPr id="1028" name="Picture 4" descr="Image result for SARCOIDOSIS ORGAN DISTIBUTION">
            <a:extLst>
              <a:ext uri="{FF2B5EF4-FFF2-40B4-BE49-F238E27FC236}">
                <a16:creationId xmlns:a16="http://schemas.microsoft.com/office/drawing/2014/main" id="{5455B7BE-74E0-7B41-A8ED-109A441579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73"/>
          <a:stretch/>
        </p:blipFill>
        <p:spPr bwMode="auto">
          <a:xfrm>
            <a:off x="4251366" y="0"/>
            <a:ext cx="489263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706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E98C-5F54-CB4D-ACCC-E7239EB32603}"/>
              </a:ext>
            </a:extLst>
          </p:cNvPr>
          <p:cNvSpPr>
            <a:spLocks noGrp="1"/>
          </p:cNvSpPr>
          <p:nvPr>
            <p:ph type="title"/>
          </p:nvPr>
        </p:nvSpPr>
        <p:spPr>
          <a:xfrm>
            <a:off x="534865" y="218474"/>
            <a:ext cx="3312740" cy="645000"/>
          </a:xfrm>
        </p:spPr>
        <p:txBody>
          <a:bodyPr/>
          <a:lstStyle/>
          <a:p>
            <a:pPr algn="l"/>
            <a:r>
              <a:rPr lang="en-US" dirty="0"/>
              <a:t>Morphology </a:t>
            </a:r>
          </a:p>
        </p:txBody>
      </p:sp>
      <p:sp>
        <p:nvSpPr>
          <p:cNvPr id="3" name="TextBox 2">
            <a:extLst>
              <a:ext uri="{FF2B5EF4-FFF2-40B4-BE49-F238E27FC236}">
                <a16:creationId xmlns:a16="http://schemas.microsoft.com/office/drawing/2014/main" id="{9E5CF7C2-0FC0-9543-8135-3424A5F96944}"/>
              </a:ext>
            </a:extLst>
          </p:cNvPr>
          <p:cNvSpPr txBox="1"/>
          <p:nvPr/>
        </p:nvSpPr>
        <p:spPr>
          <a:xfrm>
            <a:off x="507905" y="1016382"/>
            <a:ext cx="4660593" cy="2031325"/>
          </a:xfrm>
          <a:prstGeom prst="rect">
            <a:avLst/>
          </a:prstGeom>
          <a:noFill/>
          <a:ln>
            <a:solidFill>
              <a:schemeClr val="accent1"/>
            </a:solidFill>
          </a:ln>
        </p:spPr>
        <p:txBody>
          <a:bodyPr wrap="square" rtlCol="0">
            <a:spAutoFit/>
          </a:bodyPr>
          <a:lstStyle/>
          <a:p>
            <a:pPr marL="342900" indent="-342900">
              <a:buClr>
                <a:schemeClr val="accent1"/>
              </a:buClr>
              <a:buFont typeface="+mj-lt"/>
              <a:buAutoNum type="arabicPeriod"/>
            </a:pPr>
            <a:r>
              <a:rPr lang="en-CA" b="1" dirty="0">
                <a:solidFill>
                  <a:schemeClr val="accent1"/>
                </a:solidFill>
              </a:rPr>
              <a:t>Nonnecrotizing epithelioid granuloma:</a:t>
            </a:r>
          </a:p>
          <a:p>
            <a:pPr marL="285750" lvl="3" indent="430213">
              <a:buClr>
                <a:schemeClr val="accent1"/>
              </a:buClr>
              <a:buFont typeface="Arial" panose="020B0604020202020204" pitchFamily="34" charset="0"/>
              <a:buChar char="•"/>
            </a:pPr>
            <a:r>
              <a:rPr lang="en-CA" dirty="0">
                <a:solidFill>
                  <a:schemeClr val="accent1"/>
                </a:solidFill>
              </a:rPr>
              <a:t>Predominantly involve the interstitium rather than air spaces,</a:t>
            </a:r>
          </a:p>
          <a:p>
            <a:pPr marL="285750" lvl="3" indent="430213">
              <a:buClr>
                <a:schemeClr val="accent1"/>
              </a:buClr>
              <a:buFont typeface="Arial" panose="020B0604020202020204" pitchFamily="34" charset="0"/>
              <a:buChar char="•"/>
            </a:pPr>
            <a:r>
              <a:rPr lang="en-CA" dirty="0">
                <a:solidFill>
                  <a:schemeClr val="accent1"/>
                </a:solidFill>
              </a:rPr>
              <a:t>tendency to localize in the connective tissue around bronchioles and pulmonary venules and in the pleura (“lymphangitic” distribution)</a:t>
            </a:r>
          </a:p>
          <a:p>
            <a:pPr marL="285750" lvl="3" indent="430213">
              <a:buClr>
                <a:schemeClr val="accent1"/>
              </a:buClr>
              <a:buFont typeface="Arial" panose="020B0604020202020204" pitchFamily="34" charset="0"/>
              <a:buChar char="•"/>
            </a:pPr>
            <a:r>
              <a:rPr lang="en-CA" dirty="0">
                <a:solidFill>
                  <a:schemeClr val="accent1"/>
                </a:solidFill>
              </a:rPr>
              <a:t>Discrete, compact collection of epithelioid cells rimmed by lymphocytes (CD4+ T cells)</a:t>
            </a:r>
          </a:p>
          <a:p>
            <a:pPr marL="285750" lvl="3" indent="430213">
              <a:buClr>
                <a:schemeClr val="accent1"/>
              </a:buClr>
              <a:buFont typeface="Arial" panose="020B0604020202020204" pitchFamily="34" charset="0"/>
              <a:buChar char="•"/>
            </a:pPr>
            <a:r>
              <a:rPr lang="en-CA" dirty="0">
                <a:solidFill>
                  <a:schemeClr val="accent1"/>
                </a:solidFill>
              </a:rPr>
              <a:t> Multinucleate giant cells </a:t>
            </a:r>
          </a:p>
        </p:txBody>
      </p:sp>
      <p:pic>
        <p:nvPicPr>
          <p:cNvPr id="2050" name="Picture 2" descr="Image result for SARCOIDOSIS HIYSTOLOG LUNG">
            <a:extLst>
              <a:ext uri="{FF2B5EF4-FFF2-40B4-BE49-F238E27FC236}">
                <a16:creationId xmlns:a16="http://schemas.microsoft.com/office/drawing/2014/main" id="{5F69FBDF-FD34-DA4F-BDC7-7CD37F39E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024" y="3200616"/>
            <a:ext cx="3621976" cy="19562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ARCOIDOSIS HIYSTOLOG LUNG">
            <a:extLst>
              <a:ext uri="{FF2B5EF4-FFF2-40B4-BE49-F238E27FC236}">
                <a16:creationId xmlns:a16="http://schemas.microsoft.com/office/drawing/2014/main" id="{8A733007-3155-664E-9244-A3ED52F9DF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8420"/>
          <a:stretch/>
        </p:blipFill>
        <p:spPr bwMode="auto">
          <a:xfrm>
            <a:off x="2838202" y="3200616"/>
            <a:ext cx="2683822" cy="195628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SARCOIDOSIS HIYSTOLOG LUNG">
            <a:extLst>
              <a:ext uri="{FF2B5EF4-FFF2-40B4-BE49-F238E27FC236}">
                <a16:creationId xmlns:a16="http://schemas.microsoft.com/office/drawing/2014/main" id="{3199F911-FEF2-0E43-B432-44EBDB5AF3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2024" y="0"/>
            <a:ext cx="3621976" cy="32006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SARCOIDOSIS HIYSTOLOG LUNG">
            <a:extLst>
              <a:ext uri="{FF2B5EF4-FFF2-40B4-BE49-F238E27FC236}">
                <a16:creationId xmlns:a16="http://schemas.microsoft.com/office/drawing/2014/main" id="{12C9D4FD-C2C4-094B-9038-9244145F5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200615"/>
            <a:ext cx="2838201" cy="193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952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EE98C-5F54-CB4D-ACCC-E7239EB32603}"/>
              </a:ext>
            </a:extLst>
          </p:cNvPr>
          <p:cNvSpPr>
            <a:spLocks noGrp="1"/>
          </p:cNvSpPr>
          <p:nvPr>
            <p:ph type="title"/>
          </p:nvPr>
        </p:nvSpPr>
        <p:spPr/>
        <p:txBody>
          <a:bodyPr/>
          <a:lstStyle/>
          <a:p>
            <a:pPr algn="l"/>
            <a:r>
              <a:rPr lang="en-US" dirty="0"/>
              <a:t>Morphology </a:t>
            </a:r>
          </a:p>
        </p:txBody>
      </p:sp>
      <p:sp>
        <p:nvSpPr>
          <p:cNvPr id="3" name="TextBox 2">
            <a:extLst>
              <a:ext uri="{FF2B5EF4-FFF2-40B4-BE49-F238E27FC236}">
                <a16:creationId xmlns:a16="http://schemas.microsoft.com/office/drawing/2014/main" id="{9E5CF7C2-0FC0-9543-8135-3424A5F96944}"/>
              </a:ext>
            </a:extLst>
          </p:cNvPr>
          <p:cNvSpPr txBox="1"/>
          <p:nvPr/>
        </p:nvSpPr>
        <p:spPr>
          <a:xfrm>
            <a:off x="771896" y="1122242"/>
            <a:ext cx="3800104" cy="1600438"/>
          </a:xfrm>
          <a:prstGeom prst="rect">
            <a:avLst/>
          </a:prstGeom>
          <a:noFill/>
        </p:spPr>
        <p:txBody>
          <a:bodyPr wrap="square" rtlCol="0">
            <a:spAutoFit/>
          </a:bodyPr>
          <a:lstStyle/>
          <a:p>
            <a:pPr lvl="3">
              <a:buClr>
                <a:schemeClr val="accent1"/>
              </a:buClr>
            </a:pPr>
            <a:endParaRPr lang="en-CA" dirty="0">
              <a:solidFill>
                <a:schemeClr val="accent1"/>
              </a:solidFill>
            </a:endParaRPr>
          </a:p>
          <a:p>
            <a:pPr marL="342900" indent="-342900">
              <a:buClr>
                <a:schemeClr val="accent1"/>
              </a:buClr>
              <a:buFont typeface="+mj-lt"/>
              <a:buAutoNum type="arabicPeriod"/>
            </a:pPr>
            <a:r>
              <a:rPr lang="en-CA" b="1" dirty="0">
                <a:solidFill>
                  <a:schemeClr val="accent1"/>
                </a:solidFill>
              </a:rPr>
              <a:t>Schaumann bodies: </a:t>
            </a:r>
            <a:r>
              <a:rPr lang="en-CA" dirty="0">
                <a:solidFill>
                  <a:schemeClr val="accent1"/>
                </a:solidFill>
              </a:rPr>
              <a:t>aminated concretions composed of calcium and proteins</a:t>
            </a:r>
          </a:p>
          <a:p>
            <a:pPr marL="342900" indent="-342900">
              <a:buClr>
                <a:schemeClr val="accent1"/>
              </a:buClr>
              <a:buFont typeface="+mj-lt"/>
              <a:buAutoNum type="arabicPeriod"/>
            </a:pPr>
            <a:r>
              <a:rPr lang="en-CA" b="1" dirty="0">
                <a:solidFill>
                  <a:schemeClr val="accent1"/>
                </a:solidFill>
              </a:rPr>
              <a:t>asteroid bodies: </a:t>
            </a:r>
            <a:r>
              <a:rPr lang="en-CA" dirty="0">
                <a:solidFill>
                  <a:schemeClr val="accent1"/>
                </a:solidFill>
              </a:rPr>
              <a:t>stellate inclusions enclosed within giant cells</a:t>
            </a:r>
          </a:p>
          <a:p>
            <a:pPr marL="285750" lvl="3" indent="-285750">
              <a:buFont typeface="Arial" panose="020B0604020202020204" pitchFamily="34" charset="0"/>
              <a:buChar char="•"/>
            </a:pPr>
            <a:endParaRPr lang="en-CA" dirty="0"/>
          </a:p>
        </p:txBody>
      </p:sp>
      <p:pic>
        <p:nvPicPr>
          <p:cNvPr id="2054" name="Picture 6" descr="Image result for Schaumann bodies:">
            <a:extLst>
              <a:ext uri="{FF2B5EF4-FFF2-40B4-BE49-F238E27FC236}">
                <a16:creationId xmlns:a16="http://schemas.microsoft.com/office/drawing/2014/main" id="{2DF2AE5D-CA54-3C48-8415-F97FC9A89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08" y="2722680"/>
            <a:ext cx="3277116" cy="218384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Schaumann bodies:">
            <a:extLst>
              <a:ext uri="{FF2B5EF4-FFF2-40B4-BE49-F238E27FC236}">
                <a16:creationId xmlns:a16="http://schemas.microsoft.com/office/drawing/2014/main" id="{DBA8EDC3-B69B-1A49-BD3C-4061EE97B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512" y="1255830"/>
            <a:ext cx="381000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366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71"/>
        <p:cNvGrpSpPr/>
        <p:nvPr/>
      </p:nvGrpSpPr>
      <p:grpSpPr>
        <a:xfrm>
          <a:off x="0" y="0"/>
          <a:ext cx="0" cy="0"/>
          <a:chOff x="0" y="0"/>
          <a:chExt cx="0" cy="0"/>
        </a:xfrm>
      </p:grpSpPr>
      <p:pic>
        <p:nvPicPr>
          <p:cNvPr id="5122" name="Picture 2" descr="Image result for ct finding in sarcoidosis">
            <a:extLst>
              <a:ext uri="{FF2B5EF4-FFF2-40B4-BE49-F238E27FC236}">
                <a16:creationId xmlns:a16="http://schemas.microsoft.com/office/drawing/2014/main" id="{EAB3784E-8262-864C-8AAF-83A841002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186" y="2249793"/>
            <a:ext cx="2789174" cy="21182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838ACBE-0D3F-A148-ABBE-B84BA868CD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35" t="15690" r="17191" b="17075"/>
          <a:stretch/>
        </p:blipFill>
        <p:spPr>
          <a:xfrm>
            <a:off x="3265595" y="3500192"/>
            <a:ext cx="2666105" cy="1225204"/>
          </a:xfrm>
          <a:prstGeom prst="rect">
            <a:avLst/>
          </a:prstGeom>
        </p:spPr>
      </p:pic>
      <p:grpSp>
        <p:nvGrpSpPr>
          <p:cNvPr id="2472" name="Google Shape;2472;p86"/>
          <p:cNvGrpSpPr/>
          <p:nvPr/>
        </p:nvGrpSpPr>
        <p:grpSpPr>
          <a:xfrm>
            <a:off x="6044611" y="2125335"/>
            <a:ext cx="2790749" cy="2661549"/>
            <a:chOff x="3360256" y="1555625"/>
            <a:chExt cx="3057355" cy="2166017"/>
          </a:xfrm>
        </p:grpSpPr>
        <p:sp>
          <p:nvSpPr>
            <p:cNvPr id="2473" name="Google Shape;2473;p86"/>
            <p:cNvSpPr/>
            <p:nvPr/>
          </p:nvSpPr>
          <p:spPr>
            <a:xfrm>
              <a:off x="4345501" y="3380794"/>
              <a:ext cx="1108038" cy="340848"/>
            </a:xfrm>
            <a:custGeom>
              <a:avLst/>
              <a:gdLst/>
              <a:ahLst/>
              <a:cxnLst/>
              <a:rect l="l" t="t" r="r" b="b"/>
              <a:pathLst>
                <a:path w="30613" h="9417" extrusionOk="0">
                  <a:moveTo>
                    <a:pt x="6676" y="1"/>
                  </a:moveTo>
                  <a:cubicBezTo>
                    <a:pt x="6676" y="1"/>
                    <a:pt x="6592" y="4039"/>
                    <a:pt x="4771" y="5922"/>
                  </a:cubicBezTo>
                  <a:cubicBezTo>
                    <a:pt x="2909" y="7805"/>
                    <a:pt x="1" y="9417"/>
                    <a:pt x="5043" y="9417"/>
                  </a:cubicBezTo>
                  <a:lnTo>
                    <a:pt x="25611" y="9417"/>
                  </a:lnTo>
                  <a:cubicBezTo>
                    <a:pt x="30612" y="9417"/>
                    <a:pt x="27704" y="7805"/>
                    <a:pt x="25842" y="5922"/>
                  </a:cubicBezTo>
                  <a:cubicBezTo>
                    <a:pt x="23979" y="4039"/>
                    <a:pt x="23938" y="1"/>
                    <a:pt x="239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4" name="Google Shape;2474;p86"/>
            <p:cNvSpPr/>
            <p:nvPr/>
          </p:nvSpPr>
          <p:spPr>
            <a:xfrm>
              <a:off x="3360256" y="1555625"/>
              <a:ext cx="3057355" cy="1827486"/>
            </a:xfrm>
            <a:custGeom>
              <a:avLst/>
              <a:gdLst/>
              <a:ahLst/>
              <a:cxnLst/>
              <a:rect l="l" t="t" r="r" b="b"/>
              <a:pathLst>
                <a:path w="84469" h="50490" extrusionOk="0">
                  <a:moveTo>
                    <a:pt x="80786" y="3140"/>
                  </a:moveTo>
                  <a:lnTo>
                    <a:pt x="80786" y="46828"/>
                  </a:lnTo>
                  <a:lnTo>
                    <a:pt x="3641" y="46828"/>
                  </a:lnTo>
                  <a:lnTo>
                    <a:pt x="3641" y="3140"/>
                  </a:lnTo>
                  <a:close/>
                  <a:moveTo>
                    <a:pt x="2699" y="1"/>
                  </a:moveTo>
                  <a:cubicBezTo>
                    <a:pt x="1298" y="1"/>
                    <a:pt x="0" y="1005"/>
                    <a:pt x="0" y="2386"/>
                  </a:cubicBezTo>
                  <a:lnTo>
                    <a:pt x="0" y="50490"/>
                  </a:lnTo>
                  <a:lnTo>
                    <a:pt x="84469" y="50490"/>
                  </a:lnTo>
                  <a:lnTo>
                    <a:pt x="84469" y="2386"/>
                  </a:lnTo>
                  <a:cubicBezTo>
                    <a:pt x="84448" y="1005"/>
                    <a:pt x="83360" y="1"/>
                    <a:pt x="819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475" name="Google Shape;2475;p86"/>
          <p:cNvSpPr/>
          <p:nvPr/>
        </p:nvSpPr>
        <p:spPr>
          <a:xfrm>
            <a:off x="5637725" y="4230850"/>
            <a:ext cx="297650" cy="29925"/>
          </a:xfrm>
          <a:custGeom>
            <a:avLst/>
            <a:gdLst/>
            <a:ahLst/>
            <a:cxnLst/>
            <a:rect l="l" t="t" r="r" b="b"/>
            <a:pathLst>
              <a:path w="11906" h="1197" extrusionOk="0">
                <a:moveTo>
                  <a:pt x="314" y="1"/>
                </a:moveTo>
                <a:lnTo>
                  <a:pt x="314" y="1"/>
                </a:lnTo>
                <a:cubicBezTo>
                  <a:pt x="314" y="1"/>
                  <a:pt x="0" y="1089"/>
                  <a:pt x="1088" y="1194"/>
                </a:cubicBezTo>
                <a:lnTo>
                  <a:pt x="10880" y="1194"/>
                </a:lnTo>
                <a:cubicBezTo>
                  <a:pt x="10880" y="1194"/>
                  <a:pt x="10909" y="1197"/>
                  <a:pt x="10955" y="1197"/>
                </a:cubicBezTo>
                <a:cubicBezTo>
                  <a:pt x="11193" y="1197"/>
                  <a:pt x="11906" y="1109"/>
                  <a:pt x="11801" y="43"/>
                </a:cubicBezTo>
                <a:lnTo>
                  <a:pt x="3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6" name="Google Shape;2476;p86"/>
          <p:cNvSpPr/>
          <p:nvPr/>
        </p:nvSpPr>
        <p:spPr>
          <a:xfrm>
            <a:off x="5637200" y="4229825"/>
            <a:ext cx="23025" cy="28250"/>
          </a:xfrm>
          <a:custGeom>
            <a:avLst/>
            <a:gdLst/>
            <a:ahLst/>
            <a:cxnLst/>
            <a:rect l="l" t="t" r="r" b="b"/>
            <a:pathLst>
              <a:path w="921" h="1130" extrusionOk="0">
                <a:moveTo>
                  <a:pt x="398" y="42"/>
                </a:moveTo>
                <a:lnTo>
                  <a:pt x="398" y="42"/>
                </a:lnTo>
                <a:lnTo>
                  <a:pt x="398" y="42"/>
                </a:lnTo>
                <a:lnTo>
                  <a:pt x="293" y="0"/>
                </a:lnTo>
                <a:cubicBezTo>
                  <a:pt x="293" y="0"/>
                  <a:pt x="0" y="942"/>
                  <a:pt x="921" y="1130"/>
                </a:cubicBezTo>
                <a:cubicBezTo>
                  <a:pt x="105" y="900"/>
                  <a:pt x="398" y="42"/>
                  <a:pt x="398" y="42"/>
                </a:cubicBezTo>
                <a:close/>
              </a:path>
            </a:pathLst>
          </a:custGeom>
          <a:solidFill>
            <a:srgbClr val="7C81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7" name="Google Shape;2477;p86"/>
          <p:cNvSpPr/>
          <p:nvPr/>
        </p:nvSpPr>
        <p:spPr>
          <a:xfrm>
            <a:off x="5660200" y="4231375"/>
            <a:ext cx="276750" cy="31950"/>
          </a:xfrm>
          <a:custGeom>
            <a:avLst/>
            <a:gdLst/>
            <a:ahLst/>
            <a:cxnLst/>
            <a:rect l="l" t="t" r="r" b="b"/>
            <a:pathLst>
              <a:path w="11070" h="1278" extrusionOk="0">
                <a:moveTo>
                  <a:pt x="10944" y="1"/>
                </a:moveTo>
                <a:lnTo>
                  <a:pt x="10860" y="1"/>
                </a:lnTo>
                <a:lnTo>
                  <a:pt x="10860" y="22"/>
                </a:lnTo>
                <a:cubicBezTo>
                  <a:pt x="10923" y="1256"/>
                  <a:pt x="9939" y="1068"/>
                  <a:pt x="9939" y="1068"/>
                </a:cubicBezTo>
                <a:lnTo>
                  <a:pt x="126" y="1068"/>
                </a:lnTo>
                <a:cubicBezTo>
                  <a:pt x="64" y="1068"/>
                  <a:pt x="22" y="1068"/>
                  <a:pt x="1" y="1047"/>
                </a:cubicBezTo>
                <a:cubicBezTo>
                  <a:pt x="64" y="1068"/>
                  <a:pt x="147" y="1068"/>
                  <a:pt x="252" y="1089"/>
                </a:cubicBezTo>
                <a:lnTo>
                  <a:pt x="10065" y="1089"/>
                </a:lnTo>
                <a:cubicBezTo>
                  <a:pt x="10044" y="1089"/>
                  <a:pt x="11069" y="1277"/>
                  <a:pt x="10944" y="1"/>
                </a:cubicBezTo>
                <a:close/>
              </a:path>
            </a:pathLst>
          </a:custGeom>
          <a:solidFill>
            <a:srgbClr val="7C81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8" name="Google Shape;2478;p86"/>
          <p:cNvSpPr/>
          <p:nvPr/>
        </p:nvSpPr>
        <p:spPr>
          <a:xfrm>
            <a:off x="5931700" y="4231375"/>
            <a:ext cx="25" cy="550"/>
          </a:xfrm>
          <a:custGeom>
            <a:avLst/>
            <a:gdLst/>
            <a:ahLst/>
            <a:cxnLst/>
            <a:rect l="l" t="t" r="r" b="b"/>
            <a:pathLst>
              <a:path w="1" h="22" extrusionOk="0">
                <a:moveTo>
                  <a:pt x="0" y="22"/>
                </a:moveTo>
                <a:lnTo>
                  <a:pt x="0" y="22"/>
                </a:lnTo>
                <a:lnTo>
                  <a:pt x="0" y="22"/>
                </a:lnTo>
                <a:cubicBezTo>
                  <a:pt x="0" y="1"/>
                  <a:pt x="0" y="22"/>
                  <a:pt x="0" y="22"/>
                </a:cubicBezTo>
                <a:close/>
              </a:path>
            </a:pathLst>
          </a:custGeom>
          <a:solidFill>
            <a:srgbClr val="7C81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6" name="Google Shape;2486;p86"/>
          <p:cNvSpPr txBox="1"/>
          <p:nvPr/>
        </p:nvSpPr>
        <p:spPr>
          <a:xfrm>
            <a:off x="481591" y="1264287"/>
            <a:ext cx="5375214" cy="2106930"/>
          </a:xfrm>
          <a:prstGeom prst="rect">
            <a:avLst/>
          </a:prstGeom>
          <a:noFill/>
          <a:ln>
            <a:noFill/>
          </a:ln>
        </p:spPr>
        <p:txBody>
          <a:bodyPr spcFirstLastPara="1" wrap="square" lIns="0" tIns="0" rIns="0" bIns="0" anchor="t" anchorCtr="0">
            <a:noAutofit/>
          </a:bodyPr>
          <a:lstStyle/>
          <a:p>
            <a:pPr marL="285750" indent="-285750">
              <a:buFont typeface="Arial" panose="020B0604020202020204" pitchFamily="34" charset="0"/>
              <a:buChar char="•"/>
            </a:pPr>
            <a:r>
              <a:rPr lang="en-CA" dirty="0">
                <a:solidFill>
                  <a:schemeClr val="accent1"/>
                </a:solidFill>
              </a:rPr>
              <a:t>Asymptomatic, or </a:t>
            </a:r>
          </a:p>
          <a:p>
            <a:pPr marL="285750" indent="-285750">
              <a:buFont typeface="Arial" panose="020B0604020202020204" pitchFamily="34" charset="0"/>
              <a:buChar char="•"/>
            </a:pPr>
            <a:r>
              <a:rPr lang="en-CA" dirty="0">
                <a:solidFill>
                  <a:schemeClr val="accent1"/>
                </a:solidFill>
              </a:rPr>
              <a:t>Respiratory symptoms: SOB, dry cough, or vague sub-sternal discomfort</a:t>
            </a:r>
          </a:p>
          <a:p>
            <a:pPr marL="285750" indent="-285750">
              <a:buFont typeface="Arial" panose="020B0604020202020204" pitchFamily="34" charset="0"/>
              <a:buChar char="•"/>
            </a:pPr>
            <a:r>
              <a:rPr lang="en-CA" dirty="0">
                <a:solidFill>
                  <a:schemeClr val="accent1"/>
                </a:solidFill>
              </a:rPr>
              <a:t>Constitutional signs and symptoms (fever, fatigue, weight loss, anorexia, night sweats)</a:t>
            </a:r>
            <a:endParaRPr lang="en-CA" dirty="0"/>
          </a:p>
          <a:p>
            <a:pPr marL="285750" indent="-285750">
              <a:buClr>
                <a:schemeClr val="accent1"/>
              </a:buClr>
              <a:buFont typeface="Arial" panose="020B0604020202020204" pitchFamily="34" charset="0"/>
              <a:buChar char="•"/>
            </a:pPr>
            <a:r>
              <a:rPr lang="en-CA" dirty="0">
                <a:solidFill>
                  <a:schemeClr val="accent1"/>
                </a:solidFill>
              </a:rPr>
              <a:t>Radiologic finding:</a:t>
            </a:r>
          </a:p>
          <a:p>
            <a:pPr marL="342900" lvl="2" indent="412750">
              <a:buClr>
                <a:schemeClr val="accent3">
                  <a:lumMod val="50000"/>
                </a:schemeClr>
              </a:buClr>
              <a:buFont typeface="+mj-lt"/>
              <a:buAutoNum type="arabicPeriod"/>
            </a:pPr>
            <a:r>
              <a:rPr lang="en-CA" dirty="0">
                <a:solidFill>
                  <a:schemeClr val="accent3">
                    <a:lumMod val="50000"/>
                  </a:schemeClr>
                </a:solidFill>
              </a:rPr>
              <a:t>Bilateral hilar lymphadenopathy </a:t>
            </a:r>
          </a:p>
          <a:p>
            <a:pPr marL="342900" lvl="2" indent="412750">
              <a:buClr>
                <a:schemeClr val="accent3">
                  <a:lumMod val="50000"/>
                </a:schemeClr>
              </a:buClr>
              <a:buFont typeface="+mj-lt"/>
              <a:buAutoNum type="arabicPeriod"/>
            </a:pPr>
            <a:r>
              <a:rPr lang="en-CA" dirty="0">
                <a:solidFill>
                  <a:schemeClr val="accent3">
                    <a:lumMod val="50000"/>
                  </a:schemeClr>
                </a:solidFill>
              </a:rPr>
              <a:t>Multiple micronodules with peribronchovascular distribution in both lungs </a:t>
            </a:r>
            <a:endParaRPr lang="en-CA" dirty="0">
              <a:solidFill>
                <a:schemeClr val="accent1"/>
              </a:solidFill>
            </a:endParaRPr>
          </a:p>
          <a:p>
            <a:pPr marL="285750" indent="-285750">
              <a:buFont typeface="Arial" panose="020B0604020202020204" pitchFamily="34" charset="0"/>
              <a:buChar char="•"/>
            </a:pPr>
            <a:endParaRPr lang="en-CA" dirty="0">
              <a:solidFill>
                <a:schemeClr val="accent1"/>
              </a:solidFill>
            </a:endParaRPr>
          </a:p>
        </p:txBody>
      </p:sp>
      <p:sp>
        <p:nvSpPr>
          <p:cNvPr id="2487" name="Google Shape;2487;p86"/>
          <p:cNvSpPr txBox="1">
            <a:spLocks noGrp="1"/>
          </p:cNvSpPr>
          <p:nvPr>
            <p:ph type="title"/>
          </p:nvPr>
        </p:nvSpPr>
        <p:spPr>
          <a:xfrm>
            <a:off x="903000" y="356616"/>
            <a:ext cx="7338000" cy="645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CA" dirty="0"/>
              <a:t>C</a:t>
            </a:r>
            <a:r>
              <a:rPr lang="en" dirty="0"/>
              <a:t>linical pictures </a:t>
            </a:r>
            <a:endParaRPr dirty="0"/>
          </a:p>
        </p:txBody>
      </p:sp>
      <p:grpSp>
        <p:nvGrpSpPr>
          <p:cNvPr id="14" name="Google Shape;2472;p86">
            <a:extLst>
              <a:ext uri="{FF2B5EF4-FFF2-40B4-BE49-F238E27FC236}">
                <a16:creationId xmlns:a16="http://schemas.microsoft.com/office/drawing/2014/main" id="{3D28AB42-8045-F74D-A434-D6F07D6F2551}"/>
              </a:ext>
            </a:extLst>
          </p:cNvPr>
          <p:cNvGrpSpPr/>
          <p:nvPr/>
        </p:nvGrpSpPr>
        <p:grpSpPr>
          <a:xfrm>
            <a:off x="3197419" y="3416791"/>
            <a:ext cx="2790749" cy="1626068"/>
            <a:chOff x="3360256" y="1555625"/>
            <a:chExt cx="3057355" cy="2166017"/>
          </a:xfrm>
        </p:grpSpPr>
        <p:sp>
          <p:nvSpPr>
            <p:cNvPr id="15" name="Google Shape;2473;p86">
              <a:extLst>
                <a:ext uri="{FF2B5EF4-FFF2-40B4-BE49-F238E27FC236}">
                  <a16:creationId xmlns:a16="http://schemas.microsoft.com/office/drawing/2014/main" id="{82851AAF-F382-D848-94FE-683839AC515F}"/>
                </a:ext>
              </a:extLst>
            </p:cNvPr>
            <p:cNvSpPr/>
            <p:nvPr/>
          </p:nvSpPr>
          <p:spPr>
            <a:xfrm>
              <a:off x="4345501" y="3380794"/>
              <a:ext cx="1108038" cy="340848"/>
            </a:xfrm>
            <a:custGeom>
              <a:avLst/>
              <a:gdLst/>
              <a:ahLst/>
              <a:cxnLst/>
              <a:rect l="l" t="t" r="r" b="b"/>
              <a:pathLst>
                <a:path w="30613" h="9417" extrusionOk="0">
                  <a:moveTo>
                    <a:pt x="6676" y="1"/>
                  </a:moveTo>
                  <a:cubicBezTo>
                    <a:pt x="6676" y="1"/>
                    <a:pt x="6592" y="4039"/>
                    <a:pt x="4771" y="5922"/>
                  </a:cubicBezTo>
                  <a:cubicBezTo>
                    <a:pt x="2909" y="7805"/>
                    <a:pt x="1" y="9417"/>
                    <a:pt x="5043" y="9417"/>
                  </a:cubicBezTo>
                  <a:lnTo>
                    <a:pt x="25611" y="9417"/>
                  </a:lnTo>
                  <a:cubicBezTo>
                    <a:pt x="30612" y="9417"/>
                    <a:pt x="27704" y="7805"/>
                    <a:pt x="25842" y="5922"/>
                  </a:cubicBezTo>
                  <a:cubicBezTo>
                    <a:pt x="23979" y="4039"/>
                    <a:pt x="23938" y="1"/>
                    <a:pt x="239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2474;p86">
              <a:extLst>
                <a:ext uri="{FF2B5EF4-FFF2-40B4-BE49-F238E27FC236}">
                  <a16:creationId xmlns:a16="http://schemas.microsoft.com/office/drawing/2014/main" id="{2DB34E8E-8CBA-B849-AB56-4E7E930663BE}"/>
                </a:ext>
              </a:extLst>
            </p:cNvPr>
            <p:cNvSpPr/>
            <p:nvPr/>
          </p:nvSpPr>
          <p:spPr>
            <a:xfrm>
              <a:off x="3360256" y="1555625"/>
              <a:ext cx="3057355" cy="1827486"/>
            </a:xfrm>
            <a:custGeom>
              <a:avLst/>
              <a:gdLst/>
              <a:ahLst/>
              <a:cxnLst/>
              <a:rect l="l" t="t" r="r" b="b"/>
              <a:pathLst>
                <a:path w="84469" h="50490" extrusionOk="0">
                  <a:moveTo>
                    <a:pt x="80786" y="3140"/>
                  </a:moveTo>
                  <a:lnTo>
                    <a:pt x="80786" y="46828"/>
                  </a:lnTo>
                  <a:lnTo>
                    <a:pt x="3641" y="46828"/>
                  </a:lnTo>
                  <a:lnTo>
                    <a:pt x="3641" y="3140"/>
                  </a:lnTo>
                  <a:close/>
                  <a:moveTo>
                    <a:pt x="2699" y="1"/>
                  </a:moveTo>
                  <a:cubicBezTo>
                    <a:pt x="1298" y="1"/>
                    <a:pt x="0" y="1005"/>
                    <a:pt x="0" y="2386"/>
                  </a:cubicBezTo>
                  <a:lnTo>
                    <a:pt x="0" y="50490"/>
                  </a:lnTo>
                  <a:lnTo>
                    <a:pt x="84469" y="50490"/>
                  </a:lnTo>
                  <a:lnTo>
                    <a:pt x="84469" y="2386"/>
                  </a:lnTo>
                  <a:cubicBezTo>
                    <a:pt x="84448" y="1005"/>
                    <a:pt x="83360" y="1"/>
                    <a:pt x="819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714383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3EA46-B4CA-3140-9943-3A6FFD8A6999}"/>
              </a:ext>
            </a:extLst>
          </p:cNvPr>
          <p:cNvSpPr>
            <a:spLocks noGrp="1"/>
          </p:cNvSpPr>
          <p:nvPr>
            <p:ph type="title"/>
          </p:nvPr>
        </p:nvSpPr>
        <p:spPr/>
        <p:txBody>
          <a:bodyPr/>
          <a:lstStyle/>
          <a:p>
            <a:r>
              <a:rPr lang="en-US" dirty="0"/>
              <a:t>Prognosis </a:t>
            </a:r>
          </a:p>
        </p:txBody>
      </p:sp>
      <p:sp>
        <p:nvSpPr>
          <p:cNvPr id="3" name="Rectangle 2">
            <a:extLst>
              <a:ext uri="{FF2B5EF4-FFF2-40B4-BE49-F238E27FC236}">
                <a16:creationId xmlns:a16="http://schemas.microsoft.com/office/drawing/2014/main" id="{E24F2DC9-D041-ED46-A281-F5B9B526FBB1}"/>
              </a:ext>
            </a:extLst>
          </p:cNvPr>
          <p:cNvSpPr/>
          <p:nvPr/>
        </p:nvSpPr>
        <p:spPr>
          <a:xfrm>
            <a:off x="606116" y="1629027"/>
            <a:ext cx="8110372" cy="1600438"/>
          </a:xfrm>
          <a:prstGeom prst="rect">
            <a:avLst/>
          </a:prstGeom>
        </p:spPr>
        <p:txBody>
          <a:bodyPr wrap="square">
            <a:spAutoFit/>
          </a:bodyPr>
          <a:lstStyle/>
          <a:p>
            <a:pPr marL="285750" indent="-285750">
              <a:buClr>
                <a:schemeClr val="accent1"/>
              </a:buClr>
              <a:buFont typeface="Arial" panose="020B0604020202020204" pitchFamily="34" charset="0"/>
              <a:buChar char="•"/>
            </a:pPr>
            <a:r>
              <a:rPr lang="en-CA" dirty="0">
                <a:solidFill>
                  <a:schemeClr val="accent1"/>
                </a:solidFill>
              </a:rPr>
              <a:t>The remissions may be spontaneous or initiated by steroid therapy and often are permanent</a:t>
            </a:r>
          </a:p>
          <a:p>
            <a:pPr marL="285750" indent="-285750">
              <a:buClr>
                <a:schemeClr val="accent1"/>
              </a:buClr>
              <a:buFont typeface="Arial" panose="020B0604020202020204" pitchFamily="34" charset="0"/>
              <a:buChar char="•"/>
            </a:pPr>
            <a:endParaRPr lang="en-CA" dirty="0">
              <a:solidFill>
                <a:schemeClr val="accent1"/>
              </a:solidFill>
            </a:endParaRPr>
          </a:p>
          <a:p>
            <a:pPr marL="285750" indent="-285750">
              <a:buClr>
                <a:schemeClr val="accent1"/>
              </a:buClr>
              <a:buFont typeface="Arial" panose="020B0604020202020204" pitchFamily="34" charset="0"/>
              <a:buChar char="•"/>
            </a:pPr>
            <a:r>
              <a:rPr lang="en-CA" dirty="0">
                <a:solidFill>
                  <a:schemeClr val="accent1"/>
                </a:solidFill>
              </a:rPr>
              <a:t>Overall, 65% to 70% of affected individuals recover with minimal or no residual manifestations</a:t>
            </a:r>
          </a:p>
          <a:p>
            <a:pPr marL="285750" indent="-285750">
              <a:buClr>
                <a:schemeClr val="accent1"/>
              </a:buClr>
              <a:buFont typeface="Arial" panose="020B0604020202020204" pitchFamily="34" charset="0"/>
              <a:buChar char="•"/>
            </a:pPr>
            <a:endParaRPr lang="en-CA" dirty="0">
              <a:solidFill>
                <a:schemeClr val="accent1"/>
              </a:solidFill>
            </a:endParaRPr>
          </a:p>
          <a:p>
            <a:pPr marL="285750" indent="-285750">
              <a:buClr>
                <a:schemeClr val="accent1"/>
              </a:buClr>
              <a:buFont typeface="Arial" panose="020B0604020202020204" pitchFamily="34" charset="0"/>
              <a:buChar char="•"/>
            </a:pPr>
            <a:r>
              <a:rPr lang="en-CA" dirty="0">
                <a:solidFill>
                  <a:schemeClr val="accent1"/>
                </a:solidFill>
              </a:rPr>
              <a:t>Another 20% develop permanent lung dysfunction or visual impairment</a:t>
            </a:r>
          </a:p>
          <a:p>
            <a:pPr marL="285750" indent="-285750">
              <a:buClr>
                <a:schemeClr val="accent1"/>
              </a:buClr>
              <a:buFont typeface="Arial" panose="020B0604020202020204" pitchFamily="34" charset="0"/>
              <a:buChar char="•"/>
            </a:pPr>
            <a:endParaRPr lang="en-CA" dirty="0">
              <a:solidFill>
                <a:schemeClr val="accent1"/>
              </a:solidFill>
            </a:endParaRPr>
          </a:p>
          <a:p>
            <a:pPr marL="285750" indent="-285750">
              <a:buClr>
                <a:schemeClr val="accent1"/>
              </a:buClr>
              <a:buFont typeface="Arial" panose="020B0604020202020204" pitchFamily="34" charset="0"/>
              <a:buChar char="•"/>
            </a:pPr>
            <a:r>
              <a:rPr lang="en-CA" dirty="0">
                <a:solidFill>
                  <a:schemeClr val="accent1"/>
                </a:solidFill>
              </a:rPr>
              <a:t>Remaining 10% to 15%, most succumb to progressive pulmonary fibrosis and corpulmonale</a:t>
            </a:r>
          </a:p>
        </p:txBody>
      </p:sp>
    </p:spTree>
    <p:extLst>
      <p:ext uri="{BB962C8B-B14F-4D97-AF65-F5344CB8AC3E}">
        <p14:creationId xmlns:p14="http://schemas.microsoft.com/office/powerpoint/2010/main" val="600246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369D6-8BA9-BD4D-A10C-FD2ED7D5BE91}"/>
              </a:ext>
            </a:extLst>
          </p:cNvPr>
          <p:cNvSpPr>
            <a:spLocks noGrp="1"/>
          </p:cNvSpPr>
          <p:nvPr>
            <p:ph type="title"/>
          </p:nvPr>
        </p:nvSpPr>
        <p:spPr/>
        <p:txBody>
          <a:bodyPr/>
          <a:lstStyle/>
          <a:p>
            <a:r>
              <a:rPr lang="en-US" dirty="0"/>
              <a:t>Summery </a:t>
            </a:r>
          </a:p>
        </p:txBody>
      </p:sp>
      <p:sp>
        <p:nvSpPr>
          <p:cNvPr id="3" name="TextBox 2">
            <a:extLst>
              <a:ext uri="{FF2B5EF4-FFF2-40B4-BE49-F238E27FC236}">
                <a16:creationId xmlns:a16="http://schemas.microsoft.com/office/drawing/2014/main" id="{2FE0F3E2-0B26-7447-9E04-204B70EE629E}"/>
              </a:ext>
            </a:extLst>
          </p:cNvPr>
          <p:cNvSpPr txBox="1"/>
          <p:nvPr/>
        </p:nvSpPr>
        <p:spPr>
          <a:xfrm>
            <a:off x="1674421" y="1828800"/>
            <a:ext cx="184731" cy="307777"/>
          </a:xfrm>
          <a:prstGeom prst="rect">
            <a:avLst/>
          </a:prstGeom>
          <a:noFill/>
        </p:spPr>
        <p:txBody>
          <a:bodyPr wrap="none" rtlCol="0">
            <a:spAutoFit/>
          </a:bodyPr>
          <a:lstStyle/>
          <a:p>
            <a:endParaRPr lang="en-US" dirty="0"/>
          </a:p>
        </p:txBody>
      </p:sp>
      <p:sp>
        <p:nvSpPr>
          <p:cNvPr id="4" name="Rectangle 3">
            <a:extLst>
              <a:ext uri="{FF2B5EF4-FFF2-40B4-BE49-F238E27FC236}">
                <a16:creationId xmlns:a16="http://schemas.microsoft.com/office/drawing/2014/main" id="{91B96F6D-866E-6042-81DA-964E0187D7D0}"/>
              </a:ext>
            </a:extLst>
          </p:cNvPr>
          <p:cNvSpPr/>
          <p:nvPr/>
        </p:nvSpPr>
        <p:spPr>
          <a:xfrm>
            <a:off x="575954" y="1423770"/>
            <a:ext cx="8259288" cy="2246769"/>
          </a:xfrm>
          <a:prstGeom prst="rect">
            <a:avLst/>
          </a:prstGeom>
          <a:noFill/>
          <a:ln>
            <a:noFill/>
          </a:ln>
        </p:spPr>
        <p:txBody>
          <a:bodyPr wrap="square">
            <a:spAutoFit/>
          </a:bodyPr>
          <a:lstStyle/>
          <a:p>
            <a:pPr marL="285750" indent="-285750">
              <a:buFont typeface="Arial" panose="020B0604020202020204" pitchFamily="34" charset="0"/>
              <a:buChar char="•"/>
            </a:pPr>
            <a:r>
              <a:rPr lang="en-CA" dirty="0">
                <a:solidFill>
                  <a:schemeClr val="accent1"/>
                </a:solidFill>
                <a:latin typeface="+mn-lt"/>
                <a:cs typeface="GillSans" panose="020B0502020104020203" pitchFamily="34" charset="-79"/>
              </a:rPr>
              <a:t>Sarcoidosis is a multisystem disease of unknown etiology; the diagnostic histopathologic feature is the presence of noncaseating granulomas in various tissues</a:t>
            </a:r>
          </a:p>
          <a:p>
            <a:endParaRPr lang="en-CA" dirty="0">
              <a:solidFill>
                <a:schemeClr val="accent1"/>
              </a:solidFill>
              <a:latin typeface="+mn-lt"/>
              <a:cs typeface="GillSans" panose="020B0502020104020203" pitchFamily="34" charset="-79"/>
            </a:endParaRPr>
          </a:p>
          <a:p>
            <a:pPr marL="285750" indent="-285750">
              <a:buFont typeface="Arial" panose="020B0604020202020204" pitchFamily="34" charset="0"/>
              <a:buChar char="•"/>
            </a:pPr>
            <a:r>
              <a:rPr lang="en-CA" dirty="0">
                <a:solidFill>
                  <a:schemeClr val="accent1"/>
                </a:solidFill>
                <a:latin typeface="+mn-lt"/>
                <a:cs typeface="GillSans" panose="020B0502020104020203" pitchFamily="34" charset="-79"/>
              </a:rPr>
              <a:t>Immunologic abnormalities include high levels of CD4+ TH1 cells in the lung that secrete cytokines such as IFN-</a:t>
            </a:r>
            <a:r>
              <a:rPr lang="el-GR" dirty="0">
                <a:solidFill>
                  <a:schemeClr val="accent1"/>
                </a:solidFill>
                <a:latin typeface="+mn-lt"/>
                <a:cs typeface="GillSans" panose="020B0502020104020203" pitchFamily="34" charset="-79"/>
              </a:rPr>
              <a:t>γ</a:t>
            </a:r>
            <a:endParaRPr lang="en-US" dirty="0">
              <a:solidFill>
                <a:schemeClr val="accent1"/>
              </a:solidFill>
              <a:latin typeface="+mn-lt"/>
              <a:cs typeface="GillSans" panose="020B0502020104020203" pitchFamily="34" charset="-79"/>
            </a:endParaRPr>
          </a:p>
          <a:p>
            <a:pPr marL="285750" indent="-285750">
              <a:buFont typeface="Arial" panose="020B0604020202020204" pitchFamily="34" charset="0"/>
              <a:buChar char="•"/>
            </a:pPr>
            <a:endParaRPr lang="el-GR" dirty="0">
              <a:solidFill>
                <a:schemeClr val="accent1"/>
              </a:solidFill>
              <a:latin typeface="+mn-lt"/>
              <a:cs typeface="GillSans" panose="020B0502020104020203" pitchFamily="34" charset="-79"/>
            </a:endParaRPr>
          </a:p>
          <a:p>
            <a:pPr marL="285750" indent="-285750">
              <a:buFont typeface="Arial" panose="020B0604020202020204" pitchFamily="34" charset="0"/>
              <a:buChar char="•"/>
            </a:pPr>
            <a:r>
              <a:rPr lang="en-CA" dirty="0">
                <a:solidFill>
                  <a:schemeClr val="accent1"/>
                </a:solidFill>
                <a:latin typeface="+mn-lt"/>
                <a:cs typeface="GillSans" panose="020B0502020104020203" pitchFamily="34" charset="-79"/>
              </a:rPr>
              <a:t>Clinical manifestations include lymph node enlargement, eye involvement (sicca syndrome [dry eyes], iritis, or iridocyclitis), skin lesions (erythema nodosum, painless subcutaneous nodules), and visceral involvement (liver, skin, bone marrow). Lung involvement occurs in 90% of cases, with formation of granulomas and interstitial fibrosis</a:t>
            </a:r>
            <a:endParaRPr lang="en-CA" dirty="0">
              <a:latin typeface="+mn-lt"/>
              <a:cs typeface="GillSans" panose="020B0502020104020203" pitchFamily="34" charset="-79"/>
            </a:endParaRPr>
          </a:p>
        </p:txBody>
      </p:sp>
    </p:spTree>
    <p:extLst>
      <p:ext uri="{BB962C8B-B14F-4D97-AF65-F5344CB8AC3E}">
        <p14:creationId xmlns:p14="http://schemas.microsoft.com/office/powerpoint/2010/main" val="818725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AF5779-B3EE-A44F-A4A2-853975C241C6}"/>
              </a:ext>
            </a:extLst>
          </p:cNvPr>
          <p:cNvSpPr>
            <a:spLocks noGrp="1"/>
          </p:cNvSpPr>
          <p:nvPr>
            <p:ph type="title"/>
          </p:nvPr>
        </p:nvSpPr>
        <p:spPr>
          <a:xfrm>
            <a:off x="719400" y="2448738"/>
            <a:ext cx="7705200" cy="1137600"/>
          </a:xfrm>
        </p:spPr>
        <p:txBody>
          <a:bodyPr/>
          <a:lstStyle/>
          <a:p>
            <a:br>
              <a:rPr lang="en-CA" dirty="0"/>
            </a:br>
            <a:r>
              <a:rPr lang="en-CA" sz="5400" dirty="0"/>
              <a:t>Hypersensitivity Pneumonitis </a:t>
            </a:r>
            <a:endParaRPr lang="en-US" sz="5400" dirty="0"/>
          </a:p>
        </p:txBody>
      </p:sp>
    </p:spTree>
    <p:extLst>
      <p:ext uri="{BB962C8B-B14F-4D97-AF65-F5344CB8AC3E}">
        <p14:creationId xmlns:p14="http://schemas.microsoft.com/office/powerpoint/2010/main" val="19624203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sp>
        <p:nvSpPr>
          <p:cNvPr id="2416" name="Google Shape;2416;p83"/>
          <p:cNvSpPr txBox="1">
            <a:spLocks noGrp="1"/>
          </p:cNvSpPr>
          <p:nvPr>
            <p:ph type="title"/>
          </p:nvPr>
        </p:nvSpPr>
        <p:spPr>
          <a:xfrm>
            <a:off x="582183" y="625033"/>
            <a:ext cx="7767600" cy="640200"/>
          </a:xfrm>
          <a:prstGeom prst="rect">
            <a:avLst/>
          </a:prstGeom>
        </p:spPr>
        <p:txBody>
          <a:bodyPr spcFirstLastPara="1" wrap="square" lIns="0" tIns="0" rIns="0" bIns="0" anchor="t" anchorCtr="0">
            <a:noAutofit/>
          </a:bodyPr>
          <a:lstStyle/>
          <a:p>
            <a:pPr lvl="0"/>
            <a:r>
              <a:rPr lang="en-CA" dirty="0"/>
              <a:t>Hypersensitivity Pneumonitis</a:t>
            </a:r>
            <a:endParaRPr dirty="0"/>
          </a:p>
        </p:txBody>
      </p:sp>
      <p:sp>
        <p:nvSpPr>
          <p:cNvPr id="2417" name="Google Shape;2417;p83"/>
          <p:cNvSpPr txBox="1">
            <a:spLocks noGrp="1"/>
          </p:cNvSpPr>
          <p:nvPr>
            <p:ph type="title" idx="2"/>
          </p:nvPr>
        </p:nvSpPr>
        <p:spPr>
          <a:xfrm>
            <a:off x="1015991" y="2287779"/>
            <a:ext cx="2286000" cy="914400"/>
          </a:xfrm>
          <a:prstGeom prst="rect">
            <a:avLst/>
          </a:prstGeom>
        </p:spPr>
        <p:txBody>
          <a:bodyPr spcFirstLastPara="1" wrap="square" lIns="0" tIns="0" rIns="0" bIns="0" anchor="t" anchorCtr="0">
            <a:noAutofit/>
          </a:bodyPr>
          <a:lstStyle/>
          <a:p>
            <a:r>
              <a:rPr lang="en" dirty="0">
                <a:latin typeface="+mn-lt"/>
              </a:rPr>
              <a:t>A</a:t>
            </a:r>
            <a:r>
              <a:rPr lang="en-CA" dirty="0">
                <a:latin typeface="+mn-lt"/>
              </a:rPr>
              <a:t>immunologically mediated inflammatory lung disease </a:t>
            </a:r>
            <a:endParaRPr lang="en-CA" dirty="0">
              <a:effectLst/>
              <a:latin typeface="+mn-lt"/>
            </a:endParaRPr>
          </a:p>
        </p:txBody>
      </p:sp>
      <p:sp>
        <p:nvSpPr>
          <p:cNvPr id="2418" name="Google Shape;2418;p83"/>
          <p:cNvSpPr txBox="1">
            <a:spLocks noGrp="1"/>
          </p:cNvSpPr>
          <p:nvPr>
            <p:ph type="title" idx="3"/>
          </p:nvPr>
        </p:nvSpPr>
        <p:spPr>
          <a:xfrm>
            <a:off x="929607" y="3875488"/>
            <a:ext cx="2286000" cy="914400"/>
          </a:xfrm>
          <a:prstGeom prst="rect">
            <a:avLst/>
          </a:prstGeom>
        </p:spPr>
        <p:txBody>
          <a:bodyPr spcFirstLastPara="1" wrap="square" lIns="0" tIns="0" rIns="0" bIns="0" anchor="t" anchorCtr="0">
            <a:noAutofit/>
          </a:bodyPr>
          <a:lstStyle/>
          <a:p>
            <a:r>
              <a:rPr lang="en-CA" dirty="0">
                <a:latin typeface="+mn-lt"/>
              </a:rPr>
              <a:t>Primarily affects the alveoli </a:t>
            </a:r>
            <a:br>
              <a:rPr lang="en-CA" dirty="0"/>
            </a:br>
            <a:endParaRPr lang="en-CA" dirty="0">
              <a:effectLst/>
            </a:endParaRPr>
          </a:p>
        </p:txBody>
      </p:sp>
      <p:sp>
        <p:nvSpPr>
          <p:cNvPr id="2419" name="Google Shape;2419;p83"/>
          <p:cNvSpPr txBox="1">
            <a:spLocks noGrp="1"/>
          </p:cNvSpPr>
          <p:nvPr>
            <p:ph type="title" idx="4"/>
          </p:nvPr>
        </p:nvSpPr>
        <p:spPr>
          <a:xfrm>
            <a:off x="5594149" y="2297314"/>
            <a:ext cx="2533860" cy="914400"/>
          </a:xfrm>
          <a:prstGeom prst="rect">
            <a:avLst/>
          </a:prstGeom>
        </p:spPr>
        <p:txBody>
          <a:bodyPr spcFirstLastPara="1" wrap="square" lIns="0" tIns="0" rIns="0" bIns="0" anchor="t" anchorCtr="0">
            <a:noAutofit/>
          </a:bodyPr>
          <a:lstStyle/>
          <a:p>
            <a:r>
              <a:rPr lang="en-CA" dirty="0">
                <a:latin typeface="+mn-lt"/>
              </a:rPr>
              <a:t>Results from heightened sensitivity to inhaled antigens </a:t>
            </a:r>
            <a:endParaRPr lang="en-CA" dirty="0">
              <a:effectLst/>
              <a:latin typeface="+mn-lt"/>
            </a:endParaRPr>
          </a:p>
        </p:txBody>
      </p:sp>
      <p:sp>
        <p:nvSpPr>
          <p:cNvPr id="2421" name="Google Shape;2421;p83"/>
          <p:cNvSpPr/>
          <p:nvPr/>
        </p:nvSpPr>
        <p:spPr>
          <a:xfrm>
            <a:off x="6532084" y="1554234"/>
            <a:ext cx="606900" cy="606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grpSp>
        <p:nvGrpSpPr>
          <p:cNvPr id="2425" name="Google Shape;2425;p83"/>
          <p:cNvGrpSpPr/>
          <p:nvPr/>
        </p:nvGrpSpPr>
        <p:grpSpPr>
          <a:xfrm>
            <a:off x="1737133" y="1530831"/>
            <a:ext cx="628510" cy="649659"/>
            <a:chOff x="1550607" y="2225094"/>
            <a:chExt cx="628510" cy="649659"/>
          </a:xfrm>
        </p:grpSpPr>
        <p:sp>
          <p:nvSpPr>
            <p:cNvPr id="2426" name="Google Shape;2426;p83"/>
            <p:cNvSpPr/>
            <p:nvPr/>
          </p:nvSpPr>
          <p:spPr>
            <a:xfrm>
              <a:off x="1561413" y="2225094"/>
              <a:ext cx="606900" cy="606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7" name="Google Shape;2427;p83"/>
            <p:cNvSpPr/>
            <p:nvPr/>
          </p:nvSpPr>
          <p:spPr>
            <a:xfrm>
              <a:off x="1550607" y="2248497"/>
              <a:ext cx="628510" cy="626256"/>
            </a:xfrm>
            <a:custGeom>
              <a:avLst/>
              <a:gdLst/>
              <a:ahLst/>
              <a:cxnLst/>
              <a:rect l="l" t="t" r="r" b="b"/>
              <a:pathLst>
                <a:path w="11562" h="11520" extrusionOk="0">
                  <a:moveTo>
                    <a:pt x="9204" y="402"/>
                  </a:moveTo>
                  <a:lnTo>
                    <a:pt x="11145" y="2343"/>
                  </a:lnTo>
                  <a:lnTo>
                    <a:pt x="11073" y="2414"/>
                  </a:lnTo>
                  <a:lnTo>
                    <a:pt x="9132" y="474"/>
                  </a:lnTo>
                  <a:lnTo>
                    <a:pt x="9204" y="402"/>
                  </a:lnTo>
                  <a:close/>
                  <a:moveTo>
                    <a:pt x="7049" y="1712"/>
                  </a:moveTo>
                  <a:lnTo>
                    <a:pt x="9823" y="4486"/>
                  </a:lnTo>
                  <a:lnTo>
                    <a:pt x="9668" y="4629"/>
                  </a:lnTo>
                  <a:lnTo>
                    <a:pt x="6906" y="1855"/>
                  </a:lnTo>
                  <a:lnTo>
                    <a:pt x="7049" y="1712"/>
                  </a:lnTo>
                  <a:close/>
                  <a:moveTo>
                    <a:pt x="5025" y="4927"/>
                  </a:moveTo>
                  <a:lnTo>
                    <a:pt x="5025" y="4927"/>
                  </a:lnTo>
                  <a:cubicBezTo>
                    <a:pt x="5192" y="5022"/>
                    <a:pt x="5465" y="5224"/>
                    <a:pt x="5703" y="5760"/>
                  </a:cubicBezTo>
                  <a:cubicBezTo>
                    <a:pt x="5965" y="6367"/>
                    <a:pt x="6323" y="6629"/>
                    <a:pt x="6596" y="6724"/>
                  </a:cubicBezTo>
                  <a:lnTo>
                    <a:pt x="5489" y="7832"/>
                  </a:lnTo>
                  <a:cubicBezTo>
                    <a:pt x="5048" y="8272"/>
                    <a:pt x="4462" y="8519"/>
                    <a:pt x="3836" y="8519"/>
                  </a:cubicBezTo>
                  <a:cubicBezTo>
                    <a:pt x="3768" y="8519"/>
                    <a:pt x="3700" y="8516"/>
                    <a:pt x="3632" y="8510"/>
                  </a:cubicBezTo>
                  <a:cubicBezTo>
                    <a:pt x="3298" y="8487"/>
                    <a:pt x="3048" y="8237"/>
                    <a:pt x="3025" y="7903"/>
                  </a:cubicBezTo>
                  <a:cubicBezTo>
                    <a:pt x="2977" y="7308"/>
                    <a:pt x="3156" y="6713"/>
                    <a:pt x="3525" y="6248"/>
                  </a:cubicBezTo>
                  <a:cubicBezTo>
                    <a:pt x="4358" y="7058"/>
                    <a:pt x="4334" y="7117"/>
                    <a:pt x="4465" y="7117"/>
                  </a:cubicBezTo>
                  <a:cubicBezTo>
                    <a:pt x="4608" y="7117"/>
                    <a:pt x="4691" y="6939"/>
                    <a:pt x="4584" y="6832"/>
                  </a:cubicBezTo>
                  <a:lnTo>
                    <a:pt x="3763" y="6010"/>
                  </a:lnTo>
                  <a:lnTo>
                    <a:pt x="4120" y="5653"/>
                  </a:lnTo>
                  <a:cubicBezTo>
                    <a:pt x="4477" y="5998"/>
                    <a:pt x="4489" y="6093"/>
                    <a:pt x="4608" y="6093"/>
                  </a:cubicBezTo>
                  <a:cubicBezTo>
                    <a:pt x="4763" y="6093"/>
                    <a:pt x="4834" y="5915"/>
                    <a:pt x="4727" y="5808"/>
                  </a:cubicBezTo>
                  <a:lnTo>
                    <a:pt x="4358" y="5439"/>
                  </a:lnTo>
                  <a:lnTo>
                    <a:pt x="4715" y="5081"/>
                  </a:lnTo>
                  <a:cubicBezTo>
                    <a:pt x="5072" y="5415"/>
                    <a:pt x="5084" y="5510"/>
                    <a:pt x="5203" y="5510"/>
                  </a:cubicBezTo>
                  <a:cubicBezTo>
                    <a:pt x="5358" y="5510"/>
                    <a:pt x="5430" y="5331"/>
                    <a:pt x="5322" y="5224"/>
                  </a:cubicBezTo>
                  <a:lnTo>
                    <a:pt x="5025" y="4927"/>
                  </a:lnTo>
                  <a:close/>
                  <a:moveTo>
                    <a:pt x="2751" y="8248"/>
                  </a:moveTo>
                  <a:cubicBezTo>
                    <a:pt x="2858" y="8487"/>
                    <a:pt x="3048" y="8677"/>
                    <a:pt x="3287" y="8784"/>
                  </a:cubicBezTo>
                  <a:cubicBezTo>
                    <a:pt x="3036" y="9022"/>
                    <a:pt x="3001" y="9106"/>
                    <a:pt x="2882" y="9106"/>
                  </a:cubicBezTo>
                  <a:cubicBezTo>
                    <a:pt x="2763" y="9106"/>
                    <a:pt x="2727" y="9010"/>
                    <a:pt x="2477" y="8784"/>
                  </a:cubicBezTo>
                  <a:cubicBezTo>
                    <a:pt x="2405" y="8713"/>
                    <a:pt x="2405" y="8594"/>
                    <a:pt x="2477" y="8510"/>
                  </a:cubicBezTo>
                  <a:lnTo>
                    <a:pt x="2751" y="8248"/>
                  </a:lnTo>
                  <a:close/>
                  <a:moveTo>
                    <a:pt x="9216" y="0"/>
                  </a:moveTo>
                  <a:cubicBezTo>
                    <a:pt x="9171" y="0"/>
                    <a:pt x="9127" y="15"/>
                    <a:pt x="9097" y="45"/>
                  </a:cubicBezTo>
                  <a:lnTo>
                    <a:pt x="8775" y="355"/>
                  </a:lnTo>
                  <a:cubicBezTo>
                    <a:pt x="8716" y="414"/>
                    <a:pt x="8716" y="533"/>
                    <a:pt x="8775" y="593"/>
                  </a:cubicBezTo>
                  <a:lnTo>
                    <a:pt x="9037" y="855"/>
                  </a:lnTo>
                  <a:lnTo>
                    <a:pt x="8775" y="1105"/>
                  </a:lnTo>
                  <a:cubicBezTo>
                    <a:pt x="8716" y="1164"/>
                    <a:pt x="8716" y="1283"/>
                    <a:pt x="8775" y="1343"/>
                  </a:cubicBezTo>
                  <a:cubicBezTo>
                    <a:pt x="8805" y="1373"/>
                    <a:pt x="8850" y="1387"/>
                    <a:pt x="8894" y="1387"/>
                  </a:cubicBezTo>
                  <a:cubicBezTo>
                    <a:pt x="8939" y="1387"/>
                    <a:pt x="8984" y="1373"/>
                    <a:pt x="9013" y="1343"/>
                  </a:cubicBezTo>
                  <a:lnTo>
                    <a:pt x="9275" y="1093"/>
                  </a:lnTo>
                  <a:lnTo>
                    <a:pt x="10466" y="2283"/>
                  </a:lnTo>
                  <a:lnTo>
                    <a:pt x="9275" y="3474"/>
                  </a:lnTo>
                  <a:lnTo>
                    <a:pt x="8085" y="2283"/>
                  </a:lnTo>
                  <a:lnTo>
                    <a:pt x="8406" y="1950"/>
                  </a:lnTo>
                  <a:cubicBezTo>
                    <a:pt x="8466" y="1890"/>
                    <a:pt x="8466" y="1771"/>
                    <a:pt x="8406" y="1712"/>
                  </a:cubicBezTo>
                  <a:cubicBezTo>
                    <a:pt x="8376" y="1682"/>
                    <a:pt x="8332" y="1667"/>
                    <a:pt x="8287" y="1667"/>
                  </a:cubicBezTo>
                  <a:cubicBezTo>
                    <a:pt x="8242" y="1667"/>
                    <a:pt x="8198" y="1682"/>
                    <a:pt x="8168" y="1712"/>
                  </a:cubicBezTo>
                  <a:lnTo>
                    <a:pt x="7847" y="2045"/>
                  </a:lnTo>
                  <a:cubicBezTo>
                    <a:pt x="7168" y="1390"/>
                    <a:pt x="7168" y="1331"/>
                    <a:pt x="7049" y="1331"/>
                  </a:cubicBezTo>
                  <a:cubicBezTo>
                    <a:pt x="6930" y="1331"/>
                    <a:pt x="6906" y="1414"/>
                    <a:pt x="6549" y="1760"/>
                  </a:cubicBezTo>
                  <a:cubicBezTo>
                    <a:pt x="6489" y="1819"/>
                    <a:pt x="6489" y="1938"/>
                    <a:pt x="6549" y="1998"/>
                  </a:cubicBezTo>
                  <a:lnTo>
                    <a:pt x="6918" y="2367"/>
                  </a:lnTo>
                  <a:lnTo>
                    <a:pt x="3346" y="5939"/>
                  </a:lnTo>
                  <a:cubicBezTo>
                    <a:pt x="2870" y="6462"/>
                    <a:pt x="2620" y="7165"/>
                    <a:pt x="2644" y="7879"/>
                  </a:cubicBezTo>
                  <a:lnTo>
                    <a:pt x="2215" y="8308"/>
                  </a:lnTo>
                  <a:cubicBezTo>
                    <a:pt x="2108" y="8403"/>
                    <a:pt x="2072" y="8534"/>
                    <a:pt x="2072" y="8677"/>
                  </a:cubicBezTo>
                  <a:cubicBezTo>
                    <a:pt x="2072" y="8915"/>
                    <a:pt x="2227" y="9070"/>
                    <a:pt x="2227" y="9070"/>
                  </a:cubicBezTo>
                  <a:lnTo>
                    <a:pt x="60" y="11237"/>
                  </a:lnTo>
                  <a:cubicBezTo>
                    <a:pt x="0" y="11296"/>
                    <a:pt x="0" y="11415"/>
                    <a:pt x="60" y="11475"/>
                  </a:cubicBezTo>
                  <a:cubicBezTo>
                    <a:pt x="90" y="11505"/>
                    <a:pt x="134" y="11520"/>
                    <a:pt x="179" y="11520"/>
                  </a:cubicBezTo>
                  <a:cubicBezTo>
                    <a:pt x="224" y="11520"/>
                    <a:pt x="268" y="11505"/>
                    <a:pt x="298" y="11475"/>
                  </a:cubicBezTo>
                  <a:lnTo>
                    <a:pt x="2465" y="9296"/>
                  </a:lnTo>
                  <a:lnTo>
                    <a:pt x="2477" y="9320"/>
                  </a:lnTo>
                  <a:cubicBezTo>
                    <a:pt x="2584" y="9421"/>
                    <a:pt x="2718" y="9472"/>
                    <a:pt x="2852" y="9472"/>
                  </a:cubicBezTo>
                  <a:cubicBezTo>
                    <a:pt x="2986" y="9472"/>
                    <a:pt x="3120" y="9421"/>
                    <a:pt x="3227" y="9320"/>
                  </a:cubicBezTo>
                  <a:lnTo>
                    <a:pt x="3656" y="8891"/>
                  </a:lnTo>
                  <a:cubicBezTo>
                    <a:pt x="3685" y="8892"/>
                    <a:pt x="3715" y="8893"/>
                    <a:pt x="3745" y="8893"/>
                  </a:cubicBezTo>
                  <a:cubicBezTo>
                    <a:pt x="4485" y="8893"/>
                    <a:pt x="5176" y="8609"/>
                    <a:pt x="5680" y="8094"/>
                  </a:cubicBezTo>
                  <a:lnTo>
                    <a:pt x="7835" y="5939"/>
                  </a:lnTo>
                  <a:cubicBezTo>
                    <a:pt x="7906" y="5879"/>
                    <a:pt x="7906" y="5760"/>
                    <a:pt x="7835" y="5700"/>
                  </a:cubicBezTo>
                  <a:cubicBezTo>
                    <a:pt x="7805" y="5671"/>
                    <a:pt x="7760" y="5656"/>
                    <a:pt x="7717" y="5656"/>
                  </a:cubicBezTo>
                  <a:cubicBezTo>
                    <a:pt x="7674" y="5656"/>
                    <a:pt x="7632" y="5671"/>
                    <a:pt x="7608" y="5700"/>
                  </a:cubicBezTo>
                  <a:lnTo>
                    <a:pt x="6811" y="6486"/>
                  </a:lnTo>
                  <a:cubicBezTo>
                    <a:pt x="6668" y="6462"/>
                    <a:pt x="6275" y="6343"/>
                    <a:pt x="5965" y="5641"/>
                  </a:cubicBezTo>
                  <a:cubicBezTo>
                    <a:pt x="5680" y="5022"/>
                    <a:pt x="5358" y="4748"/>
                    <a:pt x="5120" y="4629"/>
                  </a:cubicBezTo>
                  <a:lnTo>
                    <a:pt x="5251" y="4498"/>
                  </a:lnTo>
                  <a:lnTo>
                    <a:pt x="6073" y="5319"/>
                  </a:lnTo>
                  <a:cubicBezTo>
                    <a:pt x="6102" y="5349"/>
                    <a:pt x="6147" y="5364"/>
                    <a:pt x="6192" y="5364"/>
                  </a:cubicBezTo>
                  <a:cubicBezTo>
                    <a:pt x="6236" y="5364"/>
                    <a:pt x="6281" y="5349"/>
                    <a:pt x="6311" y="5319"/>
                  </a:cubicBezTo>
                  <a:cubicBezTo>
                    <a:pt x="6370" y="5260"/>
                    <a:pt x="6370" y="5141"/>
                    <a:pt x="6311" y="5081"/>
                  </a:cubicBezTo>
                  <a:lnTo>
                    <a:pt x="5489" y="4260"/>
                  </a:lnTo>
                  <a:lnTo>
                    <a:pt x="5846" y="3903"/>
                  </a:lnTo>
                  <a:lnTo>
                    <a:pt x="6215" y="4272"/>
                  </a:lnTo>
                  <a:cubicBezTo>
                    <a:pt x="6245" y="4301"/>
                    <a:pt x="6290" y="4316"/>
                    <a:pt x="6335" y="4316"/>
                  </a:cubicBezTo>
                  <a:cubicBezTo>
                    <a:pt x="6379" y="4316"/>
                    <a:pt x="6424" y="4301"/>
                    <a:pt x="6454" y="4272"/>
                  </a:cubicBezTo>
                  <a:cubicBezTo>
                    <a:pt x="6513" y="4212"/>
                    <a:pt x="6513" y="4093"/>
                    <a:pt x="6454" y="4034"/>
                  </a:cubicBezTo>
                  <a:lnTo>
                    <a:pt x="6084" y="3665"/>
                  </a:lnTo>
                  <a:lnTo>
                    <a:pt x="6442" y="3307"/>
                  </a:lnTo>
                  <a:lnTo>
                    <a:pt x="6811" y="3676"/>
                  </a:lnTo>
                  <a:cubicBezTo>
                    <a:pt x="6841" y="3706"/>
                    <a:pt x="6885" y="3721"/>
                    <a:pt x="6930" y="3721"/>
                  </a:cubicBezTo>
                  <a:cubicBezTo>
                    <a:pt x="6974" y="3721"/>
                    <a:pt x="7019" y="3706"/>
                    <a:pt x="7049" y="3676"/>
                  </a:cubicBezTo>
                  <a:cubicBezTo>
                    <a:pt x="7108" y="3617"/>
                    <a:pt x="7108" y="3498"/>
                    <a:pt x="7049" y="3438"/>
                  </a:cubicBezTo>
                  <a:lnTo>
                    <a:pt x="6680" y="3069"/>
                  </a:lnTo>
                  <a:lnTo>
                    <a:pt x="7144" y="2605"/>
                  </a:lnTo>
                  <a:lnTo>
                    <a:pt x="8906" y="4379"/>
                  </a:lnTo>
                  <a:lnTo>
                    <a:pt x="8287" y="4998"/>
                  </a:lnTo>
                  <a:cubicBezTo>
                    <a:pt x="8228" y="5058"/>
                    <a:pt x="8228" y="5177"/>
                    <a:pt x="8287" y="5236"/>
                  </a:cubicBezTo>
                  <a:cubicBezTo>
                    <a:pt x="8317" y="5266"/>
                    <a:pt x="8362" y="5281"/>
                    <a:pt x="8406" y="5281"/>
                  </a:cubicBezTo>
                  <a:cubicBezTo>
                    <a:pt x="8451" y="5281"/>
                    <a:pt x="8495" y="5266"/>
                    <a:pt x="8525" y="5236"/>
                  </a:cubicBezTo>
                  <a:lnTo>
                    <a:pt x="9144" y="4617"/>
                  </a:lnTo>
                  <a:cubicBezTo>
                    <a:pt x="9502" y="4962"/>
                    <a:pt x="9525" y="5034"/>
                    <a:pt x="9644" y="5034"/>
                  </a:cubicBezTo>
                  <a:cubicBezTo>
                    <a:pt x="9680" y="5034"/>
                    <a:pt x="9728" y="5010"/>
                    <a:pt x="9764" y="4986"/>
                  </a:cubicBezTo>
                  <a:cubicBezTo>
                    <a:pt x="10121" y="4617"/>
                    <a:pt x="10192" y="4593"/>
                    <a:pt x="10192" y="4486"/>
                  </a:cubicBezTo>
                  <a:cubicBezTo>
                    <a:pt x="10192" y="4367"/>
                    <a:pt x="10133" y="4379"/>
                    <a:pt x="9478" y="3688"/>
                  </a:cubicBezTo>
                  <a:lnTo>
                    <a:pt x="10668" y="2498"/>
                  </a:lnTo>
                  <a:cubicBezTo>
                    <a:pt x="10907" y="2724"/>
                    <a:pt x="10930" y="2819"/>
                    <a:pt x="11037" y="2819"/>
                  </a:cubicBezTo>
                  <a:cubicBezTo>
                    <a:pt x="11085" y="2819"/>
                    <a:pt x="11133" y="2795"/>
                    <a:pt x="11157" y="2772"/>
                  </a:cubicBezTo>
                  <a:lnTo>
                    <a:pt x="11502" y="2462"/>
                  </a:lnTo>
                  <a:cubicBezTo>
                    <a:pt x="11561" y="2402"/>
                    <a:pt x="11561" y="2283"/>
                    <a:pt x="11502" y="2224"/>
                  </a:cubicBezTo>
                  <a:lnTo>
                    <a:pt x="9335" y="45"/>
                  </a:lnTo>
                  <a:cubicBezTo>
                    <a:pt x="9305" y="15"/>
                    <a:pt x="9260" y="0"/>
                    <a:pt x="92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428" name="Google Shape;2428;p83"/>
          <p:cNvGrpSpPr/>
          <p:nvPr/>
        </p:nvGrpSpPr>
        <p:grpSpPr>
          <a:xfrm>
            <a:off x="1746892" y="3066397"/>
            <a:ext cx="629821" cy="606900"/>
            <a:chOff x="4293152" y="2225094"/>
            <a:chExt cx="629821" cy="606900"/>
          </a:xfrm>
        </p:grpSpPr>
        <p:sp>
          <p:nvSpPr>
            <p:cNvPr id="2429" name="Google Shape;2429;p83"/>
            <p:cNvSpPr/>
            <p:nvPr/>
          </p:nvSpPr>
          <p:spPr>
            <a:xfrm>
              <a:off x="4304613" y="2225094"/>
              <a:ext cx="606900" cy="606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30" name="Google Shape;2430;p83"/>
            <p:cNvGrpSpPr/>
            <p:nvPr/>
          </p:nvGrpSpPr>
          <p:grpSpPr>
            <a:xfrm>
              <a:off x="4293152" y="2248493"/>
              <a:ext cx="629821" cy="541757"/>
              <a:chOff x="6196730" y="1525346"/>
              <a:chExt cx="369072" cy="317467"/>
            </a:xfrm>
          </p:grpSpPr>
          <p:sp>
            <p:nvSpPr>
              <p:cNvPr id="2431" name="Google Shape;2431;p83"/>
              <p:cNvSpPr/>
              <p:nvPr/>
            </p:nvSpPr>
            <p:spPr>
              <a:xfrm>
                <a:off x="6285478" y="1697140"/>
                <a:ext cx="193870" cy="145673"/>
              </a:xfrm>
              <a:custGeom>
                <a:avLst/>
                <a:gdLst/>
                <a:ahLst/>
                <a:cxnLst/>
                <a:rect l="l" t="t" r="r" b="b"/>
                <a:pathLst>
                  <a:path w="6086" h="4573" extrusionOk="0">
                    <a:moveTo>
                      <a:pt x="2972" y="1"/>
                    </a:moveTo>
                    <a:cubicBezTo>
                      <a:pt x="2790" y="1"/>
                      <a:pt x="2608" y="72"/>
                      <a:pt x="2477" y="215"/>
                    </a:cubicBezTo>
                    <a:cubicBezTo>
                      <a:pt x="1580" y="1144"/>
                      <a:pt x="674" y="1192"/>
                      <a:pt x="471" y="1192"/>
                    </a:cubicBezTo>
                    <a:cubicBezTo>
                      <a:pt x="447" y="1192"/>
                      <a:pt x="433" y="1191"/>
                      <a:pt x="430" y="1191"/>
                    </a:cubicBezTo>
                    <a:cubicBezTo>
                      <a:pt x="346" y="1191"/>
                      <a:pt x="275" y="1275"/>
                      <a:pt x="275" y="1358"/>
                    </a:cubicBezTo>
                    <a:cubicBezTo>
                      <a:pt x="275" y="1453"/>
                      <a:pt x="346" y="1525"/>
                      <a:pt x="430" y="1525"/>
                    </a:cubicBezTo>
                    <a:cubicBezTo>
                      <a:pt x="430" y="1525"/>
                      <a:pt x="608" y="1525"/>
                      <a:pt x="846" y="1501"/>
                    </a:cubicBezTo>
                    <a:lnTo>
                      <a:pt x="846" y="1501"/>
                    </a:lnTo>
                    <a:cubicBezTo>
                      <a:pt x="822" y="1691"/>
                      <a:pt x="751" y="1953"/>
                      <a:pt x="465" y="2037"/>
                    </a:cubicBezTo>
                    <a:cubicBezTo>
                      <a:pt x="268" y="2070"/>
                      <a:pt x="303" y="2365"/>
                      <a:pt x="486" y="2365"/>
                    </a:cubicBezTo>
                    <a:cubicBezTo>
                      <a:pt x="502" y="2365"/>
                      <a:pt x="519" y="2363"/>
                      <a:pt x="537" y="2358"/>
                    </a:cubicBezTo>
                    <a:cubicBezTo>
                      <a:pt x="1025" y="2239"/>
                      <a:pt x="1180" y="1751"/>
                      <a:pt x="1203" y="1418"/>
                    </a:cubicBezTo>
                    <a:cubicBezTo>
                      <a:pt x="1346" y="1382"/>
                      <a:pt x="1489" y="1334"/>
                      <a:pt x="1620" y="1275"/>
                    </a:cubicBezTo>
                    <a:cubicBezTo>
                      <a:pt x="1620" y="1275"/>
                      <a:pt x="1906" y="1120"/>
                      <a:pt x="1954" y="1096"/>
                    </a:cubicBezTo>
                    <a:cubicBezTo>
                      <a:pt x="2044" y="2566"/>
                      <a:pt x="2059" y="2743"/>
                      <a:pt x="2061" y="2760"/>
                    </a:cubicBezTo>
                    <a:lnTo>
                      <a:pt x="2061" y="2760"/>
                    </a:lnTo>
                    <a:cubicBezTo>
                      <a:pt x="2061" y="2760"/>
                      <a:pt x="2061" y="2761"/>
                      <a:pt x="2061" y="2763"/>
                    </a:cubicBezTo>
                    <a:cubicBezTo>
                      <a:pt x="2120" y="3549"/>
                      <a:pt x="1501" y="4239"/>
                      <a:pt x="703" y="4239"/>
                    </a:cubicBezTo>
                    <a:lnTo>
                      <a:pt x="168" y="4239"/>
                    </a:lnTo>
                    <a:cubicBezTo>
                      <a:pt x="72" y="4239"/>
                      <a:pt x="1" y="4311"/>
                      <a:pt x="1" y="4394"/>
                    </a:cubicBezTo>
                    <a:cubicBezTo>
                      <a:pt x="1" y="4489"/>
                      <a:pt x="72" y="4561"/>
                      <a:pt x="168" y="4561"/>
                    </a:cubicBezTo>
                    <a:lnTo>
                      <a:pt x="703" y="4561"/>
                    </a:lnTo>
                    <a:cubicBezTo>
                      <a:pt x="1680" y="4561"/>
                      <a:pt x="2477" y="3715"/>
                      <a:pt x="2394" y="2727"/>
                    </a:cubicBezTo>
                    <a:lnTo>
                      <a:pt x="2275" y="858"/>
                    </a:lnTo>
                    <a:cubicBezTo>
                      <a:pt x="2442" y="739"/>
                      <a:pt x="2597" y="608"/>
                      <a:pt x="2739" y="441"/>
                    </a:cubicBezTo>
                    <a:cubicBezTo>
                      <a:pt x="2799" y="370"/>
                      <a:pt x="2906" y="334"/>
                      <a:pt x="2989" y="334"/>
                    </a:cubicBezTo>
                    <a:cubicBezTo>
                      <a:pt x="3228" y="334"/>
                      <a:pt x="3216" y="489"/>
                      <a:pt x="3740" y="882"/>
                    </a:cubicBezTo>
                    <a:lnTo>
                      <a:pt x="3620" y="2751"/>
                    </a:lnTo>
                    <a:cubicBezTo>
                      <a:pt x="3573" y="3215"/>
                      <a:pt x="3740" y="3680"/>
                      <a:pt x="4061" y="4025"/>
                    </a:cubicBezTo>
                    <a:cubicBezTo>
                      <a:pt x="4382" y="4370"/>
                      <a:pt x="4835" y="4573"/>
                      <a:pt x="5311" y="4573"/>
                    </a:cubicBezTo>
                    <a:lnTo>
                      <a:pt x="5930" y="4573"/>
                    </a:lnTo>
                    <a:cubicBezTo>
                      <a:pt x="6014" y="4573"/>
                      <a:pt x="6085" y="4501"/>
                      <a:pt x="6085" y="4406"/>
                    </a:cubicBezTo>
                    <a:cubicBezTo>
                      <a:pt x="6049" y="4311"/>
                      <a:pt x="5966" y="4239"/>
                      <a:pt x="5883" y="4239"/>
                    </a:cubicBezTo>
                    <a:lnTo>
                      <a:pt x="5275" y="4239"/>
                    </a:lnTo>
                    <a:cubicBezTo>
                      <a:pt x="4883" y="4239"/>
                      <a:pt x="4525" y="4085"/>
                      <a:pt x="4275" y="3799"/>
                    </a:cubicBezTo>
                    <a:cubicBezTo>
                      <a:pt x="4025" y="3537"/>
                      <a:pt x="3906" y="3192"/>
                      <a:pt x="3918" y="2763"/>
                    </a:cubicBezTo>
                    <a:lnTo>
                      <a:pt x="4025" y="1108"/>
                    </a:lnTo>
                    <a:lnTo>
                      <a:pt x="4204" y="1203"/>
                    </a:lnTo>
                    <a:cubicBezTo>
                      <a:pt x="4335" y="1275"/>
                      <a:pt x="4478" y="1346"/>
                      <a:pt x="4716" y="1406"/>
                    </a:cubicBezTo>
                    <a:cubicBezTo>
                      <a:pt x="4740" y="1727"/>
                      <a:pt x="4883" y="2239"/>
                      <a:pt x="5394" y="2346"/>
                    </a:cubicBezTo>
                    <a:cubicBezTo>
                      <a:pt x="5409" y="2349"/>
                      <a:pt x="5422" y="2351"/>
                      <a:pt x="5435" y="2351"/>
                    </a:cubicBezTo>
                    <a:cubicBezTo>
                      <a:pt x="5616" y="2351"/>
                      <a:pt x="5655" y="2057"/>
                      <a:pt x="5466" y="2013"/>
                    </a:cubicBezTo>
                    <a:cubicBezTo>
                      <a:pt x="5180" y="1953"/>
                      <a:pt x="5097" y="1679"/>
                      <a:pt x="5073" y="1477"/>
                    </a:cubicBezTo>
                    <a:lnTo>
                      <a:pt x="5073" y="1477"/>
                    </a:lnTo>
                    <a:cubicBezTo>
                      <a:pt x="5311" y="1525"/>
                      <a:pt x="5514" y="1525"/>
                      <a:pt x="5514" y="1525"/>
                    </a:cubicBezTo>
                    <a:cubicBezTo>
                      <a:pt x="5597" y="1525"/>
                      <a:pt x="5668" y="1453"/>
                      <a:pt x="5668" y="1358"/>
                    </a:cubicBezTo>
                    <a:cubicBezTo>
                      <a:pt x="5668" y="1275"/>
                      <a:pt x="5597" y="1191"/>
                      <a:pt x="5514" y="1191"/>
                    </a:cubicBezTo>
                    <a:cubicBezTo>
                      <a:pt x="4752" y="1179"/>
                      <a:pt x="4025" y="798"/>
                      <a:pt x="3466" y="215"/>
                    </a:cubicBezTo>
                    <a:cubicBezTo>
                      <a:pt x="3335" y="72"/>
                      <a:pt x="3153" y="1"/>
                      <a:pt x="29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2" name="Google Shape;2432;p83"/>
              <p:cNvSpPr/>
              <p:nvPr/>
            </p:nvSpPr>
            <p:spPr>
              <a:xfrm>
                <a:off x="6391301" y="1525346"/>
                <a:ext cx="174502" cy="317467"/>
              </a:xfrm>
              <a:custGeom>
                <a:avLst/>
                <a:gdLst/>
                <a:ahLst/>
                <a:cxnLst/>
                <a:rect l="l" t="t" r="r" b="b"/>
                <a:pathLst>
                  <a:path w="5478" h="9966" extrusionOk="0">
                    <a:moveTo>
                      <a:pt x="156" y="0"/>
                    </a:moveTo>
                    <a:cubicBezTo>
                      <a:pt x="72" y="0"/>
                      <a:pt x="1" y="72"/>
                      <a:pt x="1" y="167"/>
                    </a:cubicBezTo>
                    <a:lnTo>
                      <a:pt x="1" y="3941"/>
                    </a:lnTo>
                    <a:cubicBezTo>
                      <a:pt x="1" y="4120"/>
                      <a:pt x="37" y="4310"/>
                      <a:pt x="144" y="4465"/>
                    </a:cubicBezTo>
                    <a:cubicBezTo>
                      <a:pt x="263" y="4656"/>
                      <a:pt x="441" y="4894"/>
                      <a:pt x="560" y="5025"/>
                    </a:cubicBezTo>
                    <a:cubicBezTo>
                      <a:pt x="822" y="5322"/>
                      <a:pt x="1072" y="5501"/>
                      <a:pt x="1322" y="5656"/>
                    </a:cubicBezTo>
                    <a:cubicBezTo>
                      <a:pt x="1334" y="5656"/>
                      <a:pt x="1334" y="5668"/>
                      <a:pt x="1346" y="5668"/>
                    </a:cubicBezTo>
                    <a:cubicBezTo>
                      <a:pt x="1346" y="5668"/>
                      <a:pt x="1394" y="5679"/>
                      <a:pt x="1418" y="5703"/>
                    </a:cubicBezTo>
                    <a:cubicBezTo>
                      <a:pt x="1644" y="5822"/>
                      <a:pt x="1965" y="5906"/>
                      <a:pt x="2227" y="5906"/>
                    </a:cubicBezTo>
                    <a:cubicBezTo>
                      <a:pt x="2263" y="5906"/>
                      <a:pt x="2275" y="5894"/>
                      <a:pt x="2287" y="5882"/>
                    </a:cubicBezTo>
                    <a:cubicBezTo>
                      <a:pt x="2311" y="5882"/>
                      <a:pt x="2334" y="5882"/>
                      <a:pt x="2346" y="5858"/>
                    </a:cubicBezTo>
                    <a:cubicBezTo>
                      <a:pt x="2453" y="5763"/>
                      <a:pt x="2382" y="5584"/>
                      <a:pt x="2227" y="5584"/>
                    </a:cubicBezTo>
                    <a:cubicBezTo>
                      <a:pt x="2156" y="5584"/>
                      <a:pt x="2072" y="5560"/>
                      <a:pt x="1989" y="5548"/>
                    </a:cubicBezTo>
                    <a:cubicBezTo>
                      <a:pt x="2144" y="5441"/>
                      <a:pt x="2311" y="5263"/>
                      <a:pt x="2382" y="4989"/>
                    </a:cubicBezTo>
                    <a:cubicBezTo>
                      <a:pt x="2406" y="4894"/>
                      <a:pt x="2346" y="4810"/>
                      <a:pt x="2263" y="4775"/>
                    </a:cubicBezTo>
                    <a:cubicBezTo>
                      <a:pt x="2249" y="4771"/>
                      <a:pt x="2234" y="4769"/>
                      <a:pt x="2221" y="4769"/>
                    </a:cubicBezTo>
                    <a:cubicBezTo>
                      <a:pt x="2144" y="4769"/>
                      <a:pt x="2079" y="4823"/>
                      <a:pt x="2049" y="4894"/>
                    </a:cubicBezTo>
                    <a:cubicBezTo>
                      <a:pt x="1953" y="5310"/>
                      <a:pt x="1608" y="5370"/>
                      <a:pt x="1513" y="5382"/>
                    </a:cubicBezTo>
                    <a:cubicBezTo>
                      <a:pt x="1275" y="5251"/>
                      <a:pt x="1060" y="5072"/>
                      <a:pt x="882" y="4882"/>
                    </a:cubicBezTo>
                    <a:lnTo>
                      <a:pt x="941" y="4072"/>
                    </a:lnTo>
                    <a:cubicBezTo>
                      <a:pt x="977" y="3584"/>
                      <a:pt x="1846" y="3167"/>
                      <a:pt x="2382" y="3167"/>
                    </a:cubicBezTo>
                    <a:cubicBezTo>
                      <a:pt x="2573" y="3167"/>
                      <a:pt x="2763" y="3227"/>
                      <a:pt x="2930" y="3334"/>
                    </a:cubicBezTo>
                    <a:cubicBezTo>
                      <a:pt x="4430" y="4334"/>
                      <a:pt x="4763" y="6739"/>
                      <a:pt x="5109" y="9299"/>
                    </a:cubicBezTo>
                    <a:lnTo>
                      <a:pt x="5109" y="9347"/>
                    </a:lnTo>
                    <a:cubicBezTo>
                      <a:pt x="5120" y="9418"/>
                      <a:pt x="5085" y="9489"/>
                      <a:pt x="5049" y="9549"/>
                    </a:cubicBezTo>
                    <a:cubicBezTo>
                      <a:pt x="5001" y="9608"/>
                      <a:pt x="4930" y="9644"/>
                      <a:pt x="4847" y="9644"/>
                    </a:cubicBezTo>
                    <a:lnTo>
                      <a:pt x="3346" y="9644"/>
                    </a:lnTo>
                    <a:cubicBezTo>
                      <a:pt x="3263" y="9644"/>
                      <a:pt x="3180" y="9716"/>
                      <a:pt x="3180" y="9811"/>
                    </a:cubicBezTo>
                    <a:cubicBezTo>
                      <a:pt x="3180" y="9894"/>
                      <a:pt x="3263" y="9966"/>
                      <a:pt x="3346" y="9966"/>
                    </a:cubicBezTo>
                    <a:lnTo>
                      <a:pt x="4847" y="9966"/>
                    </a:lnTo>
                    <a:cubicBezTo>
                      <a:pt x="5025" y="9966"/>
                      <a:pt x="5192" y="9894"/>
                      <a:pt x="5311" y="9763"/>
                    </a:cubicBezTo>
                    <a:cubicBezTo>
                      <a:pt x="5430" y="9632"/>
                      <a:pt x="5478" y="9454"/>
                      <a:pt x="5466" y="9287"/>
                    </a:cubicBezTo>
                    <a:lnTo>
                      <a:pt x="5382" y="9239"/>
                    </a:lnTo>
                    <a:cubicBezTo>
                      <a:pt x="5025" y="6608"/>
                      <a:pt x="4704" y="4120"/>
                      <a:pt x="3061" y="3036"/>
                    </a:cubicBezTo>
                    <a:cubicBezTo>
                      <a:pt x="2846" y="2881"/>
                      <a:pt x="2584" y="2810"/>
                      <a:pt x="2334" y="2810"/>
                    </a:cubicBezTo>
                    <a:cubicBezTo>
                      <a:pt x="1668" y="2810"/>
                      <a:pt x="620" y="3322"/>
                      <a:pt x="560" y="4036"/>
                    </a:cubicBezTo>
                    <a:lnTo>
                      <a:pt x="537" y="4477"/>
                    </a:lnTo>
                    <a:cubicBezTo>
                      <a:pt x="418" y="4298"/>
                      <a:pt x="322" y="4167"/>
                      <a:pt x="322" y="3953"/>
                    </a:cubicBezTo>
                    <a:lnTo>
                      <a:pt x="322" y="167"/>
                    </a:lnTo>
                    <a:cubicBezTo>
                      <a:pt x="322" y="72"/>
                      <a:pt x="251" y="0"/>
                      <a:pt x="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3" name="Google Shape;2433;p83"/>
              <p:cNvSpPr/>
              <p:nvPr/>
            </p:nvSpPr>
            <p:spPr>
              <a:xfrm>
                <a:off x="6196730" y="1525346"/>
                <a:ext cx="172622" cy="317467"/>
              </a:xfrm>
              <a:custGeom>
                <a:avLst/>
                <a:gdLst/>
                <a:ahLst/>
                <a:cxnLst/>
                <a:rect l="l" t="t" r="r" b="b"/>
                <a:pathLst>
                  <a:path w="5419" h="9966" extrusionOk="0">
                    <a:moveTo>
                      <a:pt x="5252" y="0"/>
                    </a:moveTo>
                    <a:cubicBezTo>
                      <a:pt x="5168" y="0"/>
                      <a:pt x="5097" y="72"/>
                      <a:pt x="5097" y="155"/>
                    </a:cubicBezTo>
                    <a:lnTo>
                      <a:pt x="5097" y="3953"/>
                    </a:lnTo>
                    <a:cubicBezTo>
                      <a:pt x="5097" y="4227"/>
                      <a:pt x="4942" y="4370"/>
                      <a:pt x="4906" y="4429"/>
                    </a:cubicBezTo>
                    <a:lnTo>
                      <a:pt x="4871" y="4024"/>
                    </a:lnTo>
                    <a:cubicBezTo>
                      <a:pt x="4811" y="3310"/>
                      <a:pt x="3763" y="2810"/>
                      <a:pt x="3097" y="2810"/>
                    </a:cubicBezTo>
                    <a:cubicBezTo>
                      <a:pt x="2835" y="2810"/>
                      <a:pt x="2573" y="2881"/>
                      <a:pt x="2370" y="3036"/>
                    </a:cubicBezTo>
                    <a:cubicBezTo>
                      <a:pt x="632" y="4179"/>
                      <a:pt x="346" y="7037"/>
                      <a:pt x="49" y="9287"/>
                    </a:cubicBezTo>
                    <a:cubicBezTo>
                      <a:pt x="1" y="9644"/>
                      <a:pt x="287" y="9966"/>
                      <a:pt x="644" y="9966"/>
                    </a:cubicBezTo>
                    <a:lnTo>
                      <a:pt x="1977" y="9966"/>
                    </a:lnTo>
                    <a:cubicBezTo>
                      <a:pt x="2073" y="9966"/>
                      <a:pt x="2144" y="9894"/>
                      <a:pt x="2144" y="9799"/>
                    </a:cubicBezTo>
                    <a:cubicBezTo>
                      <a:pt x="2144" y="9716"/>
                      <a:pt x="2073" y="9644"/>
                      <a:pt x="1977" y="9644"/>
                    </a:cubicBezTo>
                    <a:lnTo>
                      <a:pt x="644" y="9644"/>
                    </a:lnTo>
                    <a:cubicBezTo>
                      <a:pt x="572" y="9644"/>
                      <a:pt x="489" y="9608"/>
                      <a:pt x="453" y="9549"/>
                    </a:cubicBezTo>
                    <a:cubicBezTo>
                      <a:pt x="346" y="9442"/>
                      <a:pt x="394" y="9311"/>
                      <a:pt x="394" y="9299"/>
                    </a:cubicBezTo>
                    <a:cubicBezTo>
                      <a:pt x="691" y="6727"/>
                      <a:pt x="1013" y="4310"/>
                      <a:pt x="2525" y="3322"/>
                    </a:cubicBezTo>
                    <a:cubicBezTo>
                      <a:pt x="2680" y="3215"/>
                      <a:pt x="2858" y="3155"/>
                      <a:pt x="3073" y="3155"/>
                    </a:cubicBezTo>
                    <a:cubicBezTo>
                      <a:pt x="3597" y="3155"/>
                      <a:pt x="4466" y="3572"/>
                      <a:pt x="4513" y="4060"/>
                    </a:cubicBezTo>
                    <a:lnTo>
                      <a:pt x="4573" y="4846"/>
                    </a:lnTo>
                    <a:lnTo>
                      <a:pt x="4394" y="5025"/>
                    </a:lnTo>
                    <a:cubicBezTo>
                      <a:pt x="4251" y="5167"/>
                      <a:pt x="4323" y="5132"/>
                      <a:pt x="4049" y="5310"/>
                    </a:cubicBezTo>
                    <a:lnTo>
                      <a:pt x="3918" y="5406"/>
                    </a:lnTo>
                    <a:cubicBezTo>
                      <a:pt x="3859" y="5406"/>
                      <a:pt x="3489" y="5346"/>
                      <a:pt x="3370" y="4906"/>
                    </a:cubicBezTo>
                    <a:cubicBezTo>
                      <a:pt x="3340" y="4835"/>
                      <a:pt x="3275" y="4781"/>
                      <a:pt x="3198" y="4781"/>
                    </a:cubicBezTo>
                    <a:cubicBezTo>
                      <a:pt x="3185" y="4781"/>
                      <a:pt x="3170" y="4783"/>
                      <a:pt x="3156" y="4786"/>
                    </a:cubicBezTo>
                    <a:cubicBezTo>
                      <a:pt x="3073" y="4822"/>
                      <a:pt x="3013" y="4906"/>
                      <a:pt x="3037" y="5001"/>
                    </a:cubicBezTo>
                    <a:cubicBezTo>
                      <a:pt x="3120" y="5275"/>
                      <a:pt x="3275" y="5465"/>
                      <a:pt x="3430" y="5560"/>
                    </a:cubicBezTo>
                    <a:cubicBezTo>
                      <a:pt x="3358" y="5584"/>
                      <a:pt x="3275" y="5596"/>
                      <a:pt x="3204" y="5596"/>
                    </a:cubicBezTo>
                    <a:cubicBezTo>
                      <a:pt x="3061" y="5596"/>
                      <a:pt x="2977" y="5775"/>
                      <a:pt x="3085" y="5870"/>
                    </a:cubicBezTo>
                    <a:cubicBezTo>
                      <a:pt x="3097" y="5894"/>
                      <a:pt x="3120" y="5894"/>
                      <a:pt x="3132" y="5894"/>
                    </a:cubicBezTo>
                    <a:cubicBezTo>
                      <a:pt x="3156" y="5906"/>
                      <a:pt x="3168" y="5918"/>
                      <a:pt x="3204" y="5918"/>
                    </a:cubicBezTo>
                    <a:cubicBezTo>
                      <a:pt x="3454" y="5918"/>
                      <a:pt x="3859" y="5799"/>
                      <a:pt x="4061" y="5691"/>
                    </a:cubicBezTo>
                    <a:cubicBezTo>
                      <a:pt x="4573" y="5429"/>
                      <a:pt x="5002" y="4917"/>
                      <a:pt x="5275" y="4477"/>
                    </a:cubicBezTo>
                    <a:cubicBezTo>
                      <a:pt x="5359" y="4322"/>
                      <a:pt x="5418" y="4132"/>
                      <a:pt x="5418" y="3953"/>
                    </a:cubicBezTo>
                    <a:lnTo>
                      <a:pt x="5418" y="155"/>
                    </a:lnTo>
                    <a:cubicBezTo>
                      <a:pt x="5418" y="72"/>
                      <a:pt x="5347" y="0"/>
                      <a:pt x="5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9" name="Google Shape;11851;p119">
            <a:extLst>
              <a:ext uri="{FF2B5EF4-FFF2-40B4-BE49-F238E27FC236}">
                <a16:creationId xmlns:a16="http://schemas.microsoft.com/office/drawing/2014/main" id="{340588E5-D116-3849-8851-F43A738A3297}"/>
              </a:ext>
            </a:extLst>
          </p:cNvPr>
          <p:cNvGrpSpPr/>
          <p:nvPr/>
        </p:nvGrpSpPr>
        <p:grpSpPr>
          <a:xfrm>
            <a:off x="6677706" y="1691857"/>
            <a:ext cx="281057" cy="351010"/>
            <a:chOff x="7141900" y="3349204"/>
            <a:chExt cx="281057" cy="351010"/>
          </a:xfrm>
          <a:solidFill>
            <a:schemeClr val="accent1"/>
          </a:solidFill>
        </p:grpSpPr>
        <p:sp>
          <p:nvSpPr>
            <p:cNvPr id="30" name="Google Shape;11852;p119">
              <a:extLst>
                <a:ext uri="{FF2B5EF4-FFF2-40B4-BE49-F238E27FC236}">
                  <a16:creationId xmlns:a16="http://schemas.microsoft.com/office/drawing/2014/main" id="{04D54F2A-EE9C-C040-9E0B-A95CEB73F4AA}"/>
                </a:ext>
              </a:extLst>
            </p:cNvPr>
            <p:cNvSpPr/>
            <p:nvPr/>
          </p:nvSpPr>
          <p:spPr>
            <a:xfrm>
              <a:off x="7191944" y="3636186"/>
              <a:ext cx="66418" cy="37111"/>
            </a:xfrm>
            <a:custGeom>
              <a:avLst/>
              <a:gdLst/>
              <a:ahLst/>
              <a:cxnLst/>
              <a:rect l="l" t="t" r="r" b="b"/>
              <a:pathLst>
                <a:path w="2085" h="1165" extrusionOk="0">
                  <a:moveTo>
                    <a:pt x="594" y="0"/>
                  </a:moveTo>
                  <a:cubicBezTo>
                    <a:pt x="326" y="0"/>
                    <a:pt x="141" y="66"/>
                    <a:pt x="132" y="66"/>
                  </a:cubicBezTo>
                  <a:cubicBezTo>
                    <a:pt x="49" y="90"/>
                    <a:pt x="1" y="185"/>
                    <a:pt x="25" y="268"/>
                  </a:cubicBezTo>
                  <a:cubicBezTo>
                    <a:pt x="52" y="342"/>
                    <a:pt x="116" y="387"/>
                    <a:pt x="182" y="387"/>
                  </a:cubicBezTo>
                  <a:cubicBezTo>
                    <a:pt x="201" y="387"/>
                    <a:pt x="220" y="383"/>
                    <a:pt x="239" y="375"/>
                  </a:cubicBezTo>
                  <a:cubicBezTo>
                    <a:pt x="253" y="371"/>
                    <a:pt x="394" y="325"/>
                    <a:pt x="594" y="325"/>
                  </a:cubicBezTo>
                  <a:cubicBezTo>
                    <a:pt x="924" y="325"/>
                    <a:pt x="1415" y="448"/>
                    <a:pt x="1763" y="1078"/>
                  </a:cubicBezTo>
                  <a:cubicBezTo>
                    <a:pt x="1778" y="1138"/>
                    <a:pt x="1826" y="1165"/>
                    <a:pt x="1880" y="1165"/>
                  </a:cubicBezTo>
                  <a:cubicBezTo>
                    <a:pt x="1912" y="1165"/>
                    <a:pt x="1946" y="1155"/>
                    <a:pt x="1977" y="1137"/>
                  </a:cubicBezTo>
                  <a:cubicBezTo>
                    <a:pt x="2049" y="1090"/>
                    <a:pt x="2084" y="994"/>
                    <a:pt x="2037" y="911"/>
                  </a:cubicBezTo>
                  <a:cubicBezTo>
                    <a:pt x="1680" y="280"/>
                    <a:pt x="1192" y="78"/>
                    <a:pt x="834" y="18"/>
                  </a:cubicBezTo>
                  <a:cubicBezTo>
                    <a:pt x="749" y="5"/>
                    <a:pt x="668" y="0"/>
                    <a:pt x="5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1" name="Google Shape;11853;p119">
              <a:extLst>
                <a:ext uri="{FF2B5EF4-FFF2-40B4-BE49-F238E27FC236}">
                  <a16:creationId xmlns:a16="http://schemas.microsoft.com/office/drawing/2014/main" id="{72A907E1-E3C1-0047-864F-6C2E92F6C8E1}"/>
                </a:ext>
              </a:extLst>
            </p:cNvPr>
            <p:cNvSpPr/>
            <p:nvPr/>
          </p:nvSpPr>
          <p:spPr>
            <a:xfrm>
              <a:off x="7311432" y="3636886"/>
              <a:ext cx="66386" cy="36538"/>
            </a:xfrm>
            <a:custGeom>
              <a:avLst/>
              <a:gdLst/>
              <a:ahLst/>
              <a:cxnLst/>
              <a:rect l="l" t="t" r="r" b="b"/>
              <a:pathLst>
                <a:path w="2084" h="1147" extrusionOk="0">
                  <a:moveTo>
                    <a:pt x="1506" y="0"/>
                  </a:moveTo>
                  <a:cubicBezTo>
                    <a:pt x="1427" y="0"/>
                    <a:pt x="1341" y="6"/>
                    <a:pt x="1251" y="20"/>
                  </a:cubicBezTo>
                  <a:cubicBezTo>
                    <a:pt x="893" y="56"/>
                    <a:pt x="405" y="258"/>
                    <a:pt x="48" y="913"/>
                  </a:cubicBezTo>
                  <a:cubicBezTo>
                    <a:pt x="0" y="984"/>
                    <a:pt x="36" y="1092"/>
                    <a:pt x="108" y="1127"/>
                  </a:cubicBezTo>
                  <a:cubicBezTo>
                    <a:pt x="132" y="1140"/>
                    <a:pt x="161" y="1146"/>
                    <a:pt x="190" y="1146"/>
                  </a:cubicBezTo>
                  <a:cubicBezTo>
                    <a:pt x="244" y="1146"/>
                    <a:pt x="298" y="1122"/>
                    <a:pt x="322" y="1068"/>
                  </a:cubicBezTo>
                  <a:cubicBezTo>
                    <a:pt x="666" y="445"/>
                    <a:pt x="1145" y="318"/>
                    <a:pt x="1474" y="318"/>
                  </a:cubicBezTo>
                  <a:cubicBezTo>
                    <a:pt x="1680" y="318"/>
                    <a:pt x="1827" y="368"/>
                    <a:pt x="1846" y="377"/>
                  </a:cubicBezTo>
                  <a:cubicBezTo>
                    <a:pt x="1862" y="381"/>
                    <a:pt x="1879" y="383"/>
                    <a:pt x="1894" y="383"/>
                  </a:cubicBezTo>
                  <a:cubicBezTo>
                    <a:pt x="1969" y="383"/>
                    <a:pt x="2031" y="339"/>
                    <a:pt x="2060" y="270"/>
                  </a:cubicBezTo>
                  <a:cubicBezTo>
                    <a:pt x="2084" y="175"/>
                    <a:pt x="2036" y="91"/>
                    <a:pt x="1953" y="56"/>
                  </a:cubicBezTo>
                  <a:cubicBezTo>
                    <a:pt x="1935" y="56"/>
                    <a:pt x="1758" y="0"/>
                    <a:pt x="15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32" name="Google Shape;11854;p119">
              <a:extLst>
                <a:ext uri="{FF2B5EF4-FFF2-40B4-BE49-F238E27FC236}">
                  <a16:creationId xmlns:a16="http://schemas.microsoft.com/office/drawing/2014/main" id="{B8B77F86-52E8-2442-A262-29F1DCC7F913}"/>
                </a:ext>
              </a:extLst>
            </p:cNvPr>
            <p:cNvSpPr/>
            <p:nvPr/>
          </p:nvSpPr>
          <p:spPr>
            <a:xfrm>
              <a:off x="7141900" y="3349204"/>
              <a:ext cx="281057" cy="351010"/>
            </a:xfrm>
            <a:custGeom>
              <a:avLst/>
              <a:gdLst/>
              <a:ahLst/>
              <a:cxnLst/>
              <a:rect l="l" t="t" r="r" b="b"/>
              <a:pathLst>
                <a:path w="8823" h="11019" extrusionOk="0">
                  <a:moveTo>
                    <a:pt x="4492" y="1"/>
                  </a:moveTo>
                  <a:cubicBezTo>
                    <a:pt x="3595" y="1"/>
                    <a:pt x="2879" y="679"/>
                    <a:pt x="2774" y="1550"/>
                  </a:cubicBezTo>
                  <a:lnTo>
                    <a:pt x="2512" y="3955"/>
                  </a:lnTo>
                  <a:cubicBezTo>
                    <a:pt x="2512" y="4050"/>
                    <a:pt x="2572" y="4122"/>
                    <a:pt x="2655" y="4134"/>
                  </a:cubicBezTo>
                  <a:cubicBezTo>
                    <a:pt x="2751" y="4134"/>
                    <a:pt x="2822" y="4074"/>
                    <a:pt x="2834" y="3991"/>
                  </a:cubicBezTo>
                  <a:lnTo>
                    <a:pt x="3108" y="1574"/>
                  </a:lnTo>
                  <a:cubicBezTo>
                    <a:pt x="3179" y="859"/>
                    <a:pt x="3775" y="312"/>
                    <a:pt x="4489" y="312"/>
                  </a:cubicBezTo>
                  <a:cubicBezTo>
                    <a:pt x="5239" y="312"/>
                    <a:pt x="5811" y="871"/>
                    <a:pt x="5894" y="1574"/>
                  </a:cubicBezTo>
                  <a:lnTo>
                    <a:pt x="6382" y="5896"/>
                  </a:lnTo>
                  <a:cubicBezTo>
                    <a:pt x="6406" y="6170"/>
                    <a:pt x="6584" y="6396"/>
                    <a:pt x="6846" y="6503"/>
                  </a:cubicBezTo>
                  <a:cubicBezTo>
                    <a:pt x="7894" y="6908"/>
                    <a:pt x="8430" y="8170"/>
                    <a:pt x="7858" y="9134"/>
                  </a:cubicBezTo>
                  <a:cubicBezTo>
                    <a:pt x="7585" y="9587"/>
                    <a:pt x="7168" y="9837"/>
                    <a:pt x="6561" y="9908"/>
                  </a:cubicBezTo>
                  <a:cubicBezTo>
                    <a:pt x="6322" y="9944"/>
                    <a:pt x="6132" y="10027"/>
                    <a:pt x="5977" y="10194"/>
                  </a:cubicBezTo>
                  <a:cubicBezTo>
                    <a:pt x="5668" y="10521"/>
                    <a:pt x="5072" y="10685"/>
                    <a:pt x="4478" y="10685"/>
                  </a:cubicBezTo>
                  <a:cubicBezTo>
                    <a:pt x="3885" y="10685"/>
                    <a:pt x="3292" y="10521"/>
                    <a:pt x="2989" y="10194"/>
                  </a:cubicBezTo>
                  <a:cubicBezTo>
                    <a:pt x="2834" y="10039"/>
                    <a:pt x="2632" y="9944"/>
                    <a:pt x="2405" y="9908"/>
                  </a:cubicBezTo>
                  <a:cubicBezTo>
                    <a:pt x="1798" y="9837"/>
                    <a:pt x="1381" y="9587"/>
                    <a:pt x="1108" y="9134"/>
                  </a:cubicBezTo>
                  <a:cubicBezTo>
                    <a:pt x="548" y="8170"/>
                    <a:pt x="1072" y="6908"/>
                    <a:pt x="2120" y="6503"/>
                  </a:cubicBezTo>
                  <a:cubicBezTo>
                    <a:pt x="2382" y="6396"/>
                    <a:pt x="2560" y="6158"/>
                    <a:pt x="2584" y="5896"/>
                  </a:cubicBezTo>
                  <a:lnTo>
                    <a:pt x="2703" y="4824"/>
                  </a:lnTo>
                  <a:cubicBezTo>
                    <a:pt x="2703" y="4729"/>
                    <a:pt x="2643" y="4658"/>
                    <a:pt x="2560" y="4646"/>
                  </a:cubicBezTo>
                  <a:cubicBezTo>
                    <a:pt x="2465" y="4646"/>
                    <a:pt x="2393" y="4705"/>
                    <a:pt x="2382" y="4789"/>
                  </a:cubicBezTo>
                  <a:lnTo>
                    <a:pt x="2262" y="5860"/>
                  </a:lnTo>
                  <a:cubicBezTo>
                    <a:pt x="2239" y="6027"/>
                    <a:pt x="2155" y="6146"/>
                    <a:pt x="2001" y="6205"/>
                  </a:cubicBezTo>
                  <a:cubicBezTo>
                    <a:pt x="0" y="6979"/>
                    <a:pt x="60" y="9956"/>
                    <a:pt x="2382" y="10242"/>
                  </a:cubicBezTo>
                  <a:cubicBezTo>
                    <a:pt x="2524" y="10253"/>
                    <a:pt x="2655" y="10313"/>
                    <a:pt x="2751" y="10420"/>
                  </a:cubicBezTo>
                  <a:cubicBezTo>
                    <a:pt x="3120" y="10819"/>
                    <a:pt x="3801" y="11018"/>
                    <a:pt x="4483" y="11018"/>
                  </a:cubicBezTo>
                  <a:cubicBezTo>
                    <a:pt x="5165" y="11018"/>
                    <a:pt x="5846" y="10819"/>
                    <a:pt x="6215" y="10420"/>
                  </a:cubicBezTo>
                  <a:cubicBezTo>
                    <a:pt x="6311" y="10325"/>
                    <a:pt x="6442" y="10253"/>
                    <a:pt x="6584" y="10242"/>
                  </a:cubicBezTo>
                  <a:cubicBezTo>
                    <a:pt x="8287" y="10039"/>
                    <a:pt x="8823" y="8348"/>
                    <a:pt x="8097" y="7158"/>
                  </a:cubicBezTo>
                  <a:cubicBezTo>
                    <a:pt x="7811" y="6705"/>
                    <a:pt x="7442" y="6384"/>
                    <a:pt x="6965" y="6205"/>
                  </a:cubicBezTo>
                  <a:cubicBezTo>
                    <a:pt x="6823" y="6146"/>
                    <a:pt x="6727" y="6027"/>
                    <a:pt x="6703" y="5860"/>
                  </a:cubicBezTo>
                  <a:lnTo>
                    <a:pt x="6215" y="1550"/>
                  </a:lnTo>
                  <a:cubicBezTo>
                    <a:pt x="6108" y="693"/>
                    <a:pt x="5418" y="26"/>
                    <a:pt x="4560" y="2"/>
                  </a:cubicBezTo>
                  <a:cubicBezTo>
                    <a:pt x="4537" y="1"/>
                    <a:pt x="4514" y="1"/>
                    <a:pt x="44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grpSp>
      <p:grpSp>
        <p:nvGrpSpPr>
          <p:cNvPr id="33" name="Google Shape;2420;p83">
            <a:extLst>
              <a:ext uri="{FF2B5EF4-FFF2-40B4-BE49-F238E27FC236}">
                <a16:creationId xmlns:a16="http://schemas.microsoft.com/office/drawing/2014/main" id="{C0FC1FE9-3772-0142-913F-D5647F88E310}"/>
              </a:ext>
            </a:extLst>
          </p:cNvPr>
          <p:cNvGrpSpPr/>
          <p:nvPr/>
        </p:nvGrpSpPr>
        <p:grpSpPr>
          <a:xfrm>
            <a:off x="6458173" y="3089796"/>
            <a:ext cx="606900" cy="616098"/>
            <a:chOff x="6973650" y="2215896"/>
            <a:chExt cx="606900" cy="616098"/>
          </a:xfrm>
        </p:grpSpPr>
        <p:sp>
          <p:nvSpPr>
            <p:cNvPr id="34" name="Google Shape;2421;p83">
              <a:extLst>
                <a:ext uri="{FF2B5EF4-FFF2-40B4-BE49-F238E27FC236}">
                  <a16:creationId xmlns:a16="http://schemas.microsoft.com/office/drawing/2014/main" id="{B9A751FE-9739-124F-A308-FE123C53870B}"/>
                </a:ext>
              </a:extLst>
            </p:cNvPr>
            <p:cNvSpPr/>
            <p:nvPr/>
          </p:nvSpPr>
          <p:spPr>
            <a:xfrm>
              <a:off x="6973650" y="2225094"/>
              <a:ext cx="606900" cy="606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5" name="Google Shape;2422;p83">
              <a:extLst>
                <a:ext uri="{FF2B5EF4-FFF2-40B4-BE49-F238E27FC236}">
                  <a16:creationId xmlns:a16="http://schemas.microsoft.com/office/drawing/2014/main" id="{7B0457E7-89FD-534E-AF16-557B7C9FC024}"/>
                </a:ext>
              </a:extLst>
            </p:cNvPr>
            <p:cNvGrpSpPr/>
            <p:nvPr/>
          </p:nvGrpSpPr>
          <p:grpSpPr>
            <a:xfrm>
              <a:off x="7033728" y="2215896"/>
              <a:ext cx="486744" cy="606827"/>
              <a:chOff x="8007400" y="2902278"/>
              <a:chExt cx="285230" cy="355597"/>
            </a:xfrm>
          </p:grpSpPr>
          <p:sp>
            <p:nvSpPr>
              <p:cNvPr id="36" name="Google Shape;2423;p83">
                <a:extLst>
                  <a:ext uri="{FF2B5EF4-FFF2-40B4-BE49-F238E27FC236}">
                    <a16:creationId xmlns:a16="http://schemas.microsoft.com/office/drawing/2014/main" id="{CE55784C-A831-8640-8763-35286648DE41}"/>
                  </a:ext>
                </a:extLst>
              </p:cNvPr>
              <p:cNvSpPr/>
              <p:nvPr/>
            </p:nvSpPr>
            <p:spPr>
              <a:xfrm>
                <a:off x="8134820" y="3165305"/>
                <a:ext cx="39851" cy="39851"/>
              </a:xfrm>
              <a:custGeom>
                <a:avLst/>
                <a:gdLst/>
                <a:ahLst/>
                <a:cxnLst/>
                <a:rect l="l" t="t" r="r" b="b"/>
                <a:pathLst>
                  <a:path w="1251" h="1251" extrusionOk="0">
                    <a:moveTo>
                      <a:pt x="632" y="310"/>
                    </a:moveTo>
                    <a:cubicBezTo>
                      <a:pt x="799" y="310"/>
                      <a:pt x="930" y="441"/>
                      <a:pt x="930" y="608"/>
                    </a:cubicBezTo>
                    <a:cubicBezTo>
                      <a:pt x="930" y="775"/>
                      <a:pt x="799" y="906"/>
                      <a:pt x="632" y="906"/>
                    </a:cubicBezTo>
                    <a:cubicBezTo>
                      <a:pt x="465" y="906"/>
                      <a:pt x="334" y="775"/>
                      <a:pt x="334" y="608"/>
                    </a:cubicBezTo>
                    <a:cubicBezTo>
                      <a:pt x="334" y="441"/>
                      <a:pt x="465" y="310"/>
                      <a:pt x="632" y="310"/>
                    </a:cubicBezTo>
                    <a:close/>
                    <a:moveTo>
                      <a:pt x="632" y="1"/>
                    </a:moveTo>
                    <a:cubicBezTo>
                      <a:pt x="287" y="1"/>
                      <a:pt x="1" y="275"/>
                      <a:pt x="1" y="620"/>
                    </a:cubicBezTo>
                    <a:cubicBezTo>
                      <a:pt x="1" y="965"/>
                      <a:pt x="287" y="1251"/>
                      <a:pt x="632" y="1251"/>
                    </a:cubicBezTo>
                    <a:cubicBezTo>
                      <a:pt x="977" y="1251"/>
                      <a:pt x="1251" y="965"/>
                      <a:pt x="1251" y="620"/>
                    </a:cubicBezTo>
                    <a:cubicBezTo>
                      <a:pt x="1251" y="275"/>
                      <a:pt x="977" y="1"/>
                      <a:pt x="6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2424;p83">
                <a:extLst>
                  <a:ext uri="{FF2B5EF4-FFF2-40B4-BE49-F238E27FC236}">
                    <a16:creationId xmlns:a16="http://schemas.microsoft.com/office/drawing/2014/main" id="{44A604DA-588D-AB47-BF25-640BEB5183E1}"/>
                  </a:ext>
                </a:extLst>
              </p:cNvPr>
              <p:cNvSpPr/>
              <p:nvPr/>
            </p:nvSpPr>
            <p:spPr>
              <a:xfrm>
                <a:off x="8007400" y="2902278"/>
                <a:ext cx="285230" cy="355597"/>
              </a:xfrm>
              <a:custGeom>
                <a:avLst/>
                <a:gdLst/>
                <a:ahLst/>
                <a:cxnLst/>
                <a:rect l="l" t="t" r="r" b="b"/>
                <a:pathLst>
                  <a:path w="8954" h="11163" extrusionOk="0">
                    <a:moveTo>
                      <a:pt x="6528" y="337"/>
                    </a:moveTo>
                    <a:cubicBezTo>
                      <a:pt x="6549" y="337"/>
                      <a:pt x="6573" y="346"/>
                      <a:pt x="6596" y="364"/>
                    </a:cubicBezTo>
                    <a:lnTo>
                      <a:pt x="7632" y="1412"/>
                    </a:lnTo>
                    <a:cubicBezTo>
                      <a:pt x="7668" y="1435"/>
                      <a:pt x="7668" y="1483"/>
                      <a:pt x="7632" y="1519"/>
                    </a:cubicBezTo>
                    <a:lnTo>
                      <a:pt x="7489" y="1674"/>
                    </a:lnTo>
                    <a:cubicBezTo>
                      <a:pt x="7472" y="1691"/>
                      <a:pt x="7454" y="1700"/>
                      <a:pt x="7434" y="1700"/>
                    </a:cubicBezTo>
                    <a:cubicBezTo>
                      <a:pt x="7415" y="1700"/>
                      <a:pt x="7394" y="1691"/>
                      <a:pt x="7370" y="1674"/>
                    </a:cubicBezTo>
                    <a:lnTo>
                      <a:pt x="6323" y="626"/>
                    </a:lnTo>
                    <a:cubicBezTo>
                      <a:pt x="6299" y="590"/>
                      <a:pt x="6299" y="542"/>
                      <a:pt x="6323" y="519"/>
                    </a:cubicBezTo>
                    <a:lnTo>
                      <a:pt x="6477" y="364"/>
                    </a:lnTo>
                    <a:cubicBezTo>
                      <a:pt x="6489" y="346"/>
                      <a:pt x="6507" y="337"/>
                      <a:pt x="6528" y="337"/>
                    </a:cubicBezTo>
                    <a:close/>
                    <a:moveTo>
                      <a:pt x="6299" y="1066"/>
                    </a:moveTo>
                    <a:lnTo>
                      <a:pt x="7001" y="1769"/>
                    </a:lnTo>
                    <a:lnTo>
                      <a:pt x="6346" y="2424"/>
                    </a:lnTo>
                    <a:lnTo>
                      <a:pt x="5644" y="1721"/>
                    </a:lnTo>
                    <a:lnTo>
                      <a:pt x="6299" y="1066"/>
                    </a:lnTo>
                    <a:close/>
                    <a:moveTo>
                      <a:pt x="2155" y="4698"/>
                    </a:moveTo>
                    <a:lnTo>
                      <a:pt x="2453" y="4995"/>
                    </a:lnTo>
                    <a:lnTo>
                      <a:pt x="2215" y="5198"/>
                    </a:lnTo>
                    <a:cubicBezTo>
                      <a:pt x="2203" y="5216"/>
                      <a:pt x="2182" y="5225"/>
                      <a:pt x="2160" y="5225"/>
                    </a:cubicBezTo>
                    <a:cubicBezTo>
                      <a:pt x="2137" y="5225"/>
                      <a:pt x="2114" y="5216"/>
                      <a:pt x="2096" y="5198"/>
                    </a:cubicBezTo>
                    <a:lnTo>
                      <a:pt x="1941" y="5031"/>
                    </a:lnTo>
                    <a:cubicBezTo>
                      <a:pt x="1905" y="5007"/>
                      <a:pt x="1905" y="4948"/>
                      <a:pt x="1941" y="4924"/>
                    </a:cubicBezTo>
                    <a:lnTo>
                      <a:pt x="2155" y="4698"/>
                    </a:lnTo>
                    <a:close/>
                    <a:moveTo>
                      <a:pt x="2408" y="3865"/>
                    </a:moveTo>
                    <a:cubicBezTo>
                      <a:pt x="2416" y="3865"/>
                      <a:pt x="2422" y="3869"/>
                      <a:pt x="2429" y="3876"/>
                    </a:cubicBezTo>
                    <a:lnTo>
                      <a:pt x="2572" y="4031"/>
                    </a:lnTo>
                    <a:cubicBezTo>
                      <a:pt x="4203" y="5662"/>
                      <a:pt x="4144" y="5579"/>
                      <a:pt x="4108" y="5603"/>
                    </a:cubicBezTo>
                    <a:lnTo>
                      <a:pt x="3846" y="5876"/>
                    </a:lnTo>
                    <a:cubicBezTo>
                      <a:pt x="3842" y="5879"/>
                      <a:pt x="3839" y="5883"/>
                      <a:pt x="3835" y="5883"/>
                    </a:cubicBezTo>
                    <a:cubicBezTo>
                      <a:pt x="3804" y="5883"/>
                      <a:pt x="3678" y="5722"/>
                      <a:pt x="2120" y="4174"/>
                    </a:cubicBezTo>
                    <a:cubicBezTo>
                      <a:pt x="2096" y="4162"/>
                      <a:pt x="2096" y="4138"/>
                      <a:pt x="2120" y="4138"/>
                    </a:cubicBezTo>
                    <a:cubicBezTo>
                      <a:pt x="2328" y="3930"/>
                      <a:pt x="2378" y="3865"/>
                      <a:pt x="2408" y="3865"/>
                    </a:cubicBezTo>
                    <a:close/>
                    <a:moveTo>
                      <a:pt x="3025" y="5579"/>
                    </a:moveTo>
                    <a:lnTo>
                      <a:pt x="3322" y="5876"/>
                    </a:lnTo>
                    <a:lnTo>
                      <a:pt x="3084" y="6079"/>
                    </a:lnTo>
                    <a:cubicBezTo>
                      <a:pt x="3066" y="6097"/>
                      <a:pt x="3042" y="6106"/>
                      <a:pt x="3020" y="6106"/>
                    </a:cubicBezTo>
                    <a:cubicBezTo>
                      <a:pt x="2998" y="6106"/>
                      <a:pt x="2977" y="6097"/>
                      <a:pt x="2965" y="6079"/>
                    </a:cubicBezTo>
                    <a:lnTo>
                      <a:pt x="2798" y="5912"/>
                    </a:lnTo>
                    <a:cubicBezTo>
                      <a:pt x="2774" y="5888"/>
                      <a:pt x="2774" y="5829"/>
                      <a:pt x="2798" y="5793"/>
                    </a:cubicBezTo>
                    <a:lnTo>
                      <a:pt x="3025" y="5579"/>
                    </a:lnTo>
                    <a:close/>
                    <a:moveTo>
                      <a:pt x="3025" y="6936"/>
                    </a:moveTo>
                    <a:cubicBezTo>
                      <a:pt x="3072" y="6936"/>
                      <a:pt x="3096" y="6972"/>
                      <a:pt x="3096" y="7019"/>
                    </a:cubicBezTo>
                    <a:lnTo>
                      <a:pt x="3096" y="7269"/>
                    </a:lnTo>
                    <a:cubicBezTo>
                      <a:pt x="3096" y="7317"/>
                      <a:pt x="3072" y="7341"/>
                      <a:pt x="3025" y="7341"/>
                    </a:cubicBezTo>
                    <a:lnTo>
                      <a:pt x="405" y="7341"/>
                    </a:lnTo>
                    <a:cubicBezTo>
                      <a:pt x="369" y="7341"/>
                      <a:pt x="334" y="7305"/>
                      <a:pt x="334" y="7269"/>
                    </a:cubicBezTo>
                    <a:lnTo>
                      <a:pt x="334" y="7019"/>
                    </a:lnTo>
                    <a:cubicBezTo>
                      <a:pt x="334" y="6972"/>
                      <a:pt x="358" y="6936"/>
                      <a:pt x="405" y="6936"/>
                    </a:cubicBezTo>
                    <a:close/>
                    <a:moveTo>
                      <a:pt x="1834" y="7674"/>
                    </a:moveTo>
                    <a:cubicBezTo>
                      <a:pt x="2060" y="7960"/>
                      <a:pt x="2322" y="8210"/>
                      <a:pt x="2632" y="8401"/>
                    </a:cubicBezTo>
                    <a:cubicBezTo>
                      <a:pt x="2608" y="8448"/>
                      <a:pt x="2572" y="8496"/>
                      <a:pt x="2548" y="8520"/>
                    </a:cubicBezTo>
                    <a:cubicBezTo>
                      <a:pt x="2489" y="8591"/>
                      <a:pt x="2441" y="8663"/>
                      <a:pt x="2393" y="8746"/>
                    </a:cubicBezTo>
                    <a:cubicBezTo>
                      <a:pt x="2382" y="8770"/>
                      <a:pt x="2334" y="8805"/>
                      <a:pt x="2322" y="8853"/>
                    </a:cubicBezTo>
                    <a:cubicBezTo>
                      <a:pt x="1846" y="8555"/>
                      <a:pt x="1465" y="8151"/>
                      <a:pt x="1167" y="7674"/>
                    </a:cubicBezTo>
                    <a:close/>
                    <a:moveTo>
                      <a:pt x="4632" y="7793"/>
                    </a:moveTo>
                    <a:cubicBezTo>
                      <a:pt x="5870" y="7793"/>
                      <a:pt x="6846" y="8793"/>
                      <a:pt x="6918" y="9936"/>
                    </a:cubicBezTo>
                    <a:lnTo>
                      <a:pt x="2334" y="9936"/>
                    </a:lnTo>
                    <a:cubicBezTo>
                      <a:pt x="2417" y="8770"/>
                      <a:pt x="3406" y="7793"/>
                      <a:pt x="4632" y="7793"/>
                    </a:cubicBezTo>
                    <a:close/>
                    <a:moveTo>
                      <a:pt x="6525" y="1"/>
                    </a:moveTo>
                    <a:cubicBezTo>
                      <a:pt x="6421" y="1"/>
                      <a:pt x="6317" y="42"/>
                      <a:pt x="6239" y="126"/>
                    </a:cubicBezTo>
                    <a:lnTo>
                      <a:pt x="6084" y="269"/>
                    </a:lnTo>
                    <a:cubicBezTo>
                      <a:pt x="5942" y="423"/>
                      <a:pt x="5942" y="662"/>
                      <a:pt x="6073" y="804"/>
                    </a:cubicBezTo>
                    <a:lnTo>
                      <a:pt x="5406" y="1483"/>
                    </a:lnTo>
                    <a:lnTo>
                      <a:pt x="5251" y="1328"/>
                    </a:lnTo>
                    <a:cubicBezTo>
                      <a:pt x="5221" y="1299"/>
                      <a:pt x="5180" y="1284"/>
                      <a:pt x="5136" y="1284"/>
                    </a:cubicBezTo>
                    <a:cubicBezTo>
                      <a:pt x="5093" y="1284"/>
                      <a:pt x="5049" y="1299"/>
                      <a:pt x="5013" y="1328"/>
                    </a:cubicBezTo>
                    <a:lnTo>
                      <a:pt x="3977" y="2376"/>
                    </a:lnTo>
                    <a:cubicBezTo>
                      <a:pt x="3917" y="2436"/>
                      <a:pt x="3917" y="2531"/>
                      <a:pt x="3977" y="2614"/>
                    </a:cubicBezTo>
                    <a:cubicBezTo>
                      <a:pt x="4007" y="2644"/>
                      <a:pt x="4045" y="2659"/>
                      <a:pt x="4087" y="2659"/>
                    </a:cubicBezTo>
                    <a:cubicBezTo>
                      <a:pt x="4129" y="2659"/>
                      <a:pt x="4173" y="2644"/>
                      <a:pt x="4215" y="2614"/>
                    </a:cubicBezTo>
                    <a:lnTo>
                      <a:pt x="5132" y="1685"/>
                    </a:lnTo>
                    <a:lnTo>
                      <a:pt x="6299" y="2852"/>
                    </a:lnTo>
                    <a:lnTo>
                      <a:pt x="4060" y="5079"/>
                    </a:lnTo>
                    <a:lnTo>
                      <a:pt x="2905" y="3924"/>
                    </a:lnTo>
                    <a:lnTo>
                      <a:pt x="3739" y="3090"/>
                    </a:lnTo>
                    <a:cubicBezTo>
                      <a:pt x="3798" y="3031"/>
                      <a:pt x="3798" y="2924"/>
                      <a:pt x="3739" y="2864"/>
                    </a:cubicBezTo>
                    <a:cubicBezTo>
                      <a:pt x="3709" y="2834"/>
                      <a:pt x="3667" y="2820"/>
                      <a:pt x="3624" y="2820"/>
                    </a:cubicBezTo>
                    <a:cubicBezTo>
                      <a:pt x="3581" y="2820"/>
                      <a:pt x="3536" y="2834"/>
                      <a:pt x="3501" y="2864"/>
                    </a:cubicBezTo>
                    <a:lnTo>
                      <a:pt x="2667" y="3698"/>
                    </a:lnTo>
                    <a:lnTo>
                      <a:pt x="2632" y="3662"/>
                    </a:lnTo>
                    <a:cubicBezTo>
                      <a:pt x="2566" y="3596"/>
                      <a:pt x="2477" y="3564"/>
                      <a:pt x="2388" y="3564"/>
                    </a:cubicBezTo>
                    <a:cubicBezTo>
                      <a:pt x="2298" y="3564"/>
                      <a:pt x="2209" y="3596"/>
                      <a:pt x="2143" y="3662"/>
                    </a:cubicBezTo>
                    <a:lnTo>
                      <a:pt x="1870" y="3936"/>
                    </a:lnTo>
                    <a:cubicBezTo>
                      <a:pt x="1739" y="4067"/>
                      <a:pt x="1739" y="4293"/>
                      <a:pt x="1870" y="4424"/>
                    </a:cubicBezTo>
                    <a:lnTo>
                      <a:pt x="1905" y="4460"/>
                    </a:lnTo>
                    <a:cubicBezTo>
                      <a:pt x="1751" y="4638"/>
                      <a:pt x="1548" y="4722"/>
                      <a:pt x="1548" y="4972"/>
                    </a:cubicBezTo>
                    <a:cubicBezTo>
                      <a:pt x="1548" y="5079"/>
                      <a:pt x="1596" y="5186"/>
                      <a:pt x="1667" y="5269"/>
                    </a:cubicBezTo>
                    <a:cubicBezTo>
                      <a:pt x="1786" y="5376"/>
                      <a:pt x="1870" y="5555"/>
                      <a:pt x="2132" y="5555"/>
                    </a:cubicBezTo>
                    <a:cubicBezTo>
                      <a:pt x="2382" y="5555"/>
                      <a:pt x="2465" y="5353"/>
                      <a:pt x="2644" y="5198"/>
                    </a:cubicBezTo>
                    <a:lnTo>
                      <a:pt x="2763" y="5317"/>
                    </a:lnTo>
                    <a:cubicBezTo>
                      <a:pt x="2620" y="5495"/>
                      <a:pt x="2405" y="5591"/>
                      <a:pt x="2405" y="5841"/>
                    </a:cubicBezTo>
                    <a:cubicBezTo>
                      <a:pt x="2405" y="6079"/>
                      <a:pt x="2608" y="6186"/>
                      <a:pt x="2691" y="6305"/>
                    </a:cubicBezTo>
                    <a:cubicBezTo>
                      <a:pt x="2763" y="6377"/>
                      <a:pt x="2870" y="6424"/>
                      <a:pt x="2989" y="6424"/>
                    </a:cubicBezTo>
                    <a:cubicBezTo>
                      <a:pt x="3239" y="6424"/>
                      <a:pt x="3334" y="6210"/>
                      <a:pt x="3513" y="6067"/>
                    </a:cubicBezTo>
                    <a:cubicBezTo>
                      <a:pt x="3525" y="6079"/>
                      <a:pt x="3620" y="6198"/>
                      <a:pt x="3798" y="6198"/>
                    </a:cubicBezTo>
                    <a:cubicBezTo>
                      <a:pt x="3882" y="6198"/>
                      <a:pt x="3977" y="6162"/>
                      <a:pt x="4048" y="6091"/>
                    </a:cubicBezTo>
                    <a:lnTo>
                      <a:pt x="4310" y="5829"/>
                    </a:lnTo>
                    <a:cubicBezTo>
                      <a:pt x="4453" y="5686"/>
                      <a:pt x="4453" y="5472"/>
                      <a:pt x="4310" y="5329"/>
                    </a:cubicBezTo>
                    <a:lnTo>
                      <a:pt x="4287" y="5305"/>
                    </a:lnTo>
                    <a:lnTo>
                      <a:pt x="6239" y="3352"/>
                    </a:lnTo>
                    <a:cubicBezTo>
                      <a:pt x="6930" y="3924"/>
                      <a:pt x="7335" y="4733"/>
                      <a:pt x="7335" y="5626"/>
                    </a:cubicBezTo>
                    <a:cubicBezTo>
                      <a:pt x="7335" y="6555"/>
                      <a:pt x="6906" y="7412"/>
                      <a:pt x="6156" y="7984"/>
                    </a:cubicBezTo>
                    <a:cubicBezTo>
                      <a:pt x="5690" y="7638"/>
                      <a:pt x="5153" y="7470"/>
                      <a:pt x="4619" y="7470"/>
                    </a:cubicBezTo>
                    <a:cubicBezTo>
                      <a:pt x="3993" y="7470"/>
                      <a:pt x="3371" y="7701"/>
                      <a:pt x="2870" y="8151"/>
                    </a:cubicBezTo>
                    <a:cubicBezTo>
                      <a:pt x="2644" y="8008"/>
                      <a:pt x="2453" y="7853"/>
                      <a:pt x="2274" y="7650"/>
                    </a:cubicBezTo>
                    <a:lnTo>
                      <a:pt x="3025" y="7650"/>
                    </a:lnTo>
                    <a:cubicBezTo>
                      <a:pt x="3239" y="7650"/>
                      <a:pt x="3417" y="7472"/>
                      <a:pt x="3417" y="7258"/>
                    </a:cubicBezTo>
                    <a:lnTo>
                      <a:pt x="3417" y="6996"/>
                    </a:lnTo>
                    <a:cubicBezTo>
                      <a:pt x="3417" y="6781"/>
                      <a:pt x="3239" y="6603"/>
                      <a:pt x="3025" y="6603"/>
                    </a:cubicBezTo>
                    <a:lnTo>
                      <a:pt x="405" y="6603"/>
                    </a:lnTo>
                    <a:cubicBezTo>
                      <a:pt x="179" y="6603"/>
                      <a:pt x="0" y="6781"/>
                      <a:pt x="0" y="6996"/>
                    </a:cubicBezTo>
                    <a:lnTo>
                      <a:pt x="0" y="7258"/>
                    </a:lnTo>
                    <a:cubicBezTo>
                      <a:pt x="0" y="7472"/>
                      <a:pt x="179" y="7650"/>
                      <a:pt x="405" y="7650"/>
                    </a:cubicBezTo>
                    <a:lnTo>
                      <a:pt x="774" y="7650"/>
                    </a:lnTo>
                    <a:cubicBezTo>
                      <a:pt x="1036" y="8162"/>
                      <a:pt x="1548" y="8722"/>
                      <a:pt x="2191" y="9127"/>
                    </a:cubicBezTo>
                    <a:cubicBezTo>
                      <a:pt x="2084" y="9377"/>
                      <a:pt x="2036" y="9651"/>
                      <a:pt x="2012" y="9936"/>
                    </a:cubicBezTo>
                    <a:lnTo>
                      <a:pt x="846" y="9936"/>
                    </a:lnTo>
                    <a:cubicBezTo>
                      <a:pt x="774" y="9936"/>
                      <a:pt x="715" y="9972"/>
                      <a:pt x="703" y="10032"/>
                    </a:cubicBezTo>
                    <a:lnTo>
                      <a:pt x="346" y="10948"/>
                    </a:lnTo>
                    <a:cubicBezTo>
                      <a:pt x="298" y="11044"/>
                      <a:pt x="381" y="11163"/>
                      <a:pt x="488" y="11163"/>
                    </a:cubicBezTo>
                    <a:lnTo>
                      <a:pt x="1393" y="11163"/>
                    </a:lnTo>
                    <a:cubicBezTo>
                      <a:pt x="1489" y="11163"/>
                      <a:pt x="1560" y="11091"/>
                      <a:pt x="1560" y="11008"/>
                    </a:cubicBezTo>
                    <a:cubicBezTo>
                      <a:pt x="1560" y="10913"/>
                      <a:pt x="1489" y="10841"/>
                      <a:pt x="1393" y="10841"/>
                    </a:cubicBezTo>
                    <a:lnTo>
                      <a:pt x="739" y="10841"/>
                    </a:lnTo>
                    <a:lnTo>
                      <a:pt x="965" y="10258"/>
                    </a:lnTo>
                    <a:lnTo>
                      <a:pt x="8299" y="10258"/>
                    </a:lnTo>
                    <a:lnTo>
                      <a:pt x="8525" y="10841"/>
                    </a:lnTo>
                    <a:lnTo>
                      <a:pt x="2167" y="10841"/>
                    </a:lnTo>
                    <a:cubicBezTo>
                      <a:pt x="2084" y="10841"/>
                      <a:pt x="2012" y="10913"/>
                      <a:pt x="2012" y="11008"/>
                    </a:cubicBezTo>
                    <a:cubicBezTo>
                      <a:pt x="2012" y="11091"/>
                      <a:pt x="2084" y="11163"/>
                      <a:pt x="2167" y="11163"/>
                    </a:cubicBezTo>
                    <a:lnTo>
                      <a:pt x="8763" y="11163"/>
                    </a:lnTo>
                    <a:cubicBezTo>
                      <a:pt x="8882" y="11163"/>
                      <a:pt x="8954" y="11044"/>
                      <a:pt x="8918" y="10948"/>
                    </a:cubicBezTo>
                    <a:lnTo>
                      <a:pt x="8561" y="10044"/>
                    </a:lnTo>
                    <a:cubicBezTo>
                      <a:pt x="8525" y="9984"/>
                      <a:pt x="8466" y="9936"/>
                      <a:pt x="8406" y="9936"/>
                    </a:cubicBezTo>
                    <a:lnTo>
                      <a:pt x="7251" y="9936"/>
                    </a:lnTo>
                    <a:cubicBezTo>
                      <a:pt x="7216" y="9555"/>
                      <a:pt x="7132" y="9198"/>
                      <a:pt x="6965" y="8889"/>
                    </a:cubicBezTo>
                    <a:cubicBezTo>
                      <a:pt x="7847" y="8210"/>
                      <a:pt x="8430" y="7174"/>
                      <a:pt x="8525" y="6067"/>
                    </a:cubicBezTo>
                    <a:cubicBezTo>
                      <a:pt x="8537" y="5972"/>
                      <a:pt x="8466" y="5900"/>
                      <a:pt x="8382" y="5888"/>
                    </a:cubicBezTo>
                    <a:cubicBezTo>
                      <a:pt x="8371" y="5886"/>
                      <a:pt x="8360" y="5884"/>
                      <a:pt x="8350" y="5884"/>
                    </a:cubicBezTo>
                    <a:cubicBezTo>
                      <a:pt x="8271" y="5884"/>
                      <a:pt x="8214" y="5958"/>
                      <a:pt x="8204" y="6031"/>
                    </a:cubicBezTo>
                    <a:cubicBezTo>
                      <a:pt x="8097" y="7043"/>
                      <a:pt x="7597" y="7972"/>
                      <a:pt x="6799" y="8603"/>
                    </a:cubicBezTo>
                    <a:cubicBezTo>
                      <a:pt x="6751" y="8543"/>
                      <a:pt x="6715" y="8508"/>
                      <a:pt x="6668" y="8460"/>
                    </a:cubicBezTo>
                    <a:cubicBezTo>
                      <a:pt x="6608" y="8389"/>
                      <a:pt x="6537" y="8293"/>
                      <a:pt x="6454" y="8222"/>
                    </a:cubicBezTo>
                    <a:lnTo>
                      <a:pt x="6430" y="8186"/>
                    </a:lnTo>
                    <a:cubicBezTo>
                      <a:pt x="8037" y="6912"/>
                      <a:pt x="8097" y="4460"/>
                      <a:pt x="6477" y="3114"/>
                    </a:cubicBezTo>
                    <a:lnTo>
                      <a:pt x="6632" y="2948"/>
                    </a:lnTo>
                    <a:cubicBezTo>
                      <a:pt x="6692" y="2888"/>
                      <a:pt x="6692" y="2793"/>
                      <a:pt x="6632" y="2733"/>
                    </a:cubicBezTo>
                    <a:lnTo>
                      <a:pt x="6561" y="2650"/>
                    </a:lnTo>
                    <a:lnTo>
                      <a:pt x="6656" y="2567"/>
                    </a:lnTo>
                    <a:cubicBezTo>
                      <a:pt x="7013" y="2793"/>
                      <a:pt x="7489" y="3305"/>
                      <a:pt x="7799" y="3900"/>
                    </a:cubicBezTo>
                    <a:cubicBezTo>
                      <a:pt x="8037" y="4352"/>
                      <a:pt x="8168" y="4876"/>
                      <a:pt x="8216" y="5376"/>
                    </a:cubicBezTo>
                    <a:cubicBezTo>
                      <a:pt x="8216" y="5465"/>
                      <a:pt x="8287" y="5532"/>
                      <a:pt x="8373" y="5532"/>
                    </a:cubicBezTo>
                    <a:cubicBezTo>
                      <a:pt x="8380" y="5532"/>
                      <a:pt x="8387" y="5532"/>
                      <a:pt x="8394" y="5531"/>
                    </a:cubicBezTo>
                    <a:cubicBezTo>
                      <a:pt x="8478" y="5531"/>
                      <a:pt x="8561" y="5436"/>
                      <a:pt x="8537" y="5353"/>
                    </a:cubicBezTo>
                    <a:cubicBezTo>
                      <a:pt x="8454" y="4138"/>
                      <a:pt x="7858" y="3055"/>
                      <a:pt x="6894" y="2328"/>
                    </a:cubicBezTo>
                    <a:lnTo>
                      <a:pt x="7251" y="1971"/>
                    </a:lnTo>
                    <a:cubicBezTo>
                      <a:pt x="7317" y="2002"/>
                      <a:pt x="7384" y="2017"/>
                      <a:pt x="7446" y="2017"/>
                    </a:cubicBezTo>
                    <a:cubicBezTo>
                      <a:pt x="7551" y="2017"/>
                      <a:pt x="7644" y="1975"/>
                      <a:pt x="7704" y="1900"/>
                    </a:cubicBezTo>
                    <a:lnTo>
                      <a:pt x="7858" y="1745"/>
                    </a:lnTo>
                    <a:cubicBezTo>
                      <a:pt x="8025" y="1578"/>
                      <a:pt x="8025" y="1328"/>
                      <a:pt x="7858" y="1162"/>
                    </a:cubicBezTo>
                    <a:lnTo>
                      <a:pt x="6811" y="126"/>
                    </a:lnTo>
                    <a:cubicBezTo>
                      <a:pt x="6733" y="42"/>
                      <a:pt x="6629" y="1"/>
                      <a:pt x="6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9" name="Rectangle 8">
            <a:extLst>
              <a:ext uri="{FF2B5EF4-FFF2-40B4-BE49-F238E27FC236}">
                <a16:creationId xmlns:a16="http://schemas.microsoft.com/office/drawing/2014/main" id="{0124B097-5146-D647-AD8A-F941E7B80F50}"/>
              </a:ext>
            </a:extLst>
          </p:cNvPr>
          <p:cNvSpPr/>
          <p:nvPr/>
        </p:nvSpPr>
        <p:spPr>
          <a:xfrm>
            <a:off x="5654466" y="3771222"/>
            <a:ext cx="2162453" cy="523220"/>
          </a:xfrm>
          <a:prstGeom prst="rect">
            <a:avLst/>
          </a:prstGeom>
        </p:spPr>
        <p:txBody>
          <a:bodyPr wrap="square">
            <a:spAutoFit/>
          </a:bodyPr>
          <a:lstStyle/>
          <a:p>
            <a:pPr algn="ctr"/>
            <a:r>
              <a:rPr lang="en-CA" dirty="0">
                <a:solidFill>
                  <a:schemeClr val="accent1"/>
                </a:solidFill>
              </a:rPr>
              <a:t>Loose, poorly formed granulomas </a:t>
            </a:r>
            <a:endParaRPr lang="en-US" dirty="0">
              <a:solidFill>
                <a:schemeClr val="accent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able&#10;&#10;Description automatically generated">
            <a:extLst>
              <a:ext uri="{FF2B5EF4-FFF2-40B4-BE49-F238E27FC236}">
                <a16:creationId xmlns:a16="http://schemas.microsoft.com/office/drawing/2014/main" id="{D7AB5DFA-5238-1B47-B443-27DB2B5D9694}"/>
              </a:ext>
            </a:extLst>
          </p:cNvPr>
          <p:cNvPicPr>
            <a:picLocks noChangeAspect="1"/>
          </p:cNvPicPr>
          <p:nvPr/>
        </p:nvPicPr>
        <p:blipFill>
          <a:blip r:embed="rId2"/>
          <a:stretch>
            <a:fillRect/>
          </a:stretch>
        </p:blipFill>
        <p:spPr>
          <a:xfrm>
            <a:off x="644866" y="665019"/>
            <a:ext cx="7854268" cy="4001984"/>
          </a:xfrm>
          <a:prstGeom prst="rect">
            <a:avLst/>
          </a:prstGeom>
        </p:spPr>
      </p:pic>
    </p:spTree>
    <p:extLst>
      <p:ext uri="{BB962C8B-B14F-4D97-AF65-F5344CB8AC3E}">
        <p14:creationId xmlns:p14="http://schemas.microsoft.com/office/powerpoint/2010/main" val="1381974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49"/>
        <p:cNvGrpSpPr/>
        <p:nvPr/>
      </p:nvGrpSpPr>
      <p:grpSpPr>
        <a:xfrm>
          <a:off x="0" y="0"/>
          <a:ext cx="0" cy="0"/>
          <a:chOff x="0" y="0"/>
          <a:chExt cx="0" cy="0"/>
        </a:xfrm>
      </p:grpSpPr>
      <p:sp>
        <p:nvSpPr>
          <p:cNvPr id="2350" name="Google Shape;2350;p78"/>
          <p:cNvSpPr txBox="1">
            <a:spLocks noGrp="1"/>
          </p:cNvSpPr>
          <p:nvPr>
            <p:ph type="title"/>
          </p:nvPr>
        </p:nvSpPr>
        <p:spPr>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dirty="0"/>
              <a:t>Introduction </a:t>
            </a:r>
            <a:endParaRPr dirty="0"/>
          </a:p>
        </p:txBody>
      </p:sp>
      <p:sp>
        <p:nvSpPr>
          <p:cNvPr id="2351" name="Google Shape;2351;p78"/>
          <p:cNvSpPr txBox="1">
            <a:spLocks noGrp="1"/>
          </p:cNvSpPr>
          <p:nvPr>
            <p:ph type="subTitle" idx="4294967295"/>
          </p:nvPr>
        </p:nvSpPr>
        <p:spPr>
          <a:xfrm>
            <a:off x="690700" y="1470149"/>
            <a:ext cx="7867374" cy="2630488"/>
          </a:xfrm>
          <a:prstGeom prst="rect">
            <a:avLst/>
          </a:prstGeom>
        </p:spPr>
        <p:txBody>
          <a:bodyPr spcFirstLastPara="1" wrap="square" lIns="0" tIns="0" rIns="0" bIns="0" anchor="t" anchorCtr="0">
            <a:noAutofit/>
          </a:bodyPr>
          <a:lstStyle/>
          <a:p>
            <a:pPr marL="285750" indent="-285750">
              <a:buClr>
                <a:schemeClr val="accent1"/>
              </a:buClr>
              <a:buFont typeface="Arial" panose="020B0604020202020204" pitchFamily="34" charset="0"/>
              <a:buChar char="•"/>
            </a:pPr>
            <a:r>
              <a:rPr lang="en-CA" dirty="0">
                <a:solidFill>
                  <a:schemeClr val="accent1"/>
                </a:solidFill>
              </a:rPr>
              <a:t>Diffuse and usually chronic involvement of the pulmonary connective tissue, and delicate interstitium in the alveolar walls</a:t>
            </a:r>
          </a:p>
          <a:p>
            <a:pPr marL="285750" indent="-285750">
              <a:buClr>
                <a:schemeClr val="accent1"/>
              </a:buClr>
              <a:buFont typeface="Arial" panose="020B0604020202020204" pitchFamily="34" charset="0"/>
              <a:buChar char="•"/>
            </a:pPr>
            <a:endParaRPr lang="en-CA" dirty="0">
              <a:solidFill>
                <a:schemeClr val="accent1"/>
              </a:solidFill>
            </a:endParaRPr>
          </a:p>
          <a:p>
            <a:pPr marL="285750" indent="-285750">
              <a:buClr>
                <a:schemeClr val="accent1"/>
              </a:buClr>
              <a:buFont typeface="Arial" panose="020B0604020202020204" pitchFamily="34" charset="0"/>
              <a:buChar char="•"/>
            </a:pPr>
            <a:r>
              <a:rPr lang="en-CA" dirty="0">
                <a:solidFill>
                  <a:schemeClr val="accent1"/>
                </a:solidFill>
              </a:rPr>
              <a:t>May be of known or unknown cause and pathogenesis</a:t>
            </a:r>
          </a:p>
          <a:p>
            <a:pPr>
              <a:buClr>
                <a:schemeClr val="accent1"/>
              </a:buClr>
            </a:pPr>
            <a:endParaRPr lang="en-CA" dirty="0">
              <a:solidFill>
                <a:schemeClr val="accent1"/>
              </a:solidFill>
            </a:endParaRPr>
          </a:p>
          <a:p>
            <a:pPr marL="285750" indent="-285750">
              <a:buClr>
                <a:schemeClr val="accent1"/>
              </a:buClr>
              <a:buFont typeface="Arial" panose="020B0604020202020204" pitchFamily="34" charset="0"/>
              <a:buChar char="•"/>
            </a:pPr>
            <a:r>
              <a:rPr lang="en-CA" dirty="0">
                <a:solidFill>
                  <a:schemeClr val="accent1"/>
                </a:solidFill>
              </a:rPr>
              <a:t>Chronic interstitial lung diseases are categorized based on clinicopathologic features and characteristic histology </a:t>
            </a:r>
          </a:p>
          <a:p>
            <a:pPr marL="285750" indent="-285750">
              <a:buClr>
                <a:schemeClr val="accent1"/>
              </a:buClr>
              <a:buFont typeface="Arial" panose="020B0604020202020204" pitchFamily="34" charset="0"/>
              <a:buChar char="•"/>
            </a:pPr>
            <a:endParaRPr lang="en-CA" dirty="0">
              <a:solidFill>
                <a:schemeClr val="accent1"/>
              </a:solidFill>
            </a:endParaRPr>
          </a:p>
          <a:p>
            <a:pPr marL="285750" indent="-285750">
              <a:buClr>
                <a:schemeClr val="accent1"/>
              </a:buClr>
              <a:buFont typeface="Arial" panose="020B0604020202020204" pitchFamily="34" charset="0"/>
              <a:buChar char="•"/>
            </a:pPr>
            <a:r>
              <a:rPr lang="en-CA" dirty="0">
                <a:solidFill>
                  <a:schemeClr val="accent1"/>
                </a:solidFill>
              </a:rPr>
              <a:t>The hallmark of these disorders is reduced compliance (stiff lungs), which in turn necessitates increased effort to breathe (dyspnea) </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a:p>
            <a:endParaRPr lang="en-CA" dirty="0"/>
          </a:p>
          <a:p>
            <a:pPr marL="285750" indent="-285750">
              <a:buFont typeface="Arial" panose="020B0604020202020204" pitchFamily="34" charset="0"/>
              <a:buChar char="•"/>
            </a:pPr>
            <a:endParaRPr lang="en-CA"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304D3-AAA8-A34E-81FA-DD980677F635}"/>
              </a:ext>
            </a:extLst>
          </p:cNvPr>
          <p:cNvSpPr>
            <a:spLocks noGrp="1"/>
          </p:cNvSpPr>
          <p:nvPr>
            <p:ph type="title"/>
          </p:nvPr>
        </p:nvSpPr>
        <p:spPr/>
        <p:txBody>
          <a:bodyPr/>
          <a:lstStyle/>
          <a:p>
            <a:r>
              <a:rPr lang="en-US" dirty="0"/>
              <a:t>Morphology  </a:t>
            </a:r>
          </a:p>
        </p:txBody>
      </p:sp>
      <p:sp>
        <p:nvSpPr>
          <p:cNvPr id="6" name="Rectangle 5">
            <a:extLst>
              <a:ext uri="{FF2B5EF4-FFF2-40B4-BE49-F238E27FC236}">
                <a16:creationId xmlns:a16="http://schemas.microsoft.com/office/drawing/2014/main" id="{62E30035-F7D1-5242-8129-1FC29FA44594}"/>
              </a:ext>
            </a:extLst>
          </p:cNvPr>
          <p:cNvSpPr/>
          <p:nvPr/>
        </p:nvSpPr>
        <p:spPr>
          <a:xfrm>
            <a:off x="4678877" y="1531493"/>
            <a:ext cx="4323093" cy="2246769"/>
          </a:xfrm>
          <a:prstGeom prst="rect">
            <a:avLst/>
          </a:prstGeom>
        </p:spPr>
        <p:txBody>
          <a:bodyPr wrap="square">
            <a:spAutoFit/>
          </a:bodyPr>
          <a:lstStyle/>
          <a:p>
            <a:pPr marL="285750" indent="-285750">
              <a:buClr>
                <a:schemeClr val="accent1"/>
              </a:buClr>
              <a:buFont typeface="Arial" panose="020B0604020202020204" pitchFamily="34" charset="0"/>
              <a:buChar char="•"/>
            </a:pPr>
            <a:r>
              <a:rPr lang="en-CA" dirty="0">
                <a:solidFill>
                  <a:schemeClr val="accent1"/>
                </a:solidFill>
                <a:latin typeface="+mn-lt"/>
                <a:cs typeface="GillSans" panose="020B0502020104020203" pitchFamily="34" charset="-79"/>
              </a:rPr>
              <a:t>Patchy mononuclear cell infiltrates in the pulmonary interstitium, peribronchiolar accentuation</a:t>
            </a:r>
          </a:p>
          <a:p>
            <a:pPr marL="285750" indent="-285750">
              <a:buClr>
                <a:schemeClr val="accent1"/>
              </a:buClr>
              <a:buFont typeface="Arial" panose="020B0604020202020204" pitchFamily="34" charset="0"/>
              <a:buChar char="•"/>
            </a:pPr>
            <a:r>
              <a:rPr lang="en-CA" dirty="0">
                <a:solidFill>
                  <a:schemeClr val="accent1"/>
                </a:solidFill>
                <a:latin typeface="+mn-lt"/>
                <a:cs typeface="GillSans" panose="020B0502020104020203" pitchFamily="34" charset="-79"/>
              </a:rPr>
              <a:t>Epithelioid macrophages</a:t>
            </a:r>
          </a:p>
          <a:p>
            <a:pPr marL="285750" indent="-285750">
              <a:buClr>
                <a:schemeClr val="accent1"/>
              </a:buClr>
              <a:buFont typeface="Arial" panose="020B0604020202020204" pitchFamily="34" charset="0"/>
              <a:buChar char="•"/>
            </a:pPr>
            <a:r>
              <a:rPr lang="en-CA" b="1" dirty="0">
                <a:solidFill>
                  <a:schemeClr val="accent1"/>
                </a:solidFill>
                <a:latin typeface="+mn-lt"/>
                <a:cs typeface="GillSans" panose="020B0502020104020203" pitchFamily="34" charset="-79"/>
              </a:rPr>
              <a:t>“Loose or ill-define” poorly formed granulomas</a:t>
            </a:r>
            <a:endParaRPr lang="en-CA" dirty="0">
              <a:solidFill>
                <a:schemeClr val="accent1"/>
              </a:solidFill>
              <a:latin typeface="+mn-lt"/>
              <a:cs typeface="GillSans" panose="020B0502020104020203" pitchFamily="34" charset="-79"/>
            </a:endParaRPr>
          </a:p>
          <a:p>
            <a:pPr marL="285750" lvl="1" indent="301625">
              <a:buClr>
                <a:schemeClr val="accent1"/>
              </a:buClr>
              <a:buFont typeface="Arial" panose="020B0604020202020204" pitchFamily="34" charset="0"/>
              <a:buChar char="•"/>
            </a:pPr>
            <a:r>
              <a:rPr lang="en-CA" dirty="0">
                <a:solidFill>
                  <a:schemeClr val="accent3">
                    <a:lumMod val="50000"/>
                  </a:schemeClr>
                </a:solidFill>
                <a:latin typeface="+mn-lt"/>
                <a:cs typeface="GillSans" panose="020B0502020104020203" pitchFamily="34" charset="-79"/>
              </a:rPr>
              <a:t>Without necrosis</a:t>
            </a:r>
          </a:p>
          <a:p>
            <a:pPr marL="285750" lvl="1" indent="301625">
              <a:buClr>
                <a:schemeClr val="accent1"/>
              </a:buClr>
              <a:buFont typeface="Arial" panose="020B0604020202020204" pitchFamily="34" charset="0"/>
              <a:buChar char="•"/>
            </a:pPr>
            <a:r>
              <a:rPr lang="en-CA" dirty="0">
                <a:solidFill>
                  <a:schemeClr val="accent3">
                    <a:lumMod val="50000"/>
                  </a:schemeClr>
                </a:solidFill>
                <a:latin typeface="+mn-lt"/>
                <a:cs typeface="GillSans" panose="020B0502020104020203" pitchFamily="34" charset="-79"/>
              </a:rPr>
              <a:t>Present in more than two-thirds of cases</a:t>
            </a:r>
          </a:p>
          <a:p>
            <a:pPr marL="11113" indent="293688">
              <a:buClr>
                <a:schemeClr val="accent1"/>
              </a:buClr>
              <a:buFont typeface="Arial" panose="020B0604020202020204" pitchFamily="34" charset="0"/>
              <a:buChar char="•"/>
            </a:pPr>
            <a:r>
              <a:rPr lang="en-CA" dirty="0">
                <a:solidFill>
                  <a:schemeClr val="accent1"/>
                </a:solidFill>
                <a:latin typeface="+mn-lt"/>
                <a:cs typeface="GillSans" panose="020B0502020104020203" pitchFamily="34" charset="-79"/>
              </a:rPr>
              <a:t>In advanced chronic cases, bilateral</a:t>
            </a:r>
            <a:r>
              <a:rPr lang="en-CA">
                <a:solidFill>
                  <a:schemeClr val="accent1"/>
                </a:solidFill>
                <a:latin typeface="+mn-lt"/>
                <a:cs typeface="GillSans" panose="020B0502020104020203" pitchFamily="34" charset="-79"/>
              </a:rPr>
              <a:t>, upper lobe </a:t>
            </a:r>
            <a:r>
              <a:rPr lang="en-CA" dirty="0">
                <a:solidFill>
                  <a:schemeClr val="accent1"/>
                </a:solidFill>
                <a:latin typeface="+mn-lt"/>
                <a:cs typeface="GillSans" panose="020B0502020104020203" pitchFamily="34" charset="-79"/>
              </a:rPr>
              <a:t>dominant interstitial fibrosis (UIP pattern) occurs</a:t>
            </a:r>
            <a:endParaRPr lang="en-CA" dirty="0">
              <a:solidFill>
                <a:schemeClr val="accent1"/>
              </a:solidFill>
              <a:latin typeface="+mn-lt"/>
            </a:endParaRPr>
          </a:p>
        </p:txBody>
      </p:sp>
      <p:pic>
        <p:nvPicPr>
          <p:cNvPr id="8" name="Picture 7" descr="A picture containing cake, chocolate, porcelain&#10;&#10;Description automatically generated">
            <a:extLst>
              <a:ext uri="{FF2B5EF4-FFF2-40B4-BE49-F238E27FC236}">
                <a16:creationId xmlns:a16="http://schemas.microsoft.com/office/drawing/2014/main" id="{984B9560-A986-614D-A90C-AA6B4FB95F8F}"/>
              </a:ext>
            </a:extLst>
          </p:cNvPr>
          <p:cNvPicPr>
            <a:picLocks noChangeAspect="1"/>
          </p:cNvPicPr>
          <p:nvPr/>
        </p:nvPicPr>
        <p:blipFill>
          <a:blip r:embed="rId2"/>
          <a:stretch>
            <a:fillRect/>
          </a:stretch>
        </p:blipFill>
        <p:spPr>
          <a:xfrm>
            <a:off x="650766" y="1409256"/>
            <a:ext cx="3921234" cy="2584450"/>
          </a:xfrm>
          <a:prstGeom prst="rect">
            <a:avLst/>
          </a:prstGeom>
        </p:spPr>
      </p:pic>
    </p:spTree>
    <p:extLst>
      <p:ext uri="{BB962C8B-B14F-4D97-AF65-F5344CB8AC3E}">
        <p14:creationId xmlns:p14="http://schemas.microsoft.com/office/powerpoint/2010/main" val="913972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1361-9BE1-CE41-91A2-69723BACF84E}"/>
              </a:ext>
            </a:extLst>
          </p:cNvPr>
          <p:cNvSpPr>
            <a:spLocks noGrp="1"/>
          </p:cNvSpPr>
          <p:nvPr>
            <p:ph type="title"/>
          </p:nvPr>
        </p:nvSpPr>
        <p:spPr/>
        <p:txBody>
          <a:bodyPr/>
          <a:lstStyle/>
          <a:p>
            <a:r>
              <a:rPr lang="en-US" dirty="0"/>
              <a:t>Clinical picture</a:t>
            </a:r>
          </a:p>
        </p:txBody>
      </p:sp>
      <p:sp>
        <p:nvSpPr>
          <p:cNvPr id="3" name="Rectangle 2">
            <a:extLst>
              <a:ext uri="{FF2B5EF4-FFF2-40B4-BE49-F238E27FC236}">
                <a16:creationId xmlns:a16="http://schemas.microsoft.com/office/drawing/2014/main" id="{28A36CBB-20DF-374B-82FC-8BF807F0D94D}"/>
              </a:ext>
            </a:extLst>
          </p:cNvPr>
          <p:cNvSpPr/>
          <p:nvPr/>
        </p:nvSpPr>
        <p:spPr>
          <a:xfrm>
            <a:off x="552440" y="1462897"/>
            <a:ext cx="8039119" cy="3323987"/>
          </a:xfrm>
          <a:prstGeom prst="rect">
            <a:avLst/>
          </a:prstGeom>
        </p:spPr>
        <p:txBody>
          <a:bodyPr wrap="square">
            <a:spAutoFit/>
          </a:bodyPr>
          <a:lstStyle/>
          <a:p>
            <a:pPr marL="285750" indent="-285750" algn="just">
              <a:buClr>
                <a:schemeClr val="accent1"/>
              </a:buClr>
              <a:buFont typeface="Arial" panose="020B0604020202020204" pitchFamily="34" charset="0"/>
              <a:buChar char="•"/>
            </a:pPr>
            <a:r>
              <a:rPr lang="en-CA" dirty="0">
                <a:solidFill>
                  <a:schemeClr val="accent1"/>
                </a:solidFill>
                <a:latin typeface="+mn-lt"/>
              </a:rPr>
              <a:t>May manifest either as an acute reaction</a:t>
            </a:r>
            <a:r>
              <a:rPr lang="en-CA" i="1" dirty="0">
                <a:solidFill>
                  <a:schemeClr val="accent1"/>
                </a:solidFill>
                <a:latin typeface="+mn-lt"/>
              </a:rPr>
              <a:t>, </a:t>
            </a:r>
            <a:r>
              <a:rPr lang="en-CA" dirty="0">
                <a:solidFill>
                  <a:schemeClr val="accent1"/>
                </a:solidFill>
                <a:latin typeface="+mn-lt"/>
              </a:rPr>
              <a:t>with fever, cough, dyspnea</a:t>
            </a:r>
          </a:p>
          <a:p>
            <a:pPr algn="just">
              <a:buClr>
                <a:schemeClr val="accent1"/>
              </a:buClr>
            </a:pPr>
            <a:endParaRPr lang="en-CA" dirty="0">
              <a:solidFill>
                <a:schemeClr val="accent1"/>
              </a:solidFill>
              <a:latin typeface="+mn-lt"/>
            </a:endParaRPr>
          </a:p>
          <a:p>
            <a:pPr marL="285750" indent="-285750" algn="just">
              <a:buClr>
                <a:schemeClr val="accent1"/>
              </a:buClr>
              <a:buFont typeface="Arial" panose="020B0604020202020204" pitchFamily="34" charset="0"/>
              <a:buChar char="•"/>
            </a:pPr>
            <a:r>
              <a:rPr lang="en-CA" dirty="0">
                <a:solidFill>
                  <a:schemeClr val="accent1"/>
                </a:solidFill>
                <a:latin typeface="+mn-lt"/>
              </a:rPr>
              <a:t>Constitutional signs and symptoms arising 4 to 8 hours after exposure</a:t>
            </a:r>
          </a:p>
          <a:p>
            <a:pPr algn="just">
              <a:buClr>
                <a:schemeClr val="accent1"/>
              </a:buClr>
            </a:pPr>
            <a:endParaRPr lang="en-CA" dirty="0">
              <a:solidFill>
                <a:schemeClr val="accent1"/>
              </a:solidFill>
              <a:latin typeface="+mn-lt"/>
            </a:endParaRPr>
          </a:p>
          <a:p>
            <a:pPr marL="285750" indent="-285750" algn="just">
              <a:buClr>
                <a:schemeClr val="accent1"/>
              </a:buClr>
              <a:buFont typeface="Arial" panose="020B0604020202020204" pitchFamily="34" charset="0"/>
              <a:buChar char="•"/>
            </a:pPr>
            <a:r>
              <a:rPr lang="en-CA" dirty="0">
                <a:solidFill>
                  <a:schemeClr val="accent1"/>
                </a:solidFill>
                <a:latin typeface="+mn-lt"/>
              </a:rPr>
              <a:t>Or as a chronic disease characterized by insidious onset of cough, dyspnea, malaise, and weight los</a:t>
            </a:r>
          </a:p>
          <a:p>
            <a:pPr marL="285750" indent="-285750" algn="just">
              <a:buClr>
                <a:schemeClr val="accent1"/>
              </a:buClr>
              <a:buFont typeface="Arial" panose="020B0604020202020204" pitchFamily="34" charset="0"/>
              <a:buChar char="•"/>
            </a:pPr>
            <a:endParaRPr lang="en-CA" dirty="0">
              <a:solidFill>
                <a:schemeClr val="accent1"/>
              </a:solidFill>
              <a:latin typeface="+mn-lt"/>
            </a:endParaRPr>
          </a:p>
          <a:p>
            <a:pPr marL="285750" indent="-285750" algn="just">
              <a:buClr>
                <a:schemeClr val="accent1"/>
              </a:buClr>
              <a:buFont typeface="Arial" panose="020B0604020202020204" pitchFamily="34" charset="0"/>
              <a:buChar char="•"/>
            </a:pPr>
            <a:r>
              <a:rPr lang="en-CA" dirty="0">
                <a:solidFill>
                  <a:schemeClr val="accent1"/>
                </a:solidFill>
                <a:latin typeface="+mn-lt"/>
              </a:rPr>
              <a:t>With the acute form, the diagnosis is usually obvious because of the temporal relationship of symptom onset and exposure to the incriminating antigen</a:t>
            </a:r>
          </a:p>
          <a:p>
            <a:pPr marL="285750" indent="-285750" algn="just">
              <a:buClr>
                <a:schemeClr val="accent1"/>
              </a:buClr>
              <a:buFont typeface="Arial" panose="020B0604020202020204" pitchFamily="34" charset="0"/>
              <a:buChar char="•"/>
            </a:pPr>
            <a:endParaRPr lang="en-CA" dirty="0">
              <a:solidFill>
                <a:schemeClr val="accent1"/>
              </a:solidFill>
              <a:latin typeface="+mn-lt"/>
            </a:endParaRPr>
          </a:p>
          <a:p>
            <a:pPr marL="285750" indent="-285750" algn="just">
              <a:buClr>
                <a:schemeClr val="accent1"/>
              </a:buClr>
              <a:buFont typeface="Arial" panose="020B0604020202020204" pitchFamily="34" charset="0"/>
              <a:buChar char="•"/>
            </a:pPr>
            <a:r>
              <a:rPr lang="en-CA" dirty="0">
                <a:solidFill>
                  <a:schemeClr val="accent1"/>
                </a:solidFill>
                <a:latin typeface="+mn-lt"/>
              </a:rPr>
              <a:t>If antigenic exposure is terminated after acute attacks of the disease</a:t>
            </a:r>
            <a:r>
              <a:rPr lang="en-CA" i="1" dirty="0">
                <a:solidFill>
                  <a:schemeClr val="accent1"/>
                </a:solidFill>
                <a:latin typeface="+mn-lt"/>
              </a:rPr>
              <a:t>, </a:t>
            </a:r>
            <a:r>
              <a:rPr lang="en-CA" dirty="0">
                <a:solidFill>
                  <a:schemeClr val="accent1"/>
                </a:solidFill>
                <a:latin typeface="+mn-lt"/>
              </a:rPr>
              <a:t>complete resolution of pulmonary symptoms occurs within days</a:t>
            </a:r>
          </a:p>
          <a:p>
            <a:pPr marL="285750" indent="-285750" algn="just">
              <a:buClr>
                <a:schemeClr val="accent1"/>
              </a:buClr>
              <a:buFont typeface="Arial" panose="020B0604020202020204" pitchFamily="34" charset="0"/>
              <a:buChar char="•"/>
            </a:pPr>
            <a:endParaRPr lang="en-CA" dirty="0">
              <a:solidFill>
                <a:schemeClr val="accent1"/>
              </a:solidFill>
              <a:latin typeface="+mn-lt"/>
            </a:endParaRPr>
          </a:p>
          <a:p>
            <a:pPr marL="285750" indent="-285750" algn="just">
              <a:buClr>
                <a:schemeClr val="accent1"/>
              </a:buClr>
              <a:buFont typeface="Arial" panose="020B0604020202020204" pitchFamily="34" charset="0"/>
              <a:buChar char="•"/>
            </a:pPr>
            <a:r>
              <a:rPr lang="en-CA" dirty="0">
                <a:solidFill>
                  <a:schemeClr val="accent1"/>
                </a:solidFill>
                <a:latin typeface="+mn-lt"/>
              </a:rPr>
              <a:t>Failure to remove the inciting agent from the environment eventually results in an irreversible chronic interstitial pulmonary disease</a:t>
            </a:r>
          </a:p>
        </p:txBody>
      </p:sp>
    </p:spTree>
    <p:extLst>
      <p:ext uri="{BB962C8B-B14F-4D97-AF65-F5344CB8AC3E}">
        <p14:creationId xmlns:p14="http://schemas.microsoft.com/office/powerpoint/2010/main" val="37008842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B35EE2-38D5-A745-821F-C07BB8681C34}"/>
              </a:ext>
            </a:extLst>
          </p:cNvPr>
          <p:cNvSpPr>
            <a:spLocks noGrp="1"/>
          </p:cNvSpPr>
          <p:nvPr>
            <p:ph type="title"/>
          </p:nvPr>
        </p:nvSpPr>
        <p:spPr>
          <a:xfrm>
            <a:off x="2775035" y="2550734"/>
            <a:ext cx="6698203" cy="841800"/>
          </a:xfrm>
        </p:spPr>
        <p:txBody>
          <a:bodyPr/>
          <a:lstStyle/>
          <a:p>
            <a:pPr algn="ctr"/>
            <a:r>
              <a:rPr lang="en-CA" sz="4400" dirty="0"/>
              <a:t>Diffuse alveolar damage </a:t>
            </a:r>
            <a:br>
              <a:rPr lang="en-CA" sz="4400" dirty="0"/>
            </a:br>
            <a:r>
              <a:rPr lang="en-CA" sz="4400" dirty="0"/>
              <a:t>(DAD) </a:t>
            </a:r>
            <a:br>
              <a:rPr lang="en-CA" dirty="0"/>
            </a:br>
            <a:endParaRPr lang="en-US" dirty="0"/>
          </a:p>
        </p:txBody>
      </p:sp>
      <p:sp>
        <p:nvSpPr>
          <p:cNvPr id="5" name="TextBox 4">
            <a:extLst>
              <a:ext uri="{FF2B5EF4-FFF2-40B4-BE49-F238E27FC236}">
                <a16:creationId xmlns:a16="http://schemas.microsoft.com/office/drawing/2014/main" id="{29C06009-9E8B-C043-A16C-9B21C870CFDE}"/>
              </a:ext>
            </a:extLst>
          </p:cNvPr>
          <p:cNvSpPr txBox="1"/>
          <p:nvPr/>
        </p:nvSpPr>
        <p:spPr>
          <a:xfrm>
            <a:off x="3822063" y="1272210"/>
            <a:ext cx="4604146" cy="584775"/>
          </a:xfrm>
          <a:prstGeom prst="rect">
            <a:avLst/>
          </a:prstGeom>
          <a:noFill/>
        </p:spPr>
        <p:txBody>
          <a:bodyPr wrap="none" rtlCol="0">
            <a:spAutoFit/>
          </a:bodyPr>
          <a:lstStyle/>
          <a:p>
            <a:pPr algn="ctr"/>
            <a:r>
              <a:rPr lang="en-US" sz="3200" dirty="0">
                <a:solidFill>
                  <a:schemeClr val="accent1"/>
                </a:solidFill>
              </a:rPr>
              <a:t>Acute interstitial disease</a:t>
            </a:r>
          </a:p>
        </p:txBody>
      </p:sp>
    </p:spTree>
    <p:extLst>
      <p:ext uri="{BB962C8B-B14F-4D97-AF65-F5344CB8AC3E}">
        <p14:creationId xmlns:p14="http://schemas.microsoft.com/office/powerpoint/2010/main" val="34246639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2E956A-028B-AE48-9C0E-C0BE73D09594}"/>
              </a:ext>
            </a:extLst>
          </p:cNvPr>
          <p:cNvSpPr>
            <a:spLocks noGrp="1"/>
          </p:cNvSpPr>
          <p:nvPr>
            <p:ph type="title"/>
          </p:nvPr>
        </p:nvSpPr>
        <p:spPr/>
        <p:txBody>
          <a:bodyPr/>
          <a:lstStyle/>
          <a:p>
            <a:r>
              <a:rPr lang="en-US" dirty="0"/>
              <a:t>Diffuse alveolar damage </a:t>
            </a:r>
          </a:p>
        </p:txBody>
      </p:sp>
      <p:sp>
        <p:nvSpPr>
          <p:cNvPr id="5" name="TextBox 4">
            <a:extLst>
              <a:ext uri="{FF2B5EF4-FFF2-40B4-BE49-F238E27FC236}">
                <a16:creationId xmlns:a16="http://schemas.microsoft.com/office/drawing/2014/main" id="{8AF6C1CE-90AE-B74F-867F-1C99B5902605}"/>
              </a:ext>
            </a:extLst>
          </p:cNvPr>
          <p:cNvSpPr txBox="1"/>
          <p:nvPr/>
        </p:nvSpPr>
        <p:spPr>
          <a:xfrm>
            <a:off x="748466" y="1330036"/>
            <a:ext cx="8241154" cy="3323987"/>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CA" dirty="0">
                <a:solidFill>
                  <a:schemeClr val="accent1"/>
                </a:solidFill>
              </a:rPr>
              <a:t>Is the histologic manifestation of ARDS</a:t>
            </a:r>
          </a:p>
          <a:p>
            <a:pPr marL="285750" indent="-285750">
              <a:buClr>
                <a:schemeClr val="accent1"/>
              </a:buClr>
              <a:buFont typeface="Arial" panose="020B0604020202020204" pitchFamily="34" charset="0"/>
              <a:buChar char="•"/>
            </a:pPr>
            <a:r>
              <a:rPr lang="en-CA" dirty="0">
                <a:solidFill>
                  <a:schemeClr val="accent1"/>
                </a:solidFill>
              </a:rPr>
              <a:t>ARDS : as respiratory failure occurring within 1 week of a known clinical insult with bilateral opacities on chest imaging </a:t>
            </a:r>
          </a:p>
          <a:p>
            <a:pPr marL="285750" indent="-285750">
              <a:buClr>
                <a:schemeClr val="accent1"/>
              </a:buClr>
              <a:buFont typeface="Arial" panose="020B0604020202020204" pitchFamily="34" charset="0"/>
              <a:buChar char="•"/>
            </a:pPr>
            <a:r>
              <a:rPr lang="en-CA" dirty="0">
                <a:solidFill>
                  <a:schemeClr val="accent1"/>
                </a:solidFill>
              </a:rPr>
              <a:t>Severe ARDS is characterized by rapid onset of life-threatening respiratory insufficiency, cyanosis, and severe arterial hypoxemia that is refractory to oxygen therapy</a:t>
            </a:r>
          </a:p>
          <a:p>
            <a:pPr marL="285750" indent="-285750">
              <a:buClr>
                <a:schemeClr val="accent1"/>
              </a:buClr>
              <a:buFont typeface="Arial" panose="020B0604020202020204" pitchFamily="34" charset="0"/>
              <a:buChar char="•"/>
            </a:pPr>
            <a:r>
              <a:rPr lang="en-CA" dirty="0">
                <a:solidFill>
                  <a:schemeClr val="accent1"/>
                </a:solidFill>
              </a:rPr>
              <a:t>may occur in a multitude of clinical settings and is associated with primary pulmonary diseases and severe systemic inflammatory disorders such as sepsis </a:t>
            </a:r>
          </a:p>
          <a:p>
            <a:pPr marL="285750" indent="-285750">
              <a:buClr>
                <a:schemeClr val="accent1"/>
              </a:buClr>
              <a:buFont typeface="Arial" panose="020B0604020202020204" pitchFamily="34" charset="0"/>
              <a:buChar char="•"/>
            </a:pPr>
            <a:r>
              <a:rPr lang="en-CA" dirty="0">
                <a:solidFill>
                  <a:schemeClr val="accent1"/>
                </a:solidFill>
              </a:rPr>
              <a:t>The most frequent triggers of ARDS are:</a:t>
            </a:r>
          </a:p>
          <a:p>
            <a:pPr marL="342900" indent="327025">
              <a:buClr>
                <a:schemeClr val="accent3">
                  <a:lumMod val="50000"/>
                </a:schemeClr>
              </a:buClr>
              <a:buFont typeface="+mj-lt"/>
              <a:buAutoNum type="arabicPeriod"/>
            </a:pPr>
            <a:r>
              <a:rPr lang="en-CA" dirty="0">
                <a:solidFill>
                  <a:schemeClr val="accent3">
                    <a:lumMod val="50000"/>
                  </a:schemeClr>
                </a:solidFill>
              </a:rPr>
              <a:t>Pneumonia (35%–45%)</a:t>
            </a:r>
          </a:p>
          <a:p>
            <a:pPr marL="342900" indent="327025">
              <a:buClr>
                <a:schemeClr val="accent3">
                  <a:lumMod val="50000"/>
                </a:schemeClr>
              </a:buClr>
              <a:buFont typeface="+mj-lt"/>
              <a:buAutoNum type="arabicPeriod"/>
            </a:pPr>
            <a:r>
              <a:rPr lang="en-CA" dirty="0">
                <a:solidFill>
                  <a:schemeClr val="accent3">
                    <a:lumMod val="50000"/>
                  </a:schemeClr>
                </a:solidFill>
              </a:rPr>
              <a:t>Sepsis (30%–35%)</a:t>
            </a:r>
          </a:p>
          <a:p>
            <a:pPr marL="342900" indent="327025">
              <a:buClr>
                <a:schemeClr val="accent3">
                  <a:lumMod val="50000"/>
                </a:schemeClr>
              </a:buClr>
              <a:buFont typeface="+mj-lt"/>
              <a:buAutoNum type="arabicPeriod"/>
            </a:pPr>
            <a:r>
              <a:rPr lang="en-CA" dirty="0">
                <a:solidFill>
                  <a:schemeClr val="accent3">
                    <a:lumMod val="50000"/>
                  </a:schemeClr>
                </a:solidFill>
              </a:rPr>
              <a:t>Aspiration, trauma (including brain injury, abdominal surgery, and multiple fractures)</a:t>
            </a:r>
          </a:p>
          <a:p>
            <a:pPr marL="342900" indent="327025">
              <a:buClr>
                <a:schemeClr val="accent3">
                  <a:lumMod val="50000"/>
                </a:schemeClr>
              </a:buClr>
              <a:buFont typeface="+mj-lt"/>
              <a:buAutoNum type="arabicPeriod"/>
            </a:pPr>
            <a:r>
              <a:rPr lang="en-CA" dirty="0">
                <a:solidFill>
                  <a:schemeClr val="accent3">
                    <a:lumMod val="50000"/>
                  </a:schemeClr>
                </a:solidFill>
              </a:rPr>
              <a:t>Pancreatitis</a:t>
            </a:r>
          </a:p>
          <a:p>
            <a:pPr marL="342900" indent="327025">
              <a:buClr>
                <a:schemeClr val="accent3">
                  <a:lumMod val="50000"/>
                </a:schemeClr>
              </a:buClr>
              <a:buFont typeface="+mj-lt"/>
              <a:buAutoNum type="arabicPeriod"/>
            </a:pPr>
            <a:r>
              <a:rPr lang="en-CA" dirty="0">
                <a:solidFill>
                  <a:schemeClr val="accent3">
                    <a:lumMod val="50000"/>
                  </a:schemeClr>
                </a:solidFill>
              </a:rPr>
              <a:t>Transfusion reactions</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8173650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A3516D9-97F4-FF48-AEDF-94C40A5DC362}"/>
              </a:ext>
            </a:extLst>
          </p:cNvPr>
          <p:cNvPicPr>
            <a:picLocks noChangeAspect="1"/>
          </p:cNvPicPr>
          <p:nvPr/>
        </p:nvPicPr>
        <p:blipFill>
          <a:blip r:embed="rId2"/>
          <a:stretch>
            <a:fillRect/>
          </a:stretch>
        </p:blipFill>
        <p:spPr>
          <a:xfrm>
            <a:off x="0" y="0"/>
            <a:ext cx="9143999" cy="5143500"/>
          </a:xfrm>
          <a:prstGeom prst="rect">
            <a:avLst/>
          </a:prstGeom>
        </p:spPr>
      </p:pic>
    </p:spTree>
    <p:extLst>
      <p:ext uri="{BB962C8B-B14F-4D97-AF65-F5344CB8AC3E}">
        <p14:creationId xmlns:p14="http://schemas.microsoft.com/office/powerpoint/2010/main" val="2383819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6257C-7FCD-0F4A-9A9E-C2523DBBE0E3}"/>
              </a:ext>
            </a:extLst>
          </p:cNvPr>
          <p:cNvSpPr>
            <a:spLocks noGrp="1"/>
          </p:cNvSpPr>
          <p:nvPr>
            <p:ph type="title"/>
          </p:nvPr>
        </p:nvSpPr>
        <p:spPr>
          <a:xfrm>
            <a:off x="903000" y="356616"/>
            <a:ext cx="2992106" cy="645000"/>
          </a:xfrm>
        </p:spPr>
        <p:txBody>
          <a:bodyPr/>
          <a:lstStyle/>
          <a:p>
            <a:pPr algn="l"/>
            <a:r>
              <a:rPr lang="en-US" dirty="0"/>
              <a:t>Morphology</a:t>
            </a:r>
          </a:p>
        </p:txBody>
      </p:sp>
      <p:pic>
        <p:nvPicPr>
          <p:cNvPr id="4" name="Picture 3" descr="A picture containing fabric&#10;&#10;Description automatically generated">
            <a:extLst>
              <a:ext uri="{FF2B5EF4-FFF2-40B4-BE49-F238E27FC236}">
                <a16:creationId xmlns:a16="http://schemas.microsoft.com/office/drawing/2014/main" id="{88359DBF-6A20-D34E-BBD4-63E7E90CAC42}"/>
              </a:ext>
            </a:extLst>
          </p:cNvPr>
          <p:cNvPicPr>
            <a:picLocks noChangeAspect="1"/>
          </p:cNvPicPr>
          <p:nvPr/>
        </p:nvPicPr>
        <p:blipFill>
          <a:blip r:embed="rId2"/>
          <a:stretch>
            <a:fillRect/>
          </a:stretch>
        </p:blipFill>
        <p:spPr>
          <a:xfrm>
            <a:off x="5475001" y="0"/>
            <a:ext cx="3669000" cy="5143500"/>
          </a:xfrm>
          <a:prstGeom prst="rect">
            <a:avLst/>
          </a:prstGeom>
        </p:spPr>
      </p:pic>
      <p:sp>
        <p:nvSpPr>
          <p:cNvPr id="5" name="TextBox 4">
            <a:extLst>
              <a:ext uri="{FF2B5EF4-FFF2-40B4-BE49-F238E27FC236}">
                <a16:creationId xmlns:a16="http://schemas.microsoft.com/office/drawing/2014/main" id="{9053A444-8EE3-2342-914D-2DF2E7A4ED31}"/>
              </a:ext>
            </a:extLst>
          </p:cNvPr>
          <p:cNvSpPr txBox="1"/>
          <p:nvPr/>
        </p:nvSpPr>
        <p:spPr>
          <a:xfrm>
            <a:off x="1605755" y="2678628"/>
            <a:ext cx="2145296" cy="523220"/>
          </a:xfrm>
          <a:prstGeom prst="rect">
            <a:avLst/>
          </a:prstGeom>
          <a:noFill/>
        </p:spPr>
        <p:txBody>
          <a:bodyPr wrap="square" rtlCol="0">
            <a:spAutoFit/>
          </a:bodyPr>
          <a:lstStyle/>
          <a:p>
            <a:r>
              <a:rPr lang="en-CA" b="1" dirty="0"/>
              <a:t>, </a:t>
            </a:r>
            <a:endParaRPr lang="en-CA" dirty="0"/>
          </a:p>
          <a:p>
            <a:endParaRPr lang="en-US" dirty="0"/>
          </a:p>
        </p:txBody>
      </p:sp>
      <p:sp>
        <p:nvSpPr>
          <p:cNvPr id="6" name="TextBox 5">
            <a:extLst>
              <a:ext uri="{FF2B5EF4-FFF2-40B4-BE49-F238E27FC236}">
                <a16:creationId xmlns:a16="http://schemas.microsoft.com/office/drawing/2014/main" id="{B1F88014-1E21-3547-90E3-7899BDD09F55}"/>
              </a:ext>
            </a:extLst>
          </p:cNvPr>
          <p:cNvSpPr txBox="1"/>
          <p:nvPr/>
        </p:nvSpPr>
        <p:spPr>
          <a:xfrm>
            <a:off x="557607" y="1189886"/>
            <a:ext cx="3919390" cy="2246769"/>
          </a:xfrm>
          <a:prstGeom prst="rect">
            <a:avLst/>
          </a:prstGeom>
          <a:noFill/>
        </p:spPr>
        <p:txBody>
          <a:bodyPr wrap="square" rtlCol="0">
            <a:spAutoFit/>
          </a:bodyPr>
          <a:lstStyle/>
          <a:p>
            <a:pPr>
              <a:buClr>
                <a:schemeClr val="accent1"/>
              </a:buClr>
            </a:pPr>
            <a:r>
              <a:rPr lang="en-CA" b="1" dirty="0">
                <a:solidFill>
                  <a:schemeClr val="accent3"/>
                </a:solidFill>
              </a:rPr>
              <a:t>Acute phase: </a:t>
            </a:r>
          </a:p>
          <a:p>
            <a:pPr marL="285750" indent="-285750">
              <a:buClr>
                <a:schemeClr val="accent1"/>
              </a:buClr>
              <a:buFont typeface="Arial" panose="020B0604020202020204" pitchFamily="34" charset="0"/>
              <a:buChar char="•"/>
            </a:pPr>
            <a:r>
              <a:rPr lang="en-CA" b="1" dirty="0">
                <a:solidFill>
                  <a:schemeClr val="accent1"/>
                </a:solidFill>
              </a:rPr>
              <a:t>Hyaline membranes: fi</a:t>
            </a:r>
            <a:r>
              <a:rPr lang="en-CA" dirty="0">
                <a:solidFill>
                  <a:schemeClr val="accent1"/>
                </a:solidFill>
              </a:rPr>
              <a:t>brin-rich edema fluid admixed with remnants of necrotic epithelial cells and lining the alveolar wall.</a:t>
            </a:r>
          </a:p>
          <a:p>
            <a:pPr marL="285750" indent="-285750">
              <a:buClr>
                <a:schemeClr val="accent1"/>
              </a:buClr>
              <a:buFont typeface="Arial" panose="020B0604020202020204" pitchFamily="34" charset="0"/>
              <a:buChar char="•"/>
            </a:pPr>
            <a:r>
              <a:rPr lang="en-CA" dirty="0">
                <a:solidFill>
                  <a:schemeClr val="accent1"/>
                </a:solidFill>
              </a:rPr>
              <a:t>Capillary congestion</a:t>
            </a:r>
          </a:p>
          <a:p>
            <a:pPr marL="285750" indent="-285750">
              <a:buClr>
                <a:schemeClr val="accent1"/>
              </a:buClr>
              <a:buFont typeface="Arial" panose="020B0604020202020204" pitchFamily="34" charset="0"/>
              <a:buChar char="•"/>
            </a:pPr>
            <a:r>
              <a:rPr lang="en-CA" dirty="0">
                <a:solidFill>
                  <a:schemeClr val="accent1"/>
                </a:solidFill>
              </a:rPr>
              <a:t>Necrosis of alveolar epithelial cells, interstitial and intra- alveolar edema </a:t>
            </a:r>
          </a:p>
          <a:p>
            <a:pPr marL="285750" indent="-285750">
              <a:buClr>
                <a:schemeClr val="accent1"/>
              </a:buClr>
              <a:buFont typeface="Arial" panose="020B0604020202020204" pitchFamily="34" charset="0"/>
              <a:buChar char="•"/>
            </a:pPr>
            <a:r>
              <a:rPr lang="en-CA" dirty="0">
                <a:solidFill>
                  <a:schemeClr val="accent1"/>
                </a:solidFill>
              </a:rPr>
              <a:t>Hemorrhage</a:t>
            </a:r>
          </a:p>
          <a:p>
            <a:pPr marL="285750" indent="-285750">
              <a:buClr>
                <a:schemeClr val="accent1"/>
              </a:buClr>
              <a:buFont typeface="Arial" panose="020B0604020202020204" pitchFamily="34" charset="0"/>
              <a:buChar char="•"/>
            </a:pPr>
            <a:r>
              <a:rPr lang="en-CA" dirty="0">
                <a:solidFill>
                  <a:schemeClr val="accent1"/>
                </a:solidFill>
              </a:rPr>
              <a:t>Particularly with sepsis: collections of neutrophils in capillaries</a:t>
            </a:r>
            <a:endParaRPr lang="en-US" dirty="0">
              <a:solidFill>
                <a:schemeClr val="accent1"/>
              </a:solidFill>
            </a:endParaRPr>
          </a:p>
        </p:txBody>
      </p:sp>
      <p:sp>
        <p:nvSpPr>
          <p:cNvPr id="7" name="Rectangle 6">
            <a:extLst>
              <a:ext uri="{FF2B5EF4-FFF2-40B4-BE49-F238E27FC236}">
                <a16:creationId xmlns:a16="http://schemas.microsoft.com/office/drawing/2014/main" id="{7C8F0D85-8EB1-3B49-97A4-639D37C5DB9F}"/>
              </a:ext>
            </a:extLst>
          </p:cNvPr>
          <p:cNvSpPr/>
          <p:nvPr/>
        </p:nvSpPr>
        <p:spPr>
          <a:xfrm>
            <a:off x="903000" y="3624926"/>
            <a:ext cx="4572000" cy="1169551"/>
          </a:xfrm>
          <a:prstGeom prst="rect">
            <a:avLst/>
          </a:prstGeom>
        </p:spPr>
        <p:txBody>
          <a:bodyPr>
            <a:spAutoFit/>
          </a:bodyPr>
          <a:lstStyle/>
          <a:p>
            <a:r>
              <a:rPr lang="en-CA" b="1" dirty="0">
                <a:solidFill>
                  <a:schemeClr val="accent3"/>
                </a:solidFill>
                <a:latin typeface="+mn-lt"/>
                <a:cs typeface="GillSans" panose="020B0502020104020203" pitchFamily="34" charset="-79"/>
              </a:rPr>
              <a:t>Organizing stage: </a:t>
            </a:r>
            <a:endParaRPr lang="en-CA" dirty="0">
              <a:solidFill>
                <a:schemeClr val="accent3"/>
              </a:solidFill>
              <a:latin typeface="+mn-lt"/>
              <a:cs typeface="GillSans" panose="020B0502020104020203" pitchFamily="34" charset="-79"/>
            </a:endParaRPr>
          </a:p>
          <a:p>
            <a:pPr marL="285750" indent="-285750">
              <a:buClr>
                <a:schemeClr val="accent1"/>
              </a:buClr>
              <a:buFont typeface="Arial" panose="020B0604020202020204" pitchFamily="34" charset="0"/>
              <a:buChar char="•"/>
            </a:pPr>
            <a:r>
              <a:rPr lang="en-CA" dirty="0">
                <a:solidFill>
                  <a:schemeClr val="accent1"/>
                </a:solidFill>
                <a:latin typeface="+mn-lt"/>
              </a:rPr>
              <a:t>Resorption of hyaline membranes and </a:t>
            </a:r>
          </a:p>
          <a:p>
            <a:pPr marL="285750" indent="-285750">
              <a:buClr>
                <a:schemeClr val="accent1"/>
              </a:buClr>
              <a:buFont typeface="Arial" panose="020B0604020202020204" pitchFamily="34" charset="0"/>
              <a:buChar char="•"/>
            </a:pPr>
            <a:r>
              <a:rPr lang="en-CA" dirty="0">
                <a:solidFill>
                  <a:schemeClr val="accent1"/>
                </a:solidFill>
                <a:latin typeface="+mn-lt"/>
              </a:rPr>
              <a:t>Thickening of alveolar septa by inflammatory cells, fibroblasts, and collagen</a:t>
            </a:r>
          </a:p>
          <a:p>
            <a:pPr marL="285750" indent="-285750">
              <a:buClr>
                <a:schemeClr val="accent1"/>
              </a:buClr>
              <a:buFont typeface="Arial" panose="020B0604020202020204" pitchFamily="34" charset="0"/>
              <a:buChar char="•"/>
            </a:pPr>
            <a:r>
              <a:rPr lang="en-CA" dirty="0">
                <a:solidFill>
                  <a:schemeClr val="accent1"/>
                </a:solidFill>
                <a:latin typeface="+mn-lt"/>
              </a:rPr>
              <a:t>Numerous reactive type II pneumocytes </a:t>
            </a:r>
          </a:p>
        </p:txBody>
      </p:sp>
    </p:spTree>
    <p:extLst>
      <p:ext uri="{BB962C8B-B14F-4D97-AF65-F5344CB8AC3E}">
        <p14:creationId xmlns:p14="http://schemas.microsoft.com/office/powerpoint/2010/main" val="5933491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opcorn lung">
            <a:extLst>
              <a:ext uri="{FF2B5EF4-FFF2-40B4-BE49-F238E27FC236}">
                <a16:creationId xmlns:a16="http://schemas.microsoft.com/office/drawing/2014/main" id="{43668F15-A909-A944-BA1F-C0F0E1E35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089" y="434349"/>
            <a:ext cx="4064000" cy="1993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opcorn lung">
            <a:extLst>
              <a:ext uri="{FF2B5EF4-FFF2-40B4-BE49-F238E27FC236}">
                <a16:creationId xmlns:a16="http://schemas.microsoft.com/office/drawing/2014/main" id="{AA5D32AA-B42E-754D-B1E7-C355D0F53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2639" y="1271858"/>
            <a:ext cx="3823856" cy="25502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3EDF207-ADAA-C948-9677-C8CCD26777C4}"/>
              </a:ext>
            </a:extLst>
          </p:cNvPr>
          <p:cNvSpPr/>
          <p:nvPr/>
        </p:nvSpPr>
        <p:spPr>
          <a:xfrm>
            <a:off x="809120" y="2795612"/>
            <a:ext cx="4064000" cy="1169551"/>
          </a:xfrm>
          <a:prstGeom prst="rect">
            <a:avLst/>
          </a:prstGeom>
        </p:spPr>
        <p:txBody>
          <a:bodyPr wrap="square">
            <a:spAutoFit/>
          </a:bodyPr>
          <a:lstStyle/>
          <a:p>
            <a:pPr algn="just"/>
            <a:r>
              <a:rPr lang="en-CA" b="1" dirty="0">
                <a:solidFill>
                  <a:schemeClr val="accent1"/>
                </a:solidFill>
                <a:latin typeface="Arial" panose="020B0604020202020204" pitchFamily="34" charset="0"/>
              </a:rPr>
              <a:t>Vaping-associated pulmonary injury</a:t>
            </a:r>
            <a:r>
              <a:rPr lang="en-CA" dirty="0">
                <a:solidFill>
                  <a:schemeClr val="accent1"/>
                </a:solidFill>
                <a:latin typeface="Arial" panose="020B0604020202020204" pitchFamily="34" charset="0"/>
              </a:rPr>
              <a:t> (</a:t>
            </a:r>
            <a:r>
              <a:rPr lang="en-CA" b="1" dirty="0">
                <a:solidFill>
                  <a:schemeClr val="accent1"/>
                </a:solidFill>
                <a:latin typeface="Arial" panose="020B0604020202020204" pitchFamily="34" charset="0"/>
              </a:rPr>
              <a:t>VAPI</a:t>
            </a:r>
            <a:r>
              <a:rPr lang="en-CA" b="1" dirty="0">
                <a:solidFill>
                  <a:srgbClr val="202122"/>
                </a:solidFill>
                <a:latin typeface="Arial" panose="020B0604020202020204" pitchFamily="34" charset="0"/>
              </a:rPr>
              <a:t>)</a:t>
            </a:r>
          </a:p>
          <a:p>
            <a:pPr marL="285750" indent="-285750" algn="just">
              <a:buFont typeface="Arial" panose="020B0604020202020204" pitchFamily="34" charset="0"/>
              <a:buChar char="•"/>
            </a:pPr>
            <a:r>
              <a:rPr lang="en-CA" dirty="0">
                <a:solidFill>
                  <a:schemeClr val="accent3">
                    <a:lumMod val="50000"/>
                  </a:schemeClr>
                </a:solidFill>
              </a:rPr>
              <a:t>The CDC says that the THC agent and vitamin E is very strongly implicated in VAPI</a:t>
            </a:r>
          </a:p>
          <a:p>
            <a:pPr marL="285750" indent="-285750" algn="just">
              <a:buFont typeface="Arial" panose="020B0604020202020204" pitchFamily="34" charset="0"/>
              <a:buChar char="•"/>
            </a:pPr>
            <a:r>
              <a:rPr lang="en-CA" dirty="0">
                <a:solidFill>
                  <a:schemeClr val="accent3">
                    <a:lumMod val="50000"/>
                  </a:schemeClr>
                </a:solidFill>
              </a:rPr>
              <a:t>Can give many form of lung injury in particularly bronchiolitis obliterans. </a:t>
            </a:r>
            <a:endParaRPr lang="en-US" dirty="0">
              <a:solidFill>
                <a:schemeClr val="accent3">
                  <a:lumMod val="50000"/>
                </a:schemeClr>
              </a:solidFill>
            </a:endParaRPr>
          </a:p>
        </p:txBody>
      </p:sp>
    </p:spTree>
    <p:extLst>
      <p:ext uri="{BB962C8B-B14F-4D97-AF65-F5344CB8AC3E}">
        <p14:creationId xmlns:p14="http://schemas.microsoft.com/office/powerpoint/2010/main" val="4032237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42"/>
        <p:cNvGrpSpPr/>
        <p:nvPr/>
      </p:nvGrpSpPr>
      <p:grpSpPr>
        <a:xfrm>
          <a:off x="0" y="0"/>
          <a:ext cx="0" cy="0"/>
          <a:chOff x="0" y="0"/>
          <a:chExt cx="0" cy="0"/>
        </a:xfrm>
      </p:grpSpPr>
      <p:sp>
        <p:nvSpPr>
          <p:cNvPr id="2643" name="Google Shape;2643;p94"/>
          <p:cNvSpPr txBox="1">
            <a:spLocks noGrp="1"/>
          </p:cNvSpPr>
          <p:nvPr>
            <p:ph type="title"/>
          </p:nvPr>
        </p:nvSpPr>
        <p:spPr>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3600" dirty="0"/>
              <a:t>Thanks for your attention </a:t>
            </a:r>
            <a:endParaRPr sz="3600" dirty="0"/>
          </a:p>
        </p:txBody>
      </p:sp>
      <p:sp>
        <p:nvSpPr>
          <p:cNvPr id="2644" name="Google Shape;2644;p94"/>
          <p:cNvSpPr txBox="1">
            <a:spLocks noGrp="1"/>
          </p:cNvSpPr>
          <p:nvPr>
            <p:ph type="subTitle" idx="1"/>
          </p:nvPr>
        </p:nvSpPr>
        <p:spPr>
          <a:prstGeom prst="rect">
            <a:avLst/>
          </a:prstGeom>
        </p:spPr>
        <p:txBody>
          <a:bodyPr spcFirstLastPara="1" wrap="square" lIns="0" tIns="0" rIns="0" bIns="0" anchor="t" anchorCtr="0">
            <a:noAutofit/>
          </a:bodyPr>
          <a:lstStyle/>
          <a:p>
            <a:pPr marL="0" lvl="0" indent="0" algn="ctr" rtl="0">
              <a:spcBef>
                <a:spcPts val="0"/>
              </a:spcBef>
              <a:spcAft>
                <a:spcPts val="0"/>
              </a:spcAft>
              <a:buNone/>
            </a:pPr>
            <a:endParaRPr dirty="0"/>
          </a:p>
          <a:p>
            <a:pPr marL="0" lvl="0" indent="0" algn="ctr" rtl="0">
              <a:spcBef>
                <a:spcPts val="0"/>
              </a:spcBef>
              <a:spcAft>
                <a:spcPts val="0"/>
              </a:spcAft>
              <a:buNone/>
            </a:pPr>
            <a:endParaRPr dirty="0"/>
          </a:p>
        </p:txBody>
      </p:sp>
      <p:grpSp>
        <p:nvGrpSpPr>
          <p:cNvPr id="2645" name="Google Shape;2645;p94"/>
          <p:cNvGrpSpPr/>
          <p:nvPr/>
        </p:nvGrpSpPr>
        <p:grpSpPr>
          <a:xfrm>
            <a:off x="2534439" y="3045451"/>
            <a:ext cx="4069006" cy="731522"/>
            <a:chOff x="2537489" y="3197851"/>
            <a:chExt cx="4069006" cy="731522"/>
          </a:xfrm>
        </p:grpSpPr>
        <p:grpSp>
          <p:nvGrpSpPr>
            <p:cNvPr id="2646" name="Google Shape;2646;p94"/>
            <p:cNvGrpSpPr/>
            <p:nvPr/>
          </p:nvGrpSpPr>
          <p:grpSpPr>
            <a:xfrm>
              <a:off x="2537489" y="3197851"/>
              <a:ext cx="731522" cy="731522"/>
              <a:chOff x="1004375" y="1492450"/>
              <a:chExt cx="1034100" cy="1034100"/>
            </a:xfrm>
          </p:grpSpPr>
          <p:sp>
            <p:nvSpPr>
              <p:cNvPr id="2647" name="Google Shape;2647;p94"/>
              <p:cNvSpPr/>
              <p:nvPr/>
            </p:nvSpPr>
            <p:spPr>
              <a:xfrm>
                <a:off x="1004375" y="1492450"/>
                <a:ext cx="1034100" cy="1034100"/>
              </a:xfrm>
              <a:custGeom>
                <a:avLst/>
                <a:gdLst/>
                <a:ahLst/>
                <a:cxnLst/>
                <a:rect l="l" t="t" r="r" b="b"/>
                <a:pathLst>
                  <a:path w="41364" h="41364" extrusionOk="0">
                    <a:moveTo>
                      <a:pt x="20682" y="1"/>
                    </a:moveTo>
                    <a:cubicBezTo>
                      <a:pt x="9274" y="1"/>
                      <a:pt x="1" y="9274"/>
                      <a:pt x="1" y="20682"/>
                    </a:cubicBezTo>
                    <a:cubicBezTo>
                      <a:pt x="1" y="32124"/>
                      <a:pt x="9274" y="41364"/>
                      <a:pt x="20682" y="41364"/>
                    </a:cubicBezTo>
                    <a:cubicBezTo>
                      <a:pt x="32090" y="41364"/>
                      <a:pt x="41364" y="32124"/>
                      <a:pt x="41364" y="20682"/>
                    </a:cubicBezTo>
                    <a:cubicBezTo>
                      <a:pt x="41364" y="9274"/>
                      <a:pt x="32090" y="1"/>
                      <a:pt x="20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8" name="Google Shape;2648;p94"/>
              <p:cNvSpPr/>
              <p:nvPr/>
            </p:nvSpPr>
            <p:spPr>
              <a:xfrm>
                <a:off x="1224525" y="2164600"/>
                <a:ext cx="593800" cy="169325"/>
              </a:xfrm>
              <a:custGeom>
                <a:avLst/>
                <a:gdLst/>
                <a:ahLst/>
                <a:cxnLst/>
                <a:rect l="l" t="t" r="r" b="b"/>
                <a:pathLst>
                  <a:path w="23752" h="6773" extrusionOk="0">
                    <a:moveTo>
                      <a:pt x="11876" y="1"/>
                    </a:moveTo>
                    <a:cubicBezTo>
                      <a:pt x="5305" y="1"/>
                      <a:pt x="1" y="1535"/>
                      <a:pt x="1" y="3403"/>
                    </a:cubicBezTo>
                    <a:cubicBezTo>
                      <a:pt x="1" y="5271"/>
                      <a:pt x="5305" y="6772"/>
                      <a:pt x="11876" y="6772"/>
                    </a:cubicBezTo>
                    <a:cubicBezTo>
                      <a:pt x="18447" y="6772"/>
                      <a:pt x="23751" y="5271"/>
                      <a:pt x="23751" y="3403"/>
                    </a:cubicBezTo>
                    <a:cubicBezTo>
                      <a:pt x="23751" y="1535"/>
                      <a:pt x="18447" y="1"/>
                      <a:pt x="11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9" name="Google Shape;2649;p94"/>
              <p:cNvSpPr/>
              <p:nvPr/>
            </p:nvSpPr>
            <p:spPr>
              <a:xfrm>
                <a:off x="1464700" y="1645075"/>
                <a:ext cx="113450" cy="112600"/>
              </a:xfrm>
              <a:custGeom>
                <a:avLst/>
                <a:gdLst/>
                <a:ahLst/>
                <a:cxnLst/>
                <a:rect l="l" t="t" r="r" b="b"/>
                <a:pathLst>
                  <a:path w="4538" h="4504" fill="none" extrusionOk="0">
                    <a:moveTo>
                      <a:pt x="4537" y="2235"/>
                    </a:moveTo>
                    <a:cubicBezTo>
                      <a:pt x="4537" y="3503"/>
                      <a:pt x="3503" y="4503"/>
                      <a:pt x="2269" y="4503"/>
                    </a:cubicBezTo>
                    <a:cubicBezTo>
                      <a:pt x="1035" y="4503"/>
                      <a:pt x="1" y="3503"/>
                      <a:pt x="1" y="2235"/>
                    </a:cubicBezTo>
                    <a:cubicBezTo>
                      <a:pt x="1" y="1001"/>
                      <a:pt x="1035" y="0"/>
                      <a:pt x="2269" y="0"/>
                    </a:cubicBezTo>
                    <a:cubicBezTo>
                      <a:pt x="3503" y="0"/>
                      <a:pt x="4537" y="1001"/>
                      <a:pt x="4537" y="2235"/>
                    </a:cubicBezTo>
                    <a:close/>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0" name="Google Shape;2650;p94"/>
              <p:cNvSpPr/>
              <p:nvPr/>
            </p:nvSpPr>
            <p:spPr>
              <a:xfrm>
                <a:off x="1397150" y="1786825"/>
                <a:ext cx="248550" cy="218525"/>
              </a:xfrm>
              <a:custGeom>
                <a:avLst/>
                <a:gdLst/>
                <a:ahLst/>
                <a:cxnLst/>
                <a:rect l="l" t="t" r="r" b="b"/>
                <a:pathLst>
                  <a:path w="9942" h="8741" fill="none" extrusionOk="0">
                    <a:moveTo>
                      <a:pt x="8007" y="2403"/>
                    </a:moveTo>
                    <a:lnTo>
                      <a:pt x="8007" y="7807"/>
                    </a:lnTo>
                    <a:cubicBezTo>
                      <a:pt x="8007" y="8340"/>
                      <a:pt x="8440" y="8741"/>
                      <a:pt x="8974" y="8741"/>
                    </a:cubicBezTo>
                    <a:lnTo>
                      <a:pt x="8974" y="8741"/>
                    </a:lnTo>
                    <a:cubicBezTo>
                      <a:pt x="9508" y="8741"/>
                      <a:pt x="9941" y="8340"/>
                      <a:pt x="9941" y="7807"/>
                    </a:cubicBezTo>
                    <a:lnTo>
                      <a:pt x="9941" y="1602"/>
                    </a:lnTo>
                    <a:cubicBezTo>
                      <a:pt x="9941" y="701"/>
                      <a:pt x="9241" y="1"/>
                      <a:pt x="8307" y="1"/>
                    </a:cubicBezTo>
                    <a:lnTo>
                      <a:pt x="4971" y="1"/>
                    </a:lnTo>
                    <a:lnTo>
                      <a:pt x="1635" y="1"/>
                    </a:lnTo>
                    <a:cubicBezTo>
                      <a:pt x="735" y="1"/>
                      <a:pt x="1" y="701"/>
                      <a:pt x="1" y="1602"/>
                    </a:cubicBezTo>
                    <a:lnTo>
                      <a:pt x="1" y="7807"/>
                    </a:lnTo>
                    <a:cubicBezTo>
                      <a:pt x="1" y="8340"/>
                      <a:pt x="435" y="8741"/>
                      <a:pt x="968" y="8741"/>
                    </a:cubicBezTo>
                    <a:lnTo>
                      <a:pt x="968" y="8741"/>
                    </a:lnTo>
                    <a:cubicBezTo>
                      <a:pt x="1502" y="8741"/>
                      <a:pt x="1936" y="8340"/>
                      <a:pt x="1936" y="7807"/>
                    </a:cubicBezTo>
                    <a:lnTo>
                      <a:pt x="1936" y="2403"/>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1" name="Google Shape;2651;p94"/>
              <p:cNvSpPr/>
              <p:nvPr/>
            </p:nvSpPr>
            <p:spPr>
              <a:xfrm>
                <a:off x="1444275" y="1850225"/>
                <a:ext cx="154300" cy="399475"/>
              </a:xfrm>
              <a:custGeom>
                <a:avLst/>
                <a:gdLst/>
                <a:ahLst/>
                <a:cxnLst/>
                <a:rect l="l" t="t" r="r" b="b"/>
                <a:pathLst>
                  <a:path w="6172" h="15979" fill="none" extrusionOk="0">
                    <a:moveTo>
                      <a:pt x="6172" y="5405"/>
                    </a:moveTo>
                    <a:lnTo>
                      <a:pt x="6172" y="1"/>
                    </a:lnTo>
                    <a:lnTo>
                      <a:pt x="6172" y="14745"/>
                    </a:lnTo>
                    <a:cubicBezTo>
                      <a:pt x="6172" y="15412"/>
                      <a:pt x="5638" y="15979"/>
                      <a:pt x="4937" y="15979"/>
                    </a:cubicBezTo>
                    <a:lnTo>
                      <a:pt x="4937" y="15979"/>
                    </a:lnTo>
                    <a:cubicBezTo>
                      <a:pt x="4270" y="15979"/>
                      <a:pt x="3670" y="15445"/>
                      <a:pt x="3670" y="14745"/>
                    </a:cubicBezTo>
                    <a:lnTo>
                      <a:pt x="3670" y="6906"/>
                    </a:lnTo>
                    <a:cubicBezTo>
                      <a:pt x="3670" y="6572"/>
                      <a:pt x="3436" y="6305"/>
                      <a:pt x="3103" y="6305"/>
                    </a:cubicBezTo>
                    <a:lnTo>
                      <a:pt x="3103" y="6305"/>
                    </a:lnTo>
                    <a:lnTo>
                      <a:pt x="3103" y="6305"/>
                    </a:lnTo>
                    <a:cubicBezTo>
                      <a:pt x="2769" y="6305"/>
                      <a:pt x="2502" y="6539"/>
                      <a:pt x="2502" y="6906"/>
                    </a:cubicBezTo>
                    <a:lnTo>
                      <a:pt x="2502" y="14678"/>
                    </a:lnTo>
                    <a:cubicBezTo>
                      <a:pt x="2502" y="15345"/>
                      <a:pt x="1969" y="15945"/>
                      <a:pt x="1268" y="15945"/>
                    </a:cubicBezTo>
                    <a:lnTo>
                      <a:pt x="1268" y="15945"/>
                    </a:lnTo>
                    <a:cubicBezTo>
                      <a:pt x="601" y="15945"/>
                      <a:pt x="1" y="15412"/>
                      <a:pt x="1" y="14678"/>
                    </a:cubicBezTo>
                    <a:lnTo>
                      <a:pt x="1" y="1"/>
                    </a:lnTo>
                    <a:lnTo>
                      <a:pt x="1" y="5405"/>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2" name="Google Shape;2652;p94"/>
              <p:cNvSpPr/>
              <p:nvPr/>
            </p:nvSpPr>
            <p:spPr>
              <a:xfrm>
                <a:off x="1646500" y="2249675"/>
                <a:ext cx="125950" cy="25"/>
              </a:xfrm>
              <a:custGeom>
                <a:avLst/>
                <a:gdLst/>
                <a:ahLst/>
                <a:cxnLst/>
                <a:rect l="l" t="t" r="r" b="b"/>
                <a:pathLst>
                  <a:path w="5038" h="1" fill="none" extrusionOk="0">
                    <a:moveTo>
                      <a:pt x="1" y="0"/>
                    </a:moveTo>
                    <a:lnTo>
                      <a:pt x="5038" y="0"/>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3" name="Google Shape;2653;p94"/>
              <p:cNvSpPr/>
              <p:nvPr/>
            </p:nvSpPr>
            <p:spPr>
              <a:xfrm>
                <a:off x="1747400" y="2217150"/>
                <a:ext cx="35900" cy="65075"/>
              </a:xfrm>
              <a:custGeom>
                <a:avLst/>
                <a:gdLst/>
                <a:ahLst/>
                <a:cxnLst/>
                <a:rect l="l" t="t" r="r" b="b"/>
                <a:pathLst>
                  <a:path w="1436" h="2603" fill="none" extrusionOk="0">
                    <a:moveTo>
                      <a:pt x="1" y="0"/>
                    </a:moveTo>
                    <a:lnTo>
                      <a:pt x="1435" y="1301"/>
                    </a:lnTo>
                    <a:lnTo>
                      <a:pt x="1" y="2602"/>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4" name="Google Shape;2654;p94"/>
              <p:cNvSpPr/>
              <p:nvPr/>
            </p:nvSpPr>
            <p:spPr>
              <a:xfrm>
                <a:off x="1270400" y="2249675"/>
                <a:ext cx="125950" cy="25"/>
              </a:xfrm>
              <a:custGeom>
                <a:avLst/>
                <a:gdLst/>
                <a:ahLst/>
                <a:cxnLst/>
                <a:rect l="l" t="t" r="r" b="b"/>
                <a:pathLst>
                  <a:path w="5038" h="1" fill="none" extrusionOk="0">
                    <a:moveTo>
                      <a:pt x="5038" y="0"/>
                    </a:moveTo>
                    <a:lnTo>
                      <a:pt x="1" y="0"/>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5" name="Google Shape;2655;p94"/>
              <p:cNvSpPr/>
              <p:nvPr/>
            </p:nvSpPr>
            <p:spPr>
              <a:xfrm>
                <a:off x="1259550" y="2217150"/>
                <a:ext cx="35900" cy="65075"/>
              </a:xfrm>
              <a:custGeom>
                <a:avLst/>
                <a:gdLst/>
                <a:ahLst/>
                <a:cxnLst/>
                <a:rect l="l" t="t" r="r" b="b"/>
                <a:pathLst>
                  <a:path w="1436" h="2603" fill="none" extrusionOk="0">
                    <a:moveTo>
                      <a:pt x="1435" y="2602"/>
                    </a:moveTo>
                    <a:lnTo>
                      <a:pt x="1" y="1301"/>
                    </a:lnTo>
                    <a:lnTo>
                      <a:pt x="1435" y="0"/>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656" name="Google Shape;2656;p94"/>
            <p:cNvGrpSpPr/>
            <p:nvPr/>
          </p:nvGrpSpPr>
          <p:grpSpPr>
            <a:xfrm>
              <a:off x="5874974" y="3197851"/>
              <a:ext cx="731522" cy="731522"/>
              <a:chOff x="4862250" y="1544025"/>
              <a:chExt cx="1034100" cy="1034100"/>
            </a:xfrm>
          </p:grpSpPr>
          <p:sp>
            <p:nvSpPr>
              <p:cNvPr id="2657" name="Google Shape;2657;p94"/>
              <p:cNvSpPr/>
              <p:nvPr/>
            </p:nvSpPr>
            <p:spPr>
              <a:xfrm>
                <a:off x="4862250" y="1544025"/>
                <a:ext cx="1034100" cy="1034100"/>
              </a:xfrm>
              <a:custGeom>
                <a:avLst/>
                <a:gdLst/>
                <a:ahLst/>
                <a:cxnLst/>
                <a:rect l="l" t="t" r="r" b="b"/>
                <a:pathLst>
                  <a:path w="41364" h="41364" extrusionOk="0">
                    <a:moveTo>
                      <a:pt x="20682" y="1"/>
                    </a:moveTo>
                    <a:cubicBezTo>
                      <a:pt x="9240" y="1"/>
                      <a:pt x="0" y="9241"/>
                      <a:pt x="0" y="20682"/>
                    </a:cubicBezTo>
                    <a:cubicBezTo>
                      <a:pt x="0" y="32090"/>
                      <a:pt x="9240" y="41364"/>
                      <a:pt x="20682" y="41364"/>
                    </a:cubicBezTo>
                    <a:cubicBezTo>
                      <a:pt x="32090" y="41364"/>
                      <a:pt x="41363" y="32090"/>
                      <a:pt x="41363" y="20682"/>
                    </a:cubicBezTo>
                    <a:cubicBezTo>
                      <a:pt x="41363" y="9241"/>
                      <a:pt x="32090" y="1"/>
                      <a:pt x="20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8" name="Google Shape;2658;p94"/>
              <p:cNvSpPr/>
              <p:nvPr/>
            </p:nvSpPr>
            <p:spPr>
              <a:xfrm>
                <a:off x="5435150" y="1840900"/>
                <a:ext cx="79250" cy="113450"/>
              </a:xfrm>
              <a:custGeom>
                <a:avLst/>
                <a:gdLst/>
                <a:ahLst/>
                <a:cxnLst/>
                <a:rect l="l" t="t" r="r" b="b"/>
                <a:pathLst>
                  <a:path w="3170" h="4538" extrusionOk="0">
                    <a:moveTo>
                      <a:pt x="1602" y="1"/>
                    </a:moveTo>
                    <a:cubicBezTo>
                      <a:pt x="1602" y="1"/>
                      <a:pt x="1" y="1602"/>
                      <a:pt x="1" y="2970"/>
                    </a:cubicBezTo>
                    <a:cubicBezTo>
                      <a:pt x="1" y="3837"/>
                      <a:pt x="734" y="4537"/>
                      <a:pt x="1602" y="4537"/>
                    </a:cubicBezTo>
                    <a:cubicBezTo>
                      <a:pt x="2469" y="4537"/>
                      <a:pt x="3169" y="3837"/>
                      <a:pt x="3169" y="2970"/>
                    </a:cubicBezTo>
                    <a:cubicBezTo>
                      <a:pt x="3169" y="1602"/>
                      <a:pt x="1602" y="1"/>
                      <a:pt x="1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9" name="Google Shape;2659;p94"/>
              <p:cNvSpPr/>
              <p:nvPr/>
            </p:nvSpPr>
            <p:spPr>
              <a:xfrm>
                <a:off x="4924775" y="1888550"/>
                <a:ext cx="589625" cy="318475"/>
              </a:xfrm>
              <a:custGeom>
                <a:avLst/>
                <a:gdLst/>
                <a:ahLst/>
                <a:cxnLst/>
                <a:rect l="l" t="t" r="r" b="b"/>
                <a:pathLst>
                  <a:path w="23585" h="12739" extrusionOk="0">
                    <a:moveTo>
                      <a:pt x="15748" y="0"/>
                    </a:moveTo>
                    <a:cubicBezTo>
                      <a:pt x="15558" y="0"/>
                      <a:pt x="15363" y="42"/>
                      <a:pt x="15178" y="130"/>
                    </a:cubicBezTo>
                    <a:lnTo>
                      <a:pt x="13077" y="1130"/>
                    </a:lnTo>
                    <a:cubicBezTo>
                      <a:pt x="12577" y="1397"/>
                      <a:pt x="12076" y="1531"/>
                      <a:pt x="11543" y="1597"/>
                    </a:cubicBezTo>
                    <a:cubicBezTo>
                      <a:pt x="10842" y="1731"/>
                      <a:pt x="10142" y="1964"/>
                      <a:pt x="9508" y="2365"/>
                    </a:cubicBezTo>
                    <a:lnTo>
                      <a:pt x="6339" y="4299"/>
                    </a:lnTo>
                    <a:lnTo>
                      <a:pt x="1" y="4299"/>
                    </a:lnTo>
                    <a:lnTo>
                      <a:pt x="2803" y="10771"/>
                    </a:lnTo>
                    <a:lnTo>
                      <a:pt x="6339" y="10771"/>
                    </a:lnTo>
                    <a:lnTo>
                      <a:pt x="7306" y="11571"/>
                    </a:lnTo>
                    <a:cubicBezTo>
                      <a:pt x="8240" y="12305"/>
                      <a:pt x="9408" y="12739"/>
                      <a:pt x="10675" y="12739"/>
                    </a:cubicBezTo>
                    <a:lnTo>
                      <a:pt x="18481" y="12739"/>
                    </a:lnTo>
                    <a:cubicBezTo>
                      <a:pt x="19048" y="12739"/>
                      <a:pt x="19582" y="12305"/>
                      <a:pt x="19648" y="11738"/>
                    </a:cubicBezTo>
                    <a:cubicBezTo>
                      <a:pt x="19715" y="11071"/>
                      <a:pt x="19181" y="10470"/>
                      <a:pt x="18514" y="10470"/>
                    </a:cubicBezTo>
                    <a:lnTo>
                      <a:pt x="21149" y="10470"/>
                    </a:lnTo>
                    <a:cubicBezTo>
                      <a:pt x="21716" y="10470"/>
                      <a:pt x="22250" y="10070"/>
                      <a:pt x="22317" y="9470"/>
                    </a:cubicBezTo>
                    <a:cubicBezTo>
                      <a:pt x="22384" y="8803"/>
                      <a:pt x="21850" y="8235"/>
                      <a:pt x="21183" y="8235"/>
                    </a:cubicBezTo>
                    <a:lnTo>
                      <a:pt x="22350" y="8235"/>
                    </a:lnTo>
                    <a:cubicBezTo>
                      <a:pt x="22917" y="8235"/>
                      <a:pt x="23484" y="7802"/>
                      <a:pt x="23518" y="7235"/>
                    </a:cubicBezTo>
                    <a:cubicBezTo>
                      <a:pt x="23584" y="6568"/>
                      <a:pt x="23051" y="5967"/>
                      <a:pt x="22384" y="5967"/>
                    </a:cubicBezTo>
                    <a:lnTo>
                      <a:pt x="20516" y="5967"/>
                    </a:lnTo>
                    <a:cubicBezTo>
                      <a:pt x="21149" y="5967"/>
                      <a:pt x="21650" y="5467"/>
                      <a:pt x="21650" y="4866"/>
                    </a:cubicBezTo>
                    <a:cubicBezTo>
                      <a:pt x="21650" y="4233"/>
                      <a:pt x="21149" y="3732"/>
                      <a:pt x="20516" y="3732"/>
                    </a:cubicBezTo>
                    <a:lnTo>
                      <a:pt x="13644" y="3732"/>
                    </a:lnTo>
                    <a:lnTo>
                      <a:pt x="16246" y="2465"/>
                    </a:lnTo>
                    <a:cubicBezTo>
                      <a:pt x="16880" y="2198"/>
                      <a:pt x="17180" y="1464"/>
                      <a:pt x="16980" y="864"/>
                    </a:cubicBezTo>
                    <a:cubicBezTo>
                      <a:pt x="16783" y="323"/>
                      <a:pt x="16280" y="0"/>
                      <a:pt x="15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 name="Google Shape;2660;p94"/>
              <p:cNvSpPr/>
              <p:nvPr/>
            </p:nvSpPr>
            <p:spPr>
              <a:xfrm>
                <a:off x="4924775" y="1883450"/>
                <a:ext cx="589625" cy="323575"/>
              </a:xfrm>
              <a:custGeom>
                <a:avLst/>
                <a:gdLst/>
                <a:ahLst/>
                <a:cxnLst/>
                <a:rect l="l" t="t" r="r" b="b"/>
                <a:pathLst>
                  <a:path w="23585" h="12943" fill="none" extrusionOk="0">
                    <a:moveTo>
                      <a:pt x="2803" y="10975"/>
                    </a:moveTo>
                    <a:lnTo>
                      <a:pt x="6339" y="10975"/>
                    </a:lnTo>
                    <a:lnTo>
                      <a:pt x="7306" y="11775"/>
                    </a:lnTo>
                    <a:cubicBezTo>
                      <a:pt x="8240" y="12509"/>
                      <a:pt x="9408" y="12943"/>
                      <a:pt x="10675" y="12943"/>
                    </a:cubicBezTo>
                    <a:lnTo>
                      <a:pt x="10975" y="12943"/>
                    </a:lnTo>
                    <a:lnTo>
                      <a:pt x="11643" y="12943"/>
                    </a:lnTo>
                    <a:lnTo>
                      <a:pt x="18481" y="12943"/>
                    </a:lnTo>
                    <a:cubicBezTo>
                      <a:pt x="19048" y="12943"/>
                      <a:pt x="19582" y="12509"/>
                      <a:pt x="19648" y="11942"/>
                    </a:cubicBezTo>
                    <a:cubicBezTo>
                      <a:pt x="19715" y="11275"/>
                      <a:pt x="19181" y="10674"/>
                      <a:pt x="18514" y="10674"/>
                    </a:cubicBezTo>
                    <a:lnTo>
                      <a:pt x="21149" y="10674"/>
                    </a:lnTo>
                    <a:cubicBezTo>
                      <a:pt x="21716" y="10674"/>
                      <a:pt x="22250" y="10274"/>
                      <a:pt x="22317" y="9674"/>
                    </a:cubicBezTo>
                    <a:cubicBezTo>
                      <a:pt x="22384" y="9007"/>
                      <a:pt x="21850" y="8439"/>
                      <a:pt x="21183" y="8439"/>
                    </a:cubicBezTo>
                    <a:lnTo>
                      <a:pt x="22350" y="8439"/>
                    </a:lnTo>
                    <a:cubicBezTo>
                      <a:pt x="22917" y="8439"/>
                      <a:pt x="23484" y="8006"/>
                      <a:pt x="23518" y="7439"/>
                    </a:cubicBezTo>
                    <a:cubicBezTo>
                      <a:pt x="23584" y="6772"/>
                      <a:pt x="23051" y="6171"/>
                      <a:pt x="22384" y="6171"/>
                    </a:cubicBezTo>
                    <a:lnTo>
                      <a:pt x="20516" y="6171"/>
                    </a:lnTo>
                    <a:cubicBezTo>
                      <a:pt x="21149" y="6171"/>
                      <a:pt x="21650" y="5671"/>
                      <a:pt x="21650" y="5070"/>
                    </a:cubicBezTo>
                    <a:lnTo>
                      <a:pt x="21650" y="5070"/>
                    </a:lnTo>
                    <a:cubicBezTo>
                      <a:pt x="21650" y="4437"/>
                      <a:pt x="21149" y="3936"/>
                      <a:pt x="20516" y="3936"/>
                    </a:cubicBezTo>
                    <a:lnTo>
                      <a:pt x="13644" y="3936"/>
                    </a:lnTo>
                    <a:lnTo>
                      <a:pt x="16246" y="2669"/>
                    </a:lnTo>
                    <a:cubicBezTo>
                      <a:pt x="16880" y="2402"/>
                      <a:pt x="17180" y="1668"/>
                      <a:pt x="16980" y="1068"/>
                    </a:cubicBezTo>
                    <a:cubicBezTo>
                      <a:pt x="16713" y="334"/>
                      <a:pt x="15879" y="0"/>
                      <a:pt x="15178" y="334"/>
                    </a:cubicBezTo>
                    <a:lnTo>
                      <a:pt x="13077" y="1334"/>
                    </a:lnTo>
                    <a:cubicBezTo>
                      <a:pt x="12577" y="1601"/>
                      <a:pt x="12076" y="1735"/>
                      <a:pt x="11543" y="1801"/>
                    </a:cubicBezTo>
                    <a:cubicBezTo>
                      <a:pt x="10842" y="1935"/>
                      <a:pt x="10142" y="2168"/>
                      <a:pt x="9508" y="2569"/>
                    </a:cubicBezTo>
                    <a:lnTo>
                      <a:pt x="6339" y="4503"/>
                    </a:lnTo>
                    <a:lnTo>
                      <a:pt x="1" y="4503"/>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1" name="Google Shape;2661;p94"/>
              <p:cNvSpPr/>
              <p:nvPr/>
            </p:nvSpPr>
            <p:spPr>
              <a:xfrm>
                <a:off x="5285050" y="2094425"/>
                <a:ext cx="166800" cy="25"/>
              </a:xfrm>
              <a:custGeom>
                <a:avLst/>
                <a:gdLst/>
                <a:ahLst/>
                <a:cxnLst/>
                <a:rect l="l" t="t" r="r" b="b"/>
                <a:pathLst>
                  <a:path w="6672" h="1" fill="none" extrusionOk="0">
                    <a:moveTo>
                      <a:pt x="6672" y="0"/>
                    </a:moveTo>
                    <a:lnTo>
                      <a:pt x="0" y="0"/>
                    </a:lnTo>
                  </a:path>
                </a:pathLst>
              </a:custGeom>
              <a:noFill/>
              <a:ln w="17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2" name="Google Shape;2662;p94"/>
              <p:cNvSpPr/>
              <p:nvPr/>
            </p:nvSpPr>
            <p:spPr>
              <a:xfrm>
                <a:off x="5277550" y="2150300"/>
                <a:ext cx="107600" cy="25"/>
              </a:xfrm>
              <a:custGeom>
                <a:avLst/>
                <a:gdLst/>
                <a:ahLst/>
                <a:cxnLst/>
                <a:rect l="l" t="t" r="r" b="b"/>
                <a:pathLst>
                  <a:path w="4304" h="1" fill="none" extrusionOk="0">
                    <a:moveTo>
                      <a:pt x="4303" y="0"/>
                    </a:moveTo>
                    <a:lnTo>
                      <a:pt x="0" y="0"/>
                    </a:lnTo>
                  </a:path>
                </a:pathLst>
              </a:custGeom>
              <a:noFill/>
              <a:ln w="17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3" name="Google Shape;2663;p94"/>
              <p:cNvSpPr/>
              <p:nvPr/>
            </p:nvSpPr>
            <p:spPr>
              <a:xfrm>
                <a:off x="5289225" y="2037725"/>
                <a:ext cx="145950" cy="25"/>
              </a:xfrm>
              <a:custGeom>
                <a:avLst/>
                <a:gdLst/>
                <a:ahLst/>
                <a:cxnLst/>
                <a:rect l="l" t="t" r="r" b="b"/>
                <a:pathLst>
                  <a:path w="5838" h="1" fill="none" extrusionOk="0">
                    <a:moveTo>
                      <a:pt x="5838" y="0"/>
                    </a:moveTo>
                    <a:lnTo>
                      <a:pt x="0" y="0"/>
                    </a:lnTo>
                  </a:path>
                </a:pathLst>
              </a:custGeom>
              <a:noFill/>
              <a:ln w="17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4" name="Google Shape;2664;p94"/>
              <p:cNvSpPr/>
              <p:nvPr/>
            </p:nvSpPr>
            <p:spPr>
              <a:xfrm>
                <a:off x="5217500" y="1981000"/>
                <a:ext cx="46725" cy="25"/>
              </a:xfrm>
              <a:custGeom>
                <a:avLst/>
                <a:gdLst/>
                <a:ahLst/>
                <a:cxnLst/>
                <a:rect l="l" t="t" r="r" b="b"/>
                <a:pathLst>
                  <a:path w="1869" h="1" fill="none" extrusionOk="0">
                    <a:moveTo>
                      <a:pt x="1868" y="1"/>
                    </a:moveTo>
                    <a:lnTo>
                      <a:pt x="0" y="1"/>
                    </a:lnTo>
                  </a:path>
                </a:pathLst>
              </a:custGeom>
              <a:noFill/>
              <a:ln w="17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5" name="Google Shape;2665;p94"/>
              <p:cNvSpPr/>
              <p:nvPr/>
            </p:nvSpPr>
            <p:spPr>
              <a:xfrm>
                <a:off x="4908100" y="1900525"/>
                <a:ext cx="545425" cy="354050"/>
              </a:xfrm>
              <a:custGeom>
                <a:avLst/>
                <a:gdLst/>
                <a:ahLst/>
                <a:cxnLst/>
                <a:rect l="l" t="t" r="r" b="b"/>
                <a:pathLst>
                  <a:path w="21817" h="14162" extrusionOk="0">
                    <a:moveTo>
                      <a:pt x="12689" y="0"/>
                    </a:moveTo>
                    <a:cubicBezTo>
                      <a:pt x="12387" y="0"/>
                      <a:pt x="12085" y="104"/>
                      <a:pt x="11843" y="318"/>
                    </a:cubicBezTo>
                    <a:lnTo>
                      <a:pt x="10075" y="1886"/>
                    </a:lnTo>
                    <a:cubicBezTo>
                      <a:pt x="9674" y="2253"/>
                      <a:pt x="9207" y="2553"/>
                      <a:pt x="8707" y="2753"/>
                    </a:cubicBezTo>
                    <a:cubicBezTo>
                      <a:pt x="8040" y="3053"/>
                      <a:pt x="7473" y="3453"/>
                      <a:pt x="6972" y="3987"/>
                    </a:cubicBezTo>
                    <a:lnTo>
                      <a:pt x="4471" y="6722"/>
                    </a:lnTo>
                    <a:lnTo>
                      <a:pt x="1" y="7990"/>
                    </a:lnTo>
                    <a:lnTo>
                      <a:pt x="1702" y="14161"/>
                    </a:lnTo>
                    <a:lnTo>
                      <a:pt x="6172" y="12893"/>
                    </a:lnTo>
                    <a:lnTo>
                      <a:pt x="7306" y="13394"/>
                    </a:lnTo>
                    <a:cubicBezTo>
                      <a:pt x="7956" y="13689"/>
                      <a:pt x="8664" y="13833"/>
                      <a:pt x="9375" y="13833"/>
                    </a:cubicBezTo>
                    <a:cubicBezTo>
                      <a:pt x="9869" y="13833"/>
                      <a:pt x="10364" y="13764"/>
                      <a:pt x="10842" y="13627"/>
                    </a:cubicBezTo>
                    <a:lnTo>
                      <a:pt x="11075" y="13561"/>
                    </a:lnTo>
                    <a:lnTo>
                      <a:pt x="11709" y="13394"/>
                    </a:lnTo>
                    <a:lnTo>
                      <a:pt x="18314" y="11559"/>
                    </a:lnTo>
                    <a:cubicBezTo>
                      <a:pt x="18881" y="11392"/>
                      <a:pt x="19248" y="10825"/>
                      <a:pt x="19181" y="10258"/>
                    </a:cubicBezTo>
                    <a:cubicBezTo>
                      <a:pt x="19073" y="9715"/>
                      <a:pt x="18611" y="9327"/>
                      <a:pt x="18101" y="9327"/>
                    </a:cubicBezTo>
                    <a:cubicBezTo>
                      <a:pt x="18029" y="9327"/>
                      <a:pt x="17956" y="9335"/>
                      <a:pt x="17884" y="9351"/>
                    </a:cubicBezTo>
                    <a:lnTo>
                      <a:pt x="17884" y="9351"/>
                    </a:lnTo>
                    <a:lnTo>
                      <a:pt x="20249" y="8657"/>
                    </a:lnTo>
                    <a:cubicBezTo>
                      <a:pt x="20849" y="8490"/>
                      <a:pt x="21216" y="7957"/>
                      <a:pt x="21149" y="7390"/>
                    </a:cubicBezTo>
                    <a:cubicBezTo>
                      <a:pt x="21038" y="6834"/>
                      <a:pt x="20556" y="6440"/>
                      <a:pt x="20032" y="6440"/>
                    </a:cubicBezTo>
                    <a:cubicBezTo>
                      <a:pt x="19978" y="6440"/>
                      <a:pt x="19924" y="6444"/>
                      <a:pt x="19870" y="6452"/>
                    </a:cubicBezTo>
                    <a:lnTo>
                      <a:pt x="19870" y="6452"/>
                    </a:lnTo>
                    <a:lnTo>
                      <a:pt x="20849" y="6222"/>
                    </a:lnTo>
                    <a:cubicBezTo>
                      <a:pt x="21416" y="6055"/>
                      <a:pt x="21816" y="5488"/>
                      <a:pt x="21716" y="4921"/>
                    </a:cubicBezTo>
                    <a:cubicBezTo>
                      <a:pt x="21608" y="4378"/>
                      <a:pt x="21146" y="3990"/>
                      <a:pt x="20654" y="3990"/>
                    </a:cubicBezTo>
                    <a:cubicBezTo>
                      <a:pt x="20541" y="3990"/>
                      <a:pt x="20427" y="4010"/>
                      <a:pt x="20315" y="4054"/>
                    </a:cubicBezTo>
                    <a:lnTo>
                      <a:pt x="18514" y="4554"/>
                    </a:lnTo>
                    <a:cubicBezTo>
                      <a:pt x="19081" y="4387"/>
                      <a:pt x="19481" y="3754"/>
                      <a:pt x="19315" y="3153"/>
                    </a:cubicBezTo>
                    <a:cubicBezTo>
                      <a:pt x="19175" y="2680"/>
                      <a:pt x="18710" y="2345"/>
                      <a:pt x="18211" y="2345"/>
                    </a:cubicBezTo>
                    <a:cubicBezTo>
                      <a:pt x="18112" y="2345"/>
                      <a:pt x="18013" y="2358"/>
                      <a:pt x="17914" y="2386"/>
                    </a:cubicBezTo>
                    <a:lnTo>
                      <a:pt x="11309" y="4221"/>
                    </a:lnTo>
                    <a:lnTo>
                      <a:pt x="13510" y="2286"/>
                    </a:lnTo>
                    <a:cubicBezTo>
                      <a:pt x="14011" y="1819"/>
                      <a:pt x="14144" y="1085"/>
                      <a:pt x="13744" y="551"/>
                    </a:cubicBezTo>
                    <a:cubicBezTo>
                      <a:pt x="13495" y="188"/>
                      <a:pt x="13093" y="0"/>
                      <a:pt x="12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6" name="Google Shape;2666;p94"/>
              <p:cNvSpPr/>
              <p:nvPr/>
            </p:nvSpPr>
            <p:spPr>
              <a:xfrm>
                <a:off x="4908100" y="1895950"/>
                <a:ext cx="545425" cy="358625"/>
              </a:xfrm>
              <a:custGeom>
                <a:avLst/>
                <a:gdLst/>
                <a:ahLst/>
                <a:cxnLst/>
                <a:rect l="l" t="t" r="r" b="b"/>
                <a:pathLst>
                  <a:path w="21817" h="14345" fill="none" extrusionOk="0">
                    <a:moveTo>
                      <a:pt x="1702" y="14344"/>
                    </a:moveTo>
                    <a:lnTo>
                      <a:pt x="6172" y="13076"/>
                    </a:lnTo>
                    <a:lnTo>
                      <a:pt x="7306" y="13577"/>
                    </a:lnTo>
                    <a:cubicBezTo>
                      <a:pt x="8407" y="14077"/>
                      <a:pt x="9674" y="14144"/>
                      <a:pt x="10842" y="13810"/>
                    </a:cubicBezTo>
                    <a:lnTo>
                      <a:pt x="11075" y="13744"/>
                    </a:lnTo>
                    <a:lnTo>
                      <a:pt x="11709" y="13577"/>
                    </a:lnTo>
                    <a:lnTo>
                      <a:pt x="18314" y="11742"/>
                    </a:lnTo>
                    <a:cubicBezTo>
                      <a:pt x="18881" y="11575"/>
                      <a:pt x="19248" y="11008"/>
                      <a:pt x="19181" y="10441"/>
                    </a:cubicBezTo>
                    <a:cubicBezTo>
                      <a:pt x="19048" y="9774"/>
                      <a:pt x="18381" y="9340"/>
                      <a:pt x="17747" y="9574"/>
                    </a:cubicBezTo>
                    <a:lnTo>
                      <a:pt x="20249" y="8840"/>
                    </a:lnTo>
                    <a:cubicBezTo>
                      <a:pt x="20849" y="8673"/>
                      <a:pt x="21216" y="8140"/>
                      <a:pt x="21149" y="7573"/>
                    </a:cubicBezTo>
                    <a:cubicBezTo>
                      <a:pt x="21016" y="6905"/>
                      <a:pt x="20349" y="6472"/>
                      <a:pt x="19715" y="6672"/>
                    </a:cubicBezTo>
                    <a:lnTo>
                      <a:pt x="20849" y="6405"/>
                    </a:lnTo>
                    <a:cubicBezTo>
                      <a:pt x="21416" y="6238"/>
                      <a:pt x="21816" y="5671"/>
                      <a:pt x="21716" y="5104"/>
                    </a:cubicBezTo>
                    <a:cubicBezTo>
                      <a:pt x="21583" y="4437"/>
                      <a:pt x="20916" y="4003"/>
                      <a:pt x="20315" y="4237"/>
                    </a:cubicBezTo>
                    <a:lnTo>
                      <a:pt x="18514" y="4737"/>
                    </a:lnTo>
                    <a:cubicBezTo>
                      <a:pt x="19081" y="4570"/>
                      <a:pt x="19481" y="3937"/>
                      <a:pt x="19315" y="3336"/>
                    </a:cubicBezTo>
                    <a:lnTo>
                      <a:pt x="19315" y="3336"/>
                    </a:lnTo>
                    <a:cubicBezTo>
                      <a:pt x="19148" y="2769"/>
                      <a:pt x="18514" y="2402"/>
                      <a:pt x="17914" y="2569"/>
                    </a:cubicBezTo>
                    <a:lnTo>
                      <a:pt x="11309" y="4404"/>
                    </a:lnTo>
                    <a:lnTo>
                      <a:pt x="13510" y="2469"/>
                    </a:lnTo>
                    <a:cubicBezTo>
                      <a:pt x="14011" y="2002"/>
                      <a:pt x="14144" y="1268"/>
                      <a:pt x="13744" y="734"/>
                    </a:cubicBezTo>
                    <a:cubicBezTo>
                      <a:pt x="13310" y="101"/>
                      <a:pt x="12410" y="0"/>
                      <a:pt x="11843" y="501"/>
                    </a:cubicBezTo>
                    <a:lnTo>
                      <a:pt x="10075" y="2069"/>
                    </a:lnTo>
                    <a:cubicBezTo>
                      <a:pt x="9674" y="2436"/>
                      <a:pt x="9207" y="2736"/>
                      <a:pt x="8707" y="2936"/>
                    </a:cubicBezTo>
                    <a:cubicBezTo>
                      <a:pt x="8040" y="3236"/>
                      <a:pt x="7473" y="3636"/>
                      <a:pt x="6972" y="4170"/>
                    </a:cubicBezTo>
                    <a:lnTo>
                      <a:pt x="4471" y="6905"/>
                    </a:lnTo>
                    <a:lnTo>
                      <a:pt x="1" y="8173"/>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7" name="Google Shape;2667;p94"/>
              <p:cNvSpPr/>
              <p:nvPr/>
            </p:nvSpPr>
            <p:spPr>
              <a:xfrm>
                <a:off x="5240000" y="2061900"/>
                <a:ext cx="160975" cy="45050"/>
              </a:xfrm>
              <a:custGeom>
                <a:avLst/>
                <a:gdLst/>
                <a:ahLst/>
                <a:cxnLst/>
                <a:rect l="l" t="t" r="r" b="b"/>
                <a:pathLst>
                  <a:path w="6439" h="1802" fill="none" extrusionOk="0">
                    <a:moveTo>
                      <a:pt x="6439" y="1"/>
                    </a:moveTo>
                    <a:lnTo>
                      <a:pt x="1" y="1802"/>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8" name="Google Shape;2668;p94"/>
              <p:cNvSpPr/>
              <p:nvPr/>
            </p:nvSpPr>
            <p:spPr>
              <a:xfrm>
                <a:off x="5249175" y="2133625"/>
                <a:ext cx="102600" cy="29200"/>
              </a:xfrm>
              <a:custGeom>
                <a:avLst/>
                <a:gdLst/>
                <a:ahLst/>
                <a:cxnLst/>
                <a:rect l="l" t="t" r="r" b="b"/>
                <a:pathLst>
                  <a:path w="4104" h="1168" fill="none" extrusionOk="0">
                    <a:moveTo>
                      <a:pt x="4104" y="0"/>
                    </a:moveTo>
                    <a:lnTo>
                      <a:pt x="1" y="1168"/>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9" name="Google Shape;2669;p94"/>
              <p:cNvSpPr/>
              <p:nvPr/>
            </p:nvSpPr>
            <p:spPr>
              <a:xfrm>
                <a:off x="5230000" y="2011875"/>
                <a:ext cx="140975" cy="40050"/>
              </a:xfrm>
              <a:custGeom>
                <a:avLst/>
                <a:gdLst/>
                <a:ahLst/>
                <a:cxnLst/>
                <a:rect l="l" t="t" r="r" b="b"/>
                <a:pathLst>
                  <a:path w="5639" h="1602" fill="none" extrusionOk="0">
                    <a:moveTo>
                      <a:pt x="5638" y="0"/>
                    </a:moveTo>
                    <a:lnTo>
                      <a:pt x="1" y="1601"/>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0" name="Google Shape;2670;p94"/>
              <p:cNvSpPr/>
              <p:nvPr/>
            </p:nvSpPr>
            <p:spPr>
              <a:xfrm>
                <a:off x="5144950" y="2003525"/>
                <a:ext cx="45875" cy="12525"/>
              </a:xfrm>
              <a:custGeom>
                <a:avLst/>
                <a:gdLst/>
                <a:ahLst/>
                <a:cxnLst/>
                <a:rect l="l" t="t" r="r" b="b"/>
                <a:pathLst>
                  <a:path w="1835" h="501" fill="none" extrusionOk="0">
                    <a:moveTo>
                      <a:pt x="1835" y="1"/>
                    </a:moveTo>
                    <a:lnTo>
                      <a:pt x="0" y="501"/>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1" name="Google Shape;2671;p94"/>
              <p:cNvSpPr/>
              <p:nvPr/>
            </p:nvSpPr>
            <p:spPr>
              <a:xfrm>
                <a:off x="5537725" y="1925125"/>
                <a:ext cx="241025" cy="402825"/>
              </a:xfrm>
              <a:custGeom>
                <a:avLst/>
                <a:gdLst/>
                <a:ahLst/>
                <a:cxnLst/>
                <a:rect l="l" t="t" r="r" b="b"/>
                <a:pathLst>
                  <a:path w="9641" h="16113" extrusionOk="0">
                    <a:moveTo>
                      <a:pt x="2002" y="1"/>
                    </a:moveTo>
                    <a:cubicBezTo>
                      <a:pt x="868" y="1"/>
                      <a:pt x="0" y="935"/>
                      <a:pt x="0" y="2002"/>
                    </a:cubicBezTo>
                    <a:lnTo>
                      <a:pt x="0" y="14111"/>
                    </a:lnTo>
                    <a:cubicBezTo>
                      <a:pt x="0" y="15245"/>
                      <a:pt x="901" y="16112"/>
                      <a:pt x="2002" y="16112"/>
                    </a:cubicBezTo>
                    <a:lnTo>
                      <a:pt x="7639" y="16112"/>
                    </a:lnTo>
                    <a:cubicBezTo>
                      <a:pt x="8740" y="16112"/>
                      <a:pt x="9641" y="15245"/>
                      <a:pt x="9641" y="14111"/>
                    </a:cubicBezTo>
                    <a:lnTo>
                      <a:pt x="9641" y="2002"/>
                    </a:lnTo>
                    <a:cubicBezTo>
                      <a:pt x="9641" y="902"/>
                      <a:pt x="8707" y="1"/>
                      <a:pt x="7639" y="1"/>
                    </a:cubicBezTo>
                    <a:close/>
                  </a:path>
                </a:pathLst>
              </a:custGeom>
              <a:solidFill>
                <a:schemeClr val="accent3"/>
              </a:solid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2" name="Google Shape;2672;p94"/>
              <p:cNvSpPr/>
              <p:nvPr/>
            </p:nvSpPr>
            <p:spPr>
              <a:xfrm>
                <a:off x="5622775" y="1770850"/>
                <a:ext cx="70075" cy="70075"/>
              </a:xfrm>
              <a:custGeom>
                <a:avLst/>
                <a:gdLst/>
                <a:ahLst/>
                <a:cxnLst/>
                <a:rect l="l" t="t" r="r" b="b"/>
                <a:pathLst>
                  <a:path w="2803" h="2803" extrusionOk="0">
                    <a:moveTo>
                      <a:pt x="1" y="1"/>
                    </a:moveTo>
                    <a:lnTo>
                      <a:pt x="1" y="1402"/>
                    </a:lnTo>
                    <a:lnTo>
                      <a:pt x="1" y="2803"/>
                    </a:lnTo>
                    <a:lnTo>
                      <a:pt x="2803" y="2803"/>
                    </a:lnTo>
                    <a:lnTo>
                      <a:pt x="2803" y="1"/>
                    </a:lnTo>
                    <a:close/>
                  </a:path>
                </a:pathLst>
              </a:custGeom>
              <a:solidFill>
                <a:schemeClr val="accent3"/>
              </a:solid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3" name="Google Shape;2673;p94"/>
              <p:cNvSpPr/>
              <p:nvPr/>
            </p:nvSpPr>
            <p:spPr>
              <a:xfrm>
                <a:off x="5645300" y="1840900"/>
                <a:ext cx="25875" cy="41725"/>
              </a:xfrm>
              <a:custGeom>
                <a:avLst/>
                <a:gdLst/>
                <a:ahLst/>
                <a:cxnLst/>
                <a:rect l="l" t="t" r="r" b="b"/>
                <a:pathLst>
                  <a:path w="1035" h="1669" extrusionOk="0">
                    <a:moveTo>
                      <a:pt x="1" y="1"/>
                    </a:moveTo>
                    <a:lnTo>
                      <a:pt x="1" y="1669"/>
                    </a:lnTo>
                    <a:lnTo>
                      <a:pt x="1035" y="1669"/>
                    </a:lnTo>
                    <a:lnTo>
                      <a:pt x="1035" y="1"/>
                    </a:lnTo>
                    <a:close/>
                  </a:path>
                </a:pathLst>
              </a:custGeom>
              <a:solidFill>
                <a:schemeClr val="accent3"/>
              </a:solid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4" name="Google Shape;2674;p94"/>
              <p:cNvSpPr/>
              <p:nvPr/>
            </p:nvSpPr>
            <p:spPr>
              <a:xfrm>
                <a:off x="5601925" y="1882600"/>
                <a:ext cx="112625" cy="42550"/>
              </a:xfrm>
              <a:custGeom>
                <a:avLst/>
                <a:gdLst/>
                <a:ahLst/>
                <a:cxnLst/>
                <a:rect l="l" t="t" r="r" b="b"/>
                <a:pathLst>
                  <a:path w="4505" h="1702" extrusionOk="0">
                    <a:moveTo>
                      <a:pt x="802" y="1"/>
                    </a:moveTo>
                    <a:cubicBezTo>
                      <a:pt x="335" y="1"/>
                      <a:pt x="1" y="368"/>
                      <a:pt x="1" y="801"/>
                    </a:cubicBezTo>
                    <a:lnTo>
                      <a:pt x="1" y="1702"/>
                    </a:lnTo>
                    <a:lnTo>
                      <a:pt x="4504" y="1702"/>
                    </a:lnTo>
                    <a:lnTo>
                      <a:pt x="4504" y="801"/>
                    </a:lnTo>
                    <a:cubicBezTo>
                      <a:pt x="4504" y="334"/>
                      <a:pt x="4137" y="1"/>
                      <a:pt x="3737" y="1"/>
                    </a:cubicBezTo>
                    <a:close/>
                  </a:path>
                </a:pathLst>
              </a:custGeom>
              <a:solidFill>
                <a:schemeClr val="accent3"/>
              </a:solid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5" name="Google Shape;2675;p94"/>
              <p:cNvSpPr/>
              <p:nvPr/>
            </p:nvSpPr>
            <p:spPr>
              <a:xfrm>
                <a:off x="5537725" y="2019375"/>
                <a:ext cx="106775" cy="215175"/>
              </a:xfrm>
              <a:custGeom>
                <a:avLst/>
                <a:gdLst/>
                <a:ahLst/>
                <a:cxnLst/>
                <a:rect l="l" t="t" r="r" b="b"/>
                <a:pathLst>
                  <a:path w="4271" h="8607" extrusionOk="0">
                    <a:moveTo>
                      <a:pt x="0" y="0"/>
                    </a:moveTo>
                    <a:lnTo>
                      <a:pt x="0" y="8606"/>
                    </a:lnTo>
                    <a:lnTo>
                      <a:pt x="4270" y="8606"/>
                    </a:lnTo>
                    <a:lnTo>
                      <a:pt x="4270" y="0"/>
                    </a:lnTo>
                    <a:close/>
                  </a:path>
                </a:pathLst>
              </a:custGeom>
              <a:solidFill>
                <a:schemeClr val="accent3"/>
              </a:solid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6" name="Google Shape;2676;p94"/>
              <p:cNvSpPr/>
              <p:nvPr/>
            </p:nvSpPr>
            <p:spPr>
              <a:xfrm>
                <a:off x="5478525" y="1805050"/>
                <a:ext cx="144275" cy="25"/>
              </a:xfrm>
              <a:custGeom>
                <a:avLst/>
                <a:gdLst/>
                <a:ahLst/>
                <a:cxnLst/>
                <a:rect l="l" t="t" r="r" b="b"/>
                <a:pathLst>
                  <a:path w="5771" h="1" extrusionOk="0">
                    <a:moveTo>
                      <a:pt x="0" y="1"/>
                    </a:moveTo>
                    <a:lnTo>
                      <a:pt x="5771" y="1"/>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7" name="Google Shape;2677;p94"/>
              <p:cNvSpPr/>
              <p:nvPr/>
            </p:nvSpPr>
            <p:spPr>
              <a:xfrm>
                <a:off x="5478525" y="1805050"/>
                <a:ext cx="144275" cy="25"/>
              </a:xfrm>
              <a:custGeom>
                <a:avLst/>
                <a:gdLst/>
                <a:ahLst/>
                <a:cxnLst/>
                <a:rect l="l" t="t" r="r" b="b"/>
                <a:pathLst>
                  <a:path w="5771" h="1" fill="none" extrusionOk="0">
                    <a:moveTo>
                      <a:pt x="0" y="1"/>
                    </a:moveTo>
                    <a:lnTo>
                      <a:pt x="5771" y="1"/>
                    </a:lnTo>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678" name="Google Shape;2678;p94"/>
            <p:cNvGrpSpPr/>
            <p:nvPr/>
          </p:nvGrpSpPr>
          <p:grpSpPr>
            <a:xfrm>
              <a:off x="4762479" y="3197851"/>
              <a:ext cx="731522" cy="731522"/>
              <a:chOff x="1004375" y="3129650"/>
              <a:chExt cx="1034100" cy="1034100"/>
            </a:xfrm>
          </p:grpSpPr>
          <p:sp>
            <p:nvSpPr>
              <p:cNvPr id="2679" name="Google Shape;2679;p94"/>
              <p:cNvSpPr/>
              <p:nvPr/>
            </p:nvSpPr>
            <p:spPr>
              <a:xfrm>
                <a:off x="1004375" y="3129650"/>
                <a:ext cx="1034100" cy="1034100"/>
              </a:xfrm>
              <a:custGeom>
                <a:avLst/>
                <a:gdLst/>
                <a:ahLst/>
                <a:cxnLst/>
                <a:rect l="l" t="t" r="r" b="b"/>
                <a:pathLst>
                  <a:path w="41364" h="41364" extrusionOk="0">
                    <a:moveTo>
                      <a:pt x="20682" y="1"/>
                    </a:moveTo>
                    <a:cubicBezTo>
                      <a:pt x="9273" y="1"/>
                      <a:pt x="0" y="9241"/>
                      <a:pt x="0" y="20682"/>
                    </a:cubicBezTo>
                    <a:cubicBezTo>
                      <a:pt x="0" y="32090"/>
                      <a:pt x="9273" y="41364"/>
                      <a:pt x="20682" y="41364"/>
                    </a:cubicBezTo>
                    <a:cubicBezTo>
                      <a:pt x="32123" y="41364"/>
                      <a:pt x="41363" y="32090"/>
                      <a:pt x="41363" y="20682"/>
                    </a:cubicBezTo>
                    <a:cubicBezTo>
                      <a:pt x="41363" y="9241"/>
                      <a:pt x="32123" y="1"/>
                      <a:pt x="20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0" name="Google Shape;2680;p94"/>
              <p:cNvSpPr/>
              <p:nvPr/>
            </p:nvSpPr>
            <p:spPr>
              <a:xfrm>
                <a:off x="1598950" y="3587475"/>
                <a:ext cx="212675" cy="258550"/>
              </a:xfrm>
              <a:custGeom>
                <a:avLst/>
                <a:gdLst/>
                <a:ahLst/>
                <a:cxnLst/>
                <a:rect l="l" t="t" r="r" b="b"/>
                <a:pathLst>
                  <a:path w="8507" h="10342" extrusionOk="0">
                    <a:moveTo>
                      <a:pt x="2836" y="1"/>
                    </a:moveTo>
                    <a:cubicBezTo>
                      <a:pt x="2069" y="1"/>
                      <a:pt x="1368" y="268"/>
                      <a:pt x="835" y="835"/>
                    </a:cubicBezTo>
                    <a:cubicBezTo>
                      <a:pt x="301" y="1368"/>
                      <a:pt x="1" y="2069"/>
                      <a:pt x="1" y="2836"/>
                    </a:cubicBezTo>
                    <a:lnTo>
                      <a:pt x="68" y="10342"/>
                    </a:lnTo>
                    <a:lnTo>
                      <a:pt x="3003" y="10342"/>
                    </a:lnTo>
                    <a:cubicBezTo>
                      <a:pt x="4404" y="10342"/>
                      <a:pt x="5571" y="9174"/>
                      <a:pt x="5571" y="7740"/>
                    </a:cubicBezTo>
                    <a:lnTo>
                      <a:pt x="5571" y="6405"/>
                    </a:lnTo>
                    <a:cubicBezTo>
                      <a:pt x="5571" y="5405"/>
                      <a:pt x="6239" y="4504"/>
                      <a:pt x="7239" y="4271"/>
                    </a:cubicBezTo>
                    <a:cubicBezTo>
                      <a:pt x="8073" y="4070"/>
                      <a:pt x="8507" y="3170"/>
                      <a:pt x="8073" y="2403"/>
                    </a:cubicBezTo>
                    <a:lnTo>
                      <a:pt x="66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1" name="Google Shape;2681;p94"/>
              <p:cNvSpPr/>
              <p:nvPr/>
            </p:nvSpPr>
            <p:spPr>
              <a:xfrm>
                <a:off x="1203675" y="3230550"/>
                <a:ext cx="607950" cy="738900"/>
              </a:xfrm>
              <a:custGeom>
                <a:avLst/>
                <a:gdLst/>
                <a:ahLst/>
                <a:cxnLst/>
                <a:rect l="l" t="t" r="r" b="b"/>
                <a:pathLst>
                  <a:path w="24318" h="29556" fill="none" extrusionOk="0">
                    <a:moveTo>
                      <a:pt x="15879" y="29555"/>
                    </a:moveTo>
                    <a:lnTo>
                      <a:pt x="15879" y="24619"/>
                    </a:lnTo>
                    <a:lnTo>
                      <a:pt x="18814" y="24619"/>
                    </a:lnTo>
                    <a:cubicBezTo>
                      <a:pt x="20215" y="24619"/>
                      <a:pt x="21382" y="23418"/>
                      <a:pt x="21382" y="22017"/>
                    </a:cubicBezTo>
                    <a:lnTo>
                      <a:pt x="21382" y="20682"/>
                    </a:lnTo>
                    <a:cubicBezTo>
                      <a:pt x="21382" y="19682"/>
                      <a:pt x="22050" y="18781"/>
                      <a:pt x="23050" y="18548"/>
                    </a:cubicBezTo>
                    <a:lnTo>
                      <a:pt x="23050" y="18548"/>
                    </a:lnTo>
                    <a:cubicBezTo>
                      <a:pt x="23884" y="18347"/>
                      <a:pt x="24318" y="17447"/>
                      <a:pt x="23884" y="16680"/>
                    </a:cubicBezTo>
                    <a:lnTo>
                      <a:pt x="22483" y="14278"/>
                    </a:lnTo>
                    <a:lnTo>
                      <a:pt x="21349" y="12376"/>
                    </a:lnTo>
                    <a:cubicBezTo>
                      <a:pt x="21349" y="10375"/>
                      <a:pt x="20715" y="7306"/>
                      <a:pt x="19548" y="5672"/>
                    </a:cubicBezTo>
                    <a:cubicBezTo>
                      <a:pt x="15512" y="1"/>
                      <a:pt x="5171" y="968"/>
                      <a:pt x="2336" y="8040"/>
                    </a:cubicBezTo>
                    <a:cubicBezTo>
                      <a:pt x="1" y="13878"/>
                      <a:pt x="2369" y="19148"/>
                      <a:pt x="6972" y="23017"/>
                    </a:cubicBezTo>
                    <a:lnTo>
                      <a:pt x="6972" y="29555"/>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2" name="Google Shape;2682;p94"/>
              <p:cNvSpPr/>
              <p:nvPr/>
            </p:nvSpPr>
            <p:spPr>
              <a:xfrm>
                <a:off x="1598950" y="3587475"/>
                <a:ext cx="212675" cy="258550"/>
              </a:xfrm>
              <a:custGeom>
                <a:avLst/>
                <a:gdLst/>
                <a:ahLst/>
                <a:cxnLst/>
                <a:rect l="l" t="t" r="r" b="b"/>
                <a:pathLst>
                  <a:path w="8507" h="10342" fill="none" extrusionOk="0">
                    <a:moveTo>
                      <a:pt x="68" y="10342"/>
                    </a:moveTo>
                    <a:lnTo>
                      <a:pt x="3003" y="10342"/>
                    </a:lnTo>
                    <a:cubicBezTo>
                      <a:pt x="4404" y="10342"/>
                      <a:pt x="5571" y="9174"/>
                      <a:pt x="5571" y="7740"/>
                    </a:cubicBezTo>
                    <a:lnTo>
                      <a:pt x="5571" y="6405"/>
                    </a:lnTo>
                    <a:cubicBezTo>
                      <a:pt x="5571" y="5405"/>
                      <a:pt x="6239" y="4504"/>
                      <a:pt x="7239" y="4271"/>
                    </a:cubicBezTo>
                    <a:lnTo>
                      <a:pt x="7239" y="4271"/>
                    </a:lnTo>
                    <a:cubicBezTo>
                      <a:pt x="8073" y="4070"/>
                      <a:pt x="8507" y="3170"/>
                      <a:pt x="8073" y="2403"/>
                    </a:cubicBezTo>
                    <a:lnTo>
                      <a:pt x="6672" y="1"/>
                    </a:lnTo>
                    <a:lnTo>
                      <a:pt x="2836" y="1"/>
                    </a:lnTo>
                    <a:cubicBezTo>
                      <a:pt x="2069" y="1"/>
                      <a:pt x="1368" y="268"/>
                      <a:pt x="835" y="835"/>
                    </a:cubicBezTo>
                    <a:lnTo>
                      <a:pt x="835" y="835"/>
                    </a:lnTo>
                    <a:cubicBezTo>
                      <a:pt x="301" y="1368"/>
                      <a:pt x="1" y="2069"/>
                      <a:pt x="1" y="2836"/>
                    </a:cubicBezTo>
                    <a:close/>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3" name="Google Shape;2683;p94"/>
              <p:cNvSpPr/>
              <p:nvPr/>
            </p:nvSpPr>
            <p:spPr>
              <a:xfrm>
                <a:off x="1351275" y="3546625"/>
                <a:ext cx="256875" cy="296900"/>
              </a:xfrm>
              <a:custGeom>
                <a:avLst/>
                <a:gdLst/>
                <a:ahLst/>
                <a:cxnLst/>
                <a:rect l="l" t="t" r="r" b="b"/>
                <a:pathLst>
                  <a:path w="10275" h="11876" fill="none" extrusionOk="0">
                    <a:moveTo>
                      <a:pt x="10275" y="3002"/>
                    </a:moveTo>
                    <a:lnTo>
                      <a:pt x="3803" y="834"/>
                    </a:lnTo>
                    <a:cubicBezTo>
                      <a:pt x="3403" y="334"/>
                      <a:pt x="2869" y="0"/>
                      <a:pt x="2202" y="0"/>
                    </a:cubicBezTo>
                    <a:cubicBezTo>
                      <a:pt x="968" y="0"/>
                      <a:pt x="1" y="1134"/>
                      <a:pt x="1" y="2469"/>
                    </a:cubicBezTo>
                    <a:cubicBezTo>
                      <a:pt x="1" y="4470"/>
                      <a:pt x="1902" y="6738"/>
                      <a:pt x="2803" y="6738"/>
                    </a:cubicBezTo>
                    <a:cubicBezTo>
                      <a:pt x="3403" y="6738"/>
                      <a:pt x="3904" y="6405"/>
                      <a:pt x="4204" y="5905"/>
                    </a:cubicBezTo>
                    <a:lnTo>
                      <a:pt x="9941" y="11875"/>
                    </a:lnTo>
                    <a:lnTo>
                      <a:pt x="7439" y="11875"/>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4" name="Google Shape;2684;p94"/>
              <p:cNvSpPr/>
              <p:nvPr/>
            </p:nvSpPr>
            <p:spPr>
              <a:xfrm>
                <a:off x="1598950" y="3652525"/>
                <a:ext cx="201850" cy="25"/>
              </a:xfrm>
              <a:custGeom>
                <a:avLst/>
                <a:gdLst/>
                <a:ahLst/>
                <a:cxnLst/>
                <a:rect l="l" t="t" r="r" b="b"/>
                <a:pathLst>
                  <a:path w="8074" h="1" fill="none" extrusionOk="0">
                    <a:moveTo>
                      <a:pt x="1" y="1"/>
                    </a:moveTo>
                    <a:lnTo>
                      <a:pt x="8073" y="1"/>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5" name="Google Shape;2685;p94"/>
              <p:cNvSpPr/>
              <p:nvPr/>
            </p:nvSpPr>
            <p:spPr>
              <a:xfrm>
                <a:off x="1598950" y="3720900"/>
                <a:ext cx="145975" cy="25"/>
              </a:xfrm>
              <a:custGeom>
                <a:avLst/>
                <a:gdLst/>
                <a:ahLst/>
                <a:cxnLst/>
                <a:rect l="l" t="t" r="r" b="b"/>
                <a:pathLst>
                  <a:path w="5839" h="1" fill="none" extrusionOk="0">
                    <a:moveTo>
                      <a:pt x="1" y="1"/>
                    </a:moveTo>
                    <a:lnTo>
                      <a:pt x="5838" y="1"/>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6" name="Google Shape;2686;p94"/>
              <p:cNvSpPr/>
              <p:nvPr/>
            </p:nvSpPr>
            <p:spPr>
              <a:xfrm>
                <a:off x="1598950" y="3789300"/>
                <a:ext cx="139300" cy="25"/>
              </a:xfrm>
              <a:custGeom>
                <a:avLst/>
                <a:gdLst/>
                <a:ahLst/>
                <a:cxnLst/>
                <a:rect l="l" t="t" r="r" b="b"/>
                <a:pathLst>
                  <a:path w="5572" h="1" fill="none" extrusionOk="0">
                    <a:moveTo>
                      <a:pt x="1" y="0"/>
                    </a:moveTo>
                    <a:lnTo>
                      <a:pt x="5571" y="0"/>
                    </a:lnTo>
                  </a:path>
                </a:pathLst>
              </a:custGeom>
              <a:noFill/>
              <a:ln w="17525"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687" name="Google Shape;2687;p94"/>
            <p:cNvGrpSpPr/>
            <p:nvPr/>
          </p:nvGrpSpPr>
          <p:grpSpPr>
            <a:xfrm>
              <a:off x="3649984" y="3197851"/>
              <a:ext cx="731522" cy="731522"/>
              <a:chOff x="5108774" y="2998491"/>
              <a:chExt cx="731522" cy="731522"/>
            </a:xfrm>
          </p:grpSpPr>
          <p:sp>
            <p:nvSpPr>
              <p:cNvPr id="2688" name="Google Shape;2688;p94"/>
              <p:cNvSpPr/>
              <p:nvPr/>
            </p:nvSpPr>
            <p:spPr>
              <a:xfrm>
                <a:off x="5108774" y="2998491"/>
                <a:ext cx="731522" cy="731522"/>
              </a:xfrm>
              <a:custGeom>
                <a:avLst/>
                <a:gdLst/>
                <a:ahLst/>
                <a:cxnLst/>
                <a:rect l="l" t="t" r="r" b="b"/>
                <a:pathLst>
                  <a:path w="41364" h="41364" extrusionOk="0">
                    <a:moveTo>
                      <a:pt x="20682" y="1"/>
                    </a:moveTo>
                    <a:cubicBezTo>
                      <a:pt x="9240" y="1"/>
                      <a:pt x="0" y="9241"/>
                      <a:pt x="0" y="20682"/>
                    </a:cubicBezTo>
                    <a:cubicBezTo>
                      <a:pt x="0" y="32090"/>
                      <a:pt x="9240" y="41364"/>
                      <a:pt x="20682" y="41364"/>
                    </a:cubicBezTo>
                    <a:cubicBezTo>
                      <a:pt x="32090" y="41364"/>
                      <a:pt x="41363" y="32090"/>
                      <a:pt x="41363" y="20682"/>
                    </a:cubicBezTo>
                    <a:cubicBezTo>
                      <a:pt x="41363" y="9241"/>
                      <a:pt x="32090" y="1"/>
                      <a:pt x="206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9" name="Google Shape;2689;p94"/>
              <p:cNvSpPr/>
              <p:nvPr/>
            </p:nvSpPr>
            <p:spPr>
              <a:xfrm>
                <a:off x="5446306" y="3206797"/>
                <a:ext cx="56458" cy="61367"/>
              </a:xfrm>
              <a:custGeom>
                <a:avLst/>
                <a:gdLst/>
                <a:ahLst/>
                <a:cxnLst/>
                <a:rect l="l" t="t" r="r" b="b"/>
                <a:pathLst>
                  <a:path w="3504" h="3470" extrusionOk="0">
                    <a:moveTo>
                      <a:pt x="1769" y="1"/>
                    </a:moveTo>
                    <a:cubicBezTo>
                      <a:pt x="801" y="1"/>
                      <a:pt x="1" y="768"/>
                      <a:pt x="1" y="1735"/>
                    </a:cubicBezTo>
                    <a:cubicBezTo>
                      <a:pt x="1" y="2703"/>
                      <a:pt x="801" y="3470"/>
                      <a:pt x="1769" y="3470"/>
                    </a:cubicBezTo>
                    <a:cubicBezTo>
                      <a:pt x="2736" y="3470"/>
                      <a:pt x="3503" y="2703"/>
                      <a:pt x="3503" y="1735"/>
                    </a:cubicBezTo>
                    <a:cubicBezTo>
                      <a:pt x="3503" y="768"/>
                      <a:pt x="2736" y="1"/>
                      <a:pt x="17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0" name="Google Shape;2690;p94"/>
              <p:cNvSpPr/>
              <p:nvPr/>
            </p:nvSpPr>
            <p:spPr>
              <a:xfrm>
                <a:off x="5412179" y="3284664"/>
                <a:ext cx="124711" cy="253691"/>
              </a:xfrm>
              <a:custGeom>
                <a:avLst/>
                <a:gdLst/>
                <a:ahLst/>
                <a:cxnLst/>
                <a:rect l="l" t="t" r="r" b="b"/>
                <a:pathLst>
                  <a:path w="7740" h="14345" extrusionOk="0">
                    <a:moveTo>
                      <a:pt x="1268" y="1"/>
                    </a:moveTo>
                    <a:cubicBezTo>
                      <a:pt x="567" y="1"/>
                      <a:pt x="0" y="568"/>
                      <a:pt x="0" y="1302"/>
                    </a:cubicBezTo>
                    <a:lnTo>
                      <a:pt x="0" y="6105"/>
                    </a:lnTo>
                    <a:cubicBezTo>
                      <a:pt x="0" y="6506"/>
                      <a:pt x="334" y="6839"/>
                      <a:pt x="734" y="6839"/>
                    </a:cubicBezTo>
                    <a:cubicBezTo>
                      <a:pt x="1168" y="6839"/>
                      <a:pt x="1501" y="6506"/>
                      <a:pt x="1501" y="6105"/>
                    </a:cubicBezTo>
                    <a:lnTo>
                      <a:pt x="1501" y="13377"/>
                    </a:lnTo>
                    <a:cubicBezTo>
                      <a:pt x="1501" y="13944"/>
                      <a:pt x="1902" y="14344"/>
                      <a:pt x="2435" y="14344"/>
                    </a:cubicBezTo>
                    <a:cubicBezTo>
                      <a:pt x="3002" y="14344"/>
                      <a:pt x="3403" y="13944"/>
                      <a:pt x="3403" y="13377"/>
                    </a:cubicBezTo>
                    <a:lnTo>
                      <a:pt x="3403" y="7306"/>
                    </a:lnTo>
                    <a:cubicBezTo>
                      <a:pt x="3403" y="7039"/>
                      <a:pt x="3603" y="6839"/>
                      <a:pt x="3870" y="6839"/>
                    </a:cubicBezTo>
                    <a:cubicBezTo>
                      <a:pt x="4103" y="6839"/>
                      <a:pt x="4337" y="7039"/>
                      <a:pt x="4337" y="7306"/>
                    </a:cubicBezTo>
                    <a:lnTo>
                      <a:pt x="4337" y="13377"/>
                    </a:lnTo>
                    <a:cubicBezTo>
                      <a:pt x="4337" y="13944"/>
                      <a:pt x="4737" y="14344"/>
                      <a:pt x="5271" y="14344"/>
                    </a:cubicBezTo>
                    <a:cubicBezTo>
                      <a:pt x="5838" y="14344"/>
                      <a:pt x="6238" y="13944"/>
                      <a:pt x="6238" y="13377"/>
                    </a:cubicBezTo>
                    <a:lnTo>
                      <a:pt x="6238" y="6105"/>
                    </a:lnTo>
                    <a:cubicBezTo>
                      <a:pt x="6238" y="6506"/>
                      <a:pt x="6572" y="6839"/>
                      <a:pt x="7005" y="6839"/>
                    </a:cubicBezTo>
                    <a:cubicBezTo>
                      <a:pt x="7406" y="6839"/>
                      <a:pt x="7739" y="6506"/>
                      <a:pt x="7739" y="6105"/>
                    </a:cubicBezTo>
                    <a:lnTo>
                      <a:pt x="7739" y="1268"/>
                    </a:lnTo>
                    <a:cubicBezTo>
                      <a:pt x="7706" y="601"/>
                      <a:pt x="7172" y="1"/>
                      <a:pt x="6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1" name="Google Shape;2691;p94"/>
              <p:cNvSpPr/>
              <p:nvPr/>
            </p:nvSpPr>
            <p:spPr>
              <a:xfrm>
                <a:off x="5244488" y="3069349"/>
                <a:ext cx="460092" cy="492598"/>
              </a:xfrm>
              <a:custGeom>
                <a:avLst/>
                <a:gdLst/>
                <a:ahLst/>
                <a:cxnLst/>
                <a:rect l="l" t="t" r="r" b="b"/>
                <a:pathLst>
                  <a:path w="28555" h="27854" fill="none" extrusionOk="0">
                    <a:moveTo>
                      <a:pt x="14311" y="1"/>
                    </a:moveTo>
                    <a:lnTo>
                      <a:pt x="1" y="10141"/>
                    </a:lnTo>
                    <a:lnTo>
                      <a:pt x="4170" y="10141"/>
                    </a:lnTo>
                    <a:lnTo>
                      <a:pt x="4170" y="27854"/>
                    </a:lnTo>
                    <a:lnTo>
                      <a:pt x="24385" y="27854"/>
                    </a:lnTo>
                    <a:lnTo>
                      <a:pt x="24385" y="10141"/>
                    </a:lnTo>
                    <a:lnTo>
                      <a:pt x="28554" y="10141"/>
                    </a:lnTo>
                    <a:close/>
                  </a:path>
                </a:pathLst>
              </a:custGeom>
              <a:noFill/>
              <a:ln w="175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39F00-BDC4-4642-80A8-D576D966C5A6}"/>
              </a:ext>
            </a:extLst>
          </p:cNvPr>
          <p:cNvSpPr>
            <a:spLocks noGrp="1"/>
          </p:cNvSpPr>
          <p:nvPr>
            <p:ph type="title" idx="4294967295"/>
          </p:nvPr>
        </p:nvSpPr>
        <p:spPr>
          <a:xfrm>
            <a:off x="5921139" y="1289658"/>
            <a:ext cx="3135312" cy="660400"/>
          </a:xfrm>
        </p:spPr>
        <p:txBody>
          <a:bodyPr/>
          <a:lstStyle/>
          <a:p>
            <a:pPr algn="ctr"/>
            <a:r>
              <a:rPr lang="en-CA" sz="3200" dirty="0">
                <a:solidFill>
                  <a:schemeClr val="accent1"/>
                </a:solidFill>
              </a:rPr>
              <a:t>Major Categories of Chronic Interstitial Lung Disease </a:t>
            </a:r>
            <a:br>
              <a:rPr lang="en-CA" dirty="0"/>
            </a:br>
            <a:endParaRPr lang="en-US" dirty="0"/>
          </a:p>
        </p:txBody>
      </p:sp>
      <p:pic>
        <p:nvPicPr>
          <p:cNvPr id="5" name="Picture 4" descr="Text&#10;&#10;Description automatically generated">
            <a:extLst>
              <a:ext uri="{FF2B5EF4-FFF2-40B4-BE49-F238E27FC236}">
                <a16:creationId xmlns:a16="http://schemas.microsoft.com/office/drawing/2014/main" id="{E2E337E3-9DA4-3448-80C8-ABE0BE44DD0A}"/>
              </a:ext>
            </a:extLst>
          </p:cNvPr>
          <p:cNvPicPr>
            <a:picLocks noChangeAspect="1"/>
          </p:cNvPicPr>
          <p:nvPr/>
        </p:nvPicPr>
        <p:blipFill rotWithShape="1">
          <a:blip r:embed="rId2"/>
          <a:srcRect l="5021" t="11640" r="3193" b="5184"/>
          <a:stretch/>
        </p:blipFill>
        <p:spPr>
          <a:xfrm>
            <a:off x="163285" y="130629"/>
            <a:ext cx="5464630" cy="4898571"/>
          </a:xfrm>
          <a:prstGeom prst="rect">
            <a:avLst/>
          </a:prstGeom>
        </p:spPr>
      </p:pic>
    </p:spTree>
    <p:extLst>
      <p:ext uri="{BB962C8B-B14F-4D97-AF65-F5344CB8AC3E}">
        <p14:creationId xmlns:p14="http://schemas.microsoft.com/office/powerpoint/2010/main" val="1365262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478F-4E01-DD49-8244-9D7FC4044528}"/>
              </a:ext>
            </a:extLst>
          </p:cNvPr>
          <p:cNvSpPr>
            <a:spLocks noGrp="1"/>
          </p:cNvSpPr>
          <p:nvPr>
            <p:ph type="title"/>
          </p:nvPr>
        </p:nvSpPr>
        <p:spPr/>
        <p:txBody>
          <a:bodyPr/>
          <a:lstStyle/>
          <a:p>
            <a:r>
              <a:rPr lang="en-US" dirty="0"/>
              <a:t>Remember </a:t>
            </a:r>
          </a:p>
        </p:txBody>
      </p:sp>
      <p:sp>
        <p:nvSpPr>
          <p:cNvPr id="3" name="Subtitle 2">
            <a:extLst>
              <a:ext uri="{FF2B5EF4-FFF2-40B4-BE49-F238E27FC236}">
                <a16:creationId xmlns:a16="http://schemas.microsoft.com/office/drawing/2014/main" id="{645A3B45-D56D-9045-A251-8FDDB9F2AE07}"/>
              </a:ext>
            </a:extLst>
          </p:cNvPr>
          <p:cNvSpPr>
            <a:spLocks noGrp="1"/>
          </p:cNvSpPr>
          <p:nvPr>
            <p:ph type="subTitle" idx="1"/>
          </p:nvPr>
        </p:nvSpPr>
        <p:spPr>
          <a:xfrm>
            <a:off x="685800" y="1724550"/>
            <a:ext cx="4572000" cy="1694400"/>
          </a:xfrm>
        </p:spPr>
        <p:txBody>
          <a:bodyPr/>
          <a:lstStyle/>
          <a:p>
            <a:r>
              <a:rPr lang="en-CA" sz="1800" b="1" dirty="0"/>
              <a:t>Pulmonary function test:</a:t>
            </a:r>
          </a:p>
          <a:p>
            <a:pPr marL="342900" indent="-342900">
              <a:buFont typeface="+mj-lt"/>
              <a:buAutoNum type="arabicPeriod"/>
            </a:pPr>
            <a:r>
              <a:rPr lang="en-CA" sz="1800" b="1" dirty="0">
                <a:solidFill>
                  <a:schemeClr val="accent3"/>
                </a:solidFill>
              </a:rPr>
              <a:t>Decrease FEV1</a:t>
            </a:r>
          </a:p>
          <a:p>
            <a:pPr marL="342900" indent="-342900">
              <a:buFont typeface="+mj-lt"/>
              <a:buAutoNum type="arabicPeriod"/>
            </a:pPr>
            <a:r>
              <a:rPr lang="en-CA" sz="1800" b="1" dirty="0">
                <a:solidFill>
                  <a:schemeClr val="accent3"/>
                </a:solidFill>
              </a:rPr>
              <a:t>Decreased FVC</a:t>
            </a:r>
          </a:p>
          <a:p>
            <a:pPr marL="342900" indent="-342900">
              <a:buFont typeface="+mj-lt"/>
              <a:buAutoNum type="arabicPeriod"/>
            </a:pPr>
            <a:r>
              <a:rPr lang="en-CA" sz="1800" b="1" dirty="0">
                <a:solidFill>
                  <a:schemeClr val="accent3"/>
                </a:solidFill>
              </a:rPr>
              <a:t>Normal FEV1/FVC ratio</a:t>
            </a:r>
          </a:p>
          <a:p>
            <a:pPr marL="342900" indent="-342900">
              <a:buFont typeface="+mj-lt"/>
              <a:buAutoNum type="arabicPeriod"/>
            </a:pPr>
            <a:r>
              <a:rPr lang="en-CA" sz="1800" b="1" dirty="0">
                <a:solidFill>
                  <a:schemeClr val="accent3"/>
                </a:solidFill>
              </a:rPr>
              <a:t>Decrease in TLC</a:t>
            </a:r>
            <a:endParaRPr lang="en-US" sz="1800" b="1" dirty="0">
              <a:solidFill>
                <a:schemeClr val="accent3"/>
              </a:solidFill>
            </a:endParaRPr>
          </a:p>
        </p:txBody>
      </p:sp>
      <p:pic>
        <p:nvPicPr>
          <p:cNvPr id="3074" name="Picture 2" descr="Pulmonary Function Tests – Allergy &amp; Asthma Specialists">
            <a:extLst>
              <a:ext uri="{FF2B5EF4-FFF2-40B4-BE49-F238E27FC236}">
                <a16:creationId xmlns:a16="http://schemas.microsoft.com/office/drawing/2014/main" id="{F55A0B78-D5FB-864A-B32B-1A8849DA9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369423"/>
            <a:ext cx="3886200" cy="2049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135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6EED-6E31-7C4E-9067-45139FDBECB7}"/>
              </a:ext>
            </a:extLst>
          </p:cNvPr>
          <p:cNvSpPr>
            <a:spLocks noGrp="1"/>
          </p:cNvSpPr>
          <p:nvPr>
            <p:ph type="title"/>
          </p:nvPr>
        </p:nvSpPr>
        <p:spPr>
          <a:xfrm>
            <a:off x="685800" y="356625"/>
            <a:ext cx="7696200" cy="660600"/>
          </a:xfrm>
        </p:spPr>
        <p:txBody>
          <a:bodyPr/>
          <a:lstStyle/>
          <a:p>
            <a:pPr algn="ctr"/>
            <a:r>
              <a:rPr lang="en-US" sz="2800" cap="all" spc="100" dirty="0"/>
              <a:t>OBSTRUCTIVE VERSUS RESTRICTIVE PULMONARY DISEASES</a:t>
            </a:r>
            <a:br>
              <a:rPr lang="en-US" sz="4800" cap="all" spc="100" dirty="0">
                <a:solidFill>
                  <a:schemeClr val="tx1">
                    <a:lumMod val="95000"/>
                    <a:lumOff val="5000"/>
                  </a:schemeClr>
                </a:solidFill>
              </a:rPr>
            </a:br>
            <a:endParaRPr lang="en-US" dirty="0"/>
          </a:p>
        </p:txBody>
      </p:sp>
      <p:sp>
        <p:nvSpPr>
          <p:cNvPr id="3" name="Subtitle 2">
            <a:extLst>
              <a:ext uri="{FF2B5EF4-FFF2-40B4-BE49-F238E27FC236}">
                <a16:creationId xmlns:a16="http://schemas.microsoft.com/office/drawing/2014/main" id="{6C46DE50-0554-6944-BE92-C79E31C4365F}"/>
              </a:ext>
            </a:extLst>
          </p:cNvPr>
          <p:cNvSpPr>
            <a:spLocks noGrp="1"/>
          </p:cNvSpPr>
          <p:nvPr>
            <p:ph type="subTitle" idx="1"/>
          </p:nvPr>
        </p:nvSpPr>
        <p:spPr>
          <a:xfrm>
            <a:off x="685800" y="1670004"/>
            <a:ext cx="3718560" cy="1694400"/>
          </a:xfrm>
        </p:spPr>
        <p:txBody>
          <a:bodyPr/>
          <a:lstStyle/>
          <a:p>
            <a:pPr marL="137160" algn="ctr">
              <a:defRPr/>
            </a:pPr>
            <a:r>
              <a:rPr lang="en-US" i="1" dirty="0"/>
              <a:t>Obstructive diseases</a:t>
            </a:r>
            <a:r>
              <a:rPr lang="en-US" dirty="0"/>
              <a:t> (or </a:t>
            </a:r>
            <a:r>
              <a:rPr lang="en-US" i="1" dirty="0"/>
              <a:t>airway diseases</a:t>
            </a:r>
            <a:r>
              <a:rPr lang="en-US" dirty="0"/>
              <a:t>), characterized by limitation of air out flow due to increased air way resistance</a:t>
            </a:r>
          </a:p>
          <a:p>
            <a:pPr marL="480060" indent="-342900" algn="ctr">
              <a:buFont typeface="Arial" panose="020B0604020202020204" pitchFamily="34" charset="0"/>
              <a:buChar char="•"/>
              <a:defRPr/>
            </a:pPr>
            <a:endParaRPr lang="en-US" dirty="0"/>
          </a:p>
        </p:txBody>
      </p:sp>
      <p:pic>
        <p:nvPicPr>
          <p:cNvPr id="4107" name="Picture 11" descr="page3image74634688">
            <a:extLst>
              <a:ext uri="{FF2B5EF4-FFF2-40B4-BE49-F238E27FC236}">
                <a16:creationId xmlns:a16="http://schemas.microsoft.com/office/drawing/2014/main" id="{4299F06E-E7C5-0A48-9FBC-8A31A74FC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365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page3image74631040">
            <a:extLst>
              <a:ext uri="{FF2B5EF4-FFF2-40B4-BE49-F238E27FC236}">
                <a16:creationId xmlns:a16="http://schemas.microsoft.com/office/drawing/2014/main" id="{CC4E7B97-6344-F045-8B8A-42F1ED31A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65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descr="page3image74637952">
            <a:extLst>
              <a:ext uri="{FF2B5EF4-FFF2-40B4-BE49-F238E27FC236}">
                <a16:creationId xmlns:a16="http://schemas.microsoft.com/office/drawing/2014/main" id="{CA750EBE-738B-EC4E-8244-EC90A1D02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1365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page3image74644096">
            <a:extLst>
              <a:ext uri="{FF2B5EF4-FFF2-40B4-BE49-F238E27FC236}">
                <a16:creationId xmlns:a16="http://schemas.microsoft.com/office/drawing/2014/main" id="{4A0196E1-7697-D643-AAC7-66103C23D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0" y="-1365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page3image74630848">
            <a:extLst>
              <a:ext uri="{FF2B5EF4-FFF2-40B4-BE49-F238E27FC236}">
                <a16:creationId xmlns:a16="http://schemas.microsoft.com/office/drawing/2014/main" id="{EE889FBC-D723-2546-9BCD-5BC847415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1365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descr="page3image74644672">
            <a:extLst>
              <a:ext uri="{FF2B5EF4-FFF2-40B4-BE49-F238E27FC236}">
                <a16:creationId xmlns:a16="http://schemas.microsoft.com/office/drawing/2014/main" id="{629E6F76-C9E6-434A-88E2-6FAAB5CD8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6000" y="-1365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page3image74645056">
            <a:extLst>
              <a:ext uri="{FF2B5EF4-FFF2-40B4-BE49-F238E27FC236}">
                <a16:creationId xmlns:a16="http://schemas.microsoft.com/office/drawing/2014/main" id="{03B0DBB4-98A2-9C40-B446-528CD9BCB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00" y="-136525"/>
            <a:ext cx="38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nterpreting Pulmonary Function Tests From The Cleveland Clinic Journal |  Tom Wade MD">
            <a:extLst>
              <a:ext uri="{FF2B5EF4-FFF2-40B4-BE49-F238E27FC236}">
                <a16:creationId xmlns:a16="http://schemas.microsoft.com/office/drawing/2014/main" id="{120AA629-5427-7244-9B4C-A3B6617B6D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2" t="24819" r="15174" b="9766"/>
          <a:stretch/>
        </p:blipFill>
        <p:spPr bwMode="auto">
          <a:xfrm>
            <a:off x="1295400" y="2685011"/>
            <a:ext cx="6553200" cy="210186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44899D8-38A0-0140-8538-55DE27E5B731}"/>
              </a:ext>
            </a:extLst>
          </p:cNvPr>
          <p:cNvSpPr/>
          <p:nvPr/>
        </p:nvSpPr>
        <p:spPr>
          <a:xfrm>
            <a:off x="5100396" y="1398046"/>
            <a:ext cx="3535604" cy="954107"/>
          </a:xfrm>
          <a:prstGeom prst="rect">
            <a:avLst/>
          </a:prstGeom>
        </p:spPr>
        <p:txBody>
          <a:bodyPr wrap="square">
            <a:spAutoFit/>
          </a:bodyPr>
          <a:lstStyle/>
          <a:p>
            <a:pPr marL="480060" indent="-342900">
              <a:buFont typeface="Arial" panose="020B0604020202020204" pitchFamily="34" charset="0"/>
              <a:buChar char="•"/>
              <a:defRPr/>
            </a:pPr>
            <a:endParaRPr lang="en-US" dirty="0">
              <a:solidFill>
                <a:schemeClr val="accent1"/>
              </a:solidFill>
            </a:endParaRPr>
          </a:p>
          <a:p>
            <a:pPr marL="137160" algn="ctr">
              <a:defRPr/>
            </a:pPr>
            <a:r>
              <a:rPr lang="en-US" i="1" dirty="0">
                <a:solidFill>
                  <a:schemeClr val="accent1"/>
                </a:solidFill>
              </a:rPr>
              <a:t>Restrictive diseases</a:t>
            </a:r>
            <a:r>
              <a:rPr lang="en-US" dirty="0">
                <a:solidFill>
                  <a:schemeClr val="accent1"/>
                </a:solidFill>
              </a:rPr>
              <a:t>, characterized by reduced expansion of lung parenchyma and decreased total lung capacity</a:t>
            </a:r>
          </a:p>
        </p:txBody>
      </p:sp>
    </p:spTree>
    <p:extLst>
      <p:ext uri="{BB962C8B-B14F-4D97-AF65-F5344CB8AC3E}">
        <p14:creationId xmlns:p14="http://schemas.microsoft.com/office/powerpoint/2010/main" val="842811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Roxie\Documents\My Scans\13.140001.tif">
            <a:extLst>
              <a:ext uri="{FF2B5EF4-FFF2-40B4-BE49-F238E27FC236}">
                <a16:creationId xmlns:a16="http://schemas.microsoft.com/office/drawing/2014/main" id="{4C10AD7E-599E-7F41-9935-3BA875C6B1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2521" t="1758" r="5188" b="1849"/>
          <a:stretch>
            <a:fillRect/>
          </a:stretch>
        </p:blipFill>
        <p:spPr bwMode="auto">
          <a:xfrm>
            <a:off x="1" y="26762"/>
            <a:ext cx="9144000" cy="51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131618"/>
      </p:ext>
    </p:extLst>
  </p:cSld>
  <p:clrMapOvr>
    <a:masterClrMapping/>
  </p:clrMapOvr>
</p:sld>
</file>

<file path=ppt/theme/theme1.xml><?xml version="1.0" encoding="utf-8"?>
<a:theme xmlns:a="http://schemas.openxmlformats.org/drawingml/2006/main" name="Chronic Obstructive Disease by Slidesgo">
  <a:themeElements>
    <a:clrScheme name="Simple Light">
      <a:dk1>
        <a:srgbClr val="FFD6BA"/>
      </a:dk1>
      <a:lt1>
        <a:srgbClr val="8D6B94"/>
      </a:lt1>
      <a:dk2>
        <a:srgbClr val="561D25"/>
      </a:dk2>
      <a:lt2>
        <a:srgbClr val="FAF9F9"/>
      </a:lt2>
      <a:accent1>
        <a:srgbClr val="3A0CA3"/>
      </a:accent1>
      <a:accent2>
        <a:srgbClr val="4361EE"/>
      </a:accent2>
      <a:accent3>
        <a:srgbClr val="4CC9F0"/>
      </a:accent3>
      <a:accent4>
        <a:srgbClr val="D9D9D9"/>
      </a:accent4>
      <a:accent5>
        <a:srgbClr val="758BFD"/>
      </a:accent5>
      <a:accent6>
        <a:srgbClr val="758BFD"/>
      </a:accent6>
      <a:hlink>
        <a:srgbClr val="3A0C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ronic Obstructive Disease by Slidesgo">
  <a:themeElements>
    <a:clrScheme name="Simple Light">
      <a:dk1>
        <a:srgbClr val="FFD6BA"/>
      </a:dk1>
      <a:lt1>
        <a:srgbClr val="8D6B94"/>
      </a:lt1>
      <a:dk2>
        <a:srgbClr val="561D25"/>
      </a:dk2>
      <a:lt2>
        <a:srgbClr val="FAF9F9"/>
      </a:lt2>
      <a:accent1>
        <a:srgbClr val="3A0CA3"/>
      </a:accent1>
      <a:accent2>
        <a:srgbClr val="4361EE"/>
      </a:accent2>
      <a:accent3>
        <a:srgbClr val="4CC9F0"/>
      </a:accent3>
      <a:accent4>
        <a:srgbClr val="D9D9D9"/>
      </a:accent4>
      <a:accent5>
        <a:srgbClr val="758BFD"/>
      </a:accent5>
      <a:accent6>
        <a:srgbClr val="758BFD"/>
      </a:accent6>
      <a:hlink>
        <a:srgbClr val="3A0C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24031</TotalTime>
  <Words>2328</Words>
  <Application>Microsoft Macintosh PowerPoint</Application>
  <PresentationFormat>On-screen Show (16:9)</PresentationFormat>
  <Paragraphs>328</Paragraphs>
  <Slides>57</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57</vt:i4>
      </vt:variant>
    </vt:vector>
  </HeadingPairs>
  <TitlesOfParts>
    <vt:vector size="66" baseType="lpstr">
      <vt:lpstr>Teko</vt:lpstr>
      <vt:lpstr>GillSans</vt:lpstr>
      <vt:lpstr>Arial</vt:lpstr>
      <vt:lpstr>Courier New</vt:lpstr>
      <vt:lpstr>Livvic</vt:lpstr>
      <vt:lpstr>Roboto Condensed Light</vt:lpstr>
      <vt:lpstr>Open Sans</vt:lpstr>
      <vt:lpstr>Chronic Obstructive Disease by Slidesgo</vt:lpstr>
      <vt:lpstr>Chronic Obstructive Disease by Slidesgo</vt:lpstr>
      <vt:lpstr>Respiratory Block RESTRICITVE LUNG DISEASE</vt:lpstr>
      <vt:lpstr>Objectives </vt:lpstr>
      <vt:lpstr>02</vt:lpstr>
      <vt:lpstr>PowerPoint Presentation</vt:lpstr>
      <vt:lpstr>Introduction </vt:lpstr>
      <vt:lpstr>Major Categories of Chronic Interstitial Lung Disease  </vt:lpstr>
      <vt:lpstr>Remember </vt:lpstr>
      <vt:lpstr>OBSTRUCTIVE VERSUS RESTRICTIVE PULMONARY DISEASES </vt:lpstr>
      <vt:lpstr>PowerPoint Presentation</vt:lpstr>
      <vt:lpstr>Idiopathic Pulmonary Fibrosis </vt:lpstr>
      <vt:lpstr>Idiopathic Pulmonary Fibrosis </vt:lpstr>
      <vt:lpstr>Proposed pathogenic mechanisms in idiopathic pulmonary fibrosis </vt:lpstr>
      <vt:lpstr>MORPHOLOGY</vt:lpstr>
      <vt:lpstr>Gross morphology </vt:lpstr>
      <vt:lpstr>Area of honeycombing </vt:lpstr>
      <vt:lpstr>Microscopic  morphology </vt:lpstr>
      <vt:lpstr>Microscopic  morphology </vt:lpstr>
      <vt:lpstr>Microscopic  morphology </vt:lpstr>
      <vt:lpstr>Microscopic  morphology </vt:lpstr>
      <vt:lpstr>Microscopic  morphology </vt:lpstr>
      <vt:lpstr>Clinical picture </vt:lpstr>
      <vt:lpstr>Summary </vt:lpstr>
      <vt:lpstr>  Pneumoconioses</vt:lpstr>
      <vt:lpstr>Pneumoconioses</vt:lpstr>
      <vt:lpstr>PowerPoint Presentation</vt:lpstr>
      <vt:lpstr>Coal Worker’s Pneumoconiosis  </vt:lpstr>
      <vt:lpstr>The spectrum </vt:lpstr>
      <vt:lpstr>The spectrum </vt:lpstr>
      <vt:lpstr>Silicosis   </vt:lpstr>
      <vt:lpstr>Silicosis </vt:lpstr>
      <vt:lpstr>Asbestosis and Asbestos-Related Diseases </vt:lpstr>
      <vt:lpstr>Pathogenesis </vt:lpstr>
      <vt:lpstr>Morphology </vt:lpstr>
      <vt:lpstr>Morphology</vt:lpstr>
      <vt:lpstr>Morphology</vt:lpstr>
      <vt:lpstr>Morphology  </vt:lpstr>
      <vt:lpstr>Mesothelioma </vt:lpstr>
      <vt:lpstr>SUMMARY </vt:lpstr>
      <vt:lpstr>    Granulomatous Diseases  Sarcoidosis </vt:lpstr>
      <vt:lpstr>Sarcoidosis</vt:lpstr>
      <vt:lpstr>Sarcoidosis organ involvement  </vt:lpstr>
      <vt:lpstr>Morphology </vt:lpstr>
      <vt:lpstr>Morphology </vt:lpstr>
      <vt:lpstr>Clinical pictures </vt:lpstr>
      <vt:lpstr>Prognosis </vt:lpstr>
      <vt:lpstr>Summery </vt:lpstr>
      <vt:lpstr> Hypersensitivity Pneumonitis </vt:lpstr>
      <vt:lpstr>Hypersensitivity Pneumonitis</vt:lpstr>
      <vt:lpstr>PowerPoint Presentation</vt:lpstr>
      <vt:lpstr>Morphology  </vt:lpstr>
      <vt:lpstr>Clinical picture</vt:lpstr>
      <vt:lpstr>Diffuse alveolar damage  (DAD)  </vt:lpstr>
      <vt:lpstr>Diffuse alveolar damage </vt:lpstr>
      <vt:lpstr>PowerPoint Presentation</vt:lpstr>
      <vt:lpstr>Morphology</vt:lpstr>
      <vt:lpstr>PowerPoint Presentation</vt:lpstr>
      <vt:lpstr>Thanks for your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Rrespiratory Block RESTRICITVE LUNG DISEASE</dc:title>
  <cp:lastModifiedBy>Wajd Ahmed A Althakfi</cp:lastModifiedBy>
  <cp:revision>70</cp:revision>
  <dcterms:modified xsi:type="dcterms:W3CDTF">2022-01-29T20:27:24Z</dcterms:modified>
</cp:coreProperties>
</file>